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ustomXml" Target="../customXml/item1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87831" y="1877639"/>
            <a:ext cx="4584700" cy="4531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D1D1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419071" y="1877639"/>
            <a:ext cx="5117465" cy="403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D1D1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594" y="432022"/>
            <a:ext cx="11290810" cy="1276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339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831" y="1094742"/>
            <a:ext cx="10816336" cy="2266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89764" y="6478517"/>
            <a:ext cx="154940" cy="10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blogs.microsoft.com/powerplatform/2023/03/16/power-platform-is-leading-a-new-era-of-ai-generated-low-code-app-development/" TargetMode="External"/><Relationship Id="rId3" Type="http://schemas.openxmlformats.org/officeDocument/2006/relationships/hyperlink" Target="https://www.ciodive.com/news/ChatGPT-Microsoft-Salesforce-CRM-ERP/644502/" TargetMode="External"/><Relationship Id="rId4" Type="http://schemas.openxmlformats.org/officeDocument/2006/relationships/hyperlink" Target="https://www.salesforce.com/news/press-releases/2023/03/07/einstein-generative-ai/" TargetMode="External"/><Relationship Id="rId5" Type="http://schemas.openxmlformats.org/officeDocument/2006/relationships/hyperlink" Target="https://newscenter.softwareag.com/en/news-stories/press-releases/2023/0315_ChatGPT_Connector_for_webMethods_launched.html" TargetMode="External"/><Relationship Id="rId6" Type="http://schemas.openxmlformats.org/officeDocument/2006/relationships/hyperlink" Target="https://www.gartner.com/en/articles/beyond-chatgpt-the-future-of-generative-ai-for-enterprises" TargetMode="External"/><Relationship Id="rId7" Type="http://schemas.openxmlformats.org/officeDocument/2006/relationships/hyperlink" Target="https://www.reuters.com/technology/chatgpt-sets-record-fastest-growing-user-base-analyst-note-2023-02-01/" TargetMode="Externa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notesSlide" Target="../notesSlides/notesSlide10.xml"/><Relationship Id="rId1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hyperlink" Target="http://www.gartner.com/en/newsroom/press-releases/2022-12-08-why-is-chatgpt-making-waves-in-the-ai-market" TargetMode="External"/><Relationship Id="rId9" Type="http://schemas.openxmlformats.org/officeDocument/2006/relationships/image" Target="../media/image19.jpg"/><Relationship Id="rId10" Type="http://schemas.openxmlformats.org/officeDocument/2006/relationships/image" Target="../media/image20.png"/><Relationship Id="rId11" Type="http://schemas.openxmlformats.org/officeDocument/2006/relationships/image" Target="../media/image21.jpg"/><Relationship Id="rId12" Type="http://schemas.openxmlformats.org/officeDocument/2006/relationships/image" Target="../media/image22.png"/><Relationship Id="rId13" Type="http://schemas.openxmlformats.org/officeDocument/2006/relationships/notesSlide" Target="../notesSlides/notesSlide11.xml"/><Relationship Id="rId1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hyperlink" Target="https://www.forbes.com/sites/amazonwebservices/2021/12/23/transforming-healthcare-how-anthem-is-using-cloud-as-part-of-its-efforts-to-drive-proactive-predictive-and-personalized-healthcare/?sh=af3fe42895f5" TargetMode="External"/><Relationship Id="rId13" Type="http://schemas.openxmlformats.org/officeDocument/2006/relationships/hyperlink" Target="https://news.yahoo.com/fewer-tricare-pharmacy-patients-renewed-150600164.html?fr=sycsrp_catchall&amp;amp;guccounter=1" TargetMode="External"/><Relationship Id="rId14" Type="http://schemas.openxmlformats.org/officeDocument/2006/relationships/hyperlink" Target="https://emerj.com/ai-sector-overviews/artificial-intelligence-at-united-health/" TargetMode="External"/><Relationship Id="rId15" Type="http://schemas.openxmlformats.org/officeDocument/2006/relationships/hyperlink" Target="https://www.cnbc.com/2023/06/07/google-cloud-partners-with-mayo-clinic-brings-generative-ai-to-health.html" TargetMode="External"/><Relationship Id="rId16" Type="http://schemas.openxmlformats.org/officeDocument/2006/relationships/hyperlink" Target="https://finance.yahoo.com/news/doctor-artificial-intelligence-help-090012219.html" TargetMode="External"/><Relationship Id="rId17" Type="http://schemas.openxmlformats.org/officeDocument/2006/relationships/hyperlink" Target="https://www.beckershospitalreview.com/innovation/vanderbilt-medical-center-uses-chatgpt-to-support-clinical-decision-making.html" TargetMode="External"/><Relationship Id="rId18" Type="http://schemas.openxmlformats.org/officeDocument/2006/relationships/image" Target="../media/image35.png"/><Relationship Id="rId19" Type="http://schemas.openxmlformats.org/officeDocument/2006/relationships/image" Target="../media/image36.jpg"/><Relationship Id="rId20" Type="http://schemas.openxmlformats.org/officeDocument/2006/relationships/image" Target="../media/image37.png"/><Relationship Id="rId21" Type="http://schemas.openxmlformats.org/officeDocument/2006/relationships/notesSlide" Target="../notesSlides/notesSlide16.xml"/><Relationship Id="rId22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aps.org/News-and-Articles/News-Articles/2023/7/FDA-sees-rapid-uptick-in-drug-and-biologic-submiss" TargetMode="External"/><Relationship Id="rId3" Type="http://schemas.openxmlformats.org/officeDocument/2006/relationships/image" Target="../media/image38.jpg"/><Relationship Id="rId4" Type="http://schemas.openxmlformats.org/officeDocument/2006/relationships/hyperlink" Target="https://www.ai.gov/va-adopts-new-artificial-intelligence-strategy-to-ensure-trustworthy-use-of-technology-for-veteran-care/" TargetMode="External"/><Relationship Id="rId5" Type="http://schemas.openxmlformats.org/officeDocument/2006/relationships/image" Target="../media/image39.jpg"/><Relationship Id="rId6" Type="http://schemas.openxmlformats.org/officeDocument/2006/relationships/hyperlink" Target="https://fedscoop.com/hhs-health-it-division-carving-out-artificial-intelligence-niche/" TargetMode="External"/><Relationship Id="rId7" Type="http://schemas.openxmlformats.org/officeDocument/2006/relationships/image" Target="../media/image40.jpg"/><Relationship Id="rId8" Type="http://schemas.openxmlformats.org/officeDocument/2006/relationships/hyperlink" Target="https://www.health.mil/Military-Health-Topics/Technology" TargetMode="External"/><Relationship Id="rId9" Type="http://schemas.openxmlformats.org/officeDocument/2006/relationships/image" Target="../media/image41.png"/><Relationship Id="rId10" Type="http://schemas.openxmlformats.org/officeDocument/2006/relationships/hyperlink" Target="https://datascience.nih.gov/artificial-intelligence/initiatives/Improving-AI-readiness-of-Existing-Data" TargetMode="External"/><Relationship Id="rId11" Type="http://schemas.openxmlformats.org/officeDocument/2006/relationships/image" Target="../media/image42.png"/><Relationship Id="rId12" Type="http://schemas.openxmlformats.org/officeDocument/2006/relationships/hyperlink" Target="https://www.cdc.gov/surveillance/data-modernization/technologies/ai-ml.html" TargetMode="External"/><Relationship Id="rId13" Type="http://schemas.openxmlformats.org/officeDocument/2006/relationships/image" Target="../media/image43.png"/><Relationship Id="rId14" Type="http://schemas.openxmlformats.org/officeDocument/2006/relationships/hyperlink" Target="https://www.hhs.gov/sites/default/files/hhs-ai-use-cases-inventory.pdf" TargetMode="External"/><Relationship Id="rId15" Type="http://schemas.openxmlformats.org/officeDocument/2006/relationships/image" Target="../media/image44.png"/><Relationship Id="rId16" Type="http://schemas.openxmlformats.org/officeDocument/2006/relationships/notesSlide" Target="../notesSlides/notesSlide17.xml"/><Relationship Id="rId17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Relationship Id="rId4" Type="http://schemas.openxmlformats.org/officeDocument/2006/relationships/image" Target="../media/image47.jp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jpg"/><Relationship Id="rId8" Type="http://schemas.openxmlformats.org/officeDocument/2006/relationships/notesSlide" Target="../notesSlides/notesSlide21.xml"/><Relationship Id="rId9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notesSlide" Target="../notesSlides/notesSlide24.xml"/><Relationship Id="rId5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notesSlide" Target="../notesSlides/notesSlide27.xml"/><Relationship Id="rId7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notesSlide" Target="../notesSlides/notesSlide30.xml"/><Relationship Id="rId5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notesSlide" Target="../notesSlides/notesSlide31.xml"/><Relationship Id="rId10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Relationship Id="rId4" Type="http://schemas.openxmlformats.org/officeDocument/2006/relationships/image" Target="../media/image71.jpg"/><Relationship Id="rId5" Type="http://schemas.openxmlformats.org/officeDocument/2006/relationships/image" Target="../media/image72.png"/><Relationship Id="rId6" Type="http://schemas.openxmlformats.org/officeDocument/2006/relationships/notesSlide" Target="../notesSlides/notesSlide32.xml"/><Relationship Id="rId7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hyperlink" Target="https://www.cdc.gov/surveillance/data-modernization/technologies/ai-ml.html" TargetMode="External"/><Relationship Id="rId4" Type="http://schemas.openxmlformats.org/officeDocument/2006/relationships/hyperlink" Target="https://github.com/scotthlee/hamlet" TargetMode="External"/><Relationship Id="rId5" Type="http://schemas.openxmlformats.org/officeDocument/2006/relationships/notesSlide" Target="../notesSlides/notesSlide35.xml"/><Relationship Id="rId6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png"/><Relationship Id="rId4" Type="http://schemas.openxmlformats.org/officeDocument/2006/relationships/hyperlink" Target="https://www.cdc.gov/surveillance/data-modernization/technologies/ai-ml.html" TargetMode="External"/><Relationship Id="rId5" Type="http://schemas.openxmlformats.org/officeDocument/2006/relationships/hyperlink" Target="https://github.com/TowerScout/TowerScout" TargetMode="External"/><Relationship Id="rId6" Type="http://schemas.openxmlformats.org/officeDocument/2006/relationships/notesSlide" Target="../notesSlides/notesSlide36.xml"/><Relationship Id="rId7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hyperlink" Target="https://www.cdc.gov/nchs/data/series/sr_02/sr2-188.pdf" TargetMode="External"/><Relationship Id="rId5" Type="http://schemas.openxmlformats.org/officeDocument/2006/relationships/notesSlide" Target="../notesSlides/notesSlide37.xml"/><Relationship Id="rId6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Relationship Id="rId4" Type="http://schemas.openxmlformats.org/officeDocument/2006/relationships/hyperlink" Target="https://www.cdc.gov/surveillance/data-modernization/snapshot/2022-snapshot/stories/novel-approaches-suicide-trends.html" TargetMode="External"/><Relationship Id="rId5" Type="http://schemas.openxmlformats.org/officeDocument/2006/relationships/hyperlink" Target="https://suicide-nowcast-ncipc-ds.apps.ecpaas-dev.cdc.gov/index.html" TargetMode="External"/><Relationship Id="rId6" Type="http://schemas.openxmlformats.org/officeDocument/2006/relationships/notesSlide" Target="../notesSlides/notesSlide38.xml"/><Relationship Id="rId7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4.xml"/><Relationship Id="rId5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98.png"/><Relationship Id="rId21" Type="http://schemas.openxmlformats.org/officeDocument/2006/relationships/notesSlide" Target="../notesSlides/notesSlide40.xml"/><Relationship Id="rId22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notesSlide" Target="../notesSlides/notesSlide43.xml"/><Relationship Id="rId8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notesSlide" Target="../notesSlides/notesSlide44.xml"/><Relationship Id="rId11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" TargetMode="External"/><Relationship Id="rId3" Type="http://schemas.openxmlformats.org/officeDocument/2006/relationships/image" Target="../media/image112.jpg"/><Relationship Id="rId4" Type="http://schemas.openxmlformats.org/officeDocument/2006/relationships/image" Target="../media/image113.png"/><Relationship Id="rId5" Type="http://schemas.openxmlformats.org/officeDocument/2006/relationships/notesSlide" Target="../notesSlides/notesSlide45.xml"/><Relationship Id="rId6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us.cds.pesgce.com/" TargetMode="External"/><Relationship Id="rId3" Type="http://schemas.openxmlformats.org/officeDocument/2006/relationships/image" Target="../media/image114.jpg"/><Relationship Id="rId4" Type="http://schemas.openxmlformats.org/officeDocument/2006/relationships/notesSlide" Target="../notesSlides/notesSlide47.xml"/><Relationship Id="rId5" Type="http://schemas.openxmlformats.org/officeDocument/2006/relationships/slide" Target="slide47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625" y="6101773"/>
            <a:ext cx="4871085" cy="429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latin typeface="Verdana"/>
                <a:cs typeface="Verdana"/>
              </a:rPr>
              <a:t>A</a:t>
            </a:r>
            <a:r>
              <a:rPr dirty="0" sz="1800" spc="-10" b="1">
                <a:latin typeface="Verdana"/>
                <a:cs typeface="Verdana"/>
              </a:rPr>
              <a:t>I</a:t>
            </a:r>
            <a:r>
              <a:rPr dirty="0" sz="1800" spc="10" b="1">
                <a:latin typeface="Verdana"/>
                <a:cs typeface="Verdana"/>
              </a:rPr>
              <a:t> </a:t>
            </a:r>
            <a:r>
              <a:rPr dirty="0" sz="1800" spc="-20" b="1">
                <a:latin typeface="Verdana"/>
                <a:cs typeface="Verdana"/>
              </a:rPr>
              <a:t>a</a:t>
            </a:r>
            <a:r>
              <a:rPr dirty="0" sz="1800" b="1">
                <a:latin typeface="Verdana"/>
                <a:cs typeface="Verdana"/>
              </a:rPr>
              <a:t>nd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He</a:t>
            </a:r>
            <a:r>
              <a:rPr dirty="0" sz="1800" spc="-5" b="1">
                <a:latin typeface="Verdana"/>
                <a:cs typeface="Verdana"/>
              </a:rPr>
              <a:t>a</a:t>
            </a:r>
            <a:r>
              <a:rPr dirty="0" sz="1800" spc="-15" b="1">
                <a:latin typeface="Verdana"/>
                <a:cs typeface="Verdana"/>
              </a:rPr>
              <a:t>lt</a:t>
            </a:r>
            <a:r>
              <a:rPr dirty="0" sz="1800" b="1">
                <a:latin typeface="Verdana"/>
                <a:cs typeface="Verdana"/>
              </a:rPr>
              <a:t>h</a:t>
            </a:r>
            <a:r>
              <a:rPr dirty="0" sz="1800" spc="-5" b="1">
                <a:latin typeface="Verdana"/>
                <a:cs typeface="Verdana"/>
              </a:rPr>
              <a:t>c</a:t>
            </a:r>
            <a:r>
              <a:rPr dirty="0" sz="1800" spc="-20" b="1">
                <a:latin typeface="Verdana"/>
                <a:cs typeface="Verdana"/>
              </a:rPr>
              <a:t>a</a:t>
            </a:r>
            <a:r>
              <a:rPr dirty="0" sz="1800" spc="5" b="1">
                <a:latin typeface="Verdana"/>
                <a:cs typeface="Verdana"/>
              </a:rPr>
              <a:t>re</a:t>
            </a:r>
            <a:r>
              <a:rPr dirty="0" sz="1800" b="1">
                <a:latin typeface="Verdana"/>
                <a:cs typeface="Verdana"/>
              </a:rPr>
              <a:t>:</a:t>
            </a:r>
            <a:r>
              <a:rPr dirty="0" sz="1800" spc="1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Hype </a:t>
            </a:r>
            <a:r>
              <a:rPr dirty="0" sz="1800" spc="-15" b="1">
                <a:latin typeface="Verdana"/>
                <a:cs typeface="Verdana"/>
              </a:rPr>
              <a:t>o</a:t>
            </a:r>
            <a:r>
              <a:rPr dirty="0" sz="1800" b="1">
                <a:latin typeface="Verdana"/>
                <a:cs typeface="Verdana"/>
              </a:rPr>
              <a:t>r </a:t>
            </a:r>
            <a:r>
              <a:rPr dirty="0" sz="1800" spc="-15" b="1">
                <a:latin typeface="Verdana"/>
                <a:cs typeface="Verdana"/>
              </a:rPr>
              <a:t>Ho</a:t>
            </a:r>
            <a:r>
              <a:rPr dirty="0" sz="1800" spc="-15" b="1">
                <a:latin typeface="Verdana"/>
                <a:cs typeface="Verdana"/>
              </a:rPr>
              <a:t>l</a:t>
            </a:r>
            <a:r>
              <a:rPr dirty="0" sz="1800" spc="-15" b="1">
                <a:latin typeface="Verdana"/>
                <a:cs typeface="Verdana"/>
              </a:rPr>
              <a:t>y</a:t>
            </a:r>
            <a:r>
              <a:rPr dirty="0" sz="1800" b="1">
                <a:latin typeface="Verdana"/>
                <a:cs typeface="Verdana"/>
              </a:rPr>
              <a:t> G</a:t>
            </a:r>
            <a:r>
              <a:rPr dirty="0" sz="1800" spc="5" b="1">
                <a:latin typeface="Verdana"/>
                <a:cs typeface="Verdana"/>
              </a:rPr>
              <a:t>r</a:t>
            </a:r>
            <a:r>
              <a:rPr dirty="0" sz="1800" spc="-5" b="1">
                <a:latin typeface="Verdana"/>
                <a:cs typeface="Verdana"/>
              </a:rPr>
              <a:t>a</a:t>
            </a:r>
            <a:r>
              <a:rPr dirty="0" sz="1800" spc="-15" b="1">
                <a:latin typeface="Verdana"/>
                <a:cs typeface="Verdana"/>
              </a:rPr>
              <a:t>i</a:t>
            </a:r>
            <a:r>
              <a:rPr dirty="0" sz="1800" spc="-10" b="1">
                <a:latin typeface="Verdana"/>
                <a:cs typeface="Verdana"/>
              </a:rPr>
              <a:t>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5">
                <a:latin typeface="Verdana"/>
                <a:cs typeface="Verdana"/>
              </a:rPr>
              <a:t>F</a:t>
            </a:r>
            <a:r>
              <a:rPr dirty="0" sz="1050" spc="-5">
                <a:latin typeface="Verdana"/>
                <a:cs typeface="Verdana"/>
              </a:rPr>
              <a:t>e</a:t>
            </a:r>
            <a:r>
              <a:rPr dirty="0" sz="1050">
                <a:latin typeface="Verdana"/>
                <a:cs typeface="Verdana"/>
              </a:rPr>
              <a:t>b</a:t>
            </a:r>
            <a:r>
              <a:rPr dirty="0" sz="1050" spc="5">
                <a:latin typeface="Verdana"/>
                <a:cs typeface="Verdana"/>
              </a:rPr>
              <a:t>r</a:t>
            </a:r>
            <a:r>
              <a:rPr dirty="0" sz="1050">
                <a:latin typeface="Verdana"/>
                <a:cs typeface="Verdana"/>
              </a:rPr>
              <a:t>u</a:t>
            </a:r>
            <a:r>
              <a:rPr dirty="0" sz="1050" spc="-15">
                <a:latin typeface="Verdana"/>
                <a:cs typeface="Verdana"/>
              </a:rPr>
              <a:t>a</a:t>
            </a:r>
            <a:r>
              <a:rPr dirty="0" sz="1050" spc="5">
                <a:latin typeface="Verdana"/>
                <a:cs typeface="Verdana"/>
              </a:rPr>
              <a:t>r</a:t>
            </a:r>
            <a:r>
              <a:rPr dirty="0" sz="1050">
                <a:latin typeface="Verdana"/>
                <a:cs typeface="Verdana"/>
              </a:rPr>
              <a:t>y</a:t>
            </a:r>
            <a:r>
              <a:rPr dirty="0" sz="1050" spc="-3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14,</a:t>
            </a:r>
            <a:r>
              <a:rPr dirty="0" sz="1050" spc="-1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2024</a:t>
            </a:r>
            <a:r>
              <a:rPr dirty="0" sz="1050" spc="-3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–</a:t>
            </a:r>
            <a:r>
              <a:rPr dirty="0" sz="1050" spc="-1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D</a:t>
            </a:r>
            <a:r>
              <a:rPr dirty="0" sz="1050" spc="-5">
                <a:latin typeface="Verdana"/>
                <a:cs typeface="Verdana"/>
              </a:rPr>
              <a:t>eloi</a:t>
            </a:r>
            <a:r>
              <a:rPr dirty="0" sz="1050">
                <a:latin typeface="Verdana"/>
                <a:cs typeface="Verdana"/>
              </a:rPr>
              <a:t>tte</a:t>
            </a:r>
            <a:r>
              <a:rPr dirty="0" sz="1050" spc="-15">
                <a:latin typeface="Verdana"/>
                <a:cs typeface="Verdana"/>
              </a:rPr>
              <a:t> </a:t>
            </a:r>
            <a:r>
              <a:rPr dirty="0" sz="1050" spc="-5">
                <a:latin typeface="Verdana"/>
                <a:cs typeface="Verdana"/>
              </a:rPr>
              <a:t>Ple</a:t>
            </a:r>
            <a:r>
              <a:rPr dirty="0" sz="1050">
                <a:latin typeface="Verdana"/>
                <a:cs typeface="Verdana"/>
              </a:rPr>
              <a:t>na</a:t>
            </a:r>
            <a:r>
              <a:rPr dirty="0" sz="1050" spc="5">
                <a:latin typeface="Verdana"/>
                <a:cs typeface="Verdana"/>
              </a:rPr>
              <a:t>r</a:t>
            </a:r>
            <a:r>
              <a:rPr dirty="0" sz="1050">
                <a:latin typeface="Verdana"/>
                <a:cs typeface="Verdana"/>
              </a:rPr>
              <a:t>y</a:t>
            </a:r>
            <a:r>
              <a:rPr dirty="0" sz="1050" spc="-1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f</a:t>
            </a:r>
            <a:r>
              <a:rPr dirty="0" sz="1050" spc="-5">
                <a:latin typeface="Verdana"/>
                <a:cs typeface="Verdana"/>
              </a:rPr>
              <a:t>o</a:t>
            </a:r>
            <a:r>
              <a:rPr dirty="0" sz="1050">
                <a:latin typeface="Verdana"/>
                <a:cs typeface="Verdana"/>
              </a:rPr>
              <a:t>r</a:t>
            </a:r>
            <a:r>
              <a:rPr dirty="0" sz="1050" spc="5">
                <a:latin typeface="Verdana"/>
                <a:cs typeface="Verdana"/>
              </a:rPr>
              <a:t> </a:t>
            </a:r>
            <a:r>
              <a:rPr dirty="0" sz="1050" spc="-5">
                <a:latin typeface="Verdana"/>
                <a:cs typeface="Verdana"/>
              </a:rPr>
              <a:t>ASMU</a:t>
            </a:r>
            <a:r>
              <a:rPr dirty="0" sz="1050">
                <a:latin typeface="Verdana"/>
                <a:cs typeface="Verdana"/>
              </a:rPr>
              <a:t>S</a:t>
            </a:r>
            <a:r>
              <a:rPr dirty="0" sz="1050" spc="-25">
                <a:latin typeface="Verdana"/>
                <a:cs typeface="Verdana"/>
              </a:rPr>
              <a:t> </a:t>
            </a:r>
            <a:r>
              <a:rPr dirty="0" sz="1050" spc="-5">
                <a:latin typeface="Verdana"/>
                <a:cs typeface="Verdana"/>
              </a:rPr>
              <a:t>A</a:t>
            </a:r>
            <a:r>
              <a:rPr dirty="0" sz="1050">
                <a:latin typeface="Verdana"/>
                <a:cs typeface="Verdana"/>
              </a:rPr>
              <a:t>nnu</a:t>
            </a:r>
            <a:r>
              <a:rPr dirty="0" sz="1050" spc="-15">
                <a:latin typeface="Verdana"/>
                <a:cs typeface="Verdana"/>
              </a:rPr>
              <a:t>a</a:t>
            </a:r>
            <a:r>
              <a:rPr dirty="0" sz="1050">
                <a:latin typeface="Verdana"/>
                <a:cs typeface="Verdana"/>
              </a:rPr>
              <a:t>l</a:t>
            </a:r>
            <a:r>
              <a:rPr dirty="0" sz="1050" spc="-40">
                <a:latin typeface="Verdana"/>
                <a:cs typeface="Verdana"/>
              </a:rPr>
              <a:t> </a:t>
            </a:r>
            <a:r>
              <a:rPr dirty="0" sz="1050" spc="-5">
                <a:latin typeface="Verdana"/>
                <a:cs typeface="Verdana"/>
              </a:rPr>
              <a:t>Mee</a:t>
            </a:r>
            <a:r>
              <a:rPr dirty="0" sz="1050">
                <a:latin typeface="Verdana"/>
                <a:cs typeface="Verdana"/>
              </a:rPr>
              <a:t>t</a:t>
            </a:r>
            <a:r>
              <a:rPr dirty="0" sz="1050" spc="-5">
                <a:latin typeface="Verdana"/>
                <a:cs typeface="Verdana"/>
              </a:rPr>
              <a:t>i</a:t>
            </a:r>
            <a:r>
              <a:rPr dirty="0" sz="1050">
                <a:latin typeface="Verdana"/>
                <a:cs typeface="Verdana"/>
              </a:rPr>
              <a:t>ng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0988" y="1002791"/>
            <a:ext cx="7231379" cy="4059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G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ne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ti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D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25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onst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te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w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Fa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chno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lo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gy</a:t>
            </a:r>
            <a:r>
              <a:rPr dirty="0" sz="2100" spc="1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ing</a:t>
            </a:r>
            <a:endParaRPr sz="2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The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1600" spc="-45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vel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ment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ele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ng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and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pp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tun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ie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3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fo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di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u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Open Sans"/>
                <a:cs typeface="Open Sans"/>
              </a:rPr>
              <a:t>w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il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l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l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l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du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ies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95215" y="1536191"/>
            <a:ext cx="3337560" cy="527685"/>
          </a:xfrm>
          <a:custGeom>
            <a:avLst/>
            <a:gdLst/>
            <a:ahLst/>
            <a:cxnLst/>
            <a:rect l="l" t="t" r="r" b="b"/>
            <a:pathLst>
              <a:path w="3337559" h="527685">
                <a:moveTo>
                  <a:pt x="0" y="0"/>
                </a:moveTo>
                <a:lnTo>
                  <a:pt x="3337560" y="0"/>
                </a:lnTo>
                <a:lnTo>
                  <a:pt x="3337560" y="527303"/>
                </a:lnTo>
                <a:lnTo>
                  <a:pt x="0" y="527303"/>
                </a:lnTo>
                <a:lnTo>
                  <a:pt x="0" y="0"/>
                </a:lnTo>
                <a:close/>
              </a:path>
            </a:pathLst>
          </a:custGeom>
          <a:solidFill>
            <a:srgbClr val="B9E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65887" y="1719505"/>
            <a:ext cx="28086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2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1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ARE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5" b="1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20" b="1">
                <a:solidFill>
                  <a:srgbClr val="FFFFFF"/>
                </a:solidFill>
                <a:latin typeface="Open Sans"/>
                <a:cs typeface="Open Sans"/>
              </a:rPr>
              <a:t>LL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NG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ED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6569" y="6381896"/>
            <a:ext cx="462978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Font typeface="Open Sans"/>
              <a:buAutoNum type="arabicPlain"/>
              <a:tabLst>
                <a:tab pos="64769" algn="l"/>
              </a:tabLst>
            </a:pP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ti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>
                <a:latin typeface="Open Sans"/>
                <a:cs typeface="Open Sans"/>
              </a:rPr>
              <a:t>ta</a:t>
            </a:r>
            <a:r>
              <a:rPr dirty="0" sz="500" spc="-40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Di</a:t>
            </a:r>
            <a:r>
              <a:rPr dirty="0" sz="500" spc="-5">
                <a:latin typeface="Open Sans"/>
                <a:cs typeface="Open Sans"/>
              </a:rPr>
              <a:t>g</a:t>
            </a:r>
            <a:r>
              <a:rPr dirty="0" sz="500">
                <a:latin typeface="Open Sans"/>
                <a:cs typeface="Open Sans"/>
              </a:rPr>
              <a:t>it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l</a:t>
            </a:r>
            <a:r>
              <a:rPr dirty="0" sz="500" spc="-30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M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 spc="-5">
                <a:latin typeface="Open Sans"/>
                <a:cs typeface="Open Sans"/>
              </a:rPr>
              <a:t>k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3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Outl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>
                <a:latin typeface="Open Sans"/>
                <a:cs typeface="Open Sans"/>
              </a:rPr>
              <a:t>k</a:t>
            </a:r>
            <a:r>
              <a:rPr dirty="0" sz="500" spc="-3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-</a:t>
            </a:r>
            <a:r>
              <a:rPr dirty="0" sz="500" spc="-5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g</a:t>
            </a:r>
            <a:r>
              <a:rPr dirty="0" sz="500" spc="-5">
                <a:latin typeface="Open Sans"/>
                <a:cs typeface="Open Sans"/>
              </a:rPr>
              <a:t>m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nt</a:t>
            </a:r>
            <a:r>
              <a:rPr dirty="0" sz="500" spc="-4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R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p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 spc="-10">
                <a:latin typeface="Open Sans"/>
                <a:cs typeface="Open Sans"/>
              </a:rPr>
              <a:t>(</a:t>
            </a:r>
            <a:r>
              <a:rPr dirty="0" sz="500">
                <a:latin typeface="Open Sans"/>
                <a:cs typeface="Open Sans"/>
              </a:rPr>
              <a:t>Digit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l</a:t>
            </a:r>
            <a:r>
              <a:rPr dirty="0" sz="500" spc="-30">
                <a:latin typeface="Open Sans"/>
                <a:cs typeface="Open Sans"/>
              </a:rPr>
              <a:t> </a:t>
            </a:r>
            <a:r>
              <a:rPr dirty="0" sz="500" spc="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d</a:t>
            </a:r>
            <a:r>
              <a:rPr dirty="0" sz="500" spc="-5">
                <a:latin typeface="Open Sans"/>
                <a:cs typeface="Open Sans"/>
              </a:rPr>
              <a:t>v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10">
                <a:latin typeface="Open Sans"/>
                <a:cs typeface="Open Sans"/>
              </a:rPr>
              <a:t>i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>
                <a:latin typeface="Open Sans"/>
                <a:cs typeface="Open Sans"/>
              </a:rPr>
              <a:t>ing</a:t>
            </a:r>
            <a:r>
              <a:rPr dirty="0" sz="500" spc="-50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R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p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2</a:t>
            </a:r>
            <a:r>
              <a:rPr dirty="0" sz="500" spc="-1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-</a:t>
            </a:r>
            <a:r>
              <a:rPr dirty="0" sz="500" spc="-5">
                <a:latin typeface="Open Sans"/>
                <a:cs typeface="Open Sans"/>
              </a:rPr>
              <a:t> S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ch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 spc="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d</a:t>
            </a:r>
            <a:r>
              <a:rPr dirty="0" sz="500" spc="-5">
                <a:latin typeface="Open Sans"/>
                <a:cs typeface="Open Sans"/>
              </a:rPr>
              <a:t>v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10">
                <a:latin typeface="Open Sans"/>
                <a:cs typeface="Open Sans"/>
              </a:rPr>
              <a:t>i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 spc="-10">
                <a:latin typeface="Open Sans"/>
                <a:cs typeface="Open Sans"/>
              </a:rPr>
              <a:t>i</a:t>
            </a:r>
            <a:r>
              <a:rPr dirty="0" sz="500">
                <a:latin typeface="Open Sans"/>
                <a:cs typeface="Open Sans"/>
              </a:rPr>
              <a:t>n</a:t>
            </a:r>
            <a:r>
              <a:rPr dirty="0" sz="500" spc="-5">
                <a:latin typeface="Open Sans"/>
                <a:cs typeface="Open Sans"/>
              </a:rPr>
              <a:t>g</a:t>
            </a:r>
            <a:r>
              <a:rPr dirty="0" sz="500" spc="-10">
                <a:latin typeface="Open Sans"/>
                <a:cs typeface="Open Sans"/>
              </a:rPr>
              <a:t>)</a:t>
            </a:r>
            <a:r>
              <a:rPr dirty="0" sz="500">
                <a:latin typeface="Open Sans"/>
                <a:cs typeface="Open Sans"/>
              </a:rPr>
              <a:t>;</a:t>
            </a:r>
            <a:r>
              <a:rPr dirty="0" sz="500" spc="-2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Di</a:t>
            </a:r>
            <a:r>
              <a:rPr dirty="0" sz="500" spc="-5">
                <a:latin typeface="Open Sans"/>
                <a:cs typeface="Open Sans"/>
              </a:rPr>
              <a:t>g</a:t>
            </a:r>
            <a:r>
              <a:rPr dirty="0" sz="500">
                <a:latin typeface="Open Sans"/>
                <a:cs typeface="Open Sans"/>
              </a:rPr>
              <a:t>it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l</a:t>
            </a:r>
            <a:r>
              <a:rPr dirty="0" sz="500" spc="-45">
                <a:latin typeface="Open Sans"/>
                <a:cs typeface="Open Sans"/>
              </a:rPr>
              <a:t> </a:t>
            </a:r>
            <a:r>
              <a:rPr dirty="0" sz="500" spc="-10">
                <a:latin typeface="Open Sans"/>
                <a:cs typeface="Open Sans"/>
              </a:rPr>
              <a:t>C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>
                <a:latin typeface="Open Sans"/>
                <a:cs typeface="Open Sans"/>
              </a:rPr>
              <a:t>nt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nt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M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rk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45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>
                <a:latin typeface="Open Sans"/>
                <a:cs typeface="Open Sans"/>
              </a:rPr>
              <a:t>iz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,</a:t>
            </a:r>
            <a:r>
              <a:rPr dirty="0" sz="500" spc="-3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>
                <a:latin typeface="Open Sans"/>
                <a:cs typeface="Open Sans"/>
              </a:rPr>
              <a:t>h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,</a:t>
            </a:r>
            <a:r>
              <a:rPr dirty="0" sz="500" spc="-15">
                <a:latin typeface="Open Sans"/>
                <a:cs typeface="Open Sans"/>
              </a:rPr>
              <a:t> </a:t>
            </a:r>
            <a:r>
              <a:rPr dirty="0" sz="500" spc="5">
                <a:latin typeface="Open Sans"/>
                <a:cs typeface="Open Sans"/>
              </a:rPr>
              <a:t>G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>
                <a:latin typeface="Open Sans"/>
                <a:cs typeface="Open Sans"/>
              </a:rPr>
              <a:t>wth</a:t>
            </a:r>
            <a:r>
              <a:rPr dirty="0" sz="500" spc="-3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&amp;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T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nds</a:t>
            </a:r>
            <a:r>
              <a:rPr dirty="0" sz="500">
                <a:latin typeface="Open Sans"/>
                <a:cs typeface="Open Sans"/>
              </a:rPr>
              <a:t> </a:t>
            </a:r>
            <a:r>
              <a:rPr dirty="0" sz="500" spc="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n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l</a:t>
            </a:r>
            <a:r>
              <a:rPr dirty="0" sz="500" spc="-5">
                <a:latin typeface="Open Sans"/>
                <a:cs typeface="Open Sans"/>
              </a:rPr>
              <a:t>y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>
                <a:latin typeface="Open Sans"/>
                <a:cs typeface="Open Sans"/>
              </a:rPr>
              <a:t>is</a:t>
            </a:r>
            <a:r>
              <a:rPr dirty="0" sz="500" spc="-3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R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p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35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B</a:t>
            </a:r>
            <a:r>
              <a:rPr dirty="0" sz="500">
                <a:latin typeface="Open Sans"/>
                <a:cs typeface="Open Sans"/>
              </a:rPr>
              <a:t>y </a:t>
            </a:r>
            <a:r>
              <a:rPr dirty="0" sz="500" spc="-5">
                <a:latin typeface="Open Sans"/>
                <a:cs typeface="Open Sans"/>
              </a:rPr>
              <a:t>T</a:t>
            </a:r>
            <a:r>
              <a:rPr dirty="0" sz="500" spc="-5">
                <a:latin typeface="Open Sans"/>
                <a:cs typeface="Open Sans"/>
              </a:rPr>
              <a:t>y</a:t>
            </a:r>
            <a:r>
              <a:rPr dirty="0" sz="500">
                <a:latin typeface="Open Sans"/>
                <a:cs typeface="Open Sans"/>
              </a:rPr>
              <a:t>p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,</a:t>
            </a:r>
            <a:r>
              <a:rPr dirty="0" sz="500" spc="-30">
                <a:latin typeface="Open Sans"/>
                <a:cs typeface="Open Sans"/>
              </a:rPr>
              <a:t> </a:t>
            </a:r>
            <a:r>
              <a:rPr dirty="0" sz="500" spc="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pplic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ti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>
                <a:latin typeface="Open Sans"/>
                <a:cs typeface="Open Sans"/>
              </a:rPr>
              <a:t>n,</a:t>
            </a:r>
            <a:r>
              <a:rPr dirty="0" sz="500" spc="-4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nd</a:t>
            </a:r>
            <a:r>
              <a:rPr dirty="0" sz="500" spc="-1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 spc="-5">
                <a:latin typeface="Open Sans"/>
                <a:cs typeface="Open Sans"/>
              </a:rPr>
              <a:t>g</a:t>
            </a:r>
            <a:r>
              <a:rPr dirty="0" sz="500" spc="-5">
                <a:latin typeface="Open Sans"/>
                <a:cs typeface="Open Sans"/>
              </a:rPr>
              <a:t>m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nt</a:t>
            </a:r>
            <a:r>
              <a:rPr dirty="0" sz="500" spc="-4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F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c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>
                <a:latin typeface="Open Sans"/>
                <a:cs typeface="Open Sans"/>
              </a:rPr>
              <a:t>,</a:t>
            </a:r>
            <a:r>
              <a:rPr dirty="0" sz="500" spc="-3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1</a:t>
            </a:r>
            <a:r>
              <a:rPr dirty="0" sz="500" spc="-1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to</a:t>
            </a:r>
            <a:r>
              <a:rPr dirty="0" sz="500" spc="-15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7</a:t>
            </a:r>
            <a:r>
              <a:rPr dirty="0" sz="500">
                <a:latin typeface="Open Sans"/>
                <a:cs typeface="Open Sans"/>
              </a:rPr>
              <a:t>;</a:t>
            </a:r>
            <a:r>
              <a:rPr dirty="0" sz="500" spc="-5">
                <a:latin typeface="Open Sans"/>
                <a:cs typeface="Open Sans"/>
              </a:rPr>
              <a:t> </a:t>
            </a:r>
            <a:r>
              <a:rPr dirty="0" sz="500" spc="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pplic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10">
                <a:latin typeface="Open Sans"/>
                <a:cs typeface="Open Sans"/>
              </a:rPr>
              <a:t>i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>
                <a:latin typeface="Open Sans"/>
                <a:cs typeface="Open Sans"/>
              </a:rPr>
              <a:t>n</a:t>
            </a:r>
            <a:r>
              <a:rPr dirty="0" sz="500" spc="-3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D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 spc="-5">
                <a:latin typeface="Open Sans"/>
                <a:cs typeface="Open Sans"/>
              </a:rPr>
              <a:t>v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 spc="-10">
                <a:latin typeface="Open Sans"/>
                <a:cs typeface="Open Sans"/>
              </a:rPr>
              <a:t>l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>
                <a:latin typeface="Open Sans"/>
                <a:cs typeface="Open Sans"/>
              </a:rPr>
              <a:t>p</a:t>
            </a:r>
            <a:r>
              <a:rPr dirty="0" sz="500" spc="-15">
                <a:latin typeface="Open Sans"/>
                <a:cs typeface="Open Sans"/>
              </a:rPr>
              <a:t>m</a:t>
            </a:r>
            <a:r>
              <a:rPr dirty="0" sz="500" spc="-10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nt</a:t>
            </a:r>
            <a:r>
              <a:rPr dirty="0" sz="500" spc="-35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S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 spc="-5">
                <a:latin typeface="Open Sans"/>
                <a:cs typeface="Open Sans"/>
              </a:rPr>
              <a:t>f</a:t>
            </a:r>
            <a:r>
              <a:rPr dirty="0" sz="500">
                <a:latin typeface="Open Sans"/>
                <a:cs typeface="Open Sans"/>
              </a:rPr>
              <a:t>tw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e</a:t>
            </a:r>
            <a:r>
              <a:rPr dirty="0" sz="500" spc="-30">
                <a:latin typeface="Open Sans"/>
                <a:cs typeface="Open Sans"/>
              </a:rPr>
              <a:t> </a:t>
            </a:r>
            <a:r>
              <a:rPr dirty="0" sz="500" spc="5">
                <a:latin typeface="Open Sans"/>
                <a:cs typeface="Open Sans"/>
              </a:rPr>
              <a:t>G</a:t>
            </a:r>
            <a:r>
              <a:rPr dirty="0" sz="500">
                <a:latin typeface="Open Sans"/>
                <a:cs typeface="Open Sans"/>
              </a:rPr>
              <a:t>l</a:t>
            </a:r>
            <a:r>
              <a:rPr dirty="0" sz="500" spc="-5">
                <a:latin typeface="Open Sans"/>
                <a:cs typeface="Open Sans"/>
              </a:rPr>
              <a:t>o</a:t>
            </a:r>
            <a:r>
              <a:rPr dirty="0" sz="500">
                <a:latin typeface="Open Sans"/>
                <a:cs typeface="Open Sans"/>
              </a:rPr>
              <a:t>b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l</a:t>
            </a:r>
            <a:r>
              <a:rPr dirty="0" sz="500" spc="-30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M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 spc="-5">
                <a:latin typeface="Open Sans"/>
                <a:cs typeface="Open Sans"/>
              </a:rPr>
              <a:t>k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3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R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p</a:t>
            </a:r>
            <a:r>
              <a:rPr dirty="0" sz="500" spc="-5">
                <a:latin typeface="Open Sans"/>
                <a:cs typeface="Open Sans"/>
              </a:rPr>
              <a:t>or</a:t>
            </a:r>
            <a:r>
              <a:rPr dirty="0" sz="500">
                <a:latin typeface="Open Sans"/>
                <a:cs typeface="Open Sans"/>
              </a:rPr>
              <a:t>t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3</a:t>
            </a:r>
            <a:endParaRPr sz="500">
              <a:latin typeface="Open Sans"/>
              <a:cs typeface="Open Sans"/>
            </a:endParaRPr>
          </a:p>
          <a:p>
            <a:pPr marL="64135" indent="-51435">
              <a:lnSpc>
                <a:spcPct val="100000"/>
              </a:lnSpc>
              <a:buFont typeface="Open Sans"/>
              <a:buAutoNum type="arabicPlain"/>
              <a:tabLst>
                <a:tab pos="64769" algn="l"/>
              </a:tabLst>
            </a:pPr>
            <a:r>
              <a:rPr dirty="0" sz="500" spc="-5" u="sng">
                <a:latin typeface="Open Sans"/>
                <a:cs typeface="Open Sans"/>
                <a:hlinkClick r:id="rId2"/>
              </a:rPr>
              <a:t>P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o</a:t>
            </a:r>
            <a:r>
              <a:rPr dirty="0" sz="500" u="sng">
                <a:latin typeface="Open Sans"/>
                <a:cs typeface="Open Sans"/>
                <a:hlinkClick r:id="rId2"/>
              </a:rPr>
              <a:t>w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er</a:t>
            </a:r>
            <a:r>
              <a:rPr dirty="0" sz="500" spc="-30" u="sng">
                <a:latin typeface="Open Sans"/>
                <a:cs typeface="Open Sans"/>
                <a:hlinkClick r:id="rId2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P</a:t>
            </a:r>
            <a:r>
              <a:rPr dirty="0" sz="500" u="sng">
                <a:latin typeface="Open Sans"/>
                <a:cs typeface="Open Sans"/>
                <a:hlinkClick r:id="rId2"/>
              </a:rPr>
              <a:t>l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a</a:t>
            </a:r>
            <a:r>
              <a:rPr dirty="0" sz="500" u="sng">
                <a:latin typeface="Open Sans"/>
                <a:cs typeface="Open Sans"/>
                <a:hlinkClick r:id="rId2"/>
              </a:rPr>
              <a:t>t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f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o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r</a:t>
            </a:r>
            <a:r>
              <a:rPr dirty="0" sz="500" u="sng">
                <a:latin typeface="Open Sans"/>
                <a:cs typeface="Open Sans"/>
                <a:hlinkClick r:id="rId2"/>
              </a:rPr>
              <a:t>m</a:t>
            </a:r>
            <a:r>
              <a:rPr dirty="0" sz="500" spc="-25" u="sng">
                <a:latin typeface="Open Sans"/>
                <a:cs typeface="Open Sans"/>
                <a:hlinkClick r:id="rId2"/>
              </a:rPr>
              <a:t> </a:t>
            </a:r>
            <a:r>
              <a:rPr dirty="0" sz="500" u="sng">
                <a:latin typeface="Open Sans"/>
                <a:cs typeface="Open Sans"/>
                <a:hlinkClick r:id="rId2"/>
              </a:rPr>
              <a:t>i</a:t>
            </a:r>
            <a:r>
              <a:rPr dirty="0" sz="500" u="sng">
                <a:latin typeface="Open Sans"/>
                <a:cs typeface="Open Sans"/>
                <a:hlinkClick r:id="rId2"/>
              </a:rPr>
              <a:t>s</a:t>
            </a:r>
            <a:r>
              <a:rPr dirty="0" sz="500" spc="-25" u="sng">
                <a:latin typeface="Open Sans"/>
                <a:cs typeface="Open Sans"/>
                <a:hlinkClick r:id="rId2"/>
              </a:rPr>
              <a:t> </a:t>
            </a:r>
            <a:r>
              <a:rPr dirty="0" sz="500" u="sng">
                <a:latin typeface="Open Sans"/>
                <a:cs typeface="Open Sans"/>
                <a:hlinkClick r:id="rId2"/>
              </a:rPr>
              <a:t>l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a</a:t>
            </a:r>
            <a:r>
              <a:rPr dirty="0" sz="500" u="sng">
                <a:latin typeface="Open Sans"/>
                <a:cs typeface="Open Sans"/>
                <a:hlinkClick r:id="rId2"/>
              </a:rPr>
              <a:t>d</a:t>
            </a:r>
            <a:r>
              <a:rPr dirty="0" sz="500" u="sng">
                <a:latin typeface="Open Sans"/>
                <a:cs typeface="Open Sans"/>
                <a:hlinkClick r:id="rId2"/>
              </a:rPr>
              <a:t>i</a:t>
            </a:r>
            <a:r>
              <a:rPr dirty="0" sz="500" u="sng">
                <a:latin typeface="Open Sans"/>
                <a:cs typeface="Open Sans"/>
                <a:hlinkClick r:id="rId2"/>
              </a:rPr>
              <a:t>n</a:t>
            </a:r>
            <a:r>
              <a:rPr dirty="0" sz="500" u="sng">
                <a:latin typeface="Open Sans"/>
                <a:cs typeface="Open Sans"/>
                <a:hlinkClick r:id="rId2"/>
              </a:rPr>
              <a:t>g</a:t>
            </a:r>
            <a:r>
              <a:rPr dirty="0" sz="500" spc="-35" u="sng">
                <a:latin typeface="Open Sans"/>
                <a:cs typeface="Open Sans"/>
                <a:hlinkClick r:id="rId2"/>
              </a:rPr>
              <a:t> </a:t>
            </a:r>
            <a:r>
              <a:rPr dirty="0" sz="500" u="sng">
                <a:latin typeface="Open Sans"/>
                <a:cs typeface="Open Sans"/>
                <a:hlinkClick r:id="rId2"/>
              </a:rPr>
              <a:t>a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 </a:t>
            </a:r>
            <a:r>
              <a:rPr dirty="0" sz="500" u="sng">
                <a:latin typeface="Open Sans"/>
                <a:cs typeface="Open Sans"/>
                <a:hlinkClick r:id="rId2"/>
              </a:rPr>
              <a:t>n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ew</a:t>
            </a:r>
            <a:r>
              <a:rPr dirty="0" sz="500" spc="-40" u="sng">
                <a:latin typeface="Open Sans"/>
                <a:cs typeface="Open Sans"/>
                <a:hlinkClick r:id="rId2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r</a:t>
            </a:r>
            <a:r>
              <a:rPr dirty="0" sz="500" u="sng">
                <a:latin typeface="Open Sans"/>
                <a:cs typeface="Open Sans"/>
                <a:hlinkClick r:id="rId2"/>
              </a:rPr>
              <a:t>a</a:t>
            </a:r>
            <a:r>
              <a:rPr dirty="0" sz="500" spc="-30" u="sng">
                <a:latin typeface="Open Sans"/>
                <a:cs typeface="Open Sans"/>
                <a:hlinkClick r:id="rId2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o</a:t>
            </a:r>
            <a:r>
              <a:rPr dirty="0" sz="500" u="sng">
                <a:latin typeface="Open Sans"/>
                <a:cs typeface="Open Sans"/>
                <a:hlinkClick r:id="rId2"/>
              </a:rPr>
              <a:t>f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A</a:t>
            </a:r>
            <a:r>
              <a:rPr dirty="0" sz="500" u="sng">
                <a:latin typeface="Open Sans"/>
                <a:cs typeface="Open Sans"/>
                <a:hlinkClick r:id="rId2"/>
              </a:rPr>
              <a:t>I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-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g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e</a:t>
            </a:r>
            <a:r>
              <a:rPr dirty="0" sz="500" u="sng">
                <a:latin typeface="Open Sans"/>
                <a:cs typeface="Open Sans"/>
                <a:hlinkClick r:id="rId2"/>
              </a:rPr>
              <a:t>n</a:t>
            </a:r>
            <a:r>
              <a:rPr dirty="0" sz="500" spc="-10" u="sng">
                <a:latin typeface="Open Sans"/>
                <a:cs typeface="Open Sans"/>
                <a:hlinkClick r:id="rId2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a</a:t>
            </a:r>
            <a:r>
              <a:rPr dirty="0" sz="500" spc="-10" u="sng">
                <a:latin typeface="Open Sans"/>
                <a:cs typeface="Open Sans"/>
                <a:hlinkClick r:id="rId2"/>
              </a:rPr>
              <a:t>t</a:t>
            </a:r>
            <a:r>
              <a:rPr dirty="0" sz="500" spc="-10" u="sng">
                <a:latin typeface="Open Sans"/>
                <a:cs typeface="Open Sans"/>
                <a:hlinkClick r:id="rId2"/>
              </a:rPr>
              <a:t>ed</a:t>
            </a:r>
            <a:r>
              <a:rPr dirty="0" sz="500" spc="-30" u="sng">
                <a:latin typeface="Open Sans"/>
                <a:cs typeface="Open Sans"/>
                <a:hlinkClick r:id="rId2"/>
              </a:rPr>
              <a:t> </a:t>
            </a:r>
            <a:r>
              <a:rPr dirty="0" sz="500" u="sng">
                <a:latin typeface="Open Sans"/>
                <a:cs typeface="Open Sans"/>
                <a:hlinkClick r:id="rId2"/>
              </a:rPr>
              <a:t>l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o</a:t>
            </a:r>
            <a:r>
              <a:rPr dirty="0" sz="500" u="sng">
                <a:latin typeface="Open Sans"/>
                <a:cs typeface="Open Sans"/>
                <a:hlinkClick r:id="rId2"/>
              </a:rPr>
              <a:t>w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-</a:t>
            </a:r>
            <a:r>
              <a:rPr dirty="0" sz="500" u="sng">
                <a:latin typeface="Open Sans"/>
                <a:cs typeface="Open Sans"/>
                <a:hlinkClick r:id="rId2"/>
              </a:rPr>
              <a:t>c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o</a:t>
            </a:r>
            <a:r>
              <a:rPr dirty="0" sz="500" u="sng">
                <a:latin typeface="Open Sans"/>
                <a:cs typeface="Open Sans"/>
                <a:hlinkClick r:id="rId2"/>
              </a:rPr>
              <a:t>de</a:t>
            </a:r>
            <a:r>
              <a:rPr dirty="0" sz="500" spc="-45" u="sng">
                <a:latin typeface="Open Sans"/>
                <a:cs typeface="Open Sans"/>
                <a:hlinkClick r:id="rId2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a</a:t>
            </a:r>
            <a:r>
              <a:rPr dirty="0" sz="500" u="sng">
                <a:latin typeface="Open Sans"/>
                <a:cs typeface="Open Sans"/>
                <a:hlinkClick r:id="rId2"/>
              </a:rPr>
              <a:t>pp</a:t>
            </a:r>
            <a:r>
              <a:rPr dirty="0" sz="500" u="sng">
                <a:latin typeface="Open Sans"/>
                <a:cs typeface="Open Sans"/>
                <a:hlinkClick r:id="rId2"/>
              </a:rPr>
              <a:t> </a:t>
            </a:r>
            <a:r>
              <a:rPr dirty="0" sz="500" u="sng">
                <a:latin typeface="Open Sans"/>
                <a:cs typeface="Open Sans"/>
                <a:hlinkClick r:id="rId2"/>
              </a:rPr>
              <a:t>d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v</a:t>
            </a:r>
            <a:r>
              <a:rPr dirty="0" sz="500" spc="5" u="sng">
                <a:latin typeface="Open Sans"/>
                <a:cs typeface="Open Sans"/>
                <a:hlinkClick r:id="rId2"/>
              </a:rPr>
              <a:t>e</a:t>
            </a:r>
            <a:r>
              <a:rPr dirty="0" sz="500" u="sng">
                <a:latin typeface="Open Sans"/>
                <a:cs typeface="Open Sans"/>
                <a:hlinkClick r:id="rId2"/>
              </a:rPr>
              <a:t>l</a:t>
            </a:r>
            <a:r>
              <a:rPr dirty="0" sz="500" spc="-5" u="sng">
                <a:latin typeface="Open Sans"/>
                <a:cs typeface="Open Sans"/>
                <a:hlinkClick r:id="rId2"/>
              </a:rPr>
              <a:t>o</a:t>
            </a:r>
            <a:r>
              <a:rPr dirty="0" sz="500" u="sng">
                <a:latin typeface="Open Sans"/>
                <a:cs typeface="Open Sans"/>
                <a:hlinkClick r:id="rId2"/>
              </a:rPr>
              <a:t>p</a:t>
            </a:r>
            <a:r>
              <a:rPr dirty="0" sz="500" spc="-15" u="sng">
                <a:latin typeface="Open Sans"/>
                <a:cs typeface="Open Sans"/>
                <a:hlinkClick r:id="rId2"/>
              </a:rPr>
              <a:t>m</a:t>
            </a:r>
            <a:r>
              <a:rPr dirty="0" sz="500" spc="-10" u="sng">
                <a:latin typeface="Open Sans"/>
                <a:cs typeface="Open Sans"/>
                <a:hlinkClick r:id="rId2"/>
              </a:rPr>
              <a:t>e</a:t>
            </a:r>
            <a:r>
              <a:rPr dirty="0" sz="500" u="sng">
                <a:latin typeface="Open Sans"/>
                <a:cs typeface="Open Sans"/>
                <a:hlinkClick r:id="rId2"/>
              </a:rPr>
              <a:t>n</a:t>
            </a:r>
            <a:r>
              <a:rPr dirty="0" sz="500">
                <a:latin typeface="Open Sans"/>
                <a:cs typeface="Open Sans"/>
                <a:hlinkClick r:id="rId2"/>
              </a:rPr>
              <a:t>t</a:t>
            </a:r>
            <a:r>
              <a:rPr dirty="0" sz="500">
                <a:latin typeface="Open Sans"/>
                <a:cs typeface="Open Sans"/>
              </a:rPr>
              <a:t> </a:t>
            </a:r>
            <a:r>
              <a:rPr dirty="0" sz="500" spc="-4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M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ch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3</a:t>
            </a:r>
            <a:endParaRPr sz="5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9565" y="6381896"/>
            <a:ext cx="3256279" cy="409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Open Sans"/>
                <a:cs typeface="Open Sans"/>
              </a:rPr>
              <a:t>3</a:t>
            </a:r>
            <a:r>
              <a:rPr dirty="0" sz="500" spc="-15">
                <a:latin typeface="Open Sans"/>
                <a:cs typeface="Open Sans"/>
              </a:rPr>
              <a:t> </a:t>
            </a:r>
            <a:r>
              <a:rPr dirty="0" sz="500" spc="-10">
                <a:latin typeface="Open Sans"/>
                <a:cs typeface="Open Sans"/>
              </a:rPr>
              <a:t>C</a:t>
            </a:r>
            <a:r>
              <a:rPr dirty="0" sz="500">
                <a:latin typeface="Open Sans"/>
                <a:cs typeface="Open Sans"/>
              </a:rPr>
              <a:t>IODi</a:t>
            </a:r>
            <a:r>
              <a:rPr dirty="0" sz="500" spc="-5">
                <a:latin typeface="Open Sans"/>
                <a:cs typeface="Open Sans"/>
              </a:rPr>
              <a:t>v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:</a:t>
            </a:r>
            <a:r>
              <a:rPr dirty="0" sz="500" spc="-50">
                <a:latin typeface="Open Sans"/>
                <a:cs typeface="Open Sans"/>
              </a:rPr>
              <a:t> </a:t>
            </a:r>
            <a:r>
              <a:rPr dirty="0" sz="500" u="sng">
                <a:latin typeface="Open Sans"/>
                <a:cs typeface="Open Sans"/>
                <a:hlinkClick r:id="rId3"/>
              </a:rPr>
              <a:t>h</a:t>
            </a:r>
            <a:r>
              <a:rPr dirty="0" sz="500" u="sng">
                <a:latin typeface="Open Sans"/>
                <a:cs typeface="Open Sans"/>
                <a:hlinkClick r:id="rId3"/>
              </a:rPr>
              <a:t>t</a:t>
            </a:r>
            <a:r>
              <a:rPr dirty="0" sz="500" u="sng">
                <a:latin typeface="Open Sans"/>
                <a:cs typeface="Open Sans"/>
                <a:hlinkClick r:id="rId3"/>
              </a:rPr>
              <a:t>t</a:t>
            </a:r>
            <a:r>
              <a:rPr dirty="0" sz="500" u="sng">
                <a:latin typeface="Open Sans"/>
                <a:cs typeface="Open Sans"/>
                <a:hlinkClick r:id="rId3"/>
              </a:rPr>
              <a:t>p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s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: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//</a:t>
            </a:r>
            <a:r>
              <a:rPr dirty="0" sz="500" u="sng">
                <a:latin typeface="Open Sans"/>
                <a:cs typeface="Open Sans"/>
                <a:hlinkClick r:id="rId3"/>
              </a:rPr>
              <a:t>w</a:t>
            </a:r>
            <a:r>
              <a:rPr dirty="0" sz="500" u="sng">
                <a:latin typeface="Open Sans"/>
                <a:cs typeface="Open Sans"/>
                <a:hlinkClick r:id="rId3"/>
              </a:rPr>
              <a:t>w</a:t>
            </a:r>
            <a:r>
              <a:rPr dirty="0" sz="500" u="sng">
                <a:latin typeface="Open Sans"/>
                <a:cs typeface="Open Sans"/>
                <a:hlinkClick r:id="rId3"/>
              </a:rPr>
              <a:t>w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.</a:t>
            </a:r>
            <a:r>
              <a:rPr dirty="0" sz="500" u="sng">
                <a:latin typeface="Open Sans"/>
                <a:cs typeface="Open Sans"/>
                <a:hlinkClick r:id="rId3"/>
              </a:rPr>
              <a:t>c</a:t>
            </a:r>
            <a:r>
              <a:rPr dirty="0" sz="500" u="sng">
                <a:latin typeface="Open Sans"/>
                <a:cs typeface="Open Sans"/>
                <a:hlinkClick r:id="rId3"/>
              </a:rPr>
              <a:t>i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o</a:t>
            </a:r>
            <a:r>
              <a:rPr dirty="0" sz="500" u="sng">
                <a:latin typeface="Open Sans"/>
                <a:cs typeface="Open Sans"/>
                <a:hlinkClick r:id="rId3"/>
              </a:rPr>
              <a:t>d</a:t>
            </a:r>
            <a:r>
              <a:rPr dirty="0" sz="500" u="sng">
                <a:latin typeface="Open Sans"/>
                <a:cs typeface="Open Sans"/>
                <a:hlinkClick r:id="rId3"/>
              </a:rPr>
              <a:t>i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v</a:t>
            </a:r>
            <a:r>
              <a:rPr dirty="0" sz="500" spc="5" u="sng">
                <a:latin typeface="Open Sans"/>
                <a:cs typeface="Open Sans"/>
                <a:hlinkClick r:id="rId3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.</a:t>
            </a:r>
            <a:r>
              <a:rPr dirty="0" sz="500" u="sng">
                <a:latin typeface="Open Sans"/>
                <a:cs typeface="Open Sans"/>
                <a:hlinkClick r:id="rId3"/>
              </a:rPr>
              <a:t>c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o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m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/</a:t>
            </a:r>
            <a:r>
              <a:rPr dirty="0" sz="500" u="sng">
                <a:latin typeface="Open Sans"/>
                <a:cs typeface="Open Sans"/>
                <a:hlinkClick r:id="rId3"/>
              </a:rPr>
              <a:t>n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e</a:t>
            </a:r>
            <a:r>
              <a:rPr dirty="0" sz="500" u="sng">
                <a:latin typeface="Open Sans"/>
                <a:cs typeface="Open Sans"/>
                <a:hlinkClick r:id="rId3"/>
              </a:rPr>
              <a:t>w</a:t>
            </a:r>
            <a:r>
              <a:rPr dirty="0" sz="500" spc="-15" u="sng">
                <a:latin typeface="Open Sans"/>
                <a:cs typeface="Open Sans"/>
                <a:hlinkClick r:id="rId3"/>
              </a:rPr>
              <a:t>s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/C</a:t>
            </a:r>
            <a:r>
              <a:rPr dirty="0" sz="500" u="sng">
                <a:latin typeface="Open Sans"/>
                <a:cs typeface="Open Sans"/>
                <a:hlinkClick r:id="rId3"/>
              </a:rPr>
              <a:t>h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a</a:t>
            </a:r>
            <a:r>
              <a:rPr dirty="0" sz="500" u="sng">
                <a:latin typeface="Open Sans"/>
                <a:cs typeface="Open Sans"/>
                <a:hlinkClick r:id="rId3"/>
              </a:rPr>
              <a:t>t</a:t>
            </a:r>
            <a:r>
              <a:rPr dirty="0" sz="500" spc="5" u="sng">
                <a:latin typeface="Open Sans"/>
                <a:cs typeface="Open Sans"/>
                <a:hlinkClick r:id="rId3"/>
              </a:rPr>
              <a:t>G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P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T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-</a:t>
            </a:r>
            <a:r>
              <a:rPr dirty="0" sz="500" u="sng">
                <a:latin typeface="Open Sans"/>
                <a:cs typeface="Open Sans"/>
                <a:hlinkClick r:id="rId3"/>
              </a:rPr>
              <a:t>M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i</a:t>
            </a:r>
            <a:r>
              <a:rPr dirty="0" sz="500" u="sng">
                <a:latin typeface="Open Sans"/>
                <a:cs typeface="Open Sans"/>
                <a:hlinkClick r:id="rId3"/>
              </a:rPr>
              <a:t>c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o</a:t>
            </a:r>
            <a:r>
              <a:rPr dirty="0" sz="500" spc="-15" u="sng">
                <a:latin typeface="Open Sans"/>
                <a:cs typeface="Open Sans"/>
                <a:hlinkClick r:id="rId3"/>
              </a:rPr>
              <a:t>s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of</a:t>
            </a:r>
            <a:r>
              <a:rPr dirty="0" sz="500" u="sng">
                <a:latin typeface="Open Sans"/>
                <a:cs typeface="Open Sans"/>
                <a:hlinkClick r:id="rId3"/>
              </a:rPr>
              <a:t>t</a:t>
            </a:r>
            <a:r>
              <a:rPr dirty="0" sz="500" spc="5" u="sng">
                <a:latin typeface="Open Sans"/>
                <a:cs typeface="Open Sans"/>
                <a:hlinkClick r:id="rId3"/>
              </a:rPr>
              <a:t>-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Sa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l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sf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o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r</a:t>
            </a:r>
            <a:r>
              <a:rPr dirty="0" sz="500" u="sng">
                <a:latin typeface="Open Sans"/>
                <a:cs typeface="Open Sans"/>
                <a:hlinkClick r:id="rId3"/>
              </a:rPr>
              <a:t>c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e</a:t>
            </a:r>
            <a:r>
              <a:rPr dirty="0" sz="500" spc="5" u="sng">
                <a:latin typeface="Open Sans"/>
                <a:cs typeface="Open Sans"/>
                <a:hlinkClick r:id="rId3"/>
              </a:rPr>
              <a:t>-</a:t>
            </a:r>
            <a:r>
              <a:rPr dirty="0" sz="500" spc="-10" u="sng">
                <a:latin typeface="Open Sans"/>
                <a:cs typeface="Open Sans"/>
                <a:hlinkClick r:id="rId3"/>
              </a:rPr>
              <a:t>C</a:t>
            </a:r>
            <a:r>
              <a:rPr dirty="0" sz="500" u="sng">
                <a:latin typeface="Open Sans"/>
                <a:cs typeface="Open Sans"/>
                <a:hlinkClick r:id="rId3"/>
              </a:rPr>
              <a:t>R</a:t>
            </a:r>
            <a:r>
              <a:rPr dirty="0" sz="500" spc="-15" u="sng">
                <a:latin typeface="Open Sans"/>
                <a:cs typeface="Open Sans"/>
                <a:hlinkClick r:id="rId3"/>
              </a:rPr>
              <a:t>M</a:t>
            </a:r>
            <a:r>
              <a:rPr dirty="0" sz="500" spc="5" u="sng">
                <a:latin typeface="Open Sans"/>
                <a:cs typeface="Open Sans"/>
                <a:hlinkClick r:id="rId3"/>
              </a:rPr>
              <a:t>-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E</a:t>
            </a:r>
            <a:r>
              <a:rPr dirty="0" sz="500" u="sng">
                <a:latin typeface="Open Sans"/>
                <a:cs typeface="Open Sans"/>
                <a:hlinkClick r:id="rId3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P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/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6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4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4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5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0</a:t>
            </a:r>
            <a:r>
              <a:rPr dirty="0" sz="500" spc="-5" u="sng">
                <a:latin typeface="Open Sans"/>
                <a:cs typeface="Open Sans"/>
                <a:hlinkClick r:id="rId3"/>
              </a:rPr>
              <a:t>2</a:t>
            </a:r>
            <a:r>
              <a:rPr dirty="0" sz="500" spc="-5">
                <a:latin typeface="Open Sans"/>
                <a:cs typeface="Open Sans"/>
                <a:hlinkClick r:id="rId3"/>
              </a:rPr>
              <a:t>/</a:t>
            </a:r>
            <a:r>
              <a:rPr dirty="0" sz="500">
                <a:latin typeface="Open Sans"/>
                <a:cs typeface="Open Sans"/>
              </a:rPr>
              <a:t>,</a:t>
            </a:r>
            <a:r>
              <a:rPr dirty="0" sz="500" spc="-30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M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ch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3</a:t>
            </a:r>
            <a:endParaRPr sz="500">
              <a:latin typeface="Open Sans"/>
              <a:cs typeface="Open Sans"/>
            </a:endParaRPr>
          </a:p>
          <a:p>
            <a:pPr marL="621665" marR="5080" indent="-635">
              <a:lnSpc>
                <a:spcPct val="100000"/>
              </a:lnSpc>
            </a:pPr>
            <a:r>
              <a:rPr dirty="0" sz="500">
                <a:latin typeface="Open Sans"/>
                <a:cs typeface="Open Sans"/>
              </a:rPr>
              <a:t>4</a:t>
            </a:r>
            <a:r>
              <a:rPr dirty="0" sz="500" spc="-15" u="sng">
                <a:latin typeface="Open Sans"/>
                <a:cs typeface="Open Sans"/>
                <a:hlinkClick r:id="rId4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S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a</a:t>
            </a:r>
            <a:r>
              <a:rPr dirty="0" sz="500" u="sng">
                <a:latin typeface="Open Sans"/>
                <a:cs typeface="Open Sans"/>
                <a:hlinkClick r:id="rId4"/>
              </a:rPr>
              <a:t>l</a:t>
            </a:r>
            <a:r>
              <a:rPr dirty="0" sz="500" spc="5" u="sng">
                <a:latin typeface="Open Sans"/>
                <a:cs typeface="Open Sans"/>
                <a:hlinkClick r:id="rId4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s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f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o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r</a:t>
            </a:r>
            <a:r>
              <a:rPr dirty="0" sz="500" u="sng">
                <a:latin typeface="Open Sans"/>
                <a:cs typeface="Open Sans"/>
                <a:hlinkClick r:id="rId4"/>
              </a:rPr>
              <a:t>c</a:t>
            </a:r>
            <a:r>
              <a:rPr dirty="0" sz="500" u="sng">
                <a:latin typeface="Open Sans"/>
                <a:cs typeface="Open Sans"/>
                <a:hlinkClick r:id="rId4"/>
              </a:rPr>
              <a:t>e</a:t>
            </a:r>
            <a:r>
              <a:rPr dirty="0" sz="500" spc="-30" u="sng">
                <a:latin typeface="Open Sans"/>
                <a:cs typeface="Open Sans"/>
                <a:hlinkClick r:id="rId4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4"/>
              </a:rPr>
              <a:t>A</a:t>
            </a:r>
            <a:r>
              <a:rPr dirty="0" sz="500" u="sng">
                <a:latin typeface="Open Sans"/>
                <a:cs typeface="Open Sans"/>
                <a:hlinkClick r:id="rId4"/>
              </a:rPr>
              <a:t>n</a:t>
            </a:r>
            <a:r>
              <a:rPr dirty="0" sz="500" u="sng">
                <a:latin typeface="Open Sans"/>
                <a:cs typeface="Open Sans"/>
                <a:hlinkClick r:id="rId4"/>
              </a:rPr>
              <a:t>n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o</a:t>
            </a:r>
            <a:r>
              <a:rPr dirty="0" sz="500" u="sng">
                <a:latin typeface="Open Sans"/>
                <a:cs typeface="Open Sans"/>
                <a:hlinkClick r:id="rId4"/>
              </a:rPr>
              <a:t>u</a:t>
            </a:r>
            <a:r>
              <a:rPr dirty="0" sz="500" u="sng">
                <a:latin typeface="Open Sans"/>
                <a:cs typeface="Open Sans"/>
                <a:hlinkClick r:id="rId4"/>
              </a:rPr>
              <a:t>n</a:t>
            </a:r>
            <a:r>
              <a:rPr dirty="0" sz="500" u="sng">
                <a:latin typeface="Open Sans"/>
                <a:cs typeface="Open Sans"/>
                <a:hlinkClick r:id="rId4"/>
              </a:rPr>
              <a:t>c</a:t>
            </a:r>
            <a:r>
              <a:rPr dirty="0" sz="500" spc="5" u="sng">
                <a:latin typeface="Open Sans"/>
                <a:cs typeface="Open Sans"/>
                <a:hlinkClick r:id="rId4"/>
              </a:rPr>
              <a:t>es</a:t>
            </a:r>
            <a:r>
              <a:rPr dirty="0" sz="500" spc="-45" u="sng">
                <a:latin typeface="Open Sans"/>
                <a:cs typeface="Open Sans"/>
                <a:hlinkClick r:id="rId4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E</a:t>
            </a:r>
            <a:r>
              <a:rPr dirty="0" sz="500" u="sng">
                <a:latin typeface="Open Sans"/>
                <a:cs typeface="Open Sans"/>
                <a:hlinkClick r:id="rId4"/>
              </a:rPr>
              <a:t>i</a:t>
            </a:r>
            <a:r>
              <a:rPr dirty="0" sz="500" u="sng">
                <a:latin typeface="Open Sans"/>
                <a:cs typeface="Open Sans"/>
                <a:hlinkClick r:id="rId4"/>
              </a:rPr>
              <a:t>n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s</a:t>
            </a:r>
            <a:r>
              <a:rPr dirty="0" sz="500" u="sng">
                <a:latin typeface="Open Sans"/>
                <a:cs typeface="Open Sans"/>
                <a:hlinkClick r:id="rId4"/>
              </a:rPr>
              <a:t>t</a:t>
            </a:r>
            <a:r>
              <a:rPr dirty="0" sz="500" spc="5" u="sng">
                <a:latin typeface="Open Sans"/>
                <a:cs typeface="Open Sans"/>
                <a:hlinkClick r:id="rId4"/>
              </a:rPr>
              <a:t>e</a:t>
            </a:r>
            <a:r>
              <a:rPr dirty="0" sz="500" u="sng">
                <a:latin typeface="Open Sans"/>
                <a:cs typeface="Open Sans"/>
                <a:hlinkClick r:id="rId4"/>
              </a:rPr>
              <a:t>i</a:t>
            </a:r>
            <a:r>
              <a:rPr dirty="0" sz="500" u="sng">
                <a:latin typeface="Open Sans"/>
                <a:cs typeface="Open Sans"/>
                <a:hlinkClick r:id="rId4"/>
              </a:rPr>
              <a:t>n</a:t>
            </a:r>
            <a:r>
              <a:rPr dirty="0" sz="500" spc="-45" u="sng">
                <a:latin typeface="Open Sans"/>
                <a:cs typeface="Open Sans"/>
                <a:hlinkClick r:id="rId4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4"/>
              </a:rPr>
              <a:t>G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P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T</a:t>
            </a:r>
            <a:r>
              <a:rPr dirty="0" sz="500" u="sng">
                <a:latin typeface="Open Sans"/>
                <a:cs typeface="Open Sans"/>
                <a:hlinkClick r:id="rId4"/>
              </a:rPr>
              <a:t>,</a:t>
            </a:r>
            <a:r>
              <a:rPr dirty="0" sz="500" spc="-15" u="sng">
                <a:latin typeface="Open Sans"/>
                <a:cs typeface="Open Sans"/>
                <a:hlinkClick r:id="rId4"/>
              </a:rPr>
              <a:t> </a:t>
            </a:r>
            <a:r>
              <a:rPr dirty="0" sz="500" u="sng">
                <a:latin typeface="Open Sans"/>
                <a:cs typeface="Open Sans"/>
                <a:hlinkClick r:id="rId4"/>
              </a:rPr>
              <a:t>t</a:t>
            </a:r>
            <a:r>
              <a:rPr dirty="0" sz="500" u="sng">
                <a:latin typeface="Open Sans"/>
                <a:cs typeface="Open Sans"/>
                <a:hlinkClick r:id="rId4"/>
              </a:rPr>
              <a:t>h</a:t>
            </a:r>
            <a:r>
              <a:rPr dirty="0" sz="500" u="sng">
                <a:latin typeface="Open Sans"/>
                <a:cs typeface="Open Sans"/>
                <a:hlinkClick r:id="rId4"/>
              </a:rPr>
              <a:t>e</a:t>
            </a:r>
            <a:r>
              <a:rPr dirty="0" sz="500" spc="-20" u="sng">
                <a:latin typeface="Open Sans"/>
                <a:cs typeface="Open Sans"/>
                <a:hlinkClick r:id="rId4"/>
              </a:rPr>
              <a:t> </a:t>
            </a:r>
            <a:r>
              <a:rPr dirty="0" sz="500" u="sng">
                <a:latin typeface="Open Sans"/>
                <a:cs typeface="Open Sans"/>
                <a:hlinkClick r:id="rId4"/>
              </a:rPr>
              <a:t>W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o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r</a:t>
            </a:r>
            <a:r>
              <a:rPr dirty="0" sz="500" u="sng">
                <a:latin typeface="Open Sans"/>
                <a:cs typeface="Open Sans"/>
                <a:hlinkClick r:id="rId4"/>
              </a:rPr>
              <a:t>l</a:t>
            </a:r>
            <a:r>
              <a:rPr dirty="0" sz="500" u="sng">
                <a:latin typeface="Open Sans"/>
                <a:cs typeface="Open Sans"/>
                <a:hlinkClick r:id="rId4"/>
              </a:rPr>
              <a:t>d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’</a:t>
            </a:r>
            <a:r>
              <a:rPr dirty="0" sz="500" u="sng">
                <a:latin typeface="Open Sans"/>
                <a:cs typeface="Open Sans"/>
                <a:hlinkClick r:id="rId4"/>
              </a:rPr>
              <a:t>s</a:t>
            </a:r>
            <a:r>
              <a:rPr dirty="0" sz="500" spc="-25" u="sng">
                <a:latin typeface="Open Sans"/>
                <a:cs typeface="Open Sans"/>
                <a:hlinkClick r:id="rId4"/>
              </a:rPr>
              <a:t> </a:t>
            </a:r>
            <a:r>
              <a:rPr dirty="0" sz="500" u="sng">
                <a:latin typeface="Open Sans"/>
                <a:cs typeface="Open Sans"/>
                <a:hlinkClick r:id="rId4"/>
              </a:rPr>
              <a:t>F</a:t>
            </a:r>
            <a:r>
              <a:rPr dirty="0" sz="500" u="sng">
                <a:latin typeface="Open Sans"/>
                <a:cs typeface="Open Sans"/>
                <a:hlinkClick r:id="rId4"/>
              </a:rPr>
              <a:t>i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s</a:t>
            </a:r>
            <a:r>
              <a:rPr dirty="0" sz="500" u="sng">
                <a:latin typeface="Open Sans"/>
                <a:cs typeface="Open Sans"/>
                <a:hlinkClick r:id="rId4"/>
              </a:rPr>
              <a:t>t</a:t>
            </a:r>
            <a:r>
              <a:rPr dirty="0" sz="500" spc="-25" u="sng">
                <a:latin typeface="Open Sans"/>
                <a:cs typeface="Open Sans"/>
                <a:hlinkClick r:id="rId4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4"/>
              </a:rPr>
              <a:t>Ge</a:t>
            </a:r>
            <a:r>
              <a:rPr dirty="0" sz="500" u="sng">
                <a:latin typeface="Open Sans"/>
                <a:cs typeface="Open Sans"/>
                <a:hlinkClick r:id="rId4"/>
              </a:rPr>
              <a:t>n</a:t>
            </a:r>
            <a:r>
              <a:rPr dirty="0" sz="500" spc="5" u="sng">
                <a:latin typeface="Open Sans"/>
                <a:cs typeface="Open Sans"/>
                <a:hlinkClick r:id="rId4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a</a:t>
            </a:r>
            <a:r>
              <a:rPr dirty="0" sz="500" spc="-10" u="sng">
                <a:latin typeface="Open Sans"/>
                <a:cs typeface="Open Sans"/>
                <a:hlinkClick r:id="rId4"/>
              </a:rPr>
              <a:t>t</a:t>
            </a:r>
            <a:r>
              <a:rPr dirty="0" sz="500" u="sng">
                <a:latin typeface="Open Sans"/>
                <a:cs typeface="Open Sans"/>
                <a:hlinkClick r:id="rId4"/>
              </a:rPr>
              <a:t>i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v</a:t>
            </a:r>
            <a:r>
              <a:rPr dirty="0" sz="500" u="sng">
                <a:latin typeface="Open Sans"/>
                <a:cs typeface="Open Sans"/>
                <a:hlinkClick r:id="rId4"/>
              </a:rPr>
              <a:t>e</a:t>
            </a:r>
            <a:r>
              <a:rPr dirty="0" sz="500" spc="-55" u="sng">
                <a:latin typeface="Open Sans"/>
                <a:cs typeface="Open Sans"/>
                <a:hlinkClick r:id="rId4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4"/>
              </a:rPr>
              <a:t>AI</a:t>
            </a:r>
            <a:r>
              <a:rPr dirty="0" sz="500" spc="-25" u="sng">
                <a:latin typeface="Open Sans"/>
                <a:cs typeface="Open Sans"/>
                <a:hlinkClick r:id="rId4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f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o</a:t>
            </a:r>
            <a:r>
              <a:rPr dirty="0" sz="500" u="sng">
                <a:latin typeface="Open Sans"/>
                <a:cs typeface="Open Sans"/>
                <a:hlinkClick r:id="rId4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4"/>
              </a:rPr>
              <a:t> </a:t>
            </a:r>
            <a:r>
              <a:rPr dirty="0" sz="500" spc="-10" u="sng">
                <a:latin typeface="Open Sans"/>
                <a:cs typeface="Open Sans"/>
                <a:hlinkClick r:id="rId4"/>
              </a:rPr>
              <a:t>C</a:t>
            </a:r>
            <a:r>
              <a:rPr dirty="0" sz="500" u="sng">
                <a:latin typeface="Open Sans"/>
                <a:cs typeface="Open Sans"/>
                <a:hlinkClick r:id="rId4"/>
              </a:rPr>
              <a:t>R</a:t>
            </a:r>
            <a:r>
              <a:rPr dirty="0" sz="500" u="sng">
                <a:latin typeface="Open Sans"/>
                <a:cs typeface="Open Sans"/>
                <a:hlinkClick r:id="rId4"/>
              </a:rPr>
              <a:t>M</a:t>
            </a:r>
            <a:r>
              <a:rPr dirty="0" sz="500" spc="-10">
                <a:latin typeface="Open Sans"/>
                <a:cs typeface="Open Sans"/>
                <a:hlinkClick r:id="rId4"/>
              </a:rPr>
              <a:t> </a:t>
            </a:r>
            <a:r>
              <a:rPr dirty="0" sz="500">
                <a:latin typeface="Open Sans"/>
                <a:cs typeface="Open Sans"/>
              </a:rPr>
              <a:t>M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ch</a:t>
            </a:r>
            <a:r>
              <a:rPr dirty="0" sz="500" spc="-2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3</a:t>
            </a:r>
            <a:r>
              <a:rPr dirty="0" sz="500">
                <a:latin typeface="Open Sans"/>
                <a:cs typeface="Open Sans"/>
              </a:rPr>
              <a:t> </a:t>
            </a:r>
            <a:r>
              <a:rPr dirty="0" sz="500" u="sng">
                <a:latin typeface="Open Sans"/>
                <a:cs typeface="Open Sans"/>
                <a:hlinkClick r:id="rId5"/>
              </a:rPr>
              <a:t>5</a:t>
            </a:r>
            <a:r>
              <a:rPr dirty="0" sz="500" spc="-15" u="sng">
                <a:latin typeface="Open Sans"/>
                <a:cs typeface="Open Sans"/>
                <a:hlinkClick r:id="rId5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S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o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f</a:t>
            </a:r>
            <a:r>
              <a:rPr dirty="0" sz="500" u="sng">
                <a:latin typeface="Open Sans"/>
                <a:cs typeface="Open Sans"/>
                <a:hlinkClick r:id="rId5"/>
              </a:rPr>
              <a:t>t</a:t>
            </a:r>
            <a:r>
              <a:rPr dirty="0" sz="500" u="sng">
                <a:latin typeface="Open Sans"/>
                <a:cs typeface="Open Sans"/>
                <a:hlinkClick r:id="rId5"/>
              </a:rPr>
              <a:t>w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a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r</a:t>
            </a:r>
            <a:r>
              <a:rPr dirty="0" sz="500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20" u="sng">
                <a:latin typeface="Open Sans"/>
                <a:cs typeface="Open Sans"/>
                <a:hlinkClick r:id="rId5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5"/>
              </a:rPr>
              <a:t>AG</a:t>
            </a:r>
            <a:r>
              <a:rPr dirty="0" sz="500" spc="-40" u="sng">
                <a:latin typeface="Open Sans"/>
                <a:cs typeface="Open Sans"/>
                <a:hlinkClick r:id="rId5"/>
              </a:rPr>
              <a:t> </a:t>
            </a:r>
            <a:r>
              <a:rPr dirty="0" sz="500" u="sng">
                <a:latin typeface="Open Sans"/>
                <a:cs typeface="Open Sans"/>
                <a:hlinkClick r:id="rId5"/>
              </a:rPr>
              <a:t>t</a:t>
            </a:r>
            <a:r>
              <a:rPr dirty="0" sz="500" u="sng">
                <a:latin typeface="Open Sans"/>
                <a:cs typeface="Open Sans"/>
                <a:hlinkClick r:id="rId5"/>
              </a:rPr>
              <a:t>o</a:t>
            </a:r>
            <a:r>
              <a:rPr dirty="0" sz="500" spc="-20" u="sng">
                <a:latin typeface="Open Sans"/>
                <a:cs typeface="Open Sans"/>
                <a:hlinkClick r:id="rId5"/>
              </a:rPr>
              <a:t> </a:t>
            </a:r>
            <a:r>
              <a:rPr dirty="0" sz="500" u="sng">
                <a:latin typeface="Open Sans"/>
                <a:cs typeface="Open Sans"/>
                <a:hlinkClick r:id="rId5"/>
              </a:rPr>
              <a:t>l</a:t>
            </a:r>
            <a:r>
              <a:rPr dirty="0" sz="500" spc="5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v</a:t>
            </a:r>
            <a:r>
              <a:rPr dirty="0" sz="500" spc="5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a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g</a:t>
            </a:r>
            <a:r>
              <a:rPr dirty="0" sz="500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55" u="sng">
                <a:latin typeface="Open Sans"/>
                <a:cs typeface="Open Sans"/>
                <a:hlinkClick r:id="rId5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5"/>
              </a:rPr>
              <a:t>Ge</a:t>
            </a:r>
            <a:r>
              <a:rPr dirty="0" sz="500" u="sng">
                <a:latin typeface="Open Sans"/>
                <a:cs typeface="Open Sans"/>
                <a:hlinkClick r:id="rId5"/>
              </a:rPr>
              <a:t>n</a:t>
            </a:r>
            <a:r>
              <a:rPr dirty="0" sz="500" spc="5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a</a:t>
            </a:r>
            <a:r>
              <a:rPr dirty="0" sz="500" spc="-10" u="sng">
                <a:latin typeface="Open Sans"/>
                <a:cs typeface="Open Sans"/>
                <a:hlinkClick r:id="rId5"/>
              </a:rPr>
              <a:t>t</a:t>
            </a:r>
            <a:r>
              <a:rPr dirty="0" sz="500" u="sng">
                <a:latin typeface="Open Sans"/>
                <a:cs typeface="Open Sans"/>
                <a:hlinkClick r:id="rId5"/>
              </a:rPr>
              <a:t>i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v</a:t>
            </a:r>
            <a:r>
              <a:rPr dirty="0" sz="500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55" u="sng">
                <a:latin typeface="Open Sans"/>
                <a:cs typeface="Open Sans"/>
                <a:hlinkClick r:id="rId5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5"/>
              </a:rPr>
              <a:t>AI</a:t>
            </a:r>
            <a:r>
              <a:rPr dirty="0" sz="500" spc="-25" u="sng">
                <a:latin typeface="Open Sans"/>
                <a:cs typeface="Open Sans"/>
                <a:hlinkClick r:id="rId5"/>
              </a:rPr>
              <a:t> </a:t>
            </a:r>
            <a:r>
              <a:rPr dirty="0" sz="500" u="sng">
                <a:latin typeface="Open Sans"/>
                <a:cs typeface="Open Sans"/>
                <a:hlinkClick r:id="rId5"/>
              </a:rPr>
              <a:t>i</a:t>
            </a:r>
            <a:r>
              <a:rPr dirty="0" sz="500" u="sng">
                <a:latin typeface="Open Sans"/>
                <a:cs typeface="Open Sans"/>
                <a:hlinkClick r:id="rId5"/>
              </a:rPr>
              <a:t>n</a:t>
            </a:r>
            <a:r>
              <a:rPr dirty="0" sz="500" spc="-10" u="sng">
                <a:latin typeface="Open Sans"/>
                <a:cs typeface="Open Sans"/>
                <a:hlinkClick r:id="rId5"/>
              </a:rPr>
              <a:t> </a:t>
            </a:r>
            <a:r>
              <a:rPr dirty="0" sz="500" u="sng">
                <a:latin typeface="Open Sans"/>
                <a:cs typeface="Open Sans"/>
                <a:hlinkClick r:id="rId5"/>
              </a:rPr>
              <a:t>c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o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r</a:t>
            </a:r>
            <a:r>
              <a:rPr dirty="0" sz="500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20" u="sng">
                <a:latin typeface="Open Sans"/>
                <a:cs typeface="Open Sans"/>
                <a:hlinkClick r:id="rId5"/>
              </a:rPr>
              <a:t> </a:t>
            </a:r>
            <a:r>
              <a:rPr dirty="0" sz="500" u="sng">
                <a:latin typeface="Open Sans"/>
                <a:cs typeface="Open Sans"/>
                <a:hlinkClick r:id="rId5"/>
              </a:rPr>
              <a:t>b</a:t>
            </a:r>
            <a:r>
              <a:rPr dirty="0" sz="500" u="sng">
                <a:latin typeface="Open Sans"/>
                <a:cs typeface="Open Sans"/>
                <a:hlinkClick r:id="rId5"/>
              </a:rPr>
              <a:t>u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s</a:t>
            </a:r>
            <a:r>
              <a:rPr dirty="0" sz="500" u="sng">
                <a:latin typeface="Open Sans"/>
                <a:cs typeface="Open Sans"/>
                <a:hlinkClick r:id="rId5"/>
              </a:rPr>
              <a:t>i</a:t>
            </a:r>
            <a:r>
              <a:rPr dirty="0" sz="500" u="sng">
                <a:latin typeface="Open Sans"/>
                <a:cs typeface="Open Sans"/>
                <a:hlinkClick r:id="rId5"/>
              </a:rPr>
              <a:t>n</a:t>
            </a:r>
            <a:r>
              <a:rPr dirty="0" sz="500" spc="5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s</a:t>
            </a:r>
            <a:r>
              <a:rPr dirty="0" sz="500" u="sng">
                <a:latin typeface="Open Sans"/>
                <a:cs typeface="Open Sans"/>
                <a:hlinkClick r:id="rId5"/>
              </a:rPr>
              <a:t>s</a:t>
            </a:r>
            <a:r>
              <a:rPr dirty="0" sz="500" spc="-40" u="sng">
                <a:latin typeface="Open Sans"/>
                <a:cs typeface="Open Sans"/>
                <a:hlinkClick r:id="rId5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s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y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s</a:t>
            </a:r>
            <a:r>
              <a:rPr dirty="0" sz="500" u="sng">
                <a:latin typeface="Open Sans"/>
                <a:cs typeface="Open Sans"/>
                <a:hlinkClick r:id="rId5"/>
              </a:rPr>
              <a:t>t</a:t>
            </a:r>
            <a:r>
              <a:rPr dirty="0" sz="500" spc="5" u="sng">
                <a:latin typeface="Open Sans"/>
                <a:cs typeface="Open Sans"/>
                <a:hlinkClick r:id="rId5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5"/>
              </a:rPr>
              <a:t>m</a:t>
            </a:r>
            <a:r>
              <a:rPr dirty="0" sz="500" u="sng">
                <a:latin typeface="Open Sans"/>
                <a:cs typeface="Open Sans"/>
                <a:hlinkClick r:id="rId5"/>
              </a:rPr>
              <a:t>s</a:t>
            </a:r>
            <a:r>
              <a:rPr dirty="0" sz="500" spc="-35">
                <a:latin typeface="Open Sans"/>
                <a:cs typeface="Open Sans"/>
                <a:hlinkClick r:id="rId5"/>
              </a:rPr>
              <a:t> </a:t>
            </a:r>
            <a:r>
              <a:rPr dirty="0" sz="500">
                <a:latin typeface="Open Sans"/>
                <a:cs typeface="Open Sans"/>
              </a:rPr>
              <a:t>,</a:t>
            </a:r>
            <a:r>
              <a:rPr dirty="0" sz="500" spc="-15">
                <a:latin typeface="Open Sans"/>
                <a:cs typeface="Open Sans"/>
              </a:rPr>
              <a:t> </a:t>
            </a:r>
            <a:r>
              <a:rPr dirty="0" sz="500">
                <a:latin typeface="Open Sans"/>
                <a:cs typeface="Open Sans"/>
              </a:rPr>
              <a:t>M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ch</a:t>
            </a:r>
            <a:r>
              <a:rPr dirty="0" sz="500" spc="-1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3</a:t>
            </a:r>
            <a:endParaRPr sz="500">
              <a:latin typeface="Open Sans"/>
              <a:cs typeface="Open Sans"/>
            </a:endParaRPr>
          </a:p>
          <a:p>
            <a:pPr marL="12700">
              <a:lnSpc>
                <a:spcPts val="600"/>
              </a:lnSpc>
            </a:pPr>
            <a:r>
              <a:rPr dirty="0" sz="500">
                <a:latin typeface="Open Sans"/>
                <a:cs typeface="Open Sans"/>
              </a:rPr>
              <a:t>6</a:t>
            </a:r>
            <a:r>
              <a:rPr dirty="0" sz="500" spc="-1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So</a:t>
            </a:r>
            <a:r>
              <a:rPr dirty="0" sz="500">
                <a:latin typeface="Open Sans"/>
                <a:cs typeface="Open Sans"/>
              </a:rPr>
              <a:t>u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c</a:t>
            </a:r>
            <a:r>
              <a:rPr dirty="0" sz="500" spc="5">
                <a:latin typeface="Open Sans"/>
                <a:cs typeface="Open Sans"/>
              </a:rPr>
              <a:t>e</a:t>
            </a:r>
            <a:r>
              <a:rPr dirty="0" sz="500">
                <a:latin typeface="Open Sans"/>
                <a:cs typeface="Open Sans"/>
              </a:rPr>
              <a:t>:</a:t>
            </a:r>
            <a:r>
              <a:rPr dirty="0" sz="500" spc="-15">
                <a:latin typeface="Open Sans"/>
                <a:cs typeface="Open Sans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6"/>
              </a:rPr>
              <a:t>Ge</a:t>
            </a:r>
            <a:r>
              <a:rPr dirty="0" sz="500" u="sng">
                <a:latin typeface="Open Sans"/>
                <a:cs typeface="Open Sans"/>
                <a:hlinkClick r:id="rId6"/>
              </a:rPr>
              <a:t>n</a:t>
            </a:r>
            <a:r>
              <a:rPr dirty="0" sz="500" spc="5" u="sng">
                <a:latin typeface="Open Sans"/>
                <a:cs typeface="Open Sans"/>
                <a:hlinkClick r:id="rId6"/>
              </a:rPr>
              <a:t>e</a:t>
            </a:r>
            <a:r>
              <a:rPr dirty="0" sz="500" spc="-15" u="sng">
                <a:latin typeface="Open Sans"/>
                <a:cs typeface="Open Sans"/>
                <a:hlinkClick r:id="rId6"/>
              </a:rPr>
              <a:t>r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a</a:t>
            </a:r>
            <a:r>
              <a:rPr dirty="0" sz="500" u="sng">
                <a:latin typeface="Open Sans"/>
                <a:cs typeface="Open Sans"/>
                <a:hlinkClick r:id="rId6"/>
              </a:rPr>
              <a:t>t</a:t>
            </a:r>
            <a:r>
              <a:rPr dirty="0" sz="500" spc="-10" u="sng">
                <a:latin typeface="Open Sans"/>
                <a:cs typeface="Open Sans"/>
                <a:hlinkClick r:id="rId6"/>
              </a:rPr>
              <a:t>i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v</a:t>
            </a:r>
            <a:r>
              <a:rPr dirty="0" sz="500" u="sng">
                <a:latin typeface="Open Sans"/>
                <a:cs typeface="Open Sans"/>
                <a:hlinkClick r:id="rId6"/>
              </a:rPr>
              <a:t>e</a:t>
            </a:r>
            <a:r>
              <a:rPr dirty="0" sz="500" spc="-55" u="sng">
                <a:latin typeface="Open Sans"/>
                <a:cs typeface="Open Sans"/>
                <a:hlinkClick r:id="rId6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6"/>
              </a:rPr>
              <a:t>AI</a:t>
            </a:r>
            <a:r>
              <a:rPr dirty="0" sz="500" spc="-25" u="sng">
                <a:latin typeface="Open Sans"/>
                <a:cs typeface="Open Sans"/>
                <a:hlinkClick r:id="rId6"/>
              </a:rPr>
              <a:t> </a:t>
            </a:r>
            <a:r>
              <a:rPr dirty="0" sz="500" u="sng">
                <a:latin typeface="Open Sans"/>
                <a:cs typeface="Open Sans"/>
                <a:hlinkClick r:id="rId6"/>
              </a:rPr>
              <a:t>F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o</a:t>
            </a:r>
            <a:r>
              <a:rPr dirty="0" sz="500" u="sng">
                <a:latin typeface="Open Sans"/>
                <a:cs typeface="Open Sans"/>
                <a:hlinkClick r:id="rId6"/>
              </a:rPr>
              <a:t>r</a:t>
            </a:r>
            <a:r>
              <a:rPr dirty="0" sz="500" spc="-15" u="sng">
                <a:latin typeface="Open Sans"/>
                <a:cs typeface="Open Sans"/>
                <a:hlinkClick r:id="rId6"/>
              </a:rPr>
              <a:t> 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E</a:t>
            </a:r>
            <a:r>
              <a:rPr dirty="0" sz="500" u="sng">
                <a:latin typeface="Open Sans"/>
                <a:cs typeface="Open Sans"/>
                <a:hlinkClick r:id="rId6"/>
              </a:rPr>
              <a:t>n</a:t>
            </a:r>
            <a:r>
              <a:rPr dirty="0" sz="500" u="sng">
                <a:latin typeface="Open Sans"/>
                <a:cs typeface="Open Sans"/>
                <a:hlinkClick r:id="rId6"/>
              </a:rPr>
              <a:t>t</a:t>
            </a:r>
            <a:r>
              <a:rPr dirty="0" sz="500" spc="5" u="sng">
                <a:latin typeface="Open Sans"/>
                <a:cs typeface="Open Sans"/>
                <a:hlinkClick r:id="rId6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r</a:t>
            </a:r>
            <a:r>
              <a:rPr dirty="0" sz="500" u="sng">
                <a:latin typeface="Open Sans"/>
                <a:cs typeface="Open Sans"/>
                <a:hlinkClick r:id="rId6"/>
              </a:rPr>
              <a:t>p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r</a:t>
            </a:r>
            <a:r>
              <a:rPr dirty="0" sz="500" u="sng">
                <a:latin typeface="Open Sans"/>
                <a:cs typeface="Open Sans"/>
                <a:hlinkClick r:id="rId6"/>
              </a:rPr>
              <a:t>i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s</a:t>
            </a:r>
            <a:r>
              <a:rPr dirty="0" sz="500" spc="-10" u="sng">
                <a:latin typeface="Open Sans"/>
                <a:cs typeface="Open Sans"/>
                <a:hlinkClick r:id="rId6"/>
              </a:rPr>
              <a:t>e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s</a:t>
            </a:r>
            <a:r>
              <a:rPr dirty="0" sz="500" u="sng">
                <a:latin typeface="Open Sans"/>
                <a:cs typeface="Open Sans"/>
                <a:hlinkClick r:id="rId6"/>
              </a:rPr>
              <a:t>,</a:t>
            </a:r>
            <a:r>
              <a:rPr dirty="0" sz="500" spc="-40" u="sng">
                <a:latin typeface="Open Sans"/>
                <a:cs typeface="Open Sans"/>
                <a:hlinkClick r:id="rId6"/>
              </a:rPr>
              <a:t> </a:t>
            </a:r>
            <a:r>
              <a:rPr dirty="0" sz="500" spc="5" u="sng">
                <a:latin typeface="Open Sans"/>
                <a:cs typeface="Open Sans"/>
                <a:hlinkClick r:id="rId6"/>
              </a:rPr>
              <a:t>G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a</a:t>
            </a:r>
            <a:r>
              <a:rPr dirty="0" sz="500" spc="-5" u="sng">
                <a:latin typeface="Open Sans"/>
                <a:cs typeface="Open Sans"/>
                <a:hlinkClick r:id="rId6"/>
              </a:rPr>
              <a:t>r</a:t>
            </a:r>
            <a:r>
              <a:rPr dirty="0" sz="500" u="sng">
                <a:latin typeface="Open Sans"/>
                <a:cs typeface="Open Sans"/>
                <a:hlinkClick r:id="rId6"/>
              </a:rPr>
              <a:t>t</a:t>
            </a:r>
            <a:r>
              <a:rPr dirty="0" sz="500" u="sng">
                <a:latin typeface="Open Sans"/>
                <a:cs typeface="Open Sans"/>
                <a:hlinkClick r:id="rId6"/>
              </a:rPr>
              <a:t>n</a:t>
            </a:r>
            <a:r>
              <a:rPr dirty="0" sz="500" spc="5" u="sng">
                <a:latin typeface="Open Sans"/>
                <a:cs typeface="Open Sans"/>
                <a:hlinkClick r:id="rId6"/>
              </a:rPr>
              <a:t>e</a:t>
            </a:r>
            <a:r>
              <a:rPr dirty="0" sz="500" u="sng">
                <a:latin typeface="Open Sans"/>
                <a:cs typeface="Open Sans"/>
                <a:hlinkClick r:id="rId6"/>
              </a:rPr>
              <a:t>r</a:t>
            </a:r>
            <a:r>
              <a:rPr dirty="0" sz="500" spc="-55">
                <a:latin typeface="Open Sans"/>
                <a:cs typeface="Open Sans"/>
                <a:hlinkClick r:id="rId6"/>
              </a:rPr>
              <a:t> </a:t>
            </a:r>
            <a:r>
              <a:rPr dirty="0" sz="500" spc="-5">
                <a:latin typeface="Open Sans"/>
                <a:cs typeface="Open Sans"/>
              </a:rPr>
              <a:t>J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>
                <a:latin typeface="Open Sans"/>
                <a:cs typeface="Open Sans"/>
              </a:rPr>
              <a:t>n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3</a:t>
            </a:r>
            <a:endParaRPr sz="500">
              <a:latin typeface="Open Sans"/>
              <a:cs typeface="Open Sans"/>
            </a:endParaRPr>
          </a:p>
          <a:p>
            <a:pPr marL="12700">
              <a:lnSpc>
                <a:spcPts val="720"/>
              </a:lnSpc>
            </a:pPr>
            <a:r>
              <a:rPr dirty="0" sz="600" spc="-5">
                <a:latin typeface="Open Sans"/>
                <a:cs typeface="Open Sans"/>
              </a:rPr>
              <a:t>7</a:t>
            </a:r>
            <a:r>
              <a:rPr dirty="0" sz="600" spc="-10">
                <a:latin typeface="Open Sans"/>
                <a:cs typeface="Open Sans"/>
              </a:rPr>
              <a:t> </a:t>
            </a:r>
            <a:r>
              <a:rPr dirty="0" sz="500" spc="-5" u="sng">
                <a:latin typeface="Verdana"/>
                <a:cs typeface="Verdana"/>
                <a:hlinkClick r:id="rId7"/>
              </a:rPr>
              <a:t>C</a:t>
            </a:r>
            <a:r>
              <a:rPr dirty="0" sz="500" spc="5" u="sng">
                <a:latin typeface="Verdana"/>
                <a:cs typeface="Verdana"/>
                <a:hlinkClick r:id="rId7"/>
              </a:rPr>
              <a:t>h</a:t>
            </a:r>
            <a:r>
              <a:rPr dirty="0" sz="500" spc="-5" u="sng">
                <a:latin typeface="Verdana"/>
                <a:cs typeface="Verdana"/>
                <a:hlinkClick r:id="rId7"/>
              </a:rPr>
              <a:t>a</a:t>
            </a:r>
            <a:r>
              <a:rPr dirty="0" sz="500" spc="5" u="sng">
                <a:latin typeface="Verdana"/>
                <a:cs typeface="Verdana"/>
                <a:hlinkClick r:id="rId7"/>
              </a:rPr>
              <a:t>t</a:t>
            </a:r>
            <a:r>
              <a:rPr dirty="0" sz="500" spc="5" u="sng">
                <a:latin typeface="Verdana"/>
                <a:cs typeface="Verdana"/>
                <a:hlinkClick r:id="rId7"/>
              </a:rPr>
              <a:t>G</a:t>
            </a:r>
            <a:r>
              <a:rPr dirty="0" sz="500" spc="-5" u="sng">
                <a:latin typeface="Verdana"/>
                <a:cs typeface="Verdana"/>
                <a:hlinkClick r:id="rId7"/>
              </a:rPr>
              <a:t>P</a:t>
            </a:r>
            <a:r>
              <a:rPr dirty="0" sz="500" u="sng">
                <a:latin typeface="Verdana"/>
                <a:cs typeface="Verdana"/>
                <a:hlinkClick r:id="rId7"/>
              </a:rPr>
              <a:t>T</a:t>
            </a:r>
            <a:r>
              <a:rPr dirty="0" sz="500" spc="-35" u="sng">
                <a:latin typeface="Verdana"/>
                <a:cs typeface="Verdana"/>
                <a:hlinkClick r:id="rId7"/>
              </a:rPr>
              <a:t> </a:t>
            </a:r>
            <a:r>
              <a:rPr dirty="0" sz="500" u="sng">
                <a:latin typeface="Verdana"/>
                <a:cs typeface="Verdana"/>
                <a:hlinkClick r:id="rId7"/>
              </a:rPr>
              <a:t>s</a:t>
            </a:r>
            <a:r>
              <a:rPr dirty="0" sz="500" spc="-5" u="sng">
                <a:latin typeface="Verdana"/>
                <a:cs typeface="Verdana"/>
                <a:hlinkClick r:id="rId7"/>
              </a:rPr>
              <a:t>e</a:t>
            </a:r>
            <a:r>
              <a:rPr dirty="0" sz="500" spc="5" u="sng">
                <a:latin typeface="Verdana"/>
                <a:cs typeface="Verdana"/>
                <a:hlinkClick r:id="rId7"/>
              </a:rPr>
              <a:t>t</a:t>
            </a:r>
            <a:r>
              <a:rPr dirty="0" sz="500" u="sng">
                <a:latin typeface="Verdana"/>
                <a:cs typeface="Verdana"/>
                <a:hlinkClick r:id="rId7"/>
              </a:rPr>
              <a:t>s</a:t>
            </a:r>
            <a:r>
              <a:rPr dirty="0" sz="500" spc="-10" u="sng">
                <a:latin typeface="Verdana"/>
                <a:cs typeface="Verdana"/>
                <a:hlinkClick r:id="rId7"/>
              </a:rPr>
              <a:t> </a:t>
            </a:r>
            <a:r>
              <a:rPr dirty="0" sz="500" u="sng">
                <a:latin typeface="Verdana"/>
                <a:cs typeface="Verdana"/>
                <a:hlinkClick r:id="rId7"/>
              </a:rPr>
              <a:t>r</a:t>
            </a:r>
            <a:r>
              <a:rPr dirty="0" sz="500" spc="-5" u="sng">
                <a:latin typeface="Verdana"/>
                <a:cs typeface="Verdana"/>
                <a:hlinkClick r:id="rId7"/>
              </a:rPr>
              <a:t>e</a:t>
            </a:r>
            <a:r>
              <a:rPr dirty="0" sz="500" u="sng">
                <a:latin typeface="Verdana"/>
                <a:cs typeface="Verdana"/>
                <a:hlinkClick r:id="rId7"/>
              </a:rPr>
              <a:t>c</a:t>
            </a:r>
            <a:r>
              <a:rPr dirty="0" sz="500" spc="-10" u="sng">
                <a:latin typeface="Verdana"/>
                <a:cs typeface="Verdana"/>
                <a:hlinkClick r:id="rId7"/>
              </a:rPr>
              <a:t>o</a:t>
            </a:r>
            <a:r>
              <a:rPr dirty="0" sz="500" u="sng">
                <a:latin typeface="Verdana"/>
                <a:cs typeface="Verdana"/>
                <a:hlinkClick r:id="rId7"/>
              </a:rPr>
              <a:t>r</a:t>
            </a:r>
            <a:r>
              <a:rPr dirty="0" sz="500" u="sng">
                <a:latin typeface="Verdana"/>
                <a:cs typeface="Verdana"/>
                <a:hlinkClick r:id="rId7"/>
              </a:rPr>
              <a:t>d</a:t>
            </a:r>
            <a:r>
              <a:rPr dirty="0" sz="500" spc="-15" u="sng">
                <a:latin typeface="Verdana"/>
                <a:cs typeface="Verdana"/>
                <a:hlinkClick r:id="rId7"/>
              </a:rPr>
              <a:t> </a:t>
            </a:r>
            <a:r>
              <a:rPr dirty="0" sz="500" u="sng">
                <a:latin typeface="Verdana"/>
                <a:cs typeface="Verdana"/>
                <a:hlinkClick r:id="rId7"/>
              </a:rPr>
              <a:t>f</a:t>
            </a:r>
            <a:r>
              <a:rPr dirty="0" sz="500" spc="-10" u="sng">
                <a:latin typeface="Verdana"/>
                <a:cs typeface="Verdana"/>
                <a:hlinkClick r:id="rId7"/>
              </a:rPr>
              <a:t>o</a:t>
            </a:r>
            <a:r>
              <a:rPr dirty="0" sz="500" u="sng">
                <a:latin typeface="Verdana"/>
                <a:cs typeface="Verdana"/>
                <a:hlinkClick r:id="rId7"/>
              </a:rPr>
              <a:t>r</a:t>
            </a:r>
            <a:r>
              <a:rPr dirty="0" sz="500" spc="-10" u="sng">
                <a:latin typeface="Verdana"/>
                <a:cs typeface="Verdana"/>
                <a:hlinkClick r:id="rId7"/>
              </a:rPr>
              <a:t> </a:t>
            </a:r>
            <a:r>
              <a:rPr dirty="0" sz="500" u="sng">
                <a:latin typeface="Verdana"/>
                <a:cs typeface="Verdana"/>
                <a:hlinkClick r:id="rId7"/>
              </a:rPr>
              <a:t>f</a:t>
            </a:r>
            <a:r>
              <a:rPr dirty="0" sz="500" spc="-5" u="sng">
                <a:latin typeface="Verdana"/>
                <a:cs typeface="Verdana"/>
                <a:hlinkClick r:id="rId7"/>
              </a:rPr>
              <a:t>a</a:t>
            </a:r>
            <a:r>
              <a:rPr dirty="0" sz="500" u="sng">
                <a:latin typeface="Verdana"/>
                <a:cs typeface="Verdana"/>
                <a:hlinkClick r:id="rId7"/>
              </a:rPr>
              <a:t>s</a:t>
            </a:r>
            <a:r>
              <a:rPr dirty="0" sz="500" spc="5" u="sng">
                <a:latin typeface="Verdana"/>
                <a:cs typeface="Verdana"/>
                <a:hlinkClick r:id="rId7"/>
              </a:rPr>
              <a:t>t</a:t>
            </a:r>
            <a:r>
              <a:rPr dirty="0" sz="500" spc="-5" u="sng">
                <a:latin typeface="Verdana"/>
                <a:cs typeface="Verdana"/>
                <a:hlinkClick r:id="rId7"/>
              </a:rPr>
              <a:t>e</a:t>
            </a:r>
            <a:r>
              <a:rPr dirty="0" sz="500" u="sng">
                <a:latin typeface="Verdana"/>
                <a:cs typeface="Verdana"/>
                <a:hlinkClick r:id="rId7"/>
              </a:rPr>
              <a:t>s</a:t>
            </a:r>
            <a:r>
              <a:rPr dirty="0" sz="500" spc="5" u="sng">
                <a:latin typeface="Verdana"/>
                <a:cs typeface="Verdana"/>
                <a:hlinkClick r:id="rId7"/>
              </a:rPr>
              <a:t>t</a:t>
            </a:r>
            <a:r>
              <a:rPr dirty="0" sz="500" spc="-5" u="sng">
                <a:latin typeface="Verdana"/>
                <a:cs typeface="Verdana"/>
                <a:hlinkClick r:id="rId7"/>
              </a:rPr>
              <a:t>-</a:t>
            </a:r>
            <a:r>
              <a:rPr dirty="0" sz="500" spc="-5" u="sng">
                <a:latin typeface="Verdana"/>
                <a:cs typeface="Verdana"/>
                <a:hlinkClick r:id="rId7"/>
              </a:rPr>
              <a:t>g</a:t>
            </a:r>
            <a:r>
              <a:rPr dirty="0" sz="500" u="sng">
                <a:latin typeface="Verdana"/>
                <a:cs typeface="Verdana"/>
                <a:hlinkClick r:id="rId7"/>
              </a:rPr>
              <a:t>r</a:t>
            </a:r>
            <a:r>
              <a:rPr dirty="0" sz="500" spc="-10" u="sng">
                <a:latin typeface="Verdana"/>
                <a:cs typeface="Verdana"/>
                <a:hlinkClick r:id="rId7"/>
              </a:rPr>
              <a:t>o</a:t>
            </a:r>
            <a:r>
              <a:rPr dirty="0" sz="500" spc="-5" u="sng">
                <a:latin typeface="Verdana"/>
                <a:cs typeface="Verdana"/>
                <a:hlinkClick r:id="rId7"/>
              </a:rPr>
              <a:t>w</a:t>
            </a:r>
            <a:r>
              <a:rPr dirty="0" sz="500" spc="5" u="sng">
                <a:latin typeface="Verdana"/>
                <a:cs typeface="Verdana"/>
                <a:hlinkClick r:id="rId7"/>
              </a:rPr>
              <a:t>i</a:t>
            </a:r>
            <a:r>
              <a:rPr dirty="0" sz="500" spc="5" u="sng">
                <a:latin typeface="Verdana"/>
                <a:cs typeface="Verdana"/>
                <a:hlinkClick r:id="rId7"/>
              </a:rPr>
              <a:t>n</a:t>
            </a:r>
            <a:r>
              <a:rPr dirty="0" sz="500" u="sng">
                <a:latin typeface="Verdana"/>
                <a:cs typeface="Verdana"/>
                <a:hlinkClick r:id="rId7"/>
              </a:rPr>
              <a:t>g</a:t>
            </a:r>
            <a:r>
              <a:rPr dirty="0" sz="500" spc="-35" u="sng">
                <a:latin typeface="Verdana"/>
                <a:cs typeface="Verdana"/>
                <a:hlinkClick r:id="rId7"/>
              </a:rPr>
              <a:t> </a:t>
            </a:r>
            <a:r>
              <a:rPr dirty="0" sz="500" spc="5" u="sng">
                <a:latin typeface="Verdana"/>
                <a:cs typeface="Verdana"/>
                <a:hlinkClick r:id="rId7"/>
              </a:rPr>
              <a:t>u</a:t>
            </a:r>
            <a:r>
              <a:rPr dirty="0" sz="500" u="sng">
                <a:latin typeface="Verdana"/>
                <a:cs typeface="Verdana"/>
                <a:hlinkClick r:id="rId7"/>
              </a:rPr>
              <a:t>s</a:t>
            </a:r>
            <a:r>
              <a:rPr dirty="0" sz="500" spc="-5" u="sng">
                <a:latin typeface="Verdana"/>
                <a:cs typeface="Verdana"/>
                <a:hlinkClick r:id="rId7"/>
              </a:rPr>
              <a:t>e</a:t>
            </a:r>
            <a:r>
              <a:rPr dirty="0" sz="500" u="sng">
                <a:latin typeface="Verdana"/>
                <a:cs typeface="Verdana"/>
                <a:hlinkClick r:id="rId7"/>
              </a:rPr>
              <a:t>r</a:t>
            </a:r>
            <a:r>
              <a:rPr dirty="0" sz="500" spc="-25" u="sng">
                <a:latin typeface="Verdana"/>
                <a:cs typeface="Verdana"/>
                <a:hlinkClick r:id="rId7"/>
              </a:rPr>
              <a:t> </a:t>
            </a:r>
            <a:r>
              <a:rPr dirty="0" sz="500" spc="-5" u="sng">
                <a:latin typeface="Verdana"/>
                <a:cs typeface="Verdana"/>
                <a:hlinkClick r:id="rId7"/>
              </a:rPr>
              <a:t>ba</a:t>
            </a:r>
            <a:r>
              <a:rPr dirty="0" sz="500" u="sng">
                <a:latin typeface="Verdana"/>
                <a:cs typeface="Verdana"/>
                <a:hlinkClick r:id="rId7"/>
              </a:rPr>
              <a:t>s</a:t>
            </a:r>
            <a:r>
              <a:rPr dirty="0" sz="500" u="sng">
                <a:latin typeface="Verdana"/>
                <a:cs typeface="Verdana"/>
                <a:hlinkClick r:id="rId7"/>
              </a:rPr>
              <a:t>e</a:t>
            </a:r>
            <a:r>
              <a:rPr dirty="0" sz="500" u="sng">
                <a:latin typeface="Verdana"/>
                <a:cs typeface="Verdana"/>
                <a:hlinkClick r:id="rId7"/>
              </a:rPr>
              <a:t> </a:t>
            </a:r>
            <a:r>
              <a:rPr dirty="0" sz="500" u="sng">
                <a:latin typeface="Verdana"/>
                <a:cs typeface="Verdana"/>
                <a:hlinkClick r:id="rId7"/>
              </a:rPr>
              <a:t>-</a:t>
            </a:r>
            <a:r>
              <a:rPr dirty="0" sz="500" spc="-10" u="sng">
                <a:latin typeface="Verdana"/>
                <a:cs typeface="Verdana"/>
                <a:hlinkClick r:id="rId7"/>
              </a:rPr>
              <a:t> </a:t>
            </a:r>
            <a:r>
              <a:rPr dirty="0" sz="500" spc="-5" u="sng">
                <a:latin typeface="Verdana"/>
                <a:cs typeface="Verdana"/>
                <a:hlinkClick r:id="rId7"/>
              </a:rPr>
              <a:t>a</a:t>
            </a:r>
            <a:r>
              <a:rPr dirty="0" sz="500" spc="5" u="sng">
                <a:latin typeface="Verdana"/>
                <a:cs typeface="Verdana"/>
                <a:hlinkClick r:id="rId7"/>
              </a:rPr>
              <a:t>n</a:t>
            </a:r>
            <a:r>
              <a:rPr dirty="0" sz="500" spc="-5" u="sng">
                <a:latin typeface="Verdana"/>
                <a:cs typeface="Verdana"/>
                <a:hlinkClick r:id="rId7"/>
              </a:rPr>
              <a:t>a</a:t>
            </a:r>
            <a:r>
              <a:rPr dirty="0" sz="500" spc="5" u="sng">
                <a:latin typeface="Verdana"/>
                <a:cs typeface="Verdana"/>
                <a:hlinkClick r:id="rId7"/>
              </a:rPr>
              <a:t>l</a:t>
            </a:r>
            <a:r>
              <a:rPr dirty="0" sz="500" u="sng">
                <a:latin typeface="Verdana"/>
                <a:cs typeface="Verdana"/>
                <a:hlinkClick r:id="rId7"/>
              </a:rPr>
              <a:t>y</a:t>
            </a:r>
            <a:r>
              <a:rPr dirty="0" sz="500" u="sng">
                <a:latin typeface="Verdana"/>
                <a:cs typeface="Verdana"/>
                <a:hlinkClick r:id="rId7"/>
              </a:rPr>
              <a:t>s</a:t>
            </a:r>
            <a:r>
              <a:rPr dirty="0" sz="500" u="sng">
                <a:latin typeface="Verdana"/>
                <a:cs typeface="Verdana"/>
                <a:hlinkClick r:id="rId7"/>
              </a:rPr>
              <a:t>t</a:t>
            </a:r>
            <a:r>
              <a:rPr dirty="0" sz="500" spc="-20" u="sng">
                <a:latin typeface="Verdana"/>
                <a:cs typeface="Verdana"/>
                <a:hlinkClick r:id="rId7"/>
              </a:rPr>
              <a:t> </a:t>
            </a:r>
            <a:r>
              <a:rPr dirty="0" sz="500" spc="5" u="sng">
                <a:latin typeface="Verdana"/>
                <a:cs typeface="Verdana"/>
                <a:hlinkClick r:id="rId7"/>
              </a:rPr>
              <a:t>n</a:t>
            </a:r>
            <a:r>
              <a:rPr dirty="0" sz="500" spc="-10" u="sng">
                <a:latin typeface="Verdana"/>
                <a:cs typeface="Verdana"/>
                <a:hlinkClick r:id="rId7"/>
              </a:rPr>
              <a:t>o</a:t>
            </a:r>
            <a:r>
              <a:rPr dirty="0" sz="500" spc="5" u="sng">
                <a:latin typeface="Verdana"/>
                <a:cs typeface="Verdana"/>
                <a:hlinkClick r:id="rId7"/>
              </a:rPr>
              <a:t>te</a:t>
            </a:r>
            <a:r>
              <a:rPr dirty="0" sz="500" spc="-30" u="sng">
                <a:latin typeface="Verdana"/>
                <a:cs typeface="Verdana"/>
                <a:hlinkClick r:id="rId7"/>
              </a:rPr>
              <a:t> </a:t>
            </a:r>
            <a:r>
              <a:rPr dirty="0" sz="500" u="sng">
                <a:latin typeface="Verdana"/>
                <a:cs typeface="Verdana"/>
                <a:hlinkClick r:id="rId7"/>
              </a:rPr>
              <a:t>|</a:t>
            </a:r>
            <a:r>
              <a:rPr dirty="0" sz="500" spc="-10" u="sng">
                <a:latin typeface="Verdana"/>
                <a:cs typeface="Verdana"/>
                <a:hlinkClick r:id="rId7"/>
              </a:rPr>
              <a:t> </a:t>
            </a:r>
            <a:r>
              <a:rPr dirty="0" sz="500" spc="-5" u="sng">
                <a:latin typeface="Verdana"/>
                <a:cs typeface="Verdana"/>
                <a:hlinkClick r:id="rId7"/>
              </a:rPr>
              <a:t>R</a:t>
            </a:r>
            <a:r>
              <a:rPr dirty="0" sz="500" spc="-5" u="sng">
                <a:latin typeface="Verdana"/>
                <a:cs typeface="Verdana"/>
                <a:hlinkClick r:id="rId7"/>
              </a:rPr>
              <a:t>e</a:t>
            </a:r>
            <a:r>
              <a:rPr dirty="0" sz="500" spc="5" u="sng">
                <a:latin typeface="Verdana"/>
                <a:cs typeface="Verdana"/>
                <a:hlinkClick r:id="rId7"/>
              </a:rPr>
              <a:t>u</a:t>
            </a:r>
            <a:r>
              <a:rPr dirty="0" sz="500" spc="5" u="sng">
                <a:latin typeface="Verdana"/>
                <a:cs typeface="Verdana"/>
                <a:hlinkClick r:id="rId7"/>
              </a:rPr>
              <a:t>t</a:t>
            </a:r>
            <a:r>
              <a:rPr dirty="0" sz="500" spc="-5" u="sng">
                <a:latin typeface="Verdana"/>
                <a:cs typeface="Verdana"/>
                <a:hlinkClick r:id="rId7"/>
              </a:rPr>
              <a:t>e</a:t>
            </a:r>
            <a:r>
              <a:rPr dirty="0" sz="500" u="sng">
                <a:latin typeface="Verdana"/>
                <a:cs typeface="Verdana"/>
                <a:hlinkClick r:id="rId7"/>
              </a:rPr>
              <a:t>r</a:t>
            </a:r>
            <a:r>
              <a:rPr dirty="0" sz="500" u="sng">
                <a:latin typeface="Verdana"/>
                <a:cs typeface="Verdana"/>
                <a:hlinkClick r:id="rId7"/>
              </a:rPr>
              <a:t>s</a:t>
            </a:r>
            <a:r>
              <a:rPr dirty="0" sz="500" spc="-20">
                <a:latin typeface="Verdana"/>
                <a:cs typeface="Verdana"/>
                <a:hlinkClick r:id="rId7"/>
              </a:rPr>
              <a:t> </a:t>
            </a:r>
            <a:r>
              <a:rPr dirty="0" sz="500">
                <a:latin typeface="Open Sans"/>
                <a:cs typeface="Open Sans"/>
              </a:rPr>
              <a:t>M</a:t>
            </a:r>
            <a:r>
              <a:rPr dirty="0" sz="500" spc="-5">
                <a:latin typeface="Open Sans"/>
                <a:cs typeface="Open Sans"/>
              </a:rPr>
              <a:t>a</a:t>
            </a:r>
            <a:r>
              <a:rPr dirty="0" sz="500" spc="-5">
                <a:latin typeface="Open Sans"/>
                <a:cs typeface="Open Sans"/>
              </a:rPr>
              <a:t>r</a:t>
            </a:r>
            <a:r>
              <a:rPr dirty="0" sz="500">
                <a:latin typeface="Open Sans"/>
                <a:cs typeface="Open Sans"/>
              </a:rPr>
              <a:t>ch</a:t>
            </a:r>
            <a:r>
              <a:rPr dirty="0" sz="500" spc="-10">
                <a:latin typeface="Open Sans"/>
                <a:cs typeface="Open Sans"/>
              </a:rPr>
              <a:t> 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 spc="-5">
                <a:latin typeface="Open Sans"/>
                <a:cs typeface="Open Sans"/>
              </a:rPr>
              <a:t>0</a:t>
            </a:r>
            <a:r>
              <a:rPr dirty="0" sz="500" spc="-5">
                <a:latin typeface="Open Sans"/>
                <a:cs typeface="Open Sans"/>
              </a:rPr>
              <a:t>2</a:t>
            </a:r>
            <a:r>
              <a:rPr dirty="0" sz="500">
                <a:latin typeface="Open Sans"/>
                <a:cs typeface="Open Sans"/>
              </a:rPr>
              <a:t>3</a:t>
            </a:r>
            <a:endParaRPr sz="5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9704" y="1536191"/>
            <a:ext cx="3337560" cy="527685"/>
          </a:xfrm>
          <a:custGeom>
            <a:avLst/>
            <a:gdLst/>
            <a:ahLst/>
            <a:cxnLst/>
            <a:rect l="l" t="t" r="r" b="b"/>
            <a:pathLst>
              <a:path w="3337560" h="527685">
                <a:moveTo>
                  <a:pt x="0" y="0"/>
                </a:moveTo>
                <a:lnTo>
                  <a:pt x="3337560" y="0"/>
                </a:lnTo>
                <a:lnTo>
                  <a:pt x="3337560" y="527303"/>
                </a:lnTo>
                <a:lnTo>
                  <a:pt x="0" y="527303"/>
                </a:lnTo>
                <a:lnTo>
                  <a:pt x="0" y="0"/>
                </a:lnTo>
                <a:close/>
              </a:path>
            </a:pathLst>
          </a:custGeom>
          <a:solidFill>
            <a:srgbClr val="638D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6423" y="1719505"/>
            <a:ext cx="2976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ERAT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VE</a:t>
            </a:r>
            <a:r>
              <a:rPr dirty="0" sz="1200" spc="2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AI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 I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AN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 I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dirty="0" sz="1200" spc="5" b="1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20" b="1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2345" y="2100831"/>
            <a:ext cx="3657600" cy="3461385"/>
          </a:xfrm>
          <a:custGeom>
            <a:avLst/>
            <a:gdLst/>
            <a:ahLst/>
            <a:cxnLst/>
            <a:rect l="l" t="t" r="r" b="b"/>
            <a:pathLst>
              <a:path w="3657600" h="3461385">
                <a:moveTo>
                  <a:pt x="0" y="576846"/>
                </a:moveTo>
                <a:lnTo>
                  <a:pt x="1912" y="529536"/>
                </a:lnTo>
                <a:lnTo>
                  <a:pt x="7550" y="483280"/>
                </a:lnTo>
                <a:lnTo>
                  <a:pt x="16764" y="438225"/>
                </a:lnTo>
                <a:lnTo>
                  <a:pt x="29408" y="394520"/>
                </a:lnTo>
                <a:lnTo>
                  <a:pt x="45332" y="352313"/>
                </a:lnTo>
                <a:lnTo>
                  <a:pt x="64387" y="311754"/>
                </a:lnTo>
                <a:lnTo>
                  <a:pt x="86425" y="272990"/>
                </a:lnTo>
                <a:lnTo>
                  <a:pt x="111299" y="236170"/>
                </a:lnTo>
                <a:lnTo>
                  <a:pt x="138858" y="201442"/>
                </a:lnTo>
                <a:lnTo>
                  <a:pt x="168956" y="168956"/>
                </a:lnTo>
                <a:lnTo>
                  <a:pt x="201442" y="138858"/>
                </a:lnTo>
                <a:lnTo>
                  <a:pt x="236170" y="111299"/>
                </a:lnTo>
                <a:lnTo>
                  <a:pt x="272990" y="86425"/>
                </a:lnTo>
                <a:lnTo>
                  <a:pt x="311754" y="64387"/>
                </a:lnTo>
                <a:lnTo>
                  <a:pt x="352313" y="45332"/>
                </a:lnTo>
                <a:lnTo>
                  <a:pt x="394520" y="29408"/>
                </a:lnTo>
                <a:lnTo>
                  <a:pt x="438225" y="16764"/>
                </a:lnTo>
                <a:lnTo>
                  <a:pt x="483280" y="7550"/>
                </a:lnTo>
                <a:lnTo>
                  <a:pt x="529536" y="1912"/>
                </a:lnTo>
                <a:lnTo>
                  <a:pt x="576846" y="0"/>
                </a:lnTo>
                <a:lnTo>
                  <a:pt x="3080753" y="0"/>
                </a:lnTo>
                <a:lnTo>
                  <a:pt x="3128063" y="1912"/>
                </a:lnTo>
                <a:lnTo>
                  <a:pt x="3174319" y="7550"/>
                </a:lnTo>
                <a:lnTo>
                  <a:pt x="3219374" y="16764"/>
                </a:lnTo>
                <a:lnTo>
                  <a:pt x="3263079" y="29408"/>
                </a:lnTo>
                <a:lnTo>
                  <a:pt x="3305286" y="45332"/>
                </a:lnTo>
                <a:lnTo>
                  <a:pt x="3345845" y="64387"/>
                </a:lnTo>
                <a:lnTo>
                  <a:pt x="3384609" y="86425"/>
                </a:lnTo>
                <a:lnTo>
                  <a:pt x="3421429" y="111299"/>
                </a:lnTo>
                <a:lnTo>
                  <a:pt x="3456157" y="138858"/>
                </a:lnTo>
                <a:lnTo>
                  <a:pt x="3488643" y="168956"/>
                </a:lnTo>
                <a:lnTo>
                  <a:pt x="3518741" y="201442"/>
                </a:lnTo>
                <a:lnTo>
                  <a:pt x="3546300" y="236170"/>
                </a:lnTo>
                <a:lnTo>
                  <a:pt x="3571174" y="272990"/>
                </a:lnTo>
                <a:lnTo>
                  <a:pt x="3593212" y="311754"/>
                </a:lnTo>
                <a:lnTo>
                  <a:pt x="3612267" y="352313"/>
                </a:lnTo>
                <a:lnTo>
                  <a:pt x="3628191" y="394520"/>
                </a:lnTo>
                <a:lnTo>
                  <a:pt x="3640835" y="438225"/>
                </a:lnTo>
                <a:lnTo>
                  <a:pt x="3650049" y="483280"/>
                </a:lnTo>
                <a:lnTo>
                  <a:pt x="3655687" y="529536"/>
                </a:lnTo>
                <a:lnTo>
                  <a:pt x="3657600" y="576846"/>
                </a:lnTo>
                <a:lnTo>
                  <a:pt x="3657600" y="2884157"/>
                </a:lnTo>
                <a:lnTo>
                  <a:pt x="3655687" y="2931468"/>
                </a:lnTo>
                <a:lnTo>
                  <a:pt x="3650049" y="2977726"/>
                </a:lnTo>
                <a:lnTo>
                  <a:pt x="3640835" y="3022783"/>
                </a:lnTo>
                <a:lnTo>
                  <a:pt x="3628191" y="3066488"/>
                </a:lnTo>
                <a:lnTo>
                  <a:pt x="3612267" y="3108695"/>
                </a:lnTo>
                <a:lnTo>
                  <a:pt x="3593212" y="3149255"/>
                </a:lnTo>
                <a:lnTo>
                  <a:pt x="3571174" y="3188019"/>
                </a:lnTo>
                <a:lnTo>
                  <a:pt x="3546300" y="3224839"/>
                </a:lnTo>
                <a:lnTo>
                  <a:pt x="3518741" y="3259566"/>
                </a:lnTo>
                <a:lnTo>
                  <a:pt x="3488643" y="3292052"/>
                </a:lnTo>
                <a:lnTo>
                  <a:pt x="3456157" y="3322149"/>
                </a:lnTo>
                <a:lnTo>
                  <a:pt x="3421429" y="3349708"/>
                </a:lnTo>
                <a:lnTo>
                  <a:pt x="3384609" y="3374581"/>
                </a:lnTo>
                <a:lnTo>
                  <a:pt x="3345845" y="3396619"/>
                </a:lnTo>
                <a:lnTo>
                  <a:pt x="3305286" y="3415673"/>
                </a:lnTo>
                <a:lnTo>
                  <a:pt x="3263079" y="3431596"/>
                </a:lnTo>
                <a:lnTo>
                  <a:pt x="3219374" y="3444239"/>
                </a:lnTo>
                <a:lnTo>
                  <a:pt x="3174319" y="3453454"/>
                </a:lnTo>
                <a:lnTo>
                  <a:pt x="3128063" y="3459091"/>
                </a:lnTo>
                <a:lnTo>
                  <a:pt x="3080753" y="3461004"/>
                </a:lnTo>
                <a:lnTo>
                  <a:pt x="576846" y="3461004"/>
                </a:lnTo>
                <a:lnTo>
                  <a:pt x="529536" y="3459091"/>
                </a:lnTo>
                <a:lnTo>
                  <a:pt x="483280" y="3453454"/>
                </a:lnTo>
                <a:lnTo>
                  <a:pt x="438225" y="3444239"/>
                </a:lnTo>
                <a:lnTo>
                  <a:pt x="394520" y="3431596"/>
                </a:lnTo>
                <a:lnTo>
                  <a:pt x="352313" y="3415673"/>
                </a:lnTo>
                <a:lnTo>
                  <a:pt x="311754" y="3396619"/>
                </a:lnTo>
                <a:lnTo>
                  <a:pt x="272990" y="3374581"/>
                </a:lnTo>
                <a:lnTo>
                  <a:pt x="236170" y="3349708"/>
                </a:lnTo>
                <a:lnTo>
                  <a:pt x="201442" y="3322149"/>
                </a:lnTo>
                <a:lnTo>
                  <a:pt x="168956" y="3292052"/>
                </a:lnTo>
                <a:lnTo>
                  <a:pt x="138858" y="3259566"/>
                </a:lnTo>
                <a:lnTo>
                  <a:pt x="111299" y="3224839"/>
                </a:lnTo>
                <a:lnTo>
                  <a:pt x="86425" y="3188019"/>
                </a:lnTo>
                <a:lnTo>
                  <a:pt x="64387" y="3149255"/>
                </a:lnTo>
                <a:lnTo>
                  <a:pt x="45332" y="3108695"/>
                </a:lnTo>
                <a:lnTo>
                  <a:pt x="29408" y="3066488"/>
                </a:lnTo>
                <a:lnTo>
                  <a:pt x="16764" y="3022783"/>
                </a:lnTo>
                <a:lnTo>
                  <a:pt x="7550" y="2977726"/>
                </a:lnTo>
                <a:lnTo>
                  <a:pt x="1912" y="2931468"/>
                </a:lnTo>
                <a:lnTo>
                  <a:pt x="0" y="2884157"/>
                </a:lnTo>
                <a:lnTo>
                  <a:pt x="0" y="576846"/>
                </a:lnTo>
                <a:close/>
              </a:path>
            </a:pathLst>
          </a:custGeom>
          <a:ln w="19050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9397" y="1991867"/>
            <a:ext cx="486409" cy="485775"/>
          </a:xfrm>
          <a:custGeom>
            <a:avLst/>
            <a:gdLst/>
            <a:ahLst/>
            <a:cxnLst/>
            <a:rect l="l" t="t" r="r" b="b"/>
            <a:pathLst>
              <a:path w="486409" h="485775">
                <a:moveTo>
                  <a:pt x="243027" y="0"/>
                </a:moveTo>
                <a:lnTo>
                  <a:pt x="172834" y="10287"/>
                </a:lnTo>
                <a:lnTo>
                  <a:pt x="110693" y="39128"/>
                </a:lnTo>
                <a:lnTo>
                  <a:pt x="59601" y="83540"/>
                </a:lnTo>
                <a:lnTo>
                  <a:pt x="22580" y="140500"/>
                </a:lnTo>
                <a:lnTo>
                  <a:pt x="2628" y="206997"/>
                </a:lnTo>
                <a:lnTo>
                  <a:pt x="0" y="242887"/>
                </a:lnTo>
                <a:lnTo>
                  <a:pt x="2628" y="278790"/>
                </a:lnTo>
                <a:lnTo>
                  <a:pt x="22580" y="345287"/>
                </a:lnTo>
                <a:lnTo>
                  <a:pt x="59601" y="402247"/>
                </a:lnTo>
                <a:lnTo>
                  <a:pt x="110693" y="446659"/>
                </a:lnTo>
                <a:lnTo>
                  <a:pt x="172834" y="475500"/>
                </a:lnTo>
                <a:lnTo>
                  <a:pt x="243027" y="485787"/>
                </a:lnTo>
                <a:lnTo>
                  <a:pt x="278942" y="483158"/>
                </a:lnTo>
                <a:lnTo>
                  <a:pt x="345478" y="463207"/>
                </a:lnTo>
                <a:lnTo>
                  <a:pt x="402475" y="426212"/>
                </a:lnTo>
                <a:lnTo>
                  <a:pt x="446900" y="375145"/>
                </a:lnTo>
                <a:lnTo>
                  <a:pt x="475767" y="313042"/>
                </a:lnTo>
                <a:lnTo>
                  <a:pt x="486054" y="242887"/>
                </a:lnTo>
                <a:lnTo>
                  <a:pt x="483425" y="206997"/>
                </a:lnTo>
                <a:lnTo>
                  <a:pt x="463473" y="140500"/>
                </a:lnTo>
                <a:lnTo>
                  <a:pt x="426453" y="83540"/>
                </a:lnTo>
                <a:lnTo>
                  <a:pt x="375361" y="39128"/>
                </a:lnTo>
                <a:lnTo>
                  <a:pt x="313220" y="10287"/>
                </a:lnTo>
                <a:lnTo>
                  <a:pt x="243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9397" y="1991867"/>
            <a:ext cx="486409" cy="485775"/>
          </a:xfrm>
          <a:custGeom>
            <a:avLst/>
            <a:gdLst/>
            <a:ahLst/>
            <a:cxnLst/>
            <a:rect l="l" t="t" r="r" b="b"/>
            <a:pathLst>
              <a:path w="486409" h="485775">
                <a:moveTo>
                  <a:pt x="243027" y="0"/>
                </a:moveTo>
                <a:lnTo>
                  <a:pt x="172834" y="10287"/>
                </a:lnTo>
                <a:lnTo>
                  <a:pt x="110693" y="39128"/>
                </a:lnTo>
                <a:lnTo>
                  <a:pt x="59601" y="83540"/>
                </a:lnTo>
                <a:lnTo>
                  <a:pt x="22580" y="140500"/>
                </a:lnTo>
                <a:lnTo>
                  <a:pt x="2628" y="206997"/>
                </a:lnTo>
                <a:lnTo>
                  <a:pt x="0" y="242887"/>
                </a:lnTo>
                <a:lnTo>
                  <a:pt x="2628" y="278790"/>
                </a:lnTo>
                <a:lnTo>
                  <a:pt x="22580" y="345287"/>
                </a:lnTo>
                <a:lnTo>
                  <a:pt x="59601" y="402247"/>
                </a:lnTo>
                <a:lnTo>
                  <a:pt x="110693" y="446659"/>
                </a:lnTo>
                <a:lnTo>
                  <a:pt x="172834" y="475500"/>
                </a:lnTo>
                <a:lnTo>
                  <a:pt x="243027" y="485787"/>
                </a:lnTo>
                <a:lnTo>
                  <a:pt x="278942" y="483158"/>
                </a:lnTo>
                <a:lnTo>
                  <a:pt x="345478" y="463207"/>
                </a:lnTo>
                <a:lnTo>
                  <a:pt x="402475" y="426212"/>
                </a:lnTo>
                <a:lnTo>
                  <a:pt x="446900" y="375145"/>
                </a:lnTo>
                <a:lnTo>
                  <a:pt x="475767" y="313042"/>
                </a:lnTo>
                <a:lnTo>
                  <a:pt x="486054" y="242887"/>
                </a:lnTo>
                <a:lnTo>
                  <a:pt x="483425" y="206997"/>
                </a:lnTo>
                <a:lnTo>
                  <a:pt x="463473" y="140500"/>
                </a:lnTo>
                <a:lnTo>
                  <a:pt x="426453" y="83540"/>
                </a:lnTo>
                <a:lnTo>
                  <a:pt x="375361" y="39128"/>
                </a:lnTo>
                <a:lnTo>
                  <a:pt x="313220" y="10287"/>
                </a:lnTo>
                <a:lnTo>
                  <a:pt x="243027" y="0"/>
                </a:lnTo>
                <a:close/>
              </a:path>
            </a:pathLst>
          </a:custGeom>
          <a:ln w="9525">
            <a:solidFill>
              <a:srgbClr val="2292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0154" y="1992636"/>
            <a:ext cx="486409" cy="485775"/>
          </a:xfrm>
          <a:custGeom>
            <a:avLst/>
            <a:gdLst/>
            <a:ahLst/>
            <a:cxnLst/>
            <a:rect l="l" t="t" r="r" b="b"/>
            <a:pathLst>
              <a:path w="486409" h="485775">
                <a:moveTo>
                  <a:pt x="0" y="242887"/>
                </a:moveTo>
                <a:lnTo>
                  <a:pt x="10287" y="172732"/>
                </a:lnTo>
                <a:lnTo>
                  <a:pt x="39154" y="110629"/>
                </a:lnTo>
                <a:lnTo>
                  <a:pt x="83578" y="59575"/>
                </a:lnTo>
                <a:lnTo>
                  <a:pt x="140576" y="22567"/>
                </a:lnTo>
                <a:lnTo>
                  <a:pt x="207111" y="2628"/>
                </a:lnTo>
                <a:lnTo>
                  <a:pt x="243027" y="0"/>
                </a:lnTo>
                <a:lnTo>
                  <a:pt x="278942" y="2628"/>
                </a:lnTo>
                <a:lnTo>
                  <a:pt x="345490" y="22567"/>
                </a:lnTo>
                <a:lnTo>
                  <a:pt x="402475" y="59575"/>
                </a:lnTo>
                <a:lnTo>
                  <a:pt x="446913" y="110629"/>
                </a:lnTo>
                <a:lnTo>
                  <a:pt x="475767" y="172732"/>
                </a:lnTo>
                <a:lnTo>
                  <a:pt x="486067" y="242887"/>
                </a:lnTo>
                <a:lnTo>
                  <a:pt x="483425" y="278777"/>
                </a:lnTo>
                <a:lnTo>
                  <a:pt x="463473" y="345287"/>
                </a:lnTo>
                <a:lnTo>
                  <a:pt x="426453" y="402247"/>
                </a:lnTo>
                <a:lnTo>
                  <a:pt x="375361" y="446646"/>
                </a:lnTo>
                <a:lnTo>
                  <a:pt x="313220" y="475500"/>
                </a:lnTo>
                <a:lnTo>
                  <a:pt x="243027" y="485775"/>
                </a:lnTo>
                <a:lnTo>
                  <a:pt x="207111" y="483146"/>
                </a:lnTo>
                <a:lnTo>
                  <a:pt x="140576" y="463207"/>
                </a:lnTo>
                <a:lnTo>
                  <a:pt x="83578" y="426199"/>
                </a:lnTo>
                <a:lnTo>
                  <a:pt x="39154" y="375145"/>
                </a:lnTo>
                <a:lnTo>
                  <a:pt x="10287" y="313042"/>
                </a:lnTo>
                <a:lnTo>
                  <a:pt x="0" y="242887"/>
                </a:lnTo>
                <a:close/>
              </a:path>
            </a:pathLst>
          </a:custGeom>
          <a:ln w="19050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9119" y="2127504"/>
            <a:ext cx="265430" cy="250190"/>
          </a:xfrm>
          <a:custGeom>
            <a:avLst/>
            <a:gdLst/>
            <a:ahLst/>
            <a:cxnLst/>
            <a:rect l="l" t="t" r="r" b="b"/>
            <a:pathLst>
              <a:path w="265430" h="250189">
                <a:moveTo>
                  <a:pt x="25590" y="87503"/>
                </a:moveTo>
                <a:lnTo>
                  <a:pt x="13817" y="90690"/>
                </a:lnTo>
                <a:lnTo>
                  <a:pt x="4648" y="98602"/>
                </a:lnTo>
                <a:lnTo>
                  <a:pt x="190" y="109562"/>
                </a:lnTo>
                <a:lnTo>
                  <a:pt x="0" y="121843"/>
                </a:lnTo>
                <a:lnTo>
                  <a:pt x="3632" y="133680"/>
                </a:lnTo>
                <a:lnTo>
                  <a:pt x="26695" y="182257"/>
                </a:lnTo>
                <a:lnTo>
                  <a:pt x="51676" y="218503"/>
                </a:lnTo>
                <a:lnTo>
                  <a:pt x="84937" y="248373"/>
                </a:lnTo>
                <a:lnTo>
                  <a:pt x="87947" y="249656"/>
                </a:lnTo>
                <a:lnTo>
                  <a:pt x="92303" y="249656"/>
                </a:lnTo>
                <a:lnTo>
                  <a:pt x="95122" y="248208"/>
                </a:lnTo>
                <a:lnTo>
                  <a:pt x="99237" y="241655"/>
                </a:lnTo>
                <a:lnTo>
                  <a:pt x="98043" y="236461"/>
                </a:lnTo>
                <a:lnTo>
                  <a:pt x="94018" y="233908"/>
                </a:lnTo>
                <a:lnTo>
                  <a:pt x="63004" y="205346"/>
                </a:lnTo>
                <a:lnTo>
                  <a:pt x="39649" y="170281"/>
                </a:lnTo>
                <a:lnTo>
                  <a:pt x="24891" y="140411"/>
                </a:lnTo>
                <a:lnTo>
                  <a:pt x="16802" y="114566"/>
                </a:lnTo>
                <a:lnTo>
                  <a:pt x="18186" y="109334"/>
                </a:lnTo>
                <a:lnTo>
                  <a:pt x="21526" y="105930"/>
                </a:lnTo>
                <a:lnTo>
                  <a:pt x="26758" y="104495"/>
                </a:lnTo>
                <a:lnTo>
                  <a:pt x="55197" y="104495"/>
                </a:lnTo>
                <a:lnTo>
                  <a:pt x="47612" y="94792"/>
                </a:lnTo>
                <a:lnTo>
                  <a:pt x="37312" y="89014"/>
                </a:lnTo>
                <a:lnTo>
                  <a:pt x="25590" y="87503"/>
                </a:lnTo>
                <a:close/>
              </a:path>
              <a:path w="265430" h="250189">
                <a:moveTo>
                  <a:pt x="261220" y="105676"/>
                </a:moveTo>
                <a:lnTo>
                  <a:pt x="234048" y="105676"/>
                </a:lnTo>
                <a:lnTo>
                  <a:pt x="239356" y="106743"/>
                </a:lnTo>
                <a:lnTo>
                  <a:pt x="243712" y="109677"/>
                </a:lnTo>
                <a:lnTo>
                  <a:pt x="246659" y="114007"/>
                </a:lnTo>
                <a:lnTo>
                  <a:pt x="247738" y="119291"/>
                </a:lnTo>
                <a:lnTo>
                  <a:pt x="247775" y="172681"/>
                </a:lnTo>
                <a:lnTo>
                  <a:pt x="246354" y="189839"/>
                </a:lnTo>
                <a:lnTo>
                  <a:pt x="240474" y="212991"/>
                </a:lnTo>
                <a:lnTo>
                  <a:pt x="227456" y="235610"/>
                </a:lnTo>
                <a:lnTo>
                  <a:pt x="224370" y="239179"/>
                </a:lnTo>
                <a:lnTo>
                  <a:pt x="224802" y="244551"/>
                </a:lnTo>
                <a:lnTo>
                  <a:pt x="230098" y="248983"/>
                </a:lnTo>
                <a:lnTo>
                  <a:pt x="232067" y="249656"/>
                </a:lnTo>
                <a:lnTo>
                  <a:pt x="236435" y="249656"/>
                </a:lnTo>
                <a:lnTo>
                  <a:pt x="256133" y="220065"/>
                </a:lnTo>
                <a:lnTo>
                  <a:pt x="264994" y="172681"/>
                </a:lnTo>
                <a:lnTo>
                  <a:pt x="264913" y="166890"/>
                </a:lnTo>
                <a:lnTo>
                  <a:pt x="264840" y="119291"/>
                </a:lnTo>
                <a:lnTo>
                  <a:pt x="262420" y="107442"/>
                </a:lnTo>
                <a:lnTo>
                  <a:pt x="261220" y="105676"/>
                </a:lnTo>
                <a:close/>
              </a:path>
              <a:path w="265430" h="250189">
                <a:moveTo>
                  <a:pt x="55197" y="104495"/>
                </a:moveTo>
                <a:lnTo>
                  <a:pt x="26758" y="104495"/>
                </a:lnTo>
                <a:lnTo>
                  <a:pt x="31927" y="105092"/>
                </a:lnTo>
                <a:lnTo>
                  <a:pt x="36410" y="107454"/>
                </a:lnTo>
                <a:lnTo>
                  <a:pt x="39585" y="111290"/>
                </a:lnTo>
                <a:lnTo>
                  <a:pt x="43497" y="120675"/>
                </a:lnTo>
                <a:lnTo>
                  <a:pt x="51358" y="137693"/>
                </a:lnTo>
                <a:lnTo>
                  <a:pt x="61620" y="156210"/>
                </a:lnTo>
                <a:lnTo>
                  <a:pt x="72707" y="170053"/>
                </a:lnTo>
                <a:lnTo>
                  <a:pt x="75272" y="172173"/>
                </a:lnTo>
                <a:lnTo>
                  <a:pt x="78778" y="172681"/>
                </a:lnTo>
                <a:lnTo>
                  <a:pt x="84937" y="169951"/>
                </a:lnTo>
                <a:lnTo>
                  <a:pt x="86829" y="166890"/>
                </a:lnTo>
                <a:lnTo>
                  <a:pt x="86829" y="136067"/>
                </a:lnTo>
                <a:lnTo>
                  <a:pt x="69710" y="136067"/>
                </a:lnTo>
                <a:lnTo>
                  <a:pt x="65528" y="127812"/>
                </a:lnTo>
                <a:lnTo>
                  <a:pt x="61512" y="119291"/>
                </a:lnTo>
                <a:lnTo>
                  <a:pt x="58127" y="111632"/>
                </a:lnTo>
                <a:lnTo>
                  <a:pt x="55197" y="104495"/>
                </a:lnTo>
                <a:close/>
              </a:path>
              <a:path w="265430" h="250189">
                <a:moveTo>
                  <a:pt x="100520" y="0"/>
                </a:moveTo>
                <a:lnTo>
                  <a:pt x="88557" y="2413"/>
                </a:lnTo>
                <a:lnTo>
                  <a:pt x="78765" y="9004"/>
                </a:lnTo>
                <a:lnTo>
                  <a:pt x="72136" y="18745"/>
                </a:lnTo>
                <a:lnTo>
                  <a:pt x="69710" y="30657"/>
                </a:lnTo>
                <a:lnTo>
                  <a:pt x="69710" y="136067"/>
                </a:lnTo>
                <a:lnTo>
                  <a:pt x="86829" y="136067"/>
                </a:lnTo>
                <a:lnTo>
                  <a:pt x="86829" y="30657"/>
                </a:lnTo>
                <a:lnTo>
                  <a:pt x="87909" y="25361"/>
                </a:lnTo>
                <a:lnTo>
                  <a:pt x="90855" y="21031"/>
                </a:lnTo>
                <a:lnTo>
                  <a:pt x="95199" y="18110"/>
                </a:lnTo>
                <a:lnTo>
                  <a:pt x="100520" y="17030"/>
                </a:lnTo>
                <a:lnTo>
                  <a:pt x="127759" y="17030"/>
                </a:lnTo>
                <a:lnTo>
                  <a:pt x="122288" y="8966"/>
                </a:lnTo>
                <a:lnTo>
                  <a:pt x="112483" y="2400"/>
                </a:lnTo>
                <a:lnTo>
                  <a:pt x="100520" y="0"/>
                </a:lnTo>
                <a:close/>
              </a:path>
              <a:path w="265430" h="250189">
                <a:moveTo>
                  <a:pt x="127759" y="17030"/>
                </a:moveTo>
                <a:lnTo>
                  <a:pt x="100520" y="17030"/>
                </a:lnTo>
                <a:lnTo>
                  <a:pt x="105841" y="18110"/>
                </a:lnTo>
                <a:lnTo>
                  <a:pt x="110197" y="21031"/>
                </a:lnTo>
                <a:lnTo>
                  <a:pt x="113144" y="25361"/>
                </a:lnTo>
                <a:lnTo>
                  <a:pt x="114223" y="30657"/>
                </a:lnTo>
                <a:lnTo>
                  <a:pt x="114223" y="123977"/>
                </a:lnTo>
                <a:lnTo>
                  <a:pt x="118071" y="127812"/>
                </a:lnTo>
                <a:lnTo>
                  <a:pt x="127482" y="127812"/>
                </a:lnTo>
                <a:lnTo>
                  <a:pt x="131330" y="123977"/>
                </a:lnTo>
                <a:lnTo>
                  <a:pt x="131330" y="86080"/>
                </a:lnTo>
                <a:lnTo>
                  <a:pt x="132410" y="80797"/>
                </a:lnTo>
                <a:lnTo>
                  <a:pt x="135356" y="76466"/>
                </a:lnTo>
                <a:lnTo>
                  <a:pt x="139712" y="73545"/>
                </a:lnTo>
                <a:lnTo>
                  <a:pt x="145033" y="72466"/>
                </a:lnTo>
                <a:lnTo>
                  <a:pt x="172227" y="72466"/>
                </a:lnTo>
                <a:lnTo>
                  <a:pt x="171729" y="71056"/>
                </a:lnTo>
                <a:lnTo>
                  <a:pt x="165023" y="62877"/>
                </a:lnTo>
                <a:lnTo>
                  <a:pt x="158122" y="58750"/>
                </a:lnTo>
                <a:lnTo>
                  <a:pt x="131330" y="58750"/>
                </a:lnTo>
                <a:lnTo>
                  <a:pt x="131330" y="30657"/>
                </a:lnTo>
                <a:lnTo>
                  <a:pt x="128904" y="18719"/>
                </a:lnTo>
                <a:lnTo>
                  <a:pt x="127759" y="17030"/>
                </a:lnTo>
                <a:close/>
              </a:path>
              <a:path w="265430" h="250189">
                <a:moveTo>
                  <a:pt x="172227" y="72466"/>
                </a:moveTo>
                <a:lnTo>
                  <a:pt x="145033" y="72466"/>
                </a:lnTo>
                <a:lnTo>
                  <a:pt x="150355" y="73545"/>
                </a:lnTo>
                <a:lnTo>
                  <a:pt x="154698" y="76466"/>
                </a:lnTo>
                <a:lnTo>
                  <a:pt x="157645" y="80797"/>
                </a:lnTo>
                <a:lnTo>
                  <a:pt x="158724" y="86080"/>
                </a:lnTo>
                <a:lnTo>
                  <a:pt x="158724" y="123977"/>
                </a:lnTo>
                <a:lnTo>
                  <a:pt x="162572" y="127812"/>
                </a:lnTo>
                <a:lnTo>
                  <a:pt x="171996" y="127812"/>
                </a:lnTo>
                <a:lnTo>
                  <a:pt x="175844" y="123977"/>
                </a:lnTo>
                <a:lnTo>
                  <a:pt x="175844" y="108216"/>
                </a:lnTo>
                <a:lnTo>
                  <a:pt x="176923" y="102933"/>
                </a:lnTo>
                <a:lnTo>
                  <a:pt x="179870" y="98602"/>
                </a:lnTo>
                <a:lnTo>
                  <a:pt x="184213" y="95669"/>
                </a:lnTo>
                <a:lnTo>
                  <a:pt x="189534" y="94602"/>
                </a:lnTo>
                <a:lnTo>
                  <a:pt x="251182" y="94602"/>
                </a:lnTo>
                <a:lnTo>
                  <a:pt x="250424" y="94094"/>
                </a:lnTo>
                <a:lnTo>
                  <a:pt x="216674" y="94094"/>
                </a:lnTo>
                <a:lnTo>
                  <a:pt x="211924" y="87426"/>
                </a:lnTo>
                <a:lnTo>
                  <a:pt x="205600" y="82232"/>
                </a:lnTo>
                <a:lnTo>
                  <a:pt x="203343" y="81229"/>
                </a:lnTo>
                <a:lnTo>
                  <a:pt x="175323" y="81229"/>
                </a:lnTo>
                <a:lnTo>
                  <a:pt x="172227" y="72466"/>
                </a:lnTo>
                <a:close/>
              </a:path>
              <a:path w="265430" h="250189">
                <a:moveTo>
                  <a:pt x="251182" y="94602"/>
                </a:moveTo>
                <a:lnTo>
                  <a:pt x="189534" y="94602"/>
                </a:lnTo>
                <a:lnTo>
                  <a:pt x="194856" y="95669"/>
                </a:lnTo>
                <a:lnTo>
                  <a:pt x="199212" y="98602"/>
                </a:lnTo>
                <a:lnTo>
                  <a:pt x="202145" y="102933"/>
                </a:lnTo>
                <a:lnTo>
                  <a:pt x="203225" y="108216"/>
                </a:lnTo>
                <a:lnTo>
                  <a:pt x="203225" y="123977"/>
                </a:lnTo>
                <a:lnTo>
                  <a:pt x="207086" y="127812"/>
                </a:lnTo>
                <a:lnTo>
                  <a:pt x="216496" y="127812"/>
                </a:lnTo>
                <a:lnTo>
                  <a:pt x="220345" y="123977"/>
                </a:lnTo>
                <a:lnTo>
                  <a:pt x="220345" y="119291"/>
                </a:lnTo>
                <a:lnTo>
                  <a:pt x="221424" y="114007"/>
                </a:lnTo>
                <a:lnTo>
                  <a:pt x="224370" y="109677"/>
                </a:lnTo>
                <a:lnTo>
                  <a:pt x="228726" y="106743"/>
                </a:lnTo>
                <a:lnTo>
                  <a:pt x="234048" y="105676"/>
                </a:lnTo>
                <a:lnTo>
                  <a:pt x="261220" y="105676"/>
                </a:lnTo>
                <a:lnTo>
                  <a:pt x="255803" y="97701"/>
                </a:lnTo>
                <a:lnTo>
                  <a:pt x="251182" y="94602"/>
                </a:lnTo>
                <a:close/>
              </a:path>
              <a:path w="265430" h="250189">
                <a:moveTo>
                  <a:pt x="234048" y="88722"/>
                </a:moveTo>
                <a:lnTo>
                  <a:pt x="227622" y="88722"/>
                </a:lnTo>
                <a:lnTo>
                  <a:pt x="221627" y="90690"/>
                </a:lnTo>
                <a:lnTo>
                  <a:pt x="216674" y="94094"/>
                </a:lnTo>
                <a:lnTo>
                  <a:pt x="250424" y="94094"/>
                </a:lnTo>
                <a:lnTo>
                  <a:pt x="246011" y="91135"/>
                </a:lnTo>
                <a:lnTo>
                  <a:pt x="234048" y="88722"/>
                </a:lnTo>
                <a:close/>
              </a:path>
              <a:path w="265430" h="250189">
                <a:moveTo>
                  <a:pt x="189534" y="77660"/>
                </a:moveTo>
                <a:lnTo>
                  <a:pt x="184391" y="77660"/>
                </a:lnTo>
                <a:lnTo>
                  <a:pt x="179616" y="79019"/>
                </a:lnTo>
                <a:lnTo>
                  <a:pt x="175323" y="81229"/>
                </a:lnTo>
                <a:lnTo>
                  <a:pt x="203343" y="81229"/>
                </a:lnTo>
                <a:lnTo>
                  <a:pt x="198031" y="78867"/>
                </a:lnTo>
                <a:lnTo>
                  <a:pt x="189534" y="77660"/>
                </a:lnTo>
                <a:close/>
              </a:path>
              <a:path w="265430" h="250189">
                <a:moveTo>
                  <a:pt x="145033" y="55435"/>
                </a:moveTo>
                <a:lnTo>
                  <a:pt x="140055" y="55435"/>
                </a:lnTo>
                <a:lnTo>
                  <a:pt x="135445" y="56705"/>
                </a:lnTo>
                <a:lnTo>
                  <a:pt x="131330" y="58750"/>
                </a:lnTo>
                <a:lnTo>
                  <a:pt x="158122" y="58750"/>
                </a:lnTo>
                <a:lnTo>
                  <a:pt x="155892" y="57416"/>
                </a:lnTo>
                <a:lnTo>
                  <a:pt x="145033" y="55435"/>
                </a:lnTo>
                <a:close/>
              </a:path>
            </a:pathLst>
          </a:custGeom>
          <a:solidFill>
            <a:srgbClr val="638D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5028" y="2081783"/>
            <a:ext cx="150875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48906" y="2017776"/>
            <a:ext cx="454659" cy="455930"/>
          </a:xfrm>
          <a:custGeom>
            <a:avLst/>
            <a:gdLst/>
            <a:ahLst/>
            <a:cxnLst/>
            <a:rect l="l" t="t" r="r" b="b"/>
            <a:pathLst>
              <a:path w="454660" h="455930">
                <a:moveTo>
                  <a:pt x="227037" y="0"/>
                </a:moveTo>
                <a:lnTo>
                  <a:pt x="161467" y="9639"/>
                </a:lnTo>
                <a:lnTo>
                  <a:pt x="103416" y="36677"/>
                </a:lnTo>
                <a:lnTo>
                  <a:pt x="55689" y="78295"/>
                </a:lnTo>
                <a:lnTo>
                  <a:pt x="21107" y="131686"/>
                </a:lnTo>
                <a:lnTo>
                  <a:pt x="2463" y="194017"/>
                </a:lnTo>
                <a:lnTo>
                  <a:pt x="0" y="227660"/>
                </a:lnTo>
                <a:lnTo>
                  <a:pt x="2463" y="261302"/>
                </a:lnTo>
                <a:lnTo>
                  <a:pt x="21107" y="323646"/>
                </a:lnTo>
                <a:lnTo>
                  <a:pt x="55689" y="377024"/>
                </a:lnTo>
                <a:lnTo>
                  <a:pt x="103416" y="418655"/>
                </a:lnTo>
                <a:lnTo>
                  <a:pt x="161467" y="445693"/>
                </a:lnTo>
                <a:lnTo>
                  <a:pt x="227037" y="455333"/>
                </a:lnTo>
                <a:lnTo>
                  <a:pt x="260591" y="452856"/>
                </a:lnTo>
                <a:lnTo>
                  <a:pt x="322745" y="434174"/>
                </a:lnTo>
                <a:lnTo>
                  <a:pt x="375983" y="399491"/>
                </a:lnTo>
                <a:lnTo>
                  <a:pt x="417499" y="351624"/>
                </a:lnTo>
                <a:lnTo>
                  <a:pt x="444461" y="293420"/>
                </a:lnTo>
                <a:lnTo>
                  <a:pt x="454075" y="227660"/>
                </a:lnTo>
                <a:lnTo>
                  <a:pt x="451612" y="194017"/>
                </a:lnTo>
                <a:lnTo>
                  <a:pt x="432968" y="131686"/>
                </a:lnTo>
                <a:lnTo>
                  <a:pt x="398386" y="78295"/>
                </a:lnTo>
                <a:lnTo>
                  <a:pt x="350659" y="36677"/>
                </a:lnTo>
                <a:lnTo>
                  <a:pt x="292608" y="9639"/>
                </a:lnTo>
                <a:lnTo>
                  <a:pt x="227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48906" y="2017776"/>
            <a:ext cx="454659" cy="455930"/>
          </a:xfrm>
          <a:custGeom>
            <a:avLst/>
            <a:gdLst/>
            <a:ahLst/>
            <a:cxnLst/>
            <a:rect l="l" t="t" r="r" b="b"/>
            <a:pathLst>
              <a:path w="454660" h="455930">
                <a:moveTo>
                  <a:pt x="227037" y="0"/>
                </a:moveTo>
                <a:lnTo>
                  <a:pt x="161467" y="9639"/>
                </a:lnTo>
                <a:lnTo>
                  <a:pt x="103416" y="36677"/>
                </a:lnTo>
                <a:lnTo>
                  <a:pt x="55689" y="78295"/>
                </a:lnTo>
                <a:lnTo>
                  <a:pt x="21107" y="131686"/>
                </a:lnTo>
                <a:lnTo>
                  <a:pt x="2463" y="194017"/>
                </a:lnTo>
                <a:lnTo>
                  <a:pt x="0" y="227660"/>
                </a:lnTo>
                <a:lnTo>
                  <a:pt x="2463" y="261302"/>
                </a:lnTo>
                <a:lnTo>
                  <a:pt x="21107" y="323646"/>
                </a:lnTo>
                <a:lnTo>
                  <a:pt x="55689" y="377024"/>
                </a:lnTo>
                <a:lnTo>
                  <a:pt x="103416" y="418655"/>
                </a:lnTo>
                <a:lnTo>
                  <a:pt x="161467" y="445693"/>
                </a:lnTo>
                <a:lnTo>
                  <a:pt x="227037" y="455333"/>
                </a:lnTo>
                <a:lnTo>
                  <a:pt x="260591" y="452856"/>
                </a:lnTo>
                <a:lnTo>
                  <a:pt x="322745" y="434174"/>
                </a:lnTo>
                <a:lnTo>
                  <a:pt x="375983" y="399491"/>
                </a:lnTo>
                <a:lnTo>
                  <a:pt x="417499" y="351624"/>
                </a:lnTo>
                <a:lnTo>
                  <a:pt x="444461" y="293420"/>
                </a:lnTo>
                <a:lnTo>
                  <a:pt x="454075" y="227660"/>
                </a:lnTo>
                <a:lnTo>
                  <a:pt x="451612" y="194017"/>
                </a:lnTo>
                <a:lnTo>
                  <a:pt x="432968" y="131686"/>
                </a:lnTo>
                <a:lnTo>
                  <a:pt x="398386" y="78295"/>
                </a:lnTo>
                <a:lnTo>
                  <a:pt x="350659" y="36677"/>
                </a:lnTo>
                <a:lnTo>
                  <a:pt x="292608" y="9639"/>
                </a:lnTo>
                <a:lnTo>
                  <a:pt x="227037" y="0"/>
                </a:lnTo>
                <a:close/>
              </a:path>
            </a:pathLst>
          </a:custGeom>
          <a:ln w="9525">
            <a:solidFill>
              <a:srgbClr val="0096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373781" y="2418632"/>
            <a:ext cx="2578100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 i="1">
                <a:latin typeface="Open Sans"/>
                <a:cs typeface="Open Sans"/>
              </a:rPr>
              <a:t>“T</a:t>
            </a:r>
            <a:r>
              <a:rPr dirty="0" sz="1000" spc="-10" i="1">
                <a:latin typeface="Open Sans"/>
                <a:cs typeface="Open Sans"/>
              </a:rPr>
              <a:t>he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-10" i="1">
                <a:latin typeface="Open Sans"/>
                <a:cs typeface="Open Sans"/>
              </a:rPr>
              <a:t>l</a:t>
            </a:r>
            <a:r>
              <a:rPr dirty="0" sz="1000" spc="-10" i="1">
                <a:latin typeface="Open Sans"/>
                <a:cs typeface="Open Sans"/>
              </a:rPr>
              <a:t>d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exper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en</a:t>
            </a:r>
            <a:r>
              <a:rPr dirty="0" sz="1000" spc="-10" i="1">
                <a:latin typeface="Open Sans"/>
                <a:cs typeface="Open Sans"/>
              </a:rPr>
              <a:t>ci</a:t>
            </a:r>
            <a:r>
              <a:rPr dirty="0" sz="1000" spc="-10" i="1">
                <a:latin typeface="Open Sans"/>
                <a:cs typeface="Open Sans"/>
              </a:rPr>
              <a:t>ng</a:t>
            </a:r>
            <a:r>
              <a:rPr dirty="0" sz="1000" spc="-1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ne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f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the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m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10" b="1" i="1">
                <a:latin typeface="Open Sans"/>
                <a:cs typeface="Open Sans"/>
              </a:rPr>
              <a:t>st</a:t>
            </a:r>
            <a:r>
              <a:rPr dirty="0" sz="1000" spc="-1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p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f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15" b="1" i="1">
                <a:latin typeface="Open Sans"/>
                <a:cs typeface="Open Sans"/>
              </a:rPr>
              <a:t>un</a:t>
            </a:r>
            <a:r>
              <a:rPr dirty="0" sz="1000" spc="-10" b="1" i="1">
                <a:latin typeface="Open Sans"/>
                <a:cs typeface="Open Sans"/>
              </a:rPr>
              <a:t>d</a:t>
            </a:r>
            <a:r>
              <a:rPr dirty="0" sz="1000" spc="2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techn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l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gi</a:t>
            </a:r>
            <a:r>
              <a:rPr dirty="0" sz="1000" spc="-15" b="1" i="1">
                <a:latin typeface="Open Sans"/>
                <a:cs typeface="Open Sans"/>
              </a:rPr>
              <a:t>ca</a:t>
            </a:r>
            <a:r>
              <a:rPr dirty="0" sz="1000" spc="-5" b="1" i="1">
                <a:latin typeface="Open Sans"/>
                <a:cs typeface="Open Sans"/>
              </a:rPr>
              <a:t>l</a:t>
            </a:r>
            <a:r>
              <a:rPr dirty="0" sz="1000" spc="5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sh</a:t>
            </a:r>
            <a:r>
              <a:rPr dirty="0" sz="1000" spc="-5" b="1" i="1">
                <a:latin typeface="Open Sans"/>
                <a:cs typeface="Open Sans"/>
              </a:rPr>
              <a:t>if</a:t>
            </a:r>
            <a:r>
              <a:rPr dirty="0" sz="1000" spc="-10" b="1" i="1">
                <a:latin typeface="Open Sans"/>
                <a:cs typeface="Open Sans"/>
              </a:rPr>
              <a:t>t</a:t>
            </a:r>
            <a:r>
              <a:rPr dirty="0" sz="1000" spc="-5" b="1" i="1">
                <a:latin typeface="Open Sans"/>
                <a:cs typeface="Open Sans"/>
              </a:rPr>
              <a:t>s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w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0" b="1" i="1">
                <a:latin typeface="Open Sans"/>
                <a:cs typeface="Open Sans"/>
              </a:rPr>
              <a:t>t</a:t>
            </a:r>
            <a:r>
              <a:rPr dirty="0" sz="1000" spc="-10" b="1" i="1">
                <a:latin typeface="Open Sans"/>
                <a:cs typeface="Open Sans"/>
              </a:rPr>
              <a:t>h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th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ri</a:t>
            </a:r>
            <a:r>
              <a:rPr dirty="0" sz="1000" spc="-10" b="1" i="1">
                <a:latin typeface="Open Sans"/>
                <a:cs typeface="Open Sans"/>
              </a:rPr>
              <a:t>s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f</a:t>
            </a:r>
            <a:r>
              <a:rPr dirty="0" sz="100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-15" b="1" i="1">
                <a:latin typeface="Open Sans"/>
                <a:cs typeface="Open Sans"/>
              </a:rPr>
              <a:t>ene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0" b="1" i="1">
                <a:latin typeface="Open Sans"/>
                <a:cs typeface="Open Sans"/>
              </a:rPr>
              <a:t>at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b="1" i="1">
                <a:latin typeface="Open Sans"/>
                <a:cs typeface="Open Sans"/>
              </a:rPr>
              <a:t>v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4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...as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10" i="1">
                <a:latin typeface="Open Sans"/>
                <a:cs typeface="Open Sans"/>
              </a:rPr>
              <a:t>pan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es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nne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spc="15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th</a:t>
            </a:r>
            <a:r>
              <a:rPr dirty="0" sz="1000" spc="-5" i="1">
                <a:latin typeface="Open Sans"/>
                <a:cs typeface="Open Sans"/>
              </a:rPr>
              <a:t> the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10" i="1">
                <a:latin typeface="Open Sans"/>
                <a:cs typeface="Open Sans"/>
              </a:rPr>
              <a:t>u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5" i="1">
                <a:latin typeface="Open Sans"/>
                <a:cs typeface="Open Sans"/>
              </a:rPr>
              <a:t>ers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n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re</a:t>
            </a:r>
            <a:r>
              <a:rPr dirty="0" sz="1000" spc="1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nte</a:t>
            </a:r>
            <a:r>
              <a:rPr dirty="0" sz="1000" spc="-10" i="1">
                <a:latin typeface="Open Sans"/>
                <a:cs typeface="Open Sans"/>
              </a:rPr>
              <a:t>lli</a:t>
            </a:r>
            <a:r>
              <a:rPr dirty="0" sz="1000" i="1">
                <a:latin typeface="Open Sans"/>
                <a:cs typeface="Open Sans"/>
              </a:rPr>
              <a:t>g</a:t>
            </a:r>
            <a:r>
              <a:rPr dirty="0" sz="1000" spc="-5" i="1">
                <a:latin typeface="Open Sans"/>
                <a:cs typeface="Open Sans"/>
              </a:rPr>
              <a:t>ent,</a:t>
            </a:r>
            <a:r>
              <a:rPr dirty="0" sz="1000" spc="-5" i="1">
                <a:latin typeface="Open Sans"/>
                <a:cs typeface="Open Sans"/>
              </a:rPr>
              <a:t> auto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5" i="1">
                <a:latin typeface="Open Sans"/>
                <a:cs typeface="Open Sans"/>
              </a:rPr>
              <a:t>ated,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and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per</a:t>
            </a:r>
            <a:r>
              <a:rPr dirty="0" sz="1000" i="1">
                <a:latin typeface="Open Sans"/>
                <a:cs typeface="Open Sans"/>
              </a:rPr>
              <a:t>so</a:t>
            </a:r>
            <a:r>
              <a:rPr dirty="0" sz="1000" spc="-10" i="1">
                <a:latin typeface="Open Sans"/>
                <a:cs typeface="Open Sans"/>
              </a:rPr>
              <a:t>na</a:t>
            </a:r>
            <a:r>
              <a:rPr dirty="0" sz="1000" spc="-10" i="1">
                <a:latin typeface="Open Sans"/>
                <a:cs typeface="Open Sans"/>
              </a:rPr>
              <a:t>li</a:t>
            </a:r>
            <a:r>
              <a:rPr dirty="0" sz="1000" spc="-5" i="1">
                <a:latin typeface="Open Sans"/>
                <a:cs typeface="Open Sans"/>
              </a:rPr>
              <a:t>zed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10" i="1">
                <a:latin typeface="Open Sans"/>
                <a:cs typeface="Open Sans"/>
              </a:rPr>
              <a:t>a</a:t>
            </a:r>
            <a:r>
              <a:rPr dirty="0" sz="1000" spc="-10" i="1">
                <a:latin typeface="Open Sans"/>
                <a:cs typeface="Open Sans"/>
              </a:rPr>
              <a:t>y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,”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 sz="1000" spc="-10" i="1">
                <a:latin typeface="Open Sans"/>
                <a:cs typeface="Open Sans"/>
              </a:rPr>
              <a:t>—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M</a:t>
            </a:r>
            <a:r>
              <a:rPr dirty="0" sz="1000" spc="-5" i="1">
                <a:latin typeface="Open Sans"/>
                <a:cs typeface="Open Sans"/>
              </a:rPr>
              <a:t>arc</a:t>
            </a:r>
            <a:r>
              <a:rPr dirty="0" sz="1000" spc="1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Ben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ff,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C</a:t>
            </a:r>
            <a:r>
              <a:rPr dirty="0" sz="1000" spc="-20" i="1">
                <a:latin typeface="Open Sans"/>
                <a:cs typeface="Open Sans"/>
              </a:rPr>
              <a:t>E</a:t>
            </a:r>
            <a:r>
              <a:rPr dirty="0" sz="1000" spc="-10" i="1">
                <a:latin typeface="Open Sans"/>
                <a:cs typeface="Open Sans"/>
              </a:rPr>
              <a:t>O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3984" y="2709672"/>
            <a:ext cx="656831" cy="458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399843" y="4696672"/>
            <a:ext cx="2536190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 i="1">
                <a:latin typeface="Open Sans"/>
                <a:cs typeface="Open Sans"/>
              </a:rPr>
              <a:t>“G</a:t>
            </a:r>
            <a:r>
              <a:rPr dirty="0" sz="1000" spc="-5" i="1">
                <a:latin typeface="Open Sans"/>
                <a:cs typeface="Open Sans"/>
              </a:rPr>
              <a:t>enerat</a:t>
            </a:r>
            <a:r>
              <a:rPr dirty="0" sz="1000" spc="-10" i="1">
                <a:latin typeface="Open Sans"/>
                <a:cs typeface="Open Sans"/>
              </a:rPr>
              <a:t>iv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5" i="1">
                <a:latin typeface="Open Sans"/>
                <a:cs typeface="Open Sans"/>
              </a:rPr>
              <a:t>A</a:t>
            </a:r>
            <a:r>
              <a:rPr dirty="0" sz="1000" spc="-5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the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s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</a:t>
            </a:r>
            <a:r>
              <a:rPr dirty="0" sz="1000" spc="-5" b="1" i="1">
                <a:latin typeface="Open Sans"/>
                <a:cs typeface="Open Sans"/>
              </a:rPr>
              <a:t>gle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b</a:t>
            </a:r>
            <a:r>
              <a:rPr dirty="0" sz="1000" spc="-5" b="1" i="1">
                <a:latin typeface="Open Sans"/>
                <a:cs typeface="Open Sans"/>
              </a:rPr>
              <a:t>igg</a:t>
            </a:r>
            <a:r>
              <a:rPr dirty="0" sz="1000" spc="-15" b="1" i="1">
                <a:latin typeface="Open Sans"/>
                <a:cs typeface="Open Sans"/>
              </a:rPr>
              <a:t>es</a:t>
            </a:r>
            <a:r>
              <a:rPr dirty="0" sz="1000" spc="-5" b="1" i="1">
                <a:latin typeface="Open Sans"/>
                <a:cs typeface="Open Sans"/>
              </a:rPr>
              <a:t>t</a:t>
            </a:r>
            <a:r>
              <a:rPr dirty="0" sz="1000" spc="25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th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w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</a:t>
            </a:r>
            <a:r>
              <a:rPr dirty="0" sz="1000" spc="-5" b="1" i="1">
                <a:latin typeface="Open Sans"/>
                <a:cs typeface="Open Sans"/>
              </a:rPr>
              <a:t>re</a:t>
            </a:r>
            <a:r>
              <a:rPr dirty="0" sz="1000" spc="2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v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25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-1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t</a:t>
            </a:r>
            <a:r>
              <a:rPr dirty="0" sz="1000" spc="-10" b="1" i="1">
                <a:latin typeface="Open Sans"/>
                <a:cs typeface="Open Sans"/>
              </a:rPr>
              <a:t>o</a:t>
            </a:r>
            <a:r>
              <a:rPr dirty="0" sz="1000" spc="2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se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25" b="1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n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ur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li</a:t>
            </a:r>
            <a:r>
              <a:rPr dirty="0" sz="1000" spc="-5" i="1">
                <a:latin typeface="Open Sans"/>
                <a:cs typeface="Open Sans"/>
              </a:rPr>
              <a:t>fet</a:t>
            </a:r>
            <a:r>
              <a:rPr dirty="0" sz="1000" spc="-15" i="1">
                <a:latin typeface="Open Sans"/>
                <a:cs typeface="Open Sans"/>
              </a:rPr>
              <a:t>im</a:t>
            </a:r>
            <a:r>
              <a:rPr dirty="0" sz="1000" spc="-10" i="1">
                <a:latin typeface="Open Sans"/>
                <a:cs typeface="Open Sans"/>
              </a:rPr>
              <a:t>e…</a:t>
            </a:r>
            <a:r>
              <a:rPr dirty="0" sz="1000" spc="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It</a:t>
            </a:r>
            <a:r>
              <a:rPr dirty="0" sz="1000" spc="-5" i="1">
                <a:latin typeface="Open Sans"/>
                <a:cs typeface="Open Sans"/>
              </a:rPr>
              <a:t> ra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es</a:t>
            </a:r>
            <a:r>
              <a:rPr dirty="0" sz="1000" spc="-1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the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funda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5" i="1">
                <a:latin typeface="Open Sans"/>
                <a:cs typeface="Open Sans"/>
              </a:rPr>
              <a:t>ental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que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n</a:t>
            </a:r>
            <a:r>
              <a:rPr dirty="0" sz="1000" spc="-2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‘</a:t>
            </a:r>
            <a:r>
              <a:rPr dirty="0" sz="1000" spc="-10" i="1">
                <a:latin typeface="Open Sans"/>
                <a:cs typeface="Open Sans"/>
              </a:rPr>
              <a:t>What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go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ng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to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happen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to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u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10" i="1">
                <a:latin typeface="Open Sans"/>
                <a:cs typeface="Open Sans"/>
              </a:rPr>
              <a:t>?’</a:t>
            </a:r>
            <a:r>
              <a:rPr dirty="0" sz="1000" spc="-5" i="1">
                <a:latin typeface="Open Sans"/>
                <a:cs typeface="Open Sans"/>
              </a:rPr>
              <a:t>”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 sz="1000" spc="-10" i="1">
                <a:latin typeface="Open Sans"/>
                <a:cs typeface="Open Sans"/>
              </a:rPr>
              <a:t>—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Seba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an</a:t>
            </a:r>
            <a:r>
              <a:rPr dirty="0" sz="1000" spc="-2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T</a:t>
            </a:r>
            <a:r>
              <a:rPr dirty="0" sz="1000" spc="-5" i="1">
                <a:latin typeface="Open Sans"/>
                <a:cs typeface="Open Sans"/>
              </a:rPr>
              <a:t>hrun,</a:t>
            </a:r>
            <a:r>
              <a:rPr dirty="0" sz="1000" spc="15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E</a:t>
            </a:r>
            <a:r>
              <a:rPr dirty="0" sz="1000" spc="-5" i="1">
                <a:latin typeface="Open Sans"/>
                <a:cs typeface="Open Sans"/>
              </a:rPr>
              <a:t>xe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5" i="1">
                <a:latin typeface="Open Sans"/>
                <a:cs typeface="Open Sans"/>
              </a:rPr>
              <a:t>ut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v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C</a:t>
            </a:r>
            <a:r>
              <a:rPr dirty="0" sz="1000" spc="-10" i="1">
                <a:latin typeface="Open Sans"/>
                <a:cs typeface="Open Sans"/>
              </a:rPr>
              <a:t>ha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10" i="1">
                <a:latin typeface="Open Sans"/>
                <a:cs typeface="Open Sans"/>
              </a:rPr>
              <a:t>an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3786" y="3481463"/>
            <a:ext cx="2503805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 i="1">
                <a:latin typeface="Open Sans"/>
                <a:cs typeface="Open Sans"/>
              </a:rPr>
              <a:t>"A</a:t>
            </a:r>
            <a:r>
              <a:rPr dirty="0" sz="1000" spc="-5" i="1">
                <a:latin typeface="Open Sans"/>
                <a:cs typeface="Open Sans"/>
              </a:rPr>
              <a:t>I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at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an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</a:t>
            </a:r>
            <a:r>
              <a:rPr dirty="0" sz="1000" spc="-5" b="1" i="1">
                <a:latin typeface="Open Sans"/>
                <a:cs typeface="Open Sans"/>
              </a:rPr>
              <a:t>fl</a:t>
            </a:r>
            <a:r>
              <a:rPr dirty="0" sz="1000" spc="-10" b="1" i="1">
                <a:latin typeface="Open Sans"/>
                <a:cs typeface="Open Sans"/>
              </a:rPr>
              <a:t>ect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10" b="1" i="1">
                <a:latin typeface="Open Sans"/>
                <a:cs typeface="Open Sans"/>
              </a:rPr>
              <a:t>n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p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</a:t>
            </a:r>
            <a:r>
              <a:rPr dirty="0" sz="1000" spc="-5" b="1" i="1">
                <a:latin typeface="Open Sans"/>
                <a:cs typeface="Open Sans"/>
              </a:rPr>
              <a:t>t</a:t>
            </a:r>
            <a:r>
              <a:rPr dirty="0" sz="1000" spc="-5" i="1">
                <a:latin typeface="Open Sans"/>
                <a:cs typeface="Open Sans"/>
              </a:rPr>
              <a:t>,</a:t>
            </a:r>
            <a:r>
              <a:rPr dirty="0" sz="1000" spc="25" i="1">
                <a:latin typeface="Open Sans"/>
                <a:cs typeface="Open Sans"/>
              </a:rPr>
              <a:t> 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ett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ng</a:t>
            </a:r>
            <a:r>
              <a:rPr dirty="0" sz="1000" spc="-1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up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f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b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15" b="1" i="1">
                <a:latin typeface="Open Sans"/>
                <a:cs typeface="Open Sans"/>
              </a:rPr>
              <a:t>a</a:t>
            </a:r>
            <a:r>
              <a:rPr dirty="0" sz="1000" spc="-10" b="1" i="1">
                <a:latin typeface="Open Sans"/>
                <a:cs typeface="Open Sans"/>
              </a:rPr>
              <a:t>d</a:t>
            </a:r>
            <a:r>
              <a:rPr dirty="0" sz="1000" spc="3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ad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10" b="1" i="1">
                <a:latin typeface="Open Sans"/>
                <a:cs typeface="Open Sans"/>
              </a:rPr>
              <a:t>pt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10" b="1" i="1">
                <a:latin typeface="Open Sans"/>
                <a:cs typeface="Open Sans"/>
              </a:rPr>
              <a:t>n</a:t>
            </a:r>
            <a:r>
              <a:rPr dirty="0" sz="1000" spc="35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5" b="1" i="1">
                <a:latin typeface="Open Sans"/>
                <a:cs typeface="Open Sans"/>
              </a:rPr>
              <a:t>each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4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v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ry</a:t>
            </a:r>
            <a:r>
              <a:rPr dirty="0" sz="1000" spc="35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ndust</a:t>
            </a:r>
            <a:r>
              <a:rPr dirty="0" sz="1000" spc="-5" b="1" i="1">
                <a:latin typeface="Open Sans"/>
                <a:cs typeface="Open Sans"/>
              </a:rPr>
              <a:t>ry</a:t>
            </a:r>
            <a:r>
              <a:rPr dirty="0" sz="1000" spc="-5" i="1">
                <a:latin typeface="Open Sans"/>
                <a:cs typeface="Open Sans"/>
              </a:rPr>
              <a:t>... fr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m</a:t>
            </a:r>
            <a:r>
              <a:rPr dirty="0" sz="1000" spc="10" i="1">
                <a:latin typeface="Open Sans"/>
                <a:cs typeface="Open Sans"/>
              </a:rPr>
              <a:t> 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tartups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to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10" i="1">
                <a:latin typeface="Open Sans"/>
                <a:cs typeface="Open Sans"/>
              </a:rPr>
              <a:t>a</a:t>
            </a:r>
            <a:r>
              <a:rPr dirty="0" sz="1000" spc="-10" i="1">
                <a:latin typeface="Open Sans"/>
                <a:cs typeface="Open Sans"/>
              </a:rPr>
              <a:t>j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enterpr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,</a:t>
            </a:r>
            <a:r>
              <a:rPr dirty="0" sz="1000" spc="-20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are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ee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ng</a:t>
            </a:r>
            <a:r>
              <a:rPr dirty="0" sz="1000" spc="-15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acce</a:t>
            </a:r>
            <a:r>
              <a:rPr dirty="0" sz="1000" spc="-5" b="1" i="1">
                <a:latin typeface="Open Sans"/>
                <a:cs typeface="Open Sans"/>
              </a:rPr>
              <a:t>l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5" b="1" i="1">
                <a:latin typeface="Open Sans"/>
                <a:cs typeface="Open Sans"/>
              </a:rPr>
              <a:t>a</a:t>
            </a:r>
            <a:r>
              <a:rPr dirty="0" sz="1000" spc="0" b="1" i="1">
                <a:latin typeface="Open Sans"/>
                <a:cs typeface="Open Sans"/>
              </a:rPr>
              <a:t>t</a:t>
            </a:r>
            <a:r>
              <a:rPr dirty="0" sz="1000" spc="-5" b="1" i="1">
                <a:latin typeface="Open Sans"/>
                <a:cs typeface="Open Sans"/>
              </a:rPr>
              <a:t>e</a:t>
            </a:r>
            <a:r>
              <a:rPr dirty="0" sz="1000" spc="-10" b="1" i="1">
                <a:latin typeface="Open Sans"/>
                <a:cs typeface="Open Sans"/>
              </a:rPr>
              <a:t>d</a:t>
            </a:r>
            <a:r>
              <a:rPr dirty="0" sz="1000" spc="45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nte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5" b="1" i="1">
                <a:latin typeface="Open Sans"/>
                <a:cs typeface="Open Sans"/>
              </a:rPr>
              <a:t>es</a:t>
            </a:r>
            <a:r>
              <a:rPr dirty="0" sz="1000" spc="-5" b="1" i="1">
                <a:latin typeface="Open Sans"/>
                <a:cs typeface="Open Sans"/>
              </a:rPr>
              <a:t>t</a:t>
            </a:r>
            <a:r>
              <a:rPr dirty="0" sz="1000" spc="50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in</a:t>
            </a:r>
            <a:r>
              <a:rPr dirty="0" sz="100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th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v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0" b="1" i="1">
                <a:latin typeface="Open Sans"/>
                <a:cs typeface="Open Sans"/>
              </a:rPr>
              <a:t>sat</a:t>
            </a:r>
            <a:r>
              <a:rPr dirty="0" sz="1000" spc="-5" b="1" i="1">
                <a:latin typeface="Open Sans"/>
                <a:cs typeface="Open Sans"/>
              </a:rPr>
              <a:t>ili</a:t>
            </a:r>
            <a:r>
              <a:rPr dirty="0" sz="1000" spc="-10" b="1" i="1">
                <a:latin typeface="Open Sans"/>
                <a:cs typeface="Open Sans"/>
              </a:rPr>
              <a:t>t</a:t>
            </a:r>
            <a:r>
              <a:rPr dirty="0" sz="1000" spc="-10" b="1" i="1">
                <a:latin typeface="Open Sans"/>
                <a:cs typeface="Open Sans"/>
              </a:rPr>
              <a:t>y</a:t>
            </a:r>
            <a:r>
              <a:rPr dirty="0" sz="1000" spc="5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an</a:t>
            </a:r>
            <a:r>
              <a:rPr dirty="0" sz="1000" spc="-10" b="1" i="1">
                <a:latin typeface="Open Sans"/>
                <a:cs typeface="Open Sans"/>
              </a:rPr>
              <a:t>d</a:t>
            </a:r>
            <a:r>
              <a:rPr dirty="0" sz="1000" spc="2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capab</a:t>
            </a:r>
            <a:r>
              <a:rPr dirty="0" sz="1000" spc="-5" b="1" i="1">
                <a:latin typeface="Open Sans"/>
                <a:cs typeface="Open Sans"/>
              </a:rPr>
              <a:t>ili</a:t>
            </a:r>
            <a:r>
              <a:rPr dirty="0" sz="1000" spc="-10" b="1" i="1">
                <a:latin typeface="Open Sans"/>
                <a:cs typeface="Open Sans"/>
              </a:rPr>
              <a:t>t</a:t>
            </a:r>
            <a:r>
              <a:rPr dirty="0" sz="1000" spc="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s</a:t>
            </a:r>
            <a:r>
              <a:rPr dirty="0" sz="1000" spc="60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f</a:t>
            </a:r>
            <a:r>
              <a:rPr dirty="0" sz="100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-15" b="1" i="1">
                <a:latin typeface="Open Sans"/>
                <a:cs typeface="Open Sans"/>
              </a:rPr>
              <a:t>ene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0" b="1" i="1">
                <a:latin typeface="Open Sans"/>
                <a:cs typeface="Open Sans"/>
              </a:rPr>
              <a:t>at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b="1" i="1">
                <a:latin typeface="Open Sans"/>
                <a:cs typeface="Open Sans"/>
              </a:rPr>
              <a:t>v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."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 sz="1000" spc="-10" i="1">
                <a:latin typeface="Open Sans"/>
                <a:cs typeface="Open Sans"/>
              </a:rPr>
              <a:t>—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J</a:t>
            </a:r>
            <a:r>
              <a:rPr dirty="0" sz="1000" spc="-10" i="1">
                <a:latin typeface="Open Sans"/>
                <a:cs typeface="Open Sans"/>
              </a:rPr>
              <a:t>en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10" i="1">
                <a:latin typeface="Open Sans"/>
                <a:cs typeface="Open Sans"/>
              </a:rPr>
              <a:t>en</a:t>
            </a:r>
            <a:r>
              <a:rPr dirty="0" sz="1000" spc="-20" i="1">
                <a:latin typeface="Open Sans"/>
                <a:cs typeface="Open Sans"/>
              </a:rPr>
              <a:t> </a:t>
            </a:r>
            <a:r>
              <a:rPr dirty="0" sz="1000" spc="-15" i="1">
                <a:latin typeface="Open Sans"/>
                <a:cs typeface="Open Sans"/>
              </a:rPr>
              <a:t>H</a:t>
            </a:r>
            <a:r>
              <a:rPr dirty="0" sz="1000" spc="-10" i="1">
                <a:latin typeface="Open Sans"/>
                <a:cs typeface="Open Sans"/>
              </a:rPr>
              <a:t>uan</a:t>
            </a:r>
            <a:r>
              <a:rPr dirty="0" sz="1000" i="1">
                <a:latin typeface="Open Sans"/>
                <a:cs typeface="Open Sans"/>
              </a:rPr>
              <a:t>g</a:t>
            </a:r>
            <a:r>
              <a:rPr dirty="0" sz="1000" spc="-5" i="1">
                <a:latin typeface="Open Sans"/>
                <a:cs typeface="Open Sans"/>
              </a:rPr>
              <a:t>,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F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under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and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C</a:t>
            </a:r>
            <a:r>
              <a:rPr dirty="0" sz="1000" spc="-20" i="1">
                <a:latin typeface="Open Sans"/>
                <a:cs typeface="Open Sans"/>
              </a:rPr>
              <a:t>E</a:t>
            </a:r>
            <a:r>
              <a:rPr dirty="0" sz="1000" spc="-10" i="1">
                <a:latin typeface="Open Sans"/>
                <a:cs typeface="Open Sans"/>
              </a:rPr>
              <a:t>O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2999" y="1725985"/>
            <a:ext cx="2927350" cy="1034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35"/>
              </a:lnSpc>
            </a:pPr>
            <a:r>
              <a:rPr dirty="0" sz="2400" spc="-20" b="1">
                <a:solidFill>
                  <a:srgbClr val="85BB24"/>
                </a:solidFill>
                <a:latin typeface="Open Sans"/>
                <a:cs typeface="Open Sans"/>
              </a:rPr>
              <a:t>$</a:t>
            </a:r>
            <a:r>
              <a:rPr dirty="0" sz="2400" spc="-15" b="1">
                <a:solidFill>
                  <a:srgbClr val="85BB24"/>
                </a:solidFill>
                <a:latin typeface="Open Sans"/>
                <a:cs typeface="Open Sans"/>
              </a:rPr>
              <a:t>1</a:t>
            </a:r>
            <a:r>
              <a:rPr dirty="0" sz="2400" spc="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240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2400" spc="-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2400" spc="-15" b="1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2400" spc="-15" b="1">
                <a:solidFill>
                  <a:srgbClr val="85BB24"/>
                </a:solidFill>
                <a:latin typeface="Open Sans"/>
                <a:cs typeface="Open Sans"/>
              </a:rPr>
              <a:t>LL</a:t>
            </a:r>
            <a:r>
              <a:rPr dirty="0" sz="2400" spc="-20" b="1">
                <a:solidFill>
                  <a:srgbClr val="85BB24"/>
                </a:solidFill>
                <a:latin typeface="Open Sans"/>
                <a:cs typeface="Open Sans"/>
              </a:rPr>
              <a:t>IO</a:t>
            </a:r>
            <a:r>
              <a:rPr dirty="0" sz="2400" spc="-15" b="1">
                <a:solidFill>
                  <a:srgbClr val="85BB24"/>
                </a:solidFill>
                <a:latin typeface="Open Sans"/>
                <a:cs typeface="Open Sans"/>
              </a:rPr>
              <a:t>N</a:t>
            </a:r>
            <a:r>
              <a:rPr dirty="0" baseline="24305" sz="2400" spc="-15" b="1">
                <a:solidFill>
                  <a:srgbClr val="85BB24"/>
                </a:solidFill>
                <a:latin typeface="Open Sans"/>
                <a:cs typeface="Open Sans"/>
              </a:rPr>
              <a:t>1</a:t>
            </a:r>
            <a:endParaRPr baseline="24305" sz="2400">
              <a:latin typeface="Open Sans"/>
              <a:cs typeface="Open Sans"/>
            </a:endParaRPr>
          </a:p>
          <a:p>
            <a:pPr algn="ctr">
              <a:lnSpc>
                <a:spcPts val="1775"/>
              </a:lnSpc>
            </a:pP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the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f</a:t>
            </a:r>
            <a:r>
              <a:rPr dirty="0" sz="1600" spc="-10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ne</a:t>
            </a:r>
            <a:r>
              <a:rPr dirty="0" sz="1600" spc="-15">
                <a:latin typeface="Open Sans"/>
                <a:cs typeface="Open Sans"/>
              </a:rPr>
              <a:t>a</a:t>
            </a:r>
            <a:r>
              <a:rPr dirty="0" sz="1600" spc="-10">
                <a:latin typeface="Open Sans"/>
                <a:cs typeface="Open Sans"/>
              </a:rPr>
              <a:t>r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te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15">
                <a:latin typeface="Open Sans"/>
                <a:cs typeface="Open Sans"/>
              </a:rPr>
              <a:t>m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5">
                <a:latin typeface="Open Sans"/>
                <a:cs typeface="Open Sans"/>
              </a:rPr>
              <a:t>b</a:t>
            </a:r>
            <a:r>
              <a:rPr dirty="0" sz="1600" spc="-10">
                <a:latin typeface="Open Sans"/>
                <a:cs typeface="Open Sans"/>
              </a:rPr>
              <a:t>al</a:t>
            </a:r>
            <a:endParaRPr sz="1600">
              <a:latin typeface="Open Sans"/>
              <a:cs typeface="Open Sans"/>
            </a:endParaRPr>
          </a:p>
          <a:p>
            <a:pPr algn="ctr" marL="160020" marR="153670">
              <a:lnSpc>
                <a:spcPct val="100000"/>
              </a:lnSpc>
            </a:pP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15">
                <a:latin typeface="Open Sans"/>
                <a:cs typeface="Open Sans"/>
              </a:rPr>
              <a:t>co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mic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di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u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du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to</a:t>
            </a:r>
            <a:r>
              <a:rPr dirty="0" sz="1600" spc="-10">
                <a:latin typeface="Open Sans"/>
                <a:cs typeface="Open Sans"/>
              </a:rPr>
              <a:t> a</a:t>
            </a:r>
            <a:r>
              <a:rPr dirty="0" sz="1600" spc="-15">
                <a:latin typeface="Open Sans"/>
                <a:cs typeface="Open Sans"/>
              </a:rPr>
              <a:t>cc</a:t>
            </a:r>
            <a:r>
              <a:rPr dirty="0" sz="1600" spc="-10">
                <a:latin typeface="Open Sans"/>
                <a:cs typeface="Open Sans"/>
              </a:rPr>
              <a:t>ele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ated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5">
                <a:latin typeface="Open Sans"/>
                <a:cs typeface="Open Sans"/>
              </a:rPr>
              <a:t>n</a:t>
            </a:r>
            <a:r>
              <a:rPr dirty="0" sz="1600" spc="-50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vat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58266" y="3069008"/>
            <a:ext cx="3045460" cy="909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</a:pPr>
            <a:r>
              <a:rPr dirty="0" sz="1200" spc="-10">
                <a:latin typeface="Verdana"/>
                <a:cs typeface="Verdana"/>
              </a:rPr>
              <a:t>"</a:t>
            </a:r>
            <a:r>
              <a:rPr dirty="0" sz="1200" spc="-15" b="1">
                <a:solidFill>
                  <a:srgbClr val="85BB24"/>
                </a:solidFill>
                <a:latin typeface="Verdana"/>
                <a:cs typeface="Verdana"/>
              </a:rPr>
              <a:t>C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h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a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G</a:t>
            </a:r>
            <a:r>
              <a:rPr dirty="0" sz="1200" spc="-15" b="1">
                <a:solidFill>
                  <a:srgbClr val="85BB24"/>
                </a:solidFill>
                <a:latin typeface="Verdana"/>
                <a:cs typeface="Verdana"/>
              </a:rPr>
              <a:t>P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20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tim</a:t>
            </a:r>
            <a:r>
              <a:rPr dirty="0" sz="1200" spc="-15">
                <a:latin typeface="Verdana"/>
                <a:cs typeface="Verdana"/>
              </a:rPr>
              <a:t>at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25">
                <a:latin typeface="Verdana"/>
                <a:cs typeface="Verdana"/>
              </a:rPr>
              <a:t>av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r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e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a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c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he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d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15" b="1">
                <a:solidFill>
                  <a:srgbClr val="85BB24"/>
                </a:solidFill>
                <a:latin typeface="Verdana"/>
                <a:cs typeface="Verdana"/>
              </a:rPr>
              <a:t>10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0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m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illi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o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n</a:t>
            </a:r>
            <a:r>
              <a:rPr dirty="0" sz="1200" spc="1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m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o</a:t>
            </a:r>
            <a:r>
              <a:rPr dirty="0" sz="1200" spc="-15" b="1">
                <a:solidFill>
                  <a:srgbClr val="85BB24"/>
                </a:solidFill>
                <a:latin typeface="Verdana"/>
                <a:cs typeface="Verdana"/>
              </a:rPr>
              <a:t>n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hl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y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a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c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i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v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e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use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rs</a:t>
            </a:r>
            <a:r>
              <a:rPr dirty="0" sz="1200" spc="1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85BB24"/>
                </a:solidFill>
                <a:latin typeface="Verdana"/>
                <a:cs typeface="Verdana"/>
              </a:rPr>
              <a:t>i</a:t>
            </a:r>
            <a:r>
              <a:rPr dirty="0" sz="1200">
                <a:solidFill>
                  <a:srgbClr val="85BB24"/>
                </a:solidFill>
                <a:latin typeface="Verdana"/>
                <a:cs typeface="Verdana"/>
              </a:rPr>
              <a:t>n</a:t>
            </a:r>
            <a:r>
              <a:rPr dirty="0" sz="1200" spc="5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85BB24"/>
                </a:solidFill>
                <a:latin typeface="Verdana"/>
                <a:cs typeface="Verdana"/>
              </a:rPr>
              <a:t>J</a:t>
            </a:r>
            <a:r>
              <a:rPr dirty="0" sz="1200" spc="-15">
                <a:solidFill>
                  <a:srgbClr val="85BB24"/>
                </a:solidFill>
                <a:latin typeface="Verdana"/>
                <a:cs typeface="Verdana"/>
              </a:rPr>
              <a:t>anua</a:t>
            </a:r>
            <a:r>
              <a:rPr dirty="0" sz="1200" spc="-10">
                <a:solidFill>
                  <a:srgbClr val="85BB24"/>
                </a:solidFill>
                <a:latin typeface="Verdana"/>
                <a:cs typeface="Verdana"/>
              </a:rPr>
              <a:t>r</a:t>
            </a:r>
            <a:r>
              <a:rPr dirty="0" sz="1200" spc="-125">
                <a:solidFill>
                  <a:srgbClr val="85BB24"/>
                </a:solidFill>
                <a:latin typeface="Verdana"/>
                <a:cs typeface="Verdana"/>
              </a:rPr>
              <a:t>y</a:t>
            </a:r>
            <a:r>
              <a:rPr dirty="0" sz="1200" spc="-10">
                <a:solidFill>
                  <a:srgbClr val="85BB24"/>
                </a:solidFill>
                <a:latin typeface="Verdana"/>
                <a:cs typeface="Verdana"/>
              </a:rPr>
              <a:t>...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m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a</a:t>
            </a:r>
            <a:r>
              <a:rPr dirty="0" sz="1200" spc="-15" b="1">
                <a:solidFill>
                  <a:srgbClr val="85BB24"/>
                </a:solidFill>
                <a:latin typeface="Verdana"/>
                <a:cs typeface="Verdana"/>
              </a:rPr>
              <a:t>k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in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g</a:t>
            </a:r>
            <a:r>
              <a:rPr dirty="0" sz="1200" spc="4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i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he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f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a</a:t>
            </a:r>
            <a:r>
              <a:rPr dirty="0" sz="1200" spc="-15" b="1">
                <a:solidFill>
                  <a:srgbClr val="85BB24"/>
                </a:solidFill>
                <a:latin typeface="Verdana"/>
                <a:cs typeface="Verdana"/>
              </a:rPr>
              <a:t>s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e</a:t>
            </a:r>
            <a:r>
              <a:rPr dirty="0" sz="1200" spc="-15" b="1">
                <a:solidFill>
                  <a:srgbClr val="85BB24"/>
                </a:solidFill>
                <a:latin typeface="Verdana"/>
                <a:cs typeface="Verdana"/>
              </a:rPr>
              <a:t>s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-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gr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o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w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in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g</a:t>
            </a:r>
            <a:r>
              <a:rPr dirty="0" sz="1200" spc="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c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o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nsu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m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e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r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a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pp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li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ca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i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o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n</a:t>
            </a:r>
            <a:r>
              <a:rPr dirty="0" sz="1200" spc="-20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i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n</a:t>
            </a:r>
            <a:r>
              <a:rPr dirty="0" sz="1200" spc="5" b="1">
                <a:solidFill>
                  <a:srgbClr val="85BB24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his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t</a:t>
            </a:r>
            <a:r>
              <a:rPr dirty="0" sz="1200" spc="-10" b="1">
                <a:solidFill>
                  <a:srgbClr val="85BB24"/>
                </a:solidFill>
                <a:latin typeface="Verdana"/>
                <a:cs typeface="Verdana"/>
              </a:rPr>
              <a:t>o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r</a:t>
            </a:r>
            <a:r>
              <a:rPr dirty="0" sz="1200" spc="-15" b="1">
                <a:solidFill>
                  <a:srgbClr val="85BB24"/>
                </a:solidFill>
                <a:latin typeface="Verdana"/>
                <a:cs typeface="Verdana"/>
              </a:rPr>
              <a:t>y</a:t>
            </a:r>
            <a:r>
              <a:rPr dirty="0" sz="1200" spc="-5" b="1">
                <a:solidFill>
                  <a:srgbClr val="85BB24"/>
                </a:solidFill>
                <a:latin typeface="Verdana"/>
                <a:cs typeface="Verdana"/>
              </a:rPr>
              <a:t>...</a:t>
            </a:r>
            <a:r>
              <a:rPr dirty="0" sz="1200" b="1">
                <a:solidFill>
                  <a:srgbClr val="85BB24"/>
                </a:solidFill>
                <a:latin typeface="Verdana"/>
                <a:cs typeface="Verdana"/>
              </a:rPr>
              <a:t>“</a:t>
            </a:r>
            <a:r>
              <a:rPr dirty="0" baseline="24305" sz="1200" b="1" i="1">
                <a:solidFill>
                  <a:srgbClr val="85BB24"/>
                </a:solidFill>
                <a:latin typeface="Open Sans"/>
                <a:cs typeface="Open Sans"/>
              </a:rPr>
              <a:t>7</a:t>
            </a:r>
            <a:endParaRPr baseline="24305" sz="1200">
              <a:latin typeface="Open Sans"/>
              <a:cs typeface="Open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55023" y="3912107"/>
            <a:ext cx="2331719" cy="2331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57359" y="4306823"/>
            <a:ext cx="1534795" cy="1534795"/>
          </a:xfrm>
          <a:custGeom>
            <a:avLst/>
            <a:gdLst/>
            <a:ahLst/>
            <a:cxnLst/>
            <a:rect l="l" t="t" r="r" b="b"/>
            <a:pathLst>
              <a:path w="1534795" h="1534795">
                <a:moveTo>
                  <a:pt x="767334" y="0"/>
                </a:moveTo>
                <a:lnTo>
                  <a:pt x="704400" y="2543"/>
                </a:lnTo>
                <a:lnTo>
                  <a:pt x="642868" y="10043"/>
                </a:lnTo>
                <a:lnTo>
                  <a:pt x="582934" y="22300"/>
                </a:lnTo>
                <a:lnTo>
                  <a:pt x="524797" y="39119"/>
                </a:lnTo>
                <a:lnTo>
                  <a:pt x="468653" y="60300"/>
                </a:lnTo>
                <a:lnTo>
                  <a:pt x="414700" y="85648"/>
                </a:lnTo>
                <a:lnTo>
                  <a:pt x="363135" y="114964"/>
                </a:lnTo>
                <a:lnTo>
                  <a:pt x="314156" y="148051"/>
                </a:lnTo>
                <a:lnTo>
                  <a:pt x="267961" y="184711"/>
                </a:lnTo>
                <a:lnTo>
                  <a:pt x="224747" y="224747"/>
                </a:lnTo>
                <a:lnTo>
                  <a:pt x="184711" y="267961"/>
                </a:lnTo>
                <a:lnTo>
                  <a:pt x="148051" y="314156"/>
                </a:lnTo>
                <a:lnTo>
                  <a:pt x="114964" y="363135"/>
                </a:lnTo>
                <a:lnTo>
                  <a:pt x="85648" y="414700"/>
                </a:lnTo>
                <a:lnTo>
                  <a:pt x="60300" y="468653"/>
                </a:lnTo>
                <a:lnTo>
                  <a:pt x="39119" y="524797"/>
                </a:lnTo>
                <a:lnTo>
                  <a:pt x="22300" y="582934"/>
                </a:lnTo>
                <a:lnTo>
                  <a:pt x="10043" y="642868"/>
                </a:lnTo>
                <a:lnTo>
                  <a:pt x="2543" y="704400"/>
                </a:lnTo>
                <a:lnTo>
                  <a:pt x="0" y="767333"/>
                </a:lnTo>
                <a:lnTo>
                  <a:pt x="2543" y="830267"/>
                </a:lnTo>
                <a:lnTo>
                  <a:pt x="10043" y="891799"/>
                </a:lnTo>
                <a:lnTo>
                  <a:pt x="22300" y="951733"/>
                </a:lnTo>
                <a:lnTo>
                  <a:pt x="39119" y="1009870"/>
                </a:lnTo>
                <a:lnTo>
                  <a:pt x="60300" y="1066014"/>
                </a:lnTo>
                <a:lnTo>
                  <a:pt x="85648" y="1119967"/>
                </a:lnTo>
                <a:lnTo>
                  <a:pt x="114964" y="1171532"/>
                </a:lnTo>
                <a:lnTo>
                  <a:pt x="148051" y="1220511"/>
                </a:lnTo>
                <a:lnTo>
                  <a:pt x="184711" y="1266706"/>
                </a:lnTo>
                <a:lnTo>
                  <a:pt x="224747" y="1309920"/>
                </a:lnTo>
                <a:lnTo>
                  <a:pt x="267961" y="1349956"/>
                </a:lnTo>
                <a:lnTo>
                  <a:pt x="314156" y="1386616"/>
                </a:lnTo>
                <a:lnTo>
                  <a:pt x="363135" y="1419703"/>
                </a:lnTo>
                <a:lnTo>
                  <a:pt x="414700" y="1449019"/>
                </a:lnTo>
                <a:lnTo>
                  <a:pt x="468653" y="1474367"/>
                </a:lnTo>
                <a:lnTo>
                  <a:pt x="524797" y="1495548"/>
                </a:lnTo>
                <a:lnTo>
                  <a:pt x="582934" y="1512367"/>
                </a:lnTo>
                <a:lnTo>
                  <a:pt x="642868" y="1524624"/>
                </a:lnTo>
                <a:lnTo>
                  <a:pt x="704400" y="1532124"/>
                </a:lnTo>
                <a:lnTo>
                  <a:pt x="767334" y="1534667"/>
                </a:lnTo>
                <a:lnTo>
                  <a:pt x="830267" y="1532124"/>
                </a:lnTo>
                <a:lnTo>
                  <a:pt x="891799" y="1524624"/>
                </a:lnTo>
                <a:lnTo>
                  <a:pt x="951733" y="1512367"/>
                </a:lnTo>
                <a:lnTo>
                  <a:pt x="1009870" y="1495548"/>
                </a:lnTo>
                <a:lnTo>
                  <a:pt x="1066014" y="1474367"/>
                </a:lnTo>
                <a:lnTo>
                  <a:pt x="1119967" y="1449019"/>
                </a:lnTo>
                <a:lnTo>
                  <a:pt x="1171532" y="1419703"/>
                </a:lnTo>
                <a:lnTo>
                  <a:pt x="1220511" y="1386616"/>
                </a:lnTo>
                <a:lnTo>
                  <a:pt x="1266706" y="1349956"/>
                </a:lnTo>
                <a:lnTo>
                  <a:pt x="1309920" y="1309920"/>
                </a:lnTo>
                <a:lnTo>
                  <a:pt x="1349956" y="1266706"/>
                </a:lnTo>
                <a:lnTo>
                  <a:pt x="1386616" y="1220511"/>
                </a:lnTo>
                <a:lnTo>
                  <a:pt x="1419703" y="1171532"/>
                </a:lnTo>
                <a:lnTo>
                  <a:pt x="1449019" y="1119967"/>
                </a:lnTo>
                <a:lnTo>
                  <a:pt x="1474367" y="1066014"/>
                </a:lnTo>
                <a:lnTo>
                  <a:pt x="1495548" y="1009870"/>
                </a:lnTo>
                <a:lnTo>
                  <a:pt x="1512367" y="951733"/>
                </a:lnTo>
                <a:lnTo>
                  <a:pt x="1524624" y="891799"/>
                </a:lnTo>
                <a:lnTo>
                  <a:pt x="1532124" y="830267"/>
                </a:lnTo>
                <a:lnTo>
                  <a:pt x="1534668" y="767333"/>
                </a:lnTo>
                <a:lnTo>
                  <a:pt x="1532124" y="704400"/>
                </a:lnTo>
                <a:lnTo>
                  <a:pt x="1524624" y="642868"/>
                </a:lnTo>
                <a:lnTo>
                  <a:pt x="1512367" y="582934"/>
                </a:lnTo>
                <a:lnTo>
                  <a:pt x="1495548" y="524797"/>
                </a:lnTo>
                <a:lnTo>
                  <a:pt x="1474367" y="468653"/>
                </a:lnTo>
                <a:lnTo>
                  <a:pt x="1449019" y="414700"/>
                </a:lnTo>
                <a:lnTo>
                  <a:pt x="1419703" y="363135"/>
                </a:lnTo>
                <a:lnTo>
                  <a:pt x="1386616" y="314156"/>
                </a:lnTo>
                <a:lnTo>
                  <a:pt x="1349956" y="267961"/>
                </a:lnTo>
                <a:lnTo>
                  <a:pt x="1309920" y="224747"/>
                </a:lnTo>
                <a:lnTo>
                  <a:pt x="1266706" y="184711"/>
                </a:lnTo>
                <a:lnTo>
                  <a:pt x="1220511" y="148051"/>
                </a:lnTo>
                <a:lnTo>
                  <a:pt x="1171532" y="114964"/>
                </a:lnTo>
                <a:lnTo>
                  <a:pt x="1119967" y="85648"/>
                </a:lnTo>
                <a:lnTo>
                  <a:pt x="1066014" y="60300"/>
                </a:lnTo>
                <a:lnTo>
                  <a:pt x="1009870" y="39119"/>
                </a:lnTo>
                <a:lnTo>
                  <a:pt x="951733" y="22300"/>
                </a:lnTo>
                <a:lnTo>
                  <a:pt x="891799" y="10043"/>
                </a:lnTo>
                <a:lnTo>
                  <a:pt x="830267" y="2543"/>
                </a:lnTo>
                <a:lnTo>
                  <a:pt x="767334" y="0"/>
                </a:lnTo>
                <a:close/>
              </a:path>
            </a:pathLst>
          </a:custGeom>
          <a:solidFill>
            <a:srgbClr val="253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441" y="2100831"/>
            <a:ext cx="3657600" cy="3461385"/>
          </a:xfrm>
          <a:custGeom>
            <a:avLst/>
            <a:gdLst/>
            <a:ahLst/>
            <a:cxnLst/>
            <a:rect l="l" t="t" r="r" b="b"/>
            <a:pathLst>
              <a:path w="3657600" h="3461385">
                <a:moveTo>
                  <a:pt x="3080753" y="0"/>
                </a:moveTo>
                <a:lnTo>
                  <a:pt x="576846" y="0"/>
                </a:lnTo>
                <a:lnTo>
                  <a:pt x="529536" y="1912"/>
                </a:lnTo>
                <a:lnTo>
                  <a:pt x="483280" y="7550"/>
                </a:lnTo>
                <a:lnTo>
                  <a:pt x="438225" y="16764"/>
                </a:lnTo>
                <a:lnTo>
                  <a:pt x="394520" y="29408"/>
                </a:lnTo>
                <a:lnTo>
                  <a:pt x="352313" y="45332"/>
                </a:lnTo>
                <a:lnTo>
                  <a:pt x="311754" y="64387"/>
                </a:lnTo>
                <a:lnTo>
                  <a:pt x="272990" y="86425"/>
                </a:lnTo>
                <a:lnTo>
                  <a:pt x="236170" y="111299"/>
                </a:lnTo>
                <a:lnTo>
                  <a:pt x="201442" y="138858"/>
                </a:lnTo>
                <a:lnTo>
                  <a:pt x="168956" y="168956"/>
                </a:lnTo>
                <a:lnTo>
                  <a:pt x="138858" y="201442"/>
                </a:lnTo>
                <a:lnTo>
                  <a:pt x="111299" y="236170"/>
                </a:lnTo>
                <a:lnTo>
                  <a:pt x="86425" y="272990"/>
                </a:lnTo>
                <a:lnTo>
                  <a:pt x="64387" y="311754"/>
                </a:lnTo>
                <a:lnTo>
                  <a:pt x="45332" y="352313"/>
                </a:lnTo>
                <a:lnTo>
                  <a:pt x="29408" y="394520"/>
                </a:lnTo>
                <a:lnTo>
                  <a:pt x="16764" y="438225"/>
                </a:lnTo>
                <a:lnTo>
                  <a:pt x="7550" y="483280"/>
                </a:lnTo>
                <a:lnTo>
                  <a:pt x="1912" y="529536"/>
                </a:lnTo>
                <a:lnTo>
                  <a:pt x="0" y="576846"/>
                </a:lnTo>
                <a:lnTo>
                  <a:pt x="0" y="2884157"/>
                </a:lnTo>
                <a:lnTo>
                  <a:pt x="1912" y="2931468"/>
                </a:lnTo>
                <a:lnTo>
                  <a:pt x="7550" y="2977726"/>
                </a:lnTo>
                <a:lnTo>
                  <a:pt x="16764" y="3022783"/>
                </a:lnTo>
                <a:lnTo>
                  <a:pt x="29408" y="3066488"/>
                </a:lnTo>
                <a:lnTo>
                  <a:pt x="45332" y="3108695"/>
                </a:lnTo>
                <a:lnTo>
                  <a:pt x="64387" y="3149255"/>
                </a:lnTo>
                <a:lnTo>
                  <a:pt x="86425" y="3188019"/>
                </a:lnTo>
                <a:lnTo>
                  <a:pt x="111299" y="3224839"/>
                </a:lnTo>
                <a:lnTo>
                  <a:pt x="138858" y="3259566"/>
                </a:lnTo>
                <a:lnTo>
                  <a:pt x="168956" y="3292052"/>
                </a:lnTo>
                <a:lnTo>
                  <a:pt x="201442" y="3322149"/>
                </a:lnTo>
                <a:lnTo>
                  <a:pt x="236170" y="3349708"/>
                </a:lnTo>
                <a:lnTo>
                  <a:pt x="272990" y="3374581"/>
                </a:lnTo>
                <a:lnTo>
                  <a:pt x="311754" y="3396619"/>
                </a:lnTo>
                <a:lnTo>
                  <a:pt x="352313" y="3415673"/>
                </a:lnTo>
                <a:lnTo>
                  <a:pt x="394520" y="3431596"/>
                </a:lnTo>
                <a:lnTo>
                  <a:pt x="438225" y="3444239"/>
                </a:lnTo>
                <a:lnTo>
                  <a:pt x="483280" y="3453454"/>
                </a:lnTo>
                <a:lnTo>
                  <a:pt x="529536" y="3459091"/>
                </a:lnTo>
                <a:lnTo>
                  <a:pt x="576846" y="3461004"/>
                </a:lnTo>
                <a:lnTo>
                  <a:pt x="3080753" y="3461004"/>
                </a:lnTo>
                <a:lnTo>
                  <a:pt x="3128063" y="3459091"/>
                </a:lnTo>
                <a:lnTo>
                  <a:pt x="3174319" y="3453454"/>
                </a:lnTo>
                <a:lnTo>
                  <a:pt x="3219374" y="3444239"/>
                </a:lnTo>
                <a:lnTo>
                  <a:pt x="3263079" y="3431596"/>
                </a:lnTo>
                <a:lnTo>
                  <a:pt x="3305286" y="3415673"/>
                </a:lnTo>
                <a:lnTo>
                  <a:pt x="3345845" y="3396619"/>
                </a:lnTo>
                <a:lnTo>
                  <a:pt x="3384609" y="3374581"/>
                </a:lnTo>
                <a:lnTo>
                  <a:pt x="3421429" y="3349708"/>
                </a:lnTo>
                <a:lnTo>
                  <a:pt x="3456157" y="3322149"/>
                </a:lnTo>
                <a:lnTo>
                  <a:pt x="3488643" y="3292052"/>
                </a:lnTo>
                <a:lnTo>
                  <a:pt x="3518741" y="3259566"/>
                </a:lnTo>
                <a:lnTo>
                  <a:pt x="3546300" y="3224839"/>
                </a:lnTo>
                <a:lnTo>
                  <a:pt x="3571174" y="3188019"/>
                </a:lnTo>
                <a:lnTo>
                  <a:pt x="3593212" y="3149255"/>
                </a:lnTo>
                <a:lnTo>
                  <a:pt x="3612267" y="3108695"/>
                </a:lnTo>
                <a:lnTo>
                  <a:pt x="3628191" y="3066488"/>
                </a:lnTo>
                <a:lnTo>
                  <a:pt x="3640835" y="3022783"/>
                </a:lnTo>
                <a:lnTo>
                  <a:pt x="3650049" y="2977726"/>
                </a:lnTo>
                <a:lnTo>
                  <a:pt x="3655687" y="2931468"/>
                </a:lnTo>
                <a:lnTo>
                  <a:pt x="3657600" y="2884157"/>
                </a:lnTo>
                <a:lnTo>
                  <a:pt x="3657600" y="576846"/>
                </a:lnTo>
                <a:lnTo>
                  <a:pt x="3655687" y="529536"/>
                </a:lnTo>
                <a:lnTo>
                  <a:pt x="3650049" y="483280"/>
                </a:lnTo>
                <a:lnTo>
                  <a:pt x="3640835" y="438225"/>
                </a:lnTo>
                <a:lnTo>
                  <a:pt x="3628191" y="394520"/>
                </a:lnTo>
                <a:lnTo>
                  <a:pt x="3612267" y="352313"/>
                </a:lnTo>
                <a:lnTo>
                  <a:pt x="3593212" y="311754"/>
                </a:lnTo>
                <a:lnTo>
                  <a:pt x="3571174" y="272990"/>
                </a:lnTo>
                <a:lnTo>
                  <a:pt x="3546300" y="236170"/>
                </a:lnTo>
                <a:lnTo>
                  <a:pt x="3518741" y="201442"/>
                </a:lnTo>
                <a:lnTo>
                  <a:pt x="3488643" y="168956"/>
                </a:lnTo>
                <a:lnTo>
                  <a:pt x="3456157" y="138858"/>
                </a:lnTo>
                <a:lnTo>
                  <a:pt x="3421429" y="111299"/>
                </a:lnTo>
                <a:lnTo>
                  <a:pt x="3384609" y="86425"/>
                </a:lnTo>
                <a:lnTo>
                  <a:pt x="3345845" y="64387"/>
                </a:lnTo>
                <a:lnTo>
                  <a:pt x="3305286" y="45332"/>
                </a:lnTo>
                <a:lnTo>
                  <a:pt x="3263079" y="29408"/>
                </a:lnTo>
                <a:lnTo>
                  <a:pt x="3219374" y="16764"/>
                </a:lnTo>
                <a:lnTo>
                  <a:pt x="3174319" y="7550"/>
                </a:lnTo>
                <a:lnTo>
                  <a:pt x="3128063" y="1912"/>
                </a:lnTo>
                <a:lnTo>
                  <a:pt x="30807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441" y="2100831"/>
            <a:ext cx="3657600" cy="3461385"/>
          </a:xfrm>
          <a:custGeom>
            <a:avLst/>
            <a:gdLst/>
            <a:ahLst/>
            <a:cxnLst/>
            <a:rect l="l" t="t" r="r" b="b"/>
            <a:pathLst>
              <a:path w="3657600" h="3461385">
                <a:moveTo>
                  <a:pt x="0" y="576846"/>
                </a:moveTo>
                <a:lnTo>
                  <a:pt x="1912" y="529536"/>
                </a:lnTo>
                <a:lnTo>
                  <a:pt x="7550" y="483280"/>
                </a:lnTo>
                <a:lnTo>
                  <a:pt x="16764" y="438225"/>
                </a:lnTo>
                <a:lnTo>
                  <a:pt x="29408" y="394520"/>
                </a:lnTo>
                <a:lnTo>
                  <a:pt x="45332" y="352313"/>
                </a:lnTo>
                <a:lnTo>
                  <a:pt x="64387" y="311754"/>
                </a:lnTo>
                <a:lnTo>
                  <a:pt x="86425" y="272990"/>
                </a:lnTo>
                <a:lnTo>
                  <a:pt x="111299" y="236170"/>
                </a:lnTo>
                <a:lnTo>
                  <a:pt x="138858" y="201442"/>
                </a:lnTo>
                <a:lnTo>
                  <a:pt x="168956" y="168956"/>
                </a:lnTo>
                <a:lnTo>
                  <a:pt x="201442" y="138858"/>
                </a:lnTo>
                <a:lnTo>
                  <a:pt x="236170" y="111299"/>
                </a:lnTo>
                <a:lnTo>
                  <a:pt x="272990" y="86425"/>
                </a:lnTo>
                <a:lnTo>
                  <a:pt x="311754" y="64387"/>
                </a:lnTo>
                <a:lnTo>
                  <a:pt x="352313" y="45332"/>
                </a:lnTo>
                <a:lnTo>
                  <a:pt x="394520" y="29408"/>
                </a:lnTo>
                <a:lnTo>
                  <a:pt x="438225" y="16764"/>
                </a:lnTo>
                <a:lnTo>
                  <a:pt x="483280" y="7550"/>
                </a:lnTo>
                <a:lnTo>
                  <a:pt x="529536" y="1912"/>
                </a:lnTo>
                <a:lnTo>
                  <a:pt x="576846" y="0"/>
                </a:lnTo>
                <a:lnTo>
                  <a:pt x="3080753" y="0"/>
                </a:lnTo>
                <a:lnTo>
                  <a:pt x="3128063" y="1912"/>
                </a:lnTo>
                <a:lnTo>
                  <a:pt x="3174319" y="7550"/>
                </a:lnTo>
                <a:lnTo>
                  <a:pt x="3219374" y="16764"/>
                </a:lnTo>
                <a:lnTo>
                  <a:pt x="3263079" y="29408"/>
                </a:lnTo>
                <a:lnTo>
                  <a:pt x="3305286" y="45332"/>
                </a:lnTo>
                <a:lnTo>
                  <a:pt x="3345845" y="64387"/>
                </a:lnTo>
                <a:lnTo>
                  <a:pt x="3384609" y="86425"/>
                </a:lnTo>
                <a:lnTo>
                  <a:pt x="3421429" y="111299"/>
                </a:lnTo>
                <a:lnTo>
                  <a:pt x="3456157" y="138858"/>
                </a:lnTo>
                <a:lnTo>
                  <a:pt x="3488643" y="168956"/>
                </a:lnTo>
                <a:lnTo>
                  <a:pt x="3518741" y="201442"/>
                </a:lnTo>
                <a:lnTo>
                  <a:pt x="3546300" y="236170"/>
                </a:lnTo>
                <a:lnTo>
                  <a:pt x="3571174" y="272990"/>
                </a:lnTo>
                <a:lnTo>
                  <a:pt x="3593212" y="311754"/>
                </a:lnTo>
                <a:lnTo>
                  <a:pt x="3612267" y="352313"/>
                </a:lnTo>
                <a:lnTo>
                  <a:pt x="3628191" y="394520"/>
                </a:lnTo>
                <a:lnTo>
                  <a:pt x="3640835" y="438225"/>
                </a:lnTo>
                <a:lnTo>
                  <a:pt x="3650049" y="483280"/>
                </a:lnTo>
                <a:lnTo>
                  <a:pt x="3655687" y="529536"/>
                </a:lnTo>
                <a:lnTo>
                  <a:pt x="3657600" y="576846"/>
                </a:lnTo>
                <a:lnTo>
                  <a:pt x="3657600" y="2884157"/>
                </a:lnTo>
                <a:lnTo>
                  <a:pt x="3655687" y="2931468"/>
                </a:lnTo>
                <a:lnTo>
                  <a:pt x="3650049" y="2977726"/>
                </a:lnTo>
                <a:lnTo>
                  <a:pt x="3640835" y="3022783"/>
                </a:lnTo>
                <a:lnTo>
                  <a:pt x="3628191" y="3066488"/>
                </a:lnTo>
                <a:lnTo>
                  <a:pt x="3612267" y="3108695"/>
                </a:lnTo>
                <a:lnTo>
                  <a:pt x="3593212" y="3149255"/>
                </a:lnTo>
                <a:lnTo>
                  <a:pt x="3571174" y="3188019"/>
                </a:lnTo>
                <a:lnTo>
                  <a:pt x="3546300" y="3224839"/>
                </a:lnTo>
                <a:lnTo>
                  <a:pt x="3518741" y="3259566"/>
                </a:lnTo>
                <a:lnTo>
                  <a:pt x="3488643" y="3292052"/>
                </a:lnTo>
                <a:lnTo>
                  <a:pt x="3456157" y="3322149"/>
                </a:lnTo>
                <a:lnTo>
                  <a:pt x="3421429" y="3349708"/>
                </a:lnTo>
                <a:lnTo>
                  <a:pt x="3384609" y="3374581"/>
                </a:lnTo>
                <a:lnTo>
                  <a:pt x="3345845" y="3396619"/>
                </a:lnTo>
                <a:lnTo>
                  <a:pt x="3305286" y="3415673"/>
                </a:lnTo>
                <a:lnTo>
                  <a:pt x="3263079" y="3431596"/>
                </a:lnTo>
                <a:lnTo>
                  <a:pt x="3219374" y="3444239"/>
                </a:lnTo>
                <a:lnTo>
                  <a:pt x="3174319" y="3453454"/>
                </a:lnTo>
                <a:lnTo>
                  <a:pt x="3128063" y="3459091"/>
                </a:lnTo>
                <a:lnTo>
                  <a:pt x="3080753" y="3461004"/>
                </a:lnTo>
                <a:lnTo>
                  <a:pt x="576846" y="3461004"/>
                </a:lnTo>
                <a:lnTo>
                  <a:pt x="529536" y="3459091"/>
                </a:lnTo>
                <a:lnTo>
                  <a:pt x="483280" y="3453454"/>
                </a:lnTo>
                <a:lnTo>
                  <a:pt x="438225" y="3444239"/>
                </a:lnTo>
                <a:lnTo>
                  <a:pt x="394520" y="3431596"/>
                </a:lnTo>
                <a:lnTo>
                  <a:pt x="352313" y="3415673"/>
                </a:lnTo>
                <a:lnTo>
                  <a:pt x="311754" y="3396619"/>
                </a:lnTo>
                <a:lnTo>
                  <a:pt x="272990" y="3374581"/>
                </a:lnTo>
                <a:lnTo>
                  <a:pt x="236170" y="3349708"/>
                </a:lnTo>
                <a:lnTo>
                  <a:pt x="201442" y="3322149"/>
                </a:lnTo>
                <a:lnTo>
                  <a:pt x="168956" y="3292052"/>
                </a:lnTo>
                <a:lnTo>
                  <a:pt x="138858" y="3259566"/>
                </a:lnTo>
                <a:lnTo>
                  <a:pt x="111299" y="3224839"/>
                </a:lnTo>
                <a:lnTo>
                  <a:pt x="86425" y="3188019"/>
                </a:lnTo>
                <a:lnTo>
                  <a:pt x="64387" y="3149255"/>
                </a:lnTo>
                <a:lnTo>
                  <a:pt x="45332" y="3108695"/>
                </a:lnTo>
                <a:lnTo>
                  <a:pt x="29408" y="3066488"/>
                </a:lnTo>
                <a:lnTo>
                  <a:pt x="16764" y="3022783"/>
                </a:lnTo>
                <a:lnTo>
                  <a:pt x="7550" y="2977726"/>
                </a:lnTo>
                <a:lnTo>
                  <a:pt x="1912" y="2931468"/>
                </a:lnTo>
                <a:lnTo>
                  <a:pt x="0" y="2884157"/>
                </a:lnTo>
                <a:lnTo>
                  <a:pt x="0" y="576846"/>
                </a:lnTo>
                <a:close/>
              </a:path>
            </a:pathLst>
          </a:custGeom>
          <a:ln w="19050">
            <a:solidFill>
              <a:srgbClr val="B9E2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14449" y="2093976"/>
            <a:ext cx="485140" cy="485775"/>
          </a:xfrm>
          <a:custGeom>
            <a:avLst/>
            <a:gdLst/>
            <a:ahLst/>
            <a:cxnLst/>
            <a:rect l="l" t="t" r="r" b="b"/>
            <a:pathLst>
              <a:path w="485139" h="485775">
                <a:moveTo>
                  <a:pt x="242265" y="0"/>
                </a:moveTo>
                <a:lnTo>
                  <a:pt x="172288" y="10287"/>
                </a:lnTo>
                <a:lnTo>
                  <a:pt x="110350" y="39128"/>
                </a:lnTo>
                <a:lnTo>
                  <a:pt x="59423" y="83540"/>
                </a:lnTo>
                <a:lnTo>
                  <a:pt x="22517" y="140500"/>
                </a:lnTo>
                <a:lnTo>
                  <a:pt x="2616" y="206997"/>
                </a:lnTo>
                <a:lnTo>
                  <a:pt x="0" y="242887"/>
                </a:lnTo>
                <a:lnTo>
                  <a:pt x="2616" y="278790"/>
                </a:lnTo>
                <a:lnTo>
                  <a:pt x="22517" y="345287"/>
                </a:lnTo>
                <a:lnTo>
                  <a:pt x="59423" y="402247"/>
                </a:lnTo>
                <a:lnTo>
                  <a:pt x="110350" y="446659"/>
                </a:lnTo>
                <a:lnTo>
                  <a:pt x="172288" y="475500"/>
                </a:lnTo>
                <a:lnTo>
                  <a:pt x="242265" y="485787"/>
                </a:lnTo>
                <a:lnTo>
                  <a:pt x="278066" y="483158"/>
                </a:lnTo>
                <a:lnTo>
                  <a:pt x="344398" y="463207"/>
                </a:lnTo>
                <a:lnTo>
                  <a:pt x="401218" y="426212"/>
                </a:lnTo>
                <a:lnTo>
                  <a:pt x="445503" y="375145"/>
                </a:lnTo>
                <a:lnTo>
                  <a:pt x="474281" y="313042"/>
                </a:lnTo>
                <a:lnTo>
                  <a:pt x="484530" y="242887"/>
                </a:lnTo>
                <a:lnTo>
                  <a:pt x="481914" y="206997"/>
                </a:lnTo>
                <a:lnTo>
                  <a:pt x="462013" y="140500"/>
                </a:lnTo>
                <a:lnTo>
                  <a:pt x="425107" y="83540"/>
                </a:lnTo>
                <a:lnTo>
                  <a:pt x="374180" y="39128"/>
                </a:lnTo>
                <a:lnTo>
                  <a:pt x="312242" y="10287"/>
                </a:lnTo>
                <a:lnTo>
                  <a:pt x="242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581209" y="2670340"/>
            <a:ext cx="311848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 i="1">
                <a:latin typeface="Open Sans"/>
                <a:cs typeface="Open Sans"/>
              </a:rPr>
              <a:t>“…</a:t>
            </a:r>
            <a:r>
              <a:rPr dirty="0" sz="1000" spc="-10" i="1">
                <a:latin typeface="Open Sans"/>
                <a:cs typeface="Open Sans"/>
              </a:rPr>
              <a:t>by</a:t>
            </a:r>
            <a:r>
              <a:rPr dirty="0" sz="1000" spc="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2025,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expec</a:t>
            </a:r>
            <a:r>
              <a:rPr dirty="0" sz="1000" spc="-5" b="1" i="1">
                <a:latin typeface="Open Sans"/>
                <a:cs typeface="Open Sans"/>
              </a:rPr>
              <a:t>t</a:t>
            </a:r>
            <a:r>
              <a:rPr dirty="0" sz="1000" spc="3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m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re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tha</a:t>
            </a:r>
            <a:r>
              <a:rPr dirty="0" sz="1000" spc="-10" b="1" i="1">
                <a:latin typeface="Open Sans"/>
                <a:cs typeface="Open Sans"/>
              </a:rPr>
              <a:t>n</a:t>
            </a:r>
            <a:r>
              <a:rPr dirty="0" sz="1000" spc="25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30%</a:t>
            </a:r>
            <a:r>
              <a:rPr dirty="0" sz="1000" spc="-10" b="1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—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up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fr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m</a:t>
            </a:r>
            <a:r>
              <a:rPr dirty="0" sz="1000" spc="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zero</a:t>
            </a:r>
            <a:r>
              <a:rPr dirty="0" sz="1000" spc="-5" i="1">
                <a:latin typeface="Open Sans"/>
                <a:cs typeface="Open Sans"/>
              </a:rPr>
              <a:t> t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day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—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5" b="1" i="1">
                <a:latin typeface="Open Sans"/>
                <a:cs typeface="Open Sans"/>
              </a:rPr>
              <a:t>f</a:t>
            </a:r>
            <a:r>
              <a:rPr dirty="0" sz="100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ne</a:t>
            </a:r>
            <a:r>
              <a:rPr dirty="0" sz="1000" spc="-10" b="1" i="1">
                <a:latin typeface="Open Sans"/>
                <a:cs typeface="Open Sans"/>
              </a:rPr>
              <a:t>w</a:t>
            </a:r>
            <a:r>
              <a:rPr dirty="0" sz="1000" spc="2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d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5" b="1" i="1">
                <a:latin typeface="Open Sans"/>
                <a:cs typeface="Open Sans"/>
              </a:rPr>
              <a:t>u</a:t>
            </a:r>
            <a:r>
              <a:rPr dirty="0" sz="1000" spc="-5" b="1" i="1">
                <a:latin typeface="Open Sans"/>
                <a:cs typeface="Open Sans"/>
              </a:rPr>
              <a:t>gs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an</a:t>
            </a:r>
            <a:r>
              <a:rPr dirty="0" sz="1000" spc="-10" b="1" i="1">
                <a:latin typeface="Open Sans"/>
                <a:cs typeface="Open Sans"/>
              </a:rPr>
              <a:t>d</a:t>
            </a:r>
            <a:r>
              <a:rPr dirty="0" sz="1000" spc="2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mate</a:t>
            </a:r>
            <a:r>
              <a:rPr dirty="0" sz="1000" spc="-5" b="1" i="1">
                <a:latin typeface="Open Sans"/>
                <a:cs typeface="Open Sans"/>
              </a:rPr>
              <a:t>ri</a:t>
            </a:r>
            <a:r>
              <a:rPr dirty="0" sz="1000" spc="-15" b="1" i="1">
                <a:latin typeface="Open Sans"/>
                <a:cs typeface="Open Sans"/>
              </a:rPr>
              <a:t>a</a:t>
            </a:r>
            <a:r>
              <a:rPr dirty="0" sz="1000" spc="-5" b="1" i="1">
                <a:latin typeface="Open Sans"/>
                <a:cs typeface="Open Sans"/>
              </a:rPr>
              <a:t>ls</a:t>
            </a:r>
            <a:r>
              <a:rPr dirty="0" sz="1000" spc="50" b="1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to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be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10" i="1">
                <a:latin typeface="Open Sans"/>
                <a:cs typeface="Open Sans"/>
              </a:rPr>
              <a:t>y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te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5" i="1">
                <a:latin typeface="Open Sans"/>
                <a:cs typeface="Open Sans"/>
              </a:rPr>
              <a:t>at</a:t>
            </a:r>
            <a:r>
              <a:rPr dirty="0" sz="1000" spc="-10" i="1">
                <a:latin typeface="Open Sans"/>
                <a:cs typeface="Open Sans"/>
              </a:rPr>
              <a:t>ic</a:t>
            </a:r>
            <a:r>
              <a:rPr dirty="0" sz="1000" spc="-10" i="1">
                <a:latin typeface="Open Sans"/>
                <a:cs typeface="Open Sans"/>
              </a:rPr>
              <a:t>a</a:t>
            </a:r>
            <a:r>
              <a:rPr dirty="0" sz="1000" spc="-10" i="1">
                <a:latin typeface="Open Sans"/>
                <a:cs typeface="Open Sans"/>
              </a:rPr>
              <a:t>ll</a:t>
            </a:r>
            <a:r>
              <a:rPr dirty="0" sz="1000" spc="-5" i="1">
                <a:latin typeface="Open Sans"/>
                <a:cs typeface="Open Sans"/>
              </a:rPr>
              <a:t>y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d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0" b="1" i="1">
                <a:latin typeface="Open Sans"/>
                <a:cs typeface="Open Sans"/>
              </a:rPr>
              <a:t>sc</a:t>
            </a:r>
            <a:r>
              <a:rPr dirty="0" sz="1000" spc="-5" b="1" i="1">
                <a:latin typeface="Open Sans"/>
                <a:cs typeface="Open Sans"/>
              </a:rPr>
              <a:t>ov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10" b="1" i="1">
                <a:latin typeface="Open Sans"/>
                <a:cs typeface="Open Sans"/>
              </a:rPr>
              <a:t>d</a:t>
            </a:r>
            <a:r>
              <a:rPr dirty="0" sz="1000" spc="60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us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n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5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-15" b="1" i="1">
                <a:latin typeface="Open Sans"/>
                <a:cs typeface="Open Sans"/>
              </a:rPr>
              <a:t>ene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0" b="1" i="1">
                <a:latin typeface="Open Sans"/>
                <a:cs typeface="Open Sans"/>
              </a:rPr>
              <a:t>at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b="1" i="1">
                <a:latin typeface="Open Sans"/>
                <a:cs typeface="Open Sans"/>
              </a:rPr>
              <a:t>v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4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81209" y="3121736"/>
            <a:ext cx="781685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 i="1">
                <a:latin typeface="Open Sans"/>
                <a:cs typeface="Open Sans"/>
              </a:rPr>
              <a:t>techn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ques</a:t>
            </a:r>
            <a:r>
              <a:rPr dirty="0" sz="1000" spc="-5" b="1" i="1">
                <a:latin typeface="Open Sans"/>
                <a:cs typeface="Open Sans"/>
              </a:rPr>
              <a:t>”</a:t>
            </a:r>
            <a:r>
              <a:rPr dirty="0" baseline="25641" sz="975" spc="15" i="1">
                <a:latin typeface="Open Sans"/>
                <a:cs typeface="Open Sans"/>
              </a:rPr>
              <a:t>6</a:t>
            </a:r>
            <a:endParaRPr baseline="25641" sz="975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43840" y="3647362"/>
            <a:ext cx="31667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 i="1">
                <a:latin typeface="Open Sans"/>
                <a:cs typeface="Open Sans"/>
              </a:rPr>
              <a:t>“</a:t>
            </a:r>
            <a:r>
              <a:rPr dirty="0" sz="1000" spc="-10" i="1">
                <a:latin typeface="Open Sans"/>
                <a:cs typeface="Open Sans"/>
              </a:rPr>
              <a:t>Sudden</a:t>
            </a:r>
            <a:r>
              <a:rPr dirty="0" sz="1000" spc="-10" i="1">
                <a:latin typeface="Open Sans"/>
                <a:cs typeface="Open Sans"/>
              </a:rPr>
              <a:t>ly</a:t>
            </a:r>
            <a:r>
              <a:rPr dirty="0" sz="1000" spc="-5" i="1">
                <a:latin typeface="Open Sans"/>
                <a:cs typeface="Open Sans"/>
              </a:rPr>
              <a:t>,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there</a:t>
            </a:r>
            <a:r>
              <a:rPr dirty="0" sz="1000" spc="-10" i="1">
                <a:latin typeface="Open Sans"/>
                <a:cs typeface="Open Sans"/>
              </a:rPr>
              <a:t>’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a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5" b="1" i="1">
                <a:latin typeface="Open Sans"/>
                <a:cs typeface="Open Sans"/>
              </a:rPr>
              <a:t>ac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35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t</a:t>
            </a:r>
            <a:r>
              <a:rPr dirty="0" sz="1000" spc="-10" b="1" i="1">
                <a:latin typeface="Open Sans"/>
                <a:cs typeface="Open Sans"/>
              </a:rPr>
              <a:t>o</a:t>
            </a:r>
            <a:r>
              <a:rPr dirty="0" sz="1000" spc="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pu</a:t>
            </a:r>
            <a:r>
              <a:rPr dirty="0" sz="1000" spc="-5" b="1" i="1">
                <a:latin typeface="Open Sans"/>
                <a:cs typeface="Open Sans"/>
              </a:rPr>
              <a:t>t</a:t>
            </a:r>
            <a:r>
              <a:rPr dirty="0" sz="1000" spc="25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g</a:t>
            </a:r>
            <a:r>
              <a:rPr dirty="0" sz="1000" spc="-15" b="1" i="1">
                <a:latin typeface="Open Sans"/>
                <a:cs typeface="Open Sans"/>
              </a:rPr>
              <a:t>ene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0" b="1" i="1">
                <a:latin typeface="Open Sans"/>
                <a:cs typeface="Open Sans"/>
              </a:rPr>
              <a:t>at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b="1" i="1">
                <a:latin typeface="Open Sans"/>
                <a:cs typeface="Open Sans"/>
              </a:rPr>
              <a:t>v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3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A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5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in</a:t>
            </a:r>
            <a:r>
              <a:rPr dirty="0" sz="100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C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5" b="1" i="1">
                <a:latin typeface="Open Sans"/>
                <a:cs typeface="Open Sans"/>
              </a:rPr>
              <a:t>M</a:t>
            </a:r>
            <a:r>
              <a:rPr dirty="0" sz="1000" spc="-5" b="1" i="1">
                <a:latin typeface="Open Sans"/>
                <a:cs typeface="Open Sans"/>
              </a:rPr>
              <a:t>s</a:t>
            </a:r>
            <a:r>
              <a:rPr dirty="0" sz="1000" spc="-5" b="1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Wh</a:t>
            </a:r>
            <a:r>
              <a:rPr dirty="0" sz="1000" spc="-10" i="1">
                <a:latin typeface="Open Sans"/>
                <a:cs typeface="Open Sans"/>
              </a:rPr>
              <a:t>il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M</a:t>
            </a:r>
            <a:r>
              <a:rPr dirty="0" sz="1000" spc="-10" i="1">
                <a:latin typeface="Open Sans"/>
                <a:cs typeface="Open Sans"/>
              </a:rPr>
              <a:t>ic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-5" i="1">
                <a:latin typeface="Open Sans"/>
                <a:cs typeface="Open Sans"/>
              </a:rPr>
              <a:t>oso</a:t>
            </a:r>
            <a:r>
              <a:rPr dirty="0" sz="1000" spc="-5" i="1">
                <a:latin typeface="Open Sans"/>
                <a:cs typeface="Open Sans"/>
              </a:rPr>
              <a:t>ft</a:t>
            </a:r>
            <a:r>
              <a:rPr dirty="0" sz="1000" spc="1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and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Sa</a:t>
            </a:r>
            <a:r>
              <a:rPr dirty="0" sz="1000" spc="-10" i="1">
                <a:latin typeface="Open Sans"/>
                <a:cs typeface="Open Sans"/>
              </a:rPr>
              <a:t>l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f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cl</a:t>
            </a:r>
            <a:r>
              <a:rPr dirty="0" sz="1000" spc="-10" i="1">
                <a:latin typeface="Open Sans"/>
                <a:cs typeface="Open Sans"/>
              </a:rPr>
              <a:t>a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m</a:t>
            </a:r>
            <a:r>
              <a:rPr dirty="0" sz="1000" spc="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to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be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the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f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to</a:t>
            </a:r>
            <a:r>
              <a:rPr dirty="0" sz="1000" spc="-5" i="1">
                <a:latin typeface="Open Sans"/>
                <a:cs typeface="Open Sans"/>
              </a:rPr>
              <a:t> put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i="1">
                <a:latin typeface="Open Sans"/>
                <a:cs typeface="Open Sans"/>
              </a:rPr>
              <a:t>g</a:t>
            </a:r>
            <a:r>
              <a:rPr dirty="0" sz="1000" spc="-5" i="1">
                <a:latin typeface="Open Sans"/>
                <a:cs typeface="Open Sans"/>
              </a:rPr>
              <a:t>enerat</a:t>
            </a:r>
            <a:r>
              <a:rPr dirty="0" sz="1000" spc="-10" i="1">
                <a:latin typeface="Open Sans"/>
                <a:cs typeface="Open Sans"/>
              </a:rPr>
              <a:t>iv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5" i="1">
                <a:latin typeface="Open Sans"/>
                <a:cs typeface="Open Sans"/>
              </a:rPr>
              <a:t>A</a:t>
            </a:r>
            <a:r>
              <a:rPr dirty="0" sz="1000" spc="-5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10" i="1">
                <a:latin typeface="Open Sans"/>
                <a:cs typeface="Open Sans"/>
              </a:rPr>
              <a:t>apab</a:t>
            </a:r>
            <a:r>
              <a:rPr dirty="0" sz="1000" spc="-10" i="1">
                <a:latin typeface="Open Sans"/>
                <a:cs typeface="Open Sans"/>
              </a:rPr>
              <a:t>ili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es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n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a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C</a:t>
            </a:r>
            <a:r>
              <a:rPr dirty="0" sz="1000" spc="-15" i="1">
                <a:latin typeface="Open Sans"/>
                <a:cs typeface="Open Sans"/>
              </a:rPr>
              <a:t>R</a:t>
            </a:r>
            <a:r>
              <a:rPr dirty="0" sz="1000" spc="-10" i="1">
                <a:latin typeface="Open Sans"/>
                <a:cs typeface="Open Sans"/>
              </a:rPr>
              <a:t>M</a:t>
            </a:r>
            <a:r>
              <a:rPr dirty="0" sz="1000" spc="2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—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ne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ther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li</a:t>
            </a:r>
            <a:r>
              <a:rPr dirty="0" sz="1000" spc="-15" i="1">
                <a:latin typeface="Open Sans"/>
                <a:cs typeface="Open Sans"/>
              </a:rPr>
              <a:t>k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spc="-10" i="1">
                <a:latin typeface="Open Sans"/>
                <a:cs typeface="Open Sans"/>
              </a:rPr>
              <a:t>l</a:t>
            </a:r>
            <a:r>
              <a:rPr dirty="0" sz="1000" spc="-5" i="1">
                <a:latin typeface="Open Sans"/>
                <a:cs typeface="Open Sans"/>
              </a:rPr>
              <a:t>y</a:t>
            </a:r>
            <a:r>
              <a:rPr dirty="0" sz="1000" spc="-5" i="1">
                <a:latin typeface="Open Sans"/>
                <a:cs typeface="Open Sans"/>
              </a:rPr>
              <a:t> to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be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the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l</a:t>
            </a:r>
            <a:r>
              <a:rPr dirty="0" sz="1000" spc="-10" i="1">
                <a:latin typeface="Open Sans"/>
                <a:cs typeface="Open Sans"/>
              </a:rPr>
              <a:t>a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t.”</a:t>
            </a:r>
            <a:r>
              <a:rPr dirty="0" baseline="25641" sz="975" spc="15" i="1">
                <a:latin typeface="Open Sans"/>
                <a:cs typeface="Open Sans"/>
              </a:rPr>
              <a:t>3</a:t>
            </a:r>
            <a:r>
              <a:rPr dirty="0" baseline="25641" sz="975" i="1">
                <a:latin typeface="Open Sans"/>
                <a:cs typeface="Open Sans"/>
              </a:rPr>
              <a:t> </a:t>
            </a:r>
            <a:r>
              <a:rPr dirty="0" baseline="25641" sz="975" spc="-7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(</a:t>
            </a:r>
            <a:r>
              <a:rPr dirty="0" sz="1000" spc="-20" i="1">
                <a:latin typeface="Open Sans"/>
                <a:cs typeface="Open Sans"/>
              </a:rPr>
              <a:t>E</a:t>
            </a:r>
            <a:r>
              <a:rPr dirty="0" sz="1000" spc="-5" i="1">
                <a:latin typeface="Open Sans"/>
                <a:cs typeface="Open Sans"/>
              </a:rPr>
              <a:t>.</a:t>
            </a:r>
            <a:r>
              <a:rPr dirty="0" sz="1000" i="1">
                <a:latin typeface="Open Sans"/>
                <a:cs typeface="Open Sans"/>
              </a:rPr>
              <a:t>g</a:t>
            </a:r>
            <a:r>
              <a:rPr dirty="0" sz="1000" spc="-5" i="1">
                <a:latin typeface="Open Sans"/>
                <a:cs typeface="Open Sans"/>
              </a:rPr>
              <a:t>.,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Sa</a:t>
            </a:r>
            <a:r>
              <a:rPr dirty="0" sz="1000" spc="-10" i="1">
                <a:latin typeface="Open Sans"/>
                <a:cs typeface="Open Sans"/>
              </a:rPr>
              <a:t>l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f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baseline="25641" sz="975" spc="15" i="1">
                <a:latin typeface="Open Sans"/>
                <a:cs typeface="Open Sans"/>
              </a:rPr>
              <a:t>4</a:t>
            </a:r>
            <a:r>
              <a:rPr dirty="0" sz="1000" spc="-5" i="1">
                <a:latin typeface="Open Sans"/>
                <a:cs typeface="Open Sans"/>
              </a:rPr>
              <a:t>,</a:t>
            </a:r>
            <a:r>
              <a:rPr dirty="0" sz="1000" spc="-2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ft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are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5" i="1">
                <a:latin typeface="Open Sans"/>
                <a:cs typeface="Open Sans"/>
              </a:rPr>
              <a:t>AG</a:t>
            </a:r>
            <a:r>
              <a:rPr dirty="0" baseline="25641" sz="975" spc="15" i="1">
                <a:latin typeface="Open Sans"/>
                <a:cs typeface="Open Sans"/>
              </a:rPr>
              <a:t>5</a:t>
            </a:r>
            <a:r>
              <a:rPr dirty="0" sz="1000" spc="-5" i="1">
                <a:latin typeface="Open Sans"/>
                <a:cs typeface="Open Sans"/>
              </a:rPr>
              <a:t>)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55804" y="4624444"/>
            <a:ext cx="308927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20" i="1">
                <a:latin typeface="Open Sans"/>
                <a:cs typeface="Open Sans"/>
              </a:rPr>
              <a:t>M</a:t>
            </a:r>
            <a:r>
              <a:rPr dirty="0" sz="1000" spc="-10" i="1">
                <a:latin typeface="Open Sans"/>
                <a:cs typeface="Open Sans"/>
              </a:rPr>
              <a:t>ic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-5" i="1">
                <a:latin typeface="Open Sans"/>
                <a:cs typeface="Open Sans"/>
              </a:rPr>
              <a:t>oso</a:t>
            </a:r>
            <a:r>
              <a:rPr dirty="0" sz="1000" spc="-5" i="1">
                <a:latin typeface="Open Sans"/>
                <a:cs typeface="Open Sans"/>
              </a:rPr>
              <a:t>ft</a:t>
            </a:r>
            <a:r>
              <a:rPr dirty="0" sz="1000" spc="1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Co</a:t>
            </a:r>
            <a:r>
              <a:rPr dirty="0" sz="1000" spc="-5" i="1">
                <a:latin typeface="Open Sans"/>
                <a:cs typeface="Open Sans"/>
              </a:rPr>
              <a:t>-p</a:t>
            </a:r>
            <a:r>
              <a:rPr dirty="0" sz="1000" spc="-10" i="1">
                <a:latin typeface="Open Sans"/>
                <a:cs typeface="Open Sans"/>
              </a:rPr>
              <a:t>il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n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P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er</a:t>
            </a:r>
            <a:r>
              <a:rPr dirty="0" sz="1000" spc="-15" i="1">
                <a:latin typeface="Open Sans"/>
                <a:cs typeface="Open Sans"/>
              </a:rPr>
              <a:t>A</a:t>
            </a:r>
            <a:r>
              <a:rPr dirty="0" sz="1000" spc="-10" i="1">
                <a:latin typeface="Open Sans"/>
                <a:cs typeface="Open Sans"/>
              </a:rPr>
              <a:t>pp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: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Ba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10" i="1">
                <a:latin typeface="Open Sans"/>
                <a:cs typeface="Open Sans"/>
              </a:rPr>
              <a:t>ed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n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the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pre</a:t>
            </a:r>
            <a:r>
              <a:rPr dirty="0" sz="1000" spc="-10" i="1">
                <a:latin typeface="Open Sans"/>
                <a:cs typeface="Open Sans"/>
              </a:rPr>
              <a:t>vi</a:t>
            </a:r>
            <a:r>
              <a:rPr dirty="0" sz="1000" spc="-10" i="1">
                <a:latin typeface="Open Sans"/>
                <a:cs typeface="Open Sans"/>
              </a:rPr>
              <a:t>ew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l</a:t>
            </a:r>
            <a:r>
              <a:rPr dirty="0" sz="1000" spc="-10" i="1">
                <a:latin typeface="Open Sans"/>
                <a:cs typeface="Open Sans"/>
              </a:rPr>
              <a:t>aun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10" i="1">
                <a:latin typeface="Open Sans"/>
                <a:cs typeface="Open Sans"/>
              </a:rPr>
              <a:t>hed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10" i="1">
                <a:latin typeface="Open Sans"/>
                <a:cs typeface="Open Sans"/>
              </a:rPr>
              <a:t>n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ber</a:t>
            </a:r>
            <a:r>
              <a:rPr dirty="0" sz="1000" spc="15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2022,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e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ee</a:t>
            </a:r>
            <a:r>
              <a:rPr dirty="0" sz="1000" spc="-2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a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50</a:t>
            </a:r>
            <a:r>
              <a:rPr dirty="0" sz="1000" spc="-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pe</a:t>
            </a:r>
            <a:r>
              <a:rPr dirty="0" sz="1000" spc="-5" b="1" i="1">
                <a:latin typeface="Open Sans"/>
                <a:cs typeface="Open Sans"/>
              </a:rPr>
              <a:t>r</a:t>
            </a:r>
            <a:r>
              <a:rPr dirty="0" sz="1000" spc="-15" b="1" i="1">
                <a:latin typeface="Open Sans"/>
                <a:cs typeface="Open Sans"/>
              </a:rPr>
              <a:t>cen</a:t>
            </a:r>
            <a:r>
              <a:rPr dirty="0" sz="1000" spc="-5" b="1" i="1">
                <a:latin typeface="Open Sans"/>
                <a:cs typeface="Open Sans"/>
              </a:rPr>
              <a:t>t</a:t>
            </a:r>
            <a:r>
              <a:rPr dirty="0" sz="1000" spc="-5" b="1" i="1">
                <a:latin typeface="Open Sans"/>
                <a:cs typeface="Open Sans"/>
              </a:rPr>
              <a:t> r</a:t>
            </a:r>
            <a:r>
              <a:rPr dirty="0" sz="1000" spc="-15" b="1" i="1">
                <a:latin typeface="Open Sans"/>
                <a:cs typeface="Open Sans"/>
              </a:rPr>
              <a:t>educt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10" b="1" i="1">
                <a:latin typeface="Open Sans"/>
                <a:cs typeface="Open Sans"/>
              </a:rPr>
              <a:t>n</a:t>
            </a:r>
            <a:r>
              <a:rPr dirty="0" sz="1000" spc="35" b="1" i="1">
                <a:latin typeface="Open Sans"/>
                <a:cs typeface="Open Sans"/>
              </a:rPr>
              <a:t> </a:t>
            </a:r>
            <a:r>
              <a:rPr dirty="0" sz="1000" spc="-5" b="1" i="1">
                <a:latin typeface="Open Sans"/>
                <a:cs typeface="Open Sans"/>
              </a:rPr>
              <a:t>in</a:t>
            </a:r>
            <a:r>
              <a:rPr dirty="0" sz="100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th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t</a:t>
            </a:r>
            <a:r>
              <a:rPr dirty="0" sz="1000" spc="-5" b="1" i="1">
                <a:latin typeface="Open Sans"/>
                <a:cs typeface="Open Sans"/>
              </a:rPr>
              <a:t>i</a:t>
            </a:r>
            <a:r>
              <a:rPr dirty="0" sz="1000" spc="-15" b="1" i="1">
                <a:latin typeface="Open Sans"/>
                <a:cs typeface="Open Sans"/>
              </a:rPr>
              <a:t>m</a:t>
            </a:r>
            <a:r>
              <a:rPr dirty="0" sz="1000" spc="-10" b="1" i="1">
                <a:latin typeface="Open Sans"/>
                <a:cs typeface="Open Sans"/>
              </a:rPr>
              <a:t>e</a:t>
            </a:r>
            <a:r>
              <a:rPr dirty="0" sz="1000" spc="10" b="1" i="1">
                <a:latin typeface="Open Sans"/>
                <a:cs typeface="Open Sans"/>
              </a:rPr>
              <a:t> </a:t>
            </a:r>
            <a:r>
              <a:rPr dirty="0" sz="1000" spc="-10" b="1" i="1">
                <a:latin typeface="Open Sans"/>
                <a:cs typeface="Open Sans"/>
              </a:rPr>
              <a:t>t</a:t>
            </a:r>
            <a:r>
              <a:rPr dirty="0" sz="1000" spc="-10" b="1" i="1">
                <a:latin typeface="Open Sans"/>
                <a:cs typeface="Open Sans"/>
              </a:rPr>
              <a:t>o</a:t>
            </a:r>
            <a:r>
              <a:rPr dirty="0" sz="1000" spc="5" b="1" i="1">
                <a:latin typeface="Open Sans"/>
                <a:cs typeface="Open Sans"/>
              </a:rPr>
              <a:t> </a:t>
            </a:r>
            <a:r>
              <a:rPr dirty="0" sz="1000" spc="-15" b="1" i="1">
                <a:latin typeface="Open Sans"/>
                <a:cs typeface="Open Sans"/>
              </a:rPr>
              <a:t>de</a:t>
            </a:r>
            <a:r>
              <a:rPr dirty="0" sz="1000" spc="-5" b="1" i="1">
                <a:latin typeface="Open Sans"/>
                <a:cs typeface="Open Sans"/>
              </a:rPr>
              <a:t>v</a:t>
            </a:r>
            <a:r>
              <a:rPr dirty="0" sz="1000" spc="-15" b="1" i="1">
                <a:latin typeface="Open Sans"/>
                <a:cs typeface="Open Sans"/>
              </a:rPr>
              <a:t>e</a:t>
            </a:r>
            <a:r>
              <a:rPr dirty="0" sz="1000" spc="-5" b="1" i="1">
                <a:latin typeface="Open Sans"/>
                <a:cs typeface="Open Sans"/>
              </a:rPr>
              <a:t>l</a:t>
            </a:r>
            <a:r>
              <a:rPr dirty="0" sz="1000" spc="-5" b="1" i="1">
                <a:latin typeface="Open Sans"/>
                <a:cs typeface="Open Sans"/>
              </a:rPr>
              <a:t>o</a:t>
            </a:r>
            <a:r>
              <a:rPr dirty="0" sz="1000" spc="-10" b="1" i="1">
                <a:latin typeface="Open Sans"/>
                <a:cs typeface="Open Sans"/>
              </a:rPr>
              <a:t>p</a:t>
            </a:r>
            <a:r>
              <a:rPr dirty="0" sz="1000" spc="45" b="1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P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er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5" i="1">
                <a:latin typeface="Open Sans"/>
                <a:cs typeface="Open Sans"/>
              </a:rPr>
              <a:t>A</a:t>
            </a:r>
            <a:r>
              <a:rPr dirty="0" sz="1000" spc="-5" i="1">
                <a:latin typeface="Open Sans"/>
                <a:cs typeface="Open Sans"/>
              </a:rPr>
              <a:t>ut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5" i="1">
                <a:latin typeface="Open Sans"/>
                <a:cs typeface="Open Sans"/>
              </a:rPr>
              <a:t>m</a:t>
            </a:r>
            <a:r>
              <a:rPr dirty="0" sz="1000" spc="-5" i="1">
                <a:latin typeface="Open Sans"/>
                <a:cs typeface="Open Sans"/>
              </a:rPr>
              <a:t>ate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r</a:t>
            </a:r>
            <a:r>
              <a:rPr dirty="0" sz="1000" spc="-15" i="1">
                <a:latin typeface="Open Sans"/>
                <a:cs typeface="Open Sans"/>
              </a:rPr>
              <a:t>k</a:t>
            </a:r>
            <a:r>
              <a:rPr dirty="0" sz="1000" spc="-5" i="1">
                <a:latin typeface="Open Sans"/>
                <a:cs typeface="Open Sans"/>
              </a:rPr>
              <a:t>f</a:t>
            </a:r>
            <a:r>
              <a:rPr dirty="0" sz="1000" spc="-10" i="1">
                <a:latin typeface="Open Sans"/>
                <a:cs typeface="Open Sans"/>
              </a:rPr>
              <a:t>l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20" i="1">
                <a:latin typeface="Open Sans"/>
                <a:cs typeface="Open Sans"/>
              </a:rPr>
              <a:t> </a:t>
            </a:r>
            <a:r>
              <a:rPr dirty="0" sz="1000" spc="-20" i="1">
                <a:latin typeface="Open Sans"/>
                <a:cs typeface="Open Sans"/>
              </a:rPr>
              <a:t>w</a:t>
            </a:r>
            <a:r>
              <a:rPr dirty="0" sz="1000" spc="-10" i="1">
                <a:latin typeface="Open Sans"/>
                <a:cs typeface="Open Sans"/>
              </a:rPr>
              <a:t>hen</a:t>
            </a:r>
            <a:r>
              <a:rPr dirty="0" sz="1000" spc="-10" i="1">
                <a:latin typeface="Open Sans"/>
                <a:cs typeface="Open Sans"/>
              </a:rPr>
              <a:t> </a:t>
            </a:r>
            <a:r>
              <a:rPr dirty="0" sz="1000" spc="-5" i="1">
                <a:latin typeface="Open Sans"/>
                <a:cs typeface="Open Sans"/>
              </a:rPr>
              <a:t>the</a:t>
            </a:r>
            <a:r>
              <a:rPr dirty="0" sz="1000" spc="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c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10" i="1">
                <a:latin typeface="Open Sans"/>
                <a:cs typeface="Open Sans"/>
              </a:rPr>
              <a:t>p</a:t>
            </a:r>
            <a:r>
              <a:rPr dirty="0" sz="1000" spc="-10" i="1">
                <a:latin typeface="Open Sans"/>
                <a:cs typeface="Open Sans"/>
              </a:rPr>
              <a:t>il</a:t>
            </a:r>
            <a:r>
              <a:rPr dirty="0" sz="1000" spc="-5" i="1">
                <a:latin typeface="Open Sans"/>
                <a:cs typeface="Open Sans"/>
              </a:rPr>
              <a:t>o</a:t>
            </a:r>
            <a:r>
              <a:rPr dirty="0" sz="1000" spc="-5" i="1">
                <a:latin typeface="Open Sans"/>
                <a:cs typeface="Open Sans"/>
              </a:rPr>
              <a:t>t</a:t>
            </a:r>
            <a:r>
              <a:rPr dirty="0" sz="1000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i</a:t>
            </a:r>
            <a:r>
              <a:rPr dirty="0" sz="1000" spc="-5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 </a:t>
            </a:r>
            <a:r>
              <a:rPr dirty="0" sz="1000" spc="-10" i="1">
                <a:latin typeface="Open Sans"/>
                <a:cs typeface="Open Sans"/>
              </a:rPr>
              <a:t>u</a:t>
            </a:r>
            <a:r>
              <a:rPr dirty="0" sz="1000" i="1">
                <a:latin typeface="Open Sans"/>
                <a:cs typeface="Open Sans"/>
              </a:rPr>
              <a:t>s</a:t>
            </a:r>
            <a:r>
              <a:rPr dirty="0" sz="1000" spc="-5" i="1">
                <a:latin typeface="Open Sans"/>
                <a:cs typeface="Open Sans"/>
              </a:rPr>
              <a:t>ed.</a:t>
            </a:r>
            <a:r>
              <a:rPr dirty="0" baseline="25641" sz="975" spc="15" i="1">
                <a:latin typeface="Open Sans"/>
                <a:cs typeface="Open Sans"/>
              </a:rPr>
              <a:t>2</a:t>
            </a:r>
            <a:endParaRPr baseline="25641" sz="975">
              <a:latin typeface="Open Sans"/>
              <a:cs typeface="Open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88817" y="2100179"/>
            <a:ext cx="186055" cy="298450"/>
          </a:xfrm>
          <a:custGeom>
            <a:avLst/>
            <a:gdLst/>
            <a:ahLst/>
            <a:cxnLst/>
            <a:rect l="l" t="t" r="r" b="b"/>
            <a:pathLst>
              <a:path w="186054" h="298450">
                <a:moveTo>
                  <a:pt x="92532" y="0"/>
                </a:moveTo>
                <a:lnTo>
                  <a:pt x="91605" y="0"/>
                </a:lnTo>
                <a:lnTo>
                  <a:pt x="73444" y="1854"/>
                </a:lnTo>
                <a:lnTo>
                  <a:pt x="27228" y="26454"/>
                </a:lnTo>
                <a:lnTo>
                  <a:pt x="1904" y="71120"/>
                </a:lnTo>
                <a:lnTo>
                  <a:pt x="0" y="88582"/>
                </a:lnTo>
                <a:lnTo>
                  <a:pt x="2641" y="111010"/>
                </a:lnTo>
                <a:lnTo>
                  <a:pt x="8521" y="129501"/>
                </a:lnTo>
                <a:lnTo>
                  <a:pt x="14592" y="142214"/>
                </a:lnTo>
                <a:lnTo>
                  <a:pt x="17754" y="147320"/>
                </a:lnTo>
                <a:lnTo>
                  <a:pt x="26682" y="162687"/>
                </a:lnTo>
                <a:lnTo>
                  <a:pt x="34467" y="177863"/>
                </a:lnTo>
                <a:lnTo>
                  <a:pt x="39979" y="190601"/>
                </a:lnTo>
                <a:lnTo>
                  <a:pt x="42062" y="198602"/>
                </a:lnTo>
                <a:lnTo>
                  <a:pt x="42062" y="230314"/>
                </a:lnTo>
                <a:lnTo>
                  <a:pt x="52349" y="289991"/>
                </a:lnTo>
                <a:lnTo>
                  <a:pt x="53555" y="293268"/>
                </a:lnTo>
                <a:lnTo>
                  <a:pt x="55727" y="295935"/>
                </a:lnTo>
                <a:lnTo>
                  <a:pt x="58788" y="297726"/>
                </a:lnTo>
                <a:lnTo>
                  <a:pt x="62623" y="298373"/>
                </a:lnTo>
                <a:lnTo>
                  <a:pt x="122453" y="298373"/>
                </a:lnTo>
                <a:lnTo>
                  <a:pt x="133883" y="277863"/>
                </a:lnTo>
                <a:lnTo>
                  <a:pt x="71043" y="277863"/>
                </a:lnTo>
                <a:lnTo>
                  <a:pt x="64490" y="238709"/>
                </a:lnTo>
                <a:lnTo>
                  <a:pt x="120586" y="238709"/>
                </a:lnTo>
                <a:lnTo>
                  <a:pt x="120586" y="218186"/>
                </a:lnTo>
                <a:lnTo>
                  <a:pt x="62623" y="218186"/>
                </a:lnTo>
                <a:lnTo>
                  <a:pt x="62623" y="198602"/>
                </a:lnTo>
                <a:lnTo>
                  <a:pt x="41719" y="148386"/>
                </a:lnTo>
                <a:lnTo>
                  <a:pt x="25933" y="123329"/>
                </a:lnTo>
                <a:lnTo>
                  <a:pt x="21501" y="114109"/>
                </a:lnTo>
                <a:lnTo>
                  <a:pt x="19862" y="104013"/>
                </a:lnTo>
                <a:lnTo>
                  <a:pt x="19621" y="88582"/>
                </a:lnTo>
                <a:lnTo>
                  <a:pt x="22301" y="70523"/>
                </a:lnTo>
                <a:lnTo>
                  <a:pt x="56184" y="29184"/>
                </a:lnTo>
                <a:lnTo>
                  <a:pt x="92532" y="19583"/>
                </a:lnTo>
                <a:lnTo>
                  <a:pt x="149486" y="19583"/>
                </a:lnTo>
                <a:lnTo>
                  <a:pt x="144297" y="15494"/>
                </a:lnTo>
                <a:lnTo>
                  <a:pt x="128447" y="7162"/>
                </a:lnTo>
                <a:lnTo>
                  <a:pt x="111048" y="1854"/>
                </a:lnTo>
                <a:lnTo>
                  <a:pt x="92532" y="0"/>
                </a:lnTo>
                <a:close/>
              </a:path>
              <a:path w="186054" h="298450">
                <a:moveTo>
                  <a:pt x="165455" y="34747"/>
                </a:moveTo>
                <a:lnTo>
                  <a:pt x="165455" y="88582"/>
                </a:lnTo>
                <a:lnTo>
                  <a:pt x="163118" y="106654"/>
                </a:lnTo>
                <a:lnTo>
                  <a:pt x="157975" y="121920"/>
                </a:lnTo>
                <a:lnTo>
                  <a:pt x="152831" y="132651"/>
                </a:lnTo>
                <a:lnTo>
                  <a:pt x="150494" y="137071"/>
                </a:lnTo>
                <a:lnTo>
                  <a:pt x="143357" y="148793"/>
                </a:lnTo>
                <a:lnTo>
                  <a:pt x="134023" y="165747"/>
                </a:lnTo>
                <a:lnTo>
                  <a:pt x="125907" y="183756"/>
                </a:lnTo>
                <a:lnTo>
                  <a:pt x="122453" y="198602"/>
                </a:lnTo>
                <a:lnTo>
                  <a:pt x="122453" y="218186"/>
                </a:lnTo>
                <a:lnTo>
                  <a:pt x="120586" y="218186"/>
                </a:lnTo>
                <a:lnTo>
                  <a:pt x="120586" y="238709"/>
                </a:lnTo>
                <a:lnTo>
                  <a:pt x="114033" y="277863"/>
                </a:lnTo>
                <a:lnTo>
                  <a:pt x="133883" y="277863"/>
                </a:lnTo>
                <a:lnTo>
                  <a:pt x="142087" y="230314"/>
                </a:lnTo>
                <a:lnTo>
                  <a:pt x="142087" y="198602"/>
                </a:lnTo>
                <a:lnTo>
                  <a:pt x="150152" y="177863"/>
                </a:lnTo>
                <a:lnTo>
                  <a:pt x="158254" y="162687"/>
                </a:lnTo>
                <a:lnTo>
                  <a:pt x="167322" y="147320"/>
                </a:lnTo>
                <a:lnTo>
                  <a:pt x="170637" y="142214"/>
                </a:lnTo>
                <a:lnTo>
                  <a:pt x="177025" y="129501"/>
                </a:lnTo>
                <a:lnTo>
                  <a:pt x="183235" y="111010"/>
                </a:lnTo>
                <a:lnTo>
                  <a:pt x="186016" y="88582"/>
                </a:lnTo>
                <a:lnTo>
                  <a:pt x="184073" y="71120"/>
                </a:lnTo>
                <a:lnTo>
                  <a:pt x="178511" y="54686"/>
                </a:lnTo>
                <a:lnTo>
                  <a:pt x="169748" y="39662"/>
                </a:lnTo>
                <a:lnTo>
                  <a:pt x="165455" y="34747"/>
                </a:lnTo>
                <a:close/>
              </a:path>
              <a:path w="186054" h="298450">
                <a:moveTo>
                  <a:pt x="72440" y="109105"/>
                </a:moveTo>
                <a:lnTo>
                  <a:pt x="68668" y="109804"/>
                </a:lnTo>
                <a:lnTo>
                  <a:pt x="65430" y="111899"/>
                </a:lnTo>
                <a:lnTo>
                  <a:pt x="63322" y="115125"/>
                </a:lnTo>
                <a:lnTo>
                  <a:pt x="62623" y="118884"/>
                </a:lnTo>
                <a:lnTo>
                  <a:pt x="63322" y="122643"/>
                </a:lnTo>
                <a:lnTo>
                  <a:pt x="65430" y="125882"/>
                </a:lnTo>
                <a:lnTo>
                  <a:pt x="82257" y="142659"/>
                </a:lnTo>
                <a:lnTo>
                  <a:pt x="82257" y="218186"/>
                </a:lnTo>
                <a:lnTo>
                  <a:pt x="101892" y="218186"/>
                </a:lnTo>
                <a:lnTo>
                  <a:pt x="101892" y="142659"/>
                </a:lnTo>
                <a:lnTo>
                  <a:pt x="119646" y="125882"/>
                </a:lnTo>
                <a:lnTo>
                  <a:pt x="120258" y="124942"/>
                </a:lnTo>
                <a:lnTo>
                  <a:pt x="92532" y="124942"/>
                </a:lnTo>
                <a:lnTo>
                  <a:pt x="79451" y="111899"/>
                </a:lnTo>
                <a:lnTo>
                  <a:pt x="76212" y="109804"/>
                </a:lnTo>
                <a:lnTo>
                  <a:pt x="72440" y="109105"/>
                </a:lnTo>
                <a:close/>
              </a:path>
              <a:path w="186054" h="298450">
                <a:moveTo>
                  <a:pt x="112166" y="109105"/>
                </a:moveTo>
                <a:lnTo>
                  <a:pt x="108343" y="109804"/>
                </a:lnTo>
                <a:lnTo>
                  <a:pt x="104686" y="111899"/>
                </a:lnTo>
                <a:lnTo>
                  <a:pt x="92532" y="124942"/>
                </a:lnTo>
                <a:lnTo>
                  <a:pt x="120258" y="124942"/>
                </a:lnTo>
                <a:lnTo>
                  <a:pt x="121754" y="122643"/>
                </a:lnTo>
                <a:lnTo>
                  <a:pt x="122453" y="118884"/>
                </a:lnTo>
                <a:lnTo>
                  <a:pt x="121754" y="115125"/>
                </a:lnTo>
                <a:lnTo>
                  <a:pt x="119646" y="111899"/>
                </a:lnTo>
                <a:lnTo>
                  <a:pt x="116001" y="109804"/>
                </a:lnTo>
                <a:lnTo>
                  <a:pt x="112166" y="109105"/>
                </a:lnTo>
                <a:close/>
              </a:path>
              <a:path w="186054" h="298450">
                <a:moveTo>
                  <a:pt x="149486" y="19583"/>
                </a:moveTo>
                <a:lnTo>
                  <a:pt x="92532" y="19583"/>
                </a:lnTo>
                <a:lnTo>
                  <a:pt x="111569" y="22110"/>
                </a:lnTo>
                <a:lnTo>
                  <a:pt x="128892" y="29184"/>
                </a:lnTo>
                <a:lnTo>
                  <a:pt x="143713" y="40093"/>
                </a:lnTo>
                <a:lnTo>
                  <a:pt x="155270" y="54114"/>
                </a:lnTo>
                <a:lnTo>
                  <a:pt x="162775" y="70523"/>
                </a:lnTo>
                <a:lnTo>
                  <a:pt x="165455" y="88582"/>
                </a:lnTo>
                <a:lnTo>
                  <a:pt x="165455" y="34747"/>
                </a:lnTo>
                <a:lnTo>
                  <a:pt x="158203" y="26454"/>
                </a:lnTo>
                <a:lnTo>
                  <a:pt x="149486" y="19583"/>
                </a:lnTo>
                <a:close/>
              </a:path>
            </a:pathLst>
          </a:custGeom>
          <a:solidFill>
            <a:srgbClr val="B9E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39766" y="2010158"/>
            <a:ext cx="478790" cy="478790"/>
          </a:xfrm>
          <a:custGeom>
            <a:avLst/>
            <a:gdLst/>
            <a:ahLst/>
            <a:cxnLst/>
            <a:rect l="l" t="t" r="r" b="b"/>
            <a:pathLst>
              <a:path w="478789" h="478789">
                <a:moveTo>
                  <a:pt x="239179" y="0"/>
                </a:moveTo>
                <a:lnTo>
                  <a:pt x="186563" y="5740"/>
                </a:lnTo>
                <a:lnTo>
                  <a:pt x="138087" y="22136"/>
                </a:lnTo>
                <a:lnTo>
                  <a:pt x="94983" y="47980"/>
                </a:lnTo>
                <a:lnTo>
                  <a:pt x="58470" y="82042"/>
                </a:lnTo>
                <a:lnTo>
                  <a:pt x="29756" y="123088"/>
                </a:lnTo>
                <a:lnTo>
                  <a:pt x="10083" y="169913"/>
                </a:lnTo>
                <a:lnTo>
                  <a:pt x="647" y="221297"/>
                </a:lnTo>
                <a:lnTo>
                  <a:pt x="0" y="239217"/>
                </a:lnTo>
                <a:lnTo>
                  <a:pt x="657" y="257111"/>
                </a:lnTo>
                <a:lnTo>
                  <a:pt x="10105" y="308241"/>
                </a:lnTo>
                <a:lnTo>
                  <a:pt x="29756" y="354926"/>
                </a:lnTo>
                <a:lnTo>
                  <a:pt x="58470" y="396024"/>
                </a:lnTo>
                <a:lnTo>
                  <a:pt x="94983" y="430174"/>
                </a:lnTo>
                <a:lnTo>
                  <a:pt x="138087" y="456145"/>
                </a:lnTo>
                <a:lnTo>
                  <a:pt x="186563" y="472655"/>
                </a:lnTo>
                <a:lnTo>
                  <a:pt x="239179" y="478434"/>
                </a:lnTo>
                <a:lnTo>
                  <a:pt x="256971" y="477774"/>
                </a:lnTo>
                <a:lnTo>
                  <a:pt x="308114" y="468274"/>
                </a:lnTo>
                <a:lnTo>
                  <a:pt x="335768" y="457873"/>
                </a:lnTo>
                <a:lnTo>
                  <a:pt x="239179" y="457873"/>
                </a:lnTo>
                <a:lnTo>
                  <a:pt x="221145" y="457149"/>
                </a:lnTo>
                <a:lnTo>
                  <a:pt x="169697" y="446709"/>
                </a:lnTo>
                <a:lnTo>
                  <a:pt x="123431" y="425056"/>
                </a:lnTo>
                <a:lnTo>
                  <a:pt x="83845" y="393750"/>
                </a:lnTo>
                <a:lnTo>
                  <a:pt x="52463" y="354291"/>
                </a:lnTo>
                <a:lnTo>
                  <a:pt x="30779" y="308178"/>
                </a:lnTo>
                <a:lnTo>
                  <a:pt x="20341" y="257022"/>
                </a:lnTo>
                <a:lnTo>
                  <a:pt x="19621" y="239217"/>
                </a:lnTo>
                <a:lnTo>
                  <a:pt x="20345" y="221183"/>
                </a:lnTo>
                <a:lnTo>
                  <a:pt x="30797" y="169735"/>
                </a:lnTo>
                <a:lnTo>
                  <a:pt x="52463" y="123444"/>
                </a:lnTo>
                <a:lnTo>
                  <a:pt x="83845" y="83858"/>
                </a:lnTo>
                <a:lnTo>
                  <a:pt x="123431" y="52476"/>
                </a:lnTo>
                <a:lnTo>
                  <a:pt x="169697" y="30797"/>
                </a:lnTo>
                <a:lnTo>
                  <a:pt x="221145" y="20345"/>
                </a:lnTo>
                <a:lnTo>
                  <a:pt x="239179" y="19621"/>
                </a:lnTo>
                <a:lnTo>
                  <a:pt x="333878" y="19621"/>
                </a:lnTo>
                <a:lnTo>
                  <a:pt x="324243" y="15557"/>
                </a:lnTo>
                <a:lnTo>
                  <a:pt x="308114" y="10083"/>
                </a:lnTo>
                <a:lnTo>
                  <a:pt x="291490" y="5740"/>
                </a:lnTo>
                <a:lnTo>
                  <a:pt x="274434" y="2578"/>
                </a:lnTo>
                <a:lnTo>
                  <a:pt x="256971" y="647"/>
                </a:lnTo>
                <a:lnTo>
                  <a:pt x="239179" y="0"/>
                </a:lnTo>
                <a:close/>
              </a:path>
              <a:path w="478789" h="478789">
                <a:moveTo>
                  <a:pt x="457796" y="142227"/>
                </a:moveTo>
                <a:lnTo>
                  <a:pt x="457796" y="239217"/>
                </a:lnTo>
                <a:lnTo>
                  <a:pt x="457060" y="257111"/>
                </a:lnTo>
                <a:lnTo>
                  <a:pt x="446620" y="308241"/>
                </a:lnTo>
                <a:lnTo>
                  <a:pt x="424980" y="354291"/>
                </a:lnTo>
                <a:lnTo>
                  <a:pt x="393674" y="393750"/>
                </a:lnTo>
                <a:lnTo>
                  <a:pt x="354228" y="425056"/>
                </a:lnTo>
                <a:lnTo>
                  <a:pt x="308190" y="446709"/>
                </a:lnTo>
                <a:lnTo>
                  <a:pt x="257073" y="457149"/>
                </a:lnTo>
                <a:lnTo>
                  <a:pt x="239179" y="457873"/>
                </a:lnTo>
                <a:lnTo>
                  <a:pt x="335768" y="457873"/>
                </a:lnTo>
                <a:lnTo>
                  <a:pt x="382955" y="430174"/>
                </a:lnTo>
                <a:lnTo>
                  <a:pt x="419557" y="396024"/>
                </a:lnTo>
                <a:lnTo>
                  <a:pt x="448386" y="354926"/>
                </a:lnTo>
                <a:lnTo>
                  <a:pt x="468185" y="308178"/>
                </a:lnTo>
                <a:lnTo>
                  <a:pt x="477685" y="257022"/>
                </a:lnTo>
                <a:lnTo>
                  <a:pt x="478345" y="239217"/>
                </a:lnTo>
                <a:lnTo>
                  <a:pt x="477672" y="221183"/>
                </a:lnTo>
                <a:lnTo>
                  <a:pt x="475742" y="203733"/>
                </a:lnTo>
                <a:lnTo>
                  <a:pt x="472554" y="186601"/>
                </a:lnTo>
                <a:lnTo>
                  <a:pt x="468185" y="169913"/>
                </a:lnTo>
                <a:lnTo>
                  <a:pt x="462641" y="153657"/>
                </a:lnTo>
                <a:lnTo>
                  <a:pt x="457796" y="142227"/>
                </a:lnTo>
                <a:close/>
              </a:path>
              <a:path w="478789" h="478789">
                <a:moveTo>
                  <a:pt x="333878" y="19621"/>
                </a:moveTo>
                <a:lnTo>
                  <a:pt x="239179" y="19621"/>
                </a:lnTo>
                <a:lnTo>
                  <a:pt x="257073" y="20345"/>
                </a:lnTo>
                <a:lnTo>
                  <a:pt x="274574" y="22491"/>
                </a:lnTo>
                <a:lnTo>
                  <a:pt x="324180" y="36842"/>
                </a:lnTo>
                <a:lnTo>
                  <a:pt x="368185" y="61925"/>
                </a:lnTo>
                <a:lnTo>
                  <a:pt x="405091" y="96227"/>
                </a:lnTo>
                <a:lnTo>
                  <a:pt x="433349" y="138214"/>
                </a:lnTo>
                <a:lnTo>
                  <a:pt x="451421" y="186385"/>
                </a:lnTo>
                <a:lnTo>
                  <a:pt x="457796" y="239217"/>
                </a:lnTo>
                <a:lnTo>
                  <a:pt x="457796" y="142227"/>
                </a:lnTo>
                <a:lnTo>
                  <a:pt x="430098" y="95008"/>
                </a:lnTo>
                <a:lnTo>
                  <a:pt x="395935" y="58483"/>
                </a:lnTo>
                <a:lnTo>
                  <a:pt x="354863" y="29768"/>
                </a:lnTo>
                <a:lnTo>
                  <a:pt x="339839" y="22136"/>
                </a:lnTo>
                <a:lnTo>
                  <a:pt x="333878" y="19621"/>
                </a:lnTo>
                <a:close/>
              </a:path>
            </a:pathLst>
          </a:custGeom>
          <a:solidFill>
            <a:srgbClr val="B9E2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10183" y="3528059"/>
            <a:ext cx="502919" cy="5044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11596" y="31226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01623" y="4745735"/>
            <a:ext cx="272948" cy="2632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8555" y="5044440"/>
            <a:ext cx="601967" cy="126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oli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io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u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u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in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g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G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en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5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endParaRPr sz="21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126" y="761588"/>
            <a:ext cx="1129665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20">
                <a:latin typeface="Open Sans"/>
                <a:cs typeface="Open Sans"/>
              </a:rPr>
              <a:t>W</a:t>
            </a:r>
            <a:r>
              <a:rPr dirty="0" sz="1600" spc="-10">
                <a:latin typeface="Open Sans"/>
                <a:cs typeface="Open Sans"/>
              </a:rPr>
              <a:t>h</a:t>
            </a:r>
            <a:r>
              <a:rPr dirty="0" sz="1600">
                <a:latin typeface="Open Sans"/>
                <a:cs typeface="Open Sans"/>
              </a:rPr>
              <a:t>il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 spc="1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has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b</a:t>
            </a:r>
            <a:r>
              <a:rPr dirty="0" sz="1600" spc="-10">
                <a:latin typeface="Open Sans"/>
                <a:cs typeface="Open Sans"/>
              </a:rPr>
              <a:t>een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mak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ng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hea</a:t>
            </a:r>
            <a:r>
              <a:rPr dirty="0" sz="1600" spc="-5">
                <a:latin typeface="Open Sans"/>
                <a:cs typeface="Open Sans"/>
              </a:rPr>
              <a:t>dline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fo</a:t>
            </a:r>
            <a:r>
              <a:rPr dirty="0" sz="1600" spc="-10">
                <a:latin typeface="Open Sans"/>
                <a:cs typeface="Open Sans"/>
              </a:rPr>
              <a:t>r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y</a:t>
            </a:r>
            <a:r>
              <a:rPr dirty="0" sz="1600" spc="-10">
                <a:latin typeface="Open Sans"/>
                <a:cs typeface="Open Sans"/>
              </a:rPr>
              <a:t>ea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,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5">
                <a:latin typeface="Open Sans"/>
                <a:cs typeface="Open Sans"/>
              </a:rPr>
              <a:t>h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45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x</a:t>
            </a:r>
            <a:r>
              <a:rPr dirty="0" sz="1600" spc="-5">
                <a:latin typeface="Open Sans"/>
                <a:cs typeface="Open Sans"/>
              </a:rPr>
              <a:t>pl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f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Gene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 spc="-5">
                <a:latin typeface="Open Sans"/>
                <a:cs typeface="Open Sans"/>
              </a:rPr>
              <a:t>iv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(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.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10">
                <a:latin typeface="Open Sans"/>
                <a:cs typeface="Open Sans"/>
              </a:rPr>
              <a:t>.</a:t>
            </a:r>
            <a:r>
              <a:rPr dirty="0" sz="1600" spc="-5">
                <a:latin typeface="Open Sans"/>
                <a:cs typeface="Open Sans"/>
              </a:rPr>
              <a:t>,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Chat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G</a:t>
            </a:r>
            <a:r>
              <a:rPr dirty="0" sz="1600" spc="-15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T)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has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15">
                <a:latin typeface="Open Sans"/>
                <a:cs typeface="Open Sans"/>
              </a:rPr>
              <a:t>cc</a:t>
            </a:r>
            <a:r>
              <a:rPr dirty="0" sz="1600" spc="-10">
                <a:latin typeface="Open Sans"/>
                <a:cs typeface="Open Sans"/>
              </a:rPr>
              <a:t>ele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ated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the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ate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f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(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pp</a:t>
            </a:r>
            <a:r>
              <a:rPr dirty="0" sz="1600" spc="-10">
                <a:latin typeface="Open Sans"/>
                <a:cs typeface="Open Sans"/>
              </a:rPr>
              <a:t>et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te</a:t>
            </a:r>
            <a:r>
              <a:rPr dirty="0" sz="1600" spc="-3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for</a:t>
            </a:r>
            <a:r>
              <a:rPr dirty="0" sz="1600" spc="-5">
                <a:latin typeface="Open Sans"/>
                <a:cs typeface="Open Sans"/>
              </a:rPr>
              <a:t>)</a:t>
            </a:r>
            <a:r>
              <a:rPr dirty="0" sz="1600" spc="1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te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h</a:t>
            </a:r>
            <a:r>
              <a:rPr dirty="0" sz="1600" spc="-5">
                <a:latin typeface="Open Sans"/>
                <a:cs typeface="Open Sans"/>
              </a:rPr>
              <a:t>n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al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hange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5">
                <a:latin typeface="Open Sans"/>
                <a:cs typeface="Open Sans"/>
              </a:rPr>
              <a:t>l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indu</a:t>
            </a:r>
            <a:r>
              <a:rPr dirty="0" sz="1600" spc="-15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5">
                <a:latin typeface="Open Sans"/>
                <a:cs typeface="Open Sans"/>
              </a:rPr>
              <a:t>ies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20155"/>
            <a:ext cx="12192000" cy="516890"/>
          </a:xfrm>
          <a:custGeom>
            <a:avLst/>
            <a:gdLst/>
            <a:ahLst/>
            <a:cxnLst/>
            <a:rect l="l" t="t" r="r" b="b"/>
            <a:pathLst>
              <a:path w="12192000" h="516889">
                <a:moveTo>
                  <a:pt x="0" y="516636"/>
                </a:moveTo>
                <a:lnTo>
                  <a:pt x="12192000" y="516636"/>
                </a:lnTo>
                <a:lnTo>
                  <a:pt x="12192000" y="0"/>
                </a:lnTo>
                <a:lnTo>
                  <a:pt x="0" y="0"/>
                </a:lnTo>
                <a:lnTo>
                  <a:pt x="0" y="516636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0080" y="5847816"/>
            <a:ext cx="10908665" cy="487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87195" marR="5080" indent="-1675130">
              <a:lnSpc>
                <a:spcPct val="106200"/>
              </a:lnSpc>
            </a:pPr>
            <a:r>
              <a:rPr dirty="0" sz="1600" spc="-15" b="1">
                <a:latin typeface="Open Sans"/>
                <a:cs typeface="Open Sans"/>
              </a:rPr>
              <a:t>H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5" b="1">
                <a:latin typeface="Open Sans"/>
                <a:cs typeface="Open Sans"/>
              </a:rPr>
              <a:t>a</a:t>
            </a:r>
            <a:r>
              <a:rPr dirty="0" sz="1600" b="1">
                <a:latin typeface="Open Sans"/>
                <a:cs typeface="Open Sans"/>
              </a:rPr>
              <a:t>l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spc="-20" b="1">
                <a:latin typeface="Open Sans"/>
                <a:cs typeface="Open Sans"/>
              </a:rPr>
              <a:t>hca</a:t>
            </a:r>
            <a:r>
              <a:rPr dirty="0" sz="1600" spc="-55" b="1">
                <a:latin typeface="Open Sans"/>
                <a:cs typeface="Open Sans"/>
              </a:rPr>
              <a:t>r</a:t>
            </a:r>
            <a:r>
              <a:rPr dirty="0" sz="1600" spc="-10" b="1">
                <a:latin typeface="Open Sans"/>
                <a:cs typeface="Open Sans"/>
              </a:rPr>
              <a:t>e</a:t>
            </a:r>
            <a:r>
              <a:rPr dirty="0" sz="1600" spc="30" b="1">
                <a:latin typeface="Open Sans"/>
                <a:cs typeface="Open Sans"/>
              </a:rPr>
              <a:t> 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10" b="1">
                <a:latin typeface="Open Sans"/>
                <a:cs typeface="Open Sans"/>
              </a:rPr>
              <a:t>s</a:t>
            </a:r>
            <a:r>
              <a:rPr dirty="0" sz="1600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po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15" b="1">
                <a:latin typeface="Open Sans"/>
                <a:cs typeface="Open Sans"/>
              </a:rPr>
              <a:t>s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5" b="1">
                <a:latin typeface="Open Sans"/>
                <a:cs typeface="Open Sans"/>
              </a:rPr>
              <a:t>d</a:t>
            </a:r>
            <a:r>
              <a:rPr dirty="0" sz="1600" spc="10" b="1">
                <a:latin typeface="Open Sans"/>
                <a:cs typeface="Open Sans"/>
              </a:rPr>
              <a:t> </a:t>
            </a:r>
            <a:r>
              <a:rPr dirty="0" sz="1600" spc="-20" b="1">
                <a:latin typeface="Open Sans"/>
                <a:cs typeface="Open Sans"/>
              </a:rPr>
              <a:t>fo</a:t>
            </a:r>
            <a:r>
              <a:rPr dirty="0" sz="1600" spc="-10" b="1">
                <a:latin typeface="Open Sans"/>
                <a:cs typeface="Open Sans"/>
              </a:rPr>
              <a:t>r</a:t>
            </a:r>
            <a:r>
              <a:rPr dirty="0" sz="1600" spc="10" b="1">
                <a:latin typeface="Open Sans"/>
                <a:cs typeface="Open Sans"/>
              </a:rPr>
              <a:t> </a:t>
            </a:r>
            <a:r>
              <a:rPr dirty="0" sz="1600" spc="-20" b="1">
                <a:latin typeface="Open Sans"/>
                <a:cs typeface="Open Sans"/>
              </a:rPr>
              <a:t>d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15" b="1">
                <a:latin typeface="Open Sans"/>
                <a:cs typeface="Open Sans"/>
              </a:rPr>
              <a:t>srup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20" b="1">
                <a:latin typeface="Open Sans"/>
                <a:cs typeface="Open Sans"/>
              </a:rPr>
              <a:t>o</a:t>
            </a:r>
            <a:r>
              <a:rPr dirty="0" sz="1600" spc="-15" b="1">
                <a:latin typeface="Open Sans"/>
                <a:cs typeface="Open Sans"/>
              </a:rPr>
              <a:t>n</a:t>
            </a:r>
            <a:r>
              <a:rPr dirty="0" sz="1600" spc="20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an</a:t>
            </a:r>
            <a:r>
              <a:rPr dirty="0" sz="1600" spc="-15" b="1">
                <a:latin typeface="Open Sans"/>
                <a:cs typeface="Open Sans"/>
              </a:rPr>
              <a:t>d</a:t>
            </a:r>
            <a:r>
              <a:rPr dirty="0" sz="1600" b="1">
                <a:latin typeface="Open Sans"/>
                <a:cs typeface="Open Sans"/>
              </a:rPr>
              <a:t> 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25" b="1">
                <a:latin typeface="Open Sans"/>
                <a:cs typeface="Open Sans"/>
              </a:rPr>
              <a:t>nn</a:t>
            </a:r>
            <a:r>
              <a:rPr dirty="0" sz="1600" spc="-55" b="1">
                <a:latin typeface="Open Sans"/>
                <a:cs typeface="Open Sans"/>
              </a:rPr>
              <a:t>o</a:t>
            </a:r>
            <a:r>
              <a:rPr dirty="0" sz="1600" spc="-10" b="1">
                <a:latin typeface="Open Sans"/>
                <a:cs typeface="Open Sans"/>
              </a:rPr>
              <a:t>v</a:t>
            </a:r>
            <a:r>
              <a:rPr dirty="0" sz="1600" spc="-15" b="1">
                <a:latin typeface="Open Sans"/>
                <a:cs typeface="Open Sans"/>
              </a:rPr>
              <a:t>a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20" b="1">
                <a:latin typeface="Open Sans"/>
                <a:cs typeface="Open Sans"/>
              </a:rPr>
              <a:t>o</a:t>
            </a:r>
            <a:r>
              <a:rPr dirty="0" sz="1600" spc="-15" b="1">
                <a:latin typeface="Open Sans"/>
                <a:cs typeface="Open Sans"/>
              </a:rPr>
              <a:t>n</a:t>
            </a:r>
            <a:r>
              <a:rPr dirty="0" sz="1600" spc="20" b="1">
                <a:latin typeface="Open Sans"/>
                <a:cs typeface="Open Sans"/>
              </a:rPr>
              <a:t> </a:t>
            </a:r>
            <a:r>
              <a:rPr dirty="0" sz="1600" spc="-55" b="1">
                <a:latin typeface="Open Sans"/>
                <a:cs typeface="Open Sans"/>
              </a:rPr>
              <a:t>b</a:t>
            </a:r>
            <a:r>
              <a:rPr dirty="0" sz="1600" spc="-10" b="1">
                <a:latin typeface="Open Sans"/>
                <a:cs typeface="Open Sans"/>
              </a:rPr>
              <a:t>y</a:t>
            </a:r>
            <a:r>
              <a:rPr dirty="0" sz="1600" spc="5" b="1">
                <a:latin typeface="Open Sans"/>
                <a:cs typeface="Open Sans"/>
              </a:rPr>
              <a:t> </a:t>
            </a:r>
            <a:r>
              <a:rPr dirty="0" sz="1600" spc="-20" b="1">
                <a:latin typeface="Open Sans"/>
                <a:cs typeface="Open Sans"/>
              </a:rPr>
              <a:t>harn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5" b="1">
                <a:latin typeface="Open Sans"/>
                <a:cs typeface="Open Sans"/>
              </a:rPr>
              <a:t>ss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25" b="1">
                <a:latin typeface="Open Sans"/>
                <a:cs typeface="Open Sans"/>
              </a:rPr>
              <a:t>n</a:t>
            </a:r>
            <a:r>
              <a:rPr dirty="0" sz="1600" spc="-10" b="1">
                <a:latin typeface="Open Sans"/>
                <a:cs typeface="Open Sans"/>
              </a:rPr>
              <a:t>g</a:t>
            </a:r>
            <a:r>
              <a:rPr dirty="0" sz="1600" spc="35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s</a:t>
            </a:r>
            <a:r>
              <a:rPr dirty="0" sz="1600" spc="-25" b="1">
                <a:latin typeface="Open Sans"/>
                <a:cs typeface="Open Sans"/>
              </a:rPr>
              <a:t>u</a:t>
            </a:r>
            <a:r>
              <a:rPr dirty="0" sz="1600" spc="-20" b="1">
                <a:latin typeface="Open Sans"/>
                <a:cs typeface="Open Sans"/>
              </a:rPr>
              <a:t>p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55" b="1">
                <a:latin typeface="Open Sans"/>
                <a:cs typeface="Open Sans"/>
              </a:rPr>
              <a:t>r</a:t>
            </a:r>
            <a:r>
              <a:rPr dirty="0" sz="1600" spc="-15" b="1">
                <a:latin typeface="Open Sans"/>
                <a:cs typeface="Open Sans"/>
              </a:rPr>
              <a:t>co</a:t>
            </a:r>
            <a:r>
              <a:rPr dirty="0" sz="1600" spc="-15" b="1">
                <a:latin typeface="Open Sans"/>
                <a:cs typeface="Open Sans"/>
              </a:rPr>
              <a:t>m</a:t>
            </a:r>
            <a:r>
              <a:rPr dirty="0" sz="1600" spc="-20" b="1">
                <a:latin typeface="Open Sans"/>
                <a:cs typeface="Open Sans"/>
              </a:rPr>
              <a:t>p</a:t>
            </a:r>
            <a:r>
              <a:rPr dirty="0" sz="1600" spc="-25" b="1">
                <a:latin typeface="Open Sans"/>
                <a:cs typeface="Open Sans"/>
              </a:rPr>
              <a:t>u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25" b="1">
                <a:latin typeface="Open Sans"/>
                <a:cs typeface="Open Sans"/>
              </a:rPr>
              <a:t>n</a:t>
            </a:r>
            <a:r>
              <a:rPr dirty="0" sz="1600" spc="-10" b="1">
                <a:latin typeface="Open Sans"/>
                <a:cs typeface="Open Sans"/>
              </a:rPr>
              <a:t>g</a:t>
            </a:r>
            <a:r>
              <a:rPr dirty="0" sz="1600" spc="50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an</a:t>
            </a:r>
            <a:r>
              <a:rPr dirty="0" sz="1600" spc="-15" b="1">
                <a:latin typeface="Open Sans"/>
                <a:cs typeface="Open Sans"/>
              </a:rPr>
              <a:t>d</a:t>
            </a:r>
            <a:r>
              <a:rPr dirty="0" sz="1600" spc="10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AI</a:t>
            </a:r>
            <a:r>
              <a:rPr dirty="0" sz="1600" spc="-10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to</a:t>
            </a:r>
            <a:r>
              <a:rPr dirty="0" sz="1600" spc="-5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ad</a:t>
            </a:r>
            <a:r>
              <a:rPr dirty="0" sz="1600" spc="-20" b="1">
                <a:latin typeface="Open Sans"/>
                <a:cs typeface="Open Sans"/>
              </a:rPr>
              <a:t>d</a:t>
            </a:r>
            <a:r>
              <a:rPr dirty="0" sz="1600" spc="-55" b="1">
                <a:latin typeface="Open Sans"/>
                <a:cs typeface="Open Sans"/>
              </a:rPr>
              <a:t>r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5" b="1">
                <a:latin typeface="Open Sans"/>
                <a:cs typeface="Open Sans"/>
              </a:rPr>
              <a:t>s</a:t>
            </a:r>
            <a:r>
              <a:rPr dirty="0" sz="1600" spc="-10" b="1">
                <a:latin typeface="Open Sans"/>
                <a:cs typeface="Open Sans"/>
              </a:rPr>
              <a:t>s</a:t>
            </a:r>
            <a:r>
              <a:rPr dirty="0" sz="1600" spc="25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cur</a:t>
            </a:r>
            <a:r>
              <a:rPr dirty="0" sz="1600" spc="-55" b="1">
                <a:latin typeface="Open Sans"/>
                <a:cs typeface="Open Sans"/>
              </a:rPr>
              <a:t>r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20" b="1">
                <a:latin typeface="Open Sans"/>
                <a:cs typeface="Open Sans"/>
              </a:rPr>
              <a:t>nt</a:t>
            </a:r>
            <a:r>
              <a:rPr dirty="0" sz="1600" spc="-15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cha</a:t>
            </a:r>
            <a:r>
              <a:rPr dirty="0" sz="1600" spc="-10" b="1">
                <a:latin typeface="Open Sans"/>
                <a:cs typeface="Open Sans"/>
              </a:rPr>
              <a:t>lle</a:t>
            </a:r>
            <a:r>
              <a:rPr dirty="0" sz="1600" spc="-15" b="1">
                <a:latin typeface="Open Sans"/>
                <a:cs typeface="Open Sans"/>
              </a:rPr>
              <a:t>ng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0" b="1">
                <a:latin typeface="Open Sans"/>
                <a:cs typeface="Open Sans"/>
              </a:rPr>
              <a:t>s</a:t>
            </a:r>
            <a:r>
              <a:rPr dirty="0" sz="1600" spc="25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an</a:t>
            </a:r>
            <a:r>
              <a:rPr dirty="0" sz="1600" spc="-15" b="1">
                <a:latin typeface="Open Sans"/>
                <a:cs typeface="Open Sans"/>
              </a:rPr>
              <a:t>d</a:t>
            </a:r>
            <a:r>
              <a:rPr dirty="0" sz="1600" b="1">
                <a:latin typeface="Open Sans"/>
                <a:cs typeface="Open Sans"/>
              </a:rPr>
              <a:t> </a:t>
            </a:r>
            <a:r>
              <a:rPr dirty="0" sz="1600" spc="-20" b="1">
                <a:latin typeface="Open Sans"/>
                <a:cs typeface="Open Sans"/>
              </a:rPr>
              <a:t>un</a:t>
            </a:r>
            <a:r>
              <a:rPr dirty="0" sz="1600" spc="-5" b="1">
                <a:latin typeface="Open Sans"/>
                <a:cs typeface="Open Sans"/>
              </a:rPr>
              <a:t>l</a:t>
            </a:r>
            <a:r>
              <a:rPr dirty="0" sz="1600" spc="-15" b="1">
                <a:latin typeface="Open Sans"/>
                <a:cs typeface="Open Sans"/>
              </a:rPr>
              <a:t>oc</a:t>
            </a:r>
            <a:r>
              <a:rPr dirty="0" sz="1600" spc="-10" b="1">
                <a:latin typeface="Open Sans"/>
                <a:cs typeface="Open Sans"/>
              </a:rPr>
              <a:t>k</a:t>
            </a:r>
            <a:r>
              <a:rPr dirty="0" sz="1600" spc="10" b="1">
                <a:latin typeface="Open Sans"/>
                <a:cs typeface="Open Sans"/>
              </a:rPr>
              <a:t> </a:t>
            </a:r>
            <a:r>
              <a:rPr dirty="0" sz="1600" spc="-20" b="1">
                <a:latin typeface="Open Sans"/>
                <a:cs typeface="Open Sans"/>
              </a:rPr>
              <a:t>n</a:t>
            </a:r>
            <a:r>
              <a:rPr dirty="0" sz="1600" spc="-45" b="1">
                <a:latin typeface="Open Sans"/>
                <a:cs typeface="Open Sans"/>
              </a:rPr>
              <a:t>e</a:t>
            </a:r>
            <a:r>
              <a:rPr dirty="0" sz="1600" spc="-15" b="1">
                <a:latin typeface="Open Sans"/>
                <a:cs typeface="Open Sans"/>
              </a:rPr>
              <a:t>w</a:t>
            </a:r>
            <a:r>
              <a:rPr dirty="0" sz="1600" spc="15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(</a:t>
            </a:r>
            <a:r>
              <a:rPr dirty="0" sz="1600" spc="-45" b="1">
                <a:latin typeface="Open Sans"/>
                <a:cs typeface="Open Sans"/>
              </a:rPr>
              <a:t>e</a:t>
            </a:r>
            <a:r>
              <a:rPr dirty="0" sz="1600" spc="-10" b="1">
                <a:latin typeface="Open Sans"/>
                <a:cs typeface="Open Sans"/>
              </a:rPr>
              <a:t>v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5" b="1">
                <a:latin typeface="Open Sans"/>
                <a:cs typeface="Open Sans"/>
              </a:rPr>
              <a:t>n</a:t>
            </a:r>
            <a:r>
              <a:rPr dirty="0" sz="1600" spc="10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y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spc="5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to</a:t>
            </a:r>
            <a:r>
              <a:rPr dirty="0" sz="1600" spc="-5" b="1">
                <a:latin typeface="Open Sans"/>
                <a:cs typeface="Open Sans"/>
              </a:rPr>
              <a:t> </a:t>
            </a:r>
            <a:r>
              <a:rPr dirty="0" sz="1600" spc="-20" b="1">
                <a:latin typeface="Open Sans"/>
                <a:cs typeface="Open Sans"/>
              </a:rPr>
              <a:t>b</a:t>
            </a:r>
            <a:r>
              <a:rPr dirty="0" sz="1600" spc="-10" b="1">
                <a:latin typeface="Open Sans"/>
                <a:cs typeface="Open Sans"/>
              </a:rPr>
              <a:t>e</a:t>
            </a:r>
            <a:r>
              <a:rPr dirty="0" sz="1600" spc="5" b="1">
                <a:latin typeface="Open Sans"/>
                <a:cs typeface="Open Sans"/>
              </a:rPr>
              <a:t> </a:t>
            </a:r>
            <a:r>
              <a:rPr dirty="0" sz="1600" spc="-20" b="1">
                <a:latin typeface="Open Sans"/>
                <a:cs typeface="Open Sans"/>
              </a:rPr>
              <a:t>d</a:t>
            </a:r>
            <a:r>
              <a:rPr dirty="0" sz="1600" spc="-5" b="1">
                <a:latin typeface="Open Sans"/>
                <a:cs typeface="Open Sans"/>
              </a:rPr>
              <a:t>i</a:t>
            </a:r>
            <a:r>
              <a:rPr dirty="0" sz="1600" spc="-15" b="1">
                <a:latin typeface="Open Sans"/>
                <a:cs typeface="Open Sans"/>
              </a:rPr>
              <a:t>sc</a:t>
            </a:r>
            <a:r>
              <a:rPr dirty="0" sz="1600" spc="-55" b="1">
                <a:latin typeface="Open Sans"/>
                <a:cs typeface="Open Sans"/>
              </a:rPr>
              <a:t>o</a:t>
            </a:r>
            <a:r>
              <a:rPr dirty="0" sz="1600" spc="-10" b="1">
                <a:latin typeface="Open Sans"/>
                <a:cs typeface="Open Sans"/>
              </a:rPr>
              <a:t>v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55" b="1">
                <a:latin typeface="Open Sans"/>
                <a:cs typeface="Open Sans"/>
              </a:rPr>
              <a:t>r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20" b="1">
                <a:latin typeface="Open Sans"/>
                <a:cs typeface="Open Sans"/>
              </a:rPr>
              <a:t>d</a:t>
            </a:r>
            <a:r>
              <a:rPr dirty="0" sz="1600" spc="-10" b="1">
                <a:latin typeface="Open Sans"/>
                <a:cs typeface="Open Sans"/>
              </a:rPr>
              <a:t>)</a:t>
            </a:r>
            <a:r>
              <a:rPr dirty="0" sz="1600" spc="25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v</a:t>
            </a:r>
            <a:r>
              <a:rPr dirty="0" sz="1600" spc="-15" b="1">
                <a:latin typeface="Open Sans"/>
                <a:cs typeface="Open Sans"/>
              </a:rPr>
              <a:t>a</a:t>
            </a:r>
            <a:r>
              <a:rPr dirty="0" sz="1600" spc="-5" b="1">
                <a:latin typeface="Open Sans"/>
                <a:cs typeface="Open Sans"/>
              </a:rPr>
              <a:t>l</a:t>
            </a:r>
            <a:r>
              <a:rPr dirty="0" sz="1600" spc="-20" b="1">
                <a:latin typeface="Open Sans"/>
                <a:cs typeface="Open Sans"/>
              </a:rPr>
              <a:t>u</a:t>
            </a:r>
            <a:r>
              <a:rPr dirty="0" sz="1600" spc="-10" b="1">
                <a:latin typeface="Open Sans"/>
                <a:cs typeface="Open Sans"/>
              </a:rPr>
              <a:t>e</a:t>
            </a:r>
            <a:r>
              <a:rPr dirty="0" sz="1600" spc="5" b="1">
                <a:latin typeface="Open Sans"/>
                <a:cs typeface="Open Sans"/>
              </a:rPr>
              <a:t> </a:t>
            </a:r>
            <a:r>
              <a:rPr dirty="0" sz="1600" spc="-15" b="1">
                <a:latin typeface="Open Sans"/>
                <a:cs typeface="Open Sans"/>
              </a:rPr>
              <a:t>oppor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spc="-20" b="1">
                <a:latin typeface="Open Sans"/>
                <a:cs typeface="Open Sans"/>
              </a:rPr>
              <a:t>un</a:t>
            </a:r>
            <a:r>
              <a:rPr dirty="0" sz="1600" spc="-10" b="1">
                <a:latin typeface="Open Sans"/>
                <a:cs typeface="Open Sans"/>
              </a:rPr>
              <a:t>ities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508" y="2322576"/>
            <a:ext cx="5193790" cy="73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3847" y="2337816"/>
            <a:ext cx="5087620" cy="626745"/>
          </a:xfrm>
          <a:custGeom>
            <a:avLst/>
            <a:gdLst/>
            <a:ahLst/>
            <a:cxnLst/>
            <a:rect l="l" t="t" r="r" b="b"/>
            <a:pathLst>
              <a:path w="5087620" h="626744">
                <a:moveTo>
                  <a:pt x="0" y="0"/>
                </a:moveTo>
                <a:lnTo>
                  <a:pt x="5087111" y="0"/>
                </a:lnTo>
                <a:lnTo>
                  <a:pt x="5087111" y="626363"/>
                </a:lnTo>
                <a:lnTo>
                  <a:pt x="0" y="6263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3847" y="2337816"/>
            <a:ext cx="5087099" cy="626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87996" y="1828800"/>
            <a:ext cx="4189475" cy="51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03235" y="1837944"/>
            <a:ext cx="3954779" cy="534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41335" y="1844039"/>
            <a:ext cx="4083050" cy="411480"/>
          </a:xfrm>
          <a:custGeom>
            <a:avLst/>
            <a:gdLst/>
            <a:ahLst/>
            <a:cxnLst/>
            <a:rect l="l" t="t" r="r" b="b"/>
            <a:pathLst>
              <a:path w="4083050" h="411480">
                <a:moveTo>
                  <a:pt x="0" y="0"/>
                </a:moveTo>
                <a:lnTo>
                  <a:pt x="4082796" y="0"/>
                </a:lnTo>
                <a:lnTo>
                  <a:pt x="4082796" y="411479"/>
                </a:lnTo>
                <a:lnTo>
                  <a:pt x="0" y="4114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00700" y="1429939"/>
            <a:ext cx="5304155" cy="651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3105">
              <a:lnSpc>
                <a:spcPct val="100000"/>
              </a:lnSpc>
            </a:pP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G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400" spc="-8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W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H  </a:t>
            </a:r>
            <a:r>
              <a:rPr dirty="0" sz="1400" spc="-15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N  </a:t>
            </a:r>
            <a:r>
              <a:rPr dirty="0" sz="1400" spc="-13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U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P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400" spc="-8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M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P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U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TI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G  </a:t>
            </a:r>
            <a:r>
              <a:rPr dirty="0" sz="1400" spc="-15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&amp;  </a:t>
            </a:r>
            <a:r>
              <a:rPr dirty="0" sz="1400" spc="-13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endParaRPr sz="1400">
              <a:latin typeface="Open Sans"/>
              <a:cs typeface="Open Sans"/>
            </a:endParaRPr>
          </a:p>
          <a:p>
            <a:pPr marL="215265" marR="5080" indent="-2025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15900" algn="l"/>
              </a:tabLst>
            </a:pP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ph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c </a:t>
            </a:r>
            <a:r>
              <a:rPr dirty="0" sz="1200" spc="-5">
                <a:latin typeface="Open Sans"/>
                <a:cs typeface="Open Sans"/>
              </a:rPr>
              <a:t>P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ss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U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it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(</a:t>
            </a: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P</a:t>
            </a:r>
            <a:r>
              <a:rPr dirty="0" sz="1200">
                <a:latin typeface="Open Sans"/>
                <a:cs typeface="Open Sans"/>
              </a:rPr>
              <a:t>Us</a:t>
            </a:r>
            <a:r>
              <a:rPr dirty="0" sz="1200" spc="-5">
                <a:latin typeface="Open Sans"/>
                <a:cs typeface="Open Sans"/>
              </a:rPr>
              <a:t>)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40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upe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 spc="-15">
                <a:latin typeface="Open Sans"/>
                <a:cs typeface="Open Sans"/>
              </a:rPr>
              <a:t>putin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3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>
                <a:latin typeface="Open Sans"/>
                <a:cs typeface="Open Sans"/>
              </a:rPr>
              <a:t>at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ble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AI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bilitie</a:t>
            </a:r>
            <a:r>
              <a:rPr dirty="0" sz="1200">
                <a:latin typeface="Open Sans"/>
                <a:cs typeface="Open Sans"/>
              </a:rPr>
              <a:t>s </a:t>
            </a:r>
            <a:r>
              <a:rPr dirty="0" sz="1200" spc="-10">
                <a:latin typeface="Open Sans"/>
                <a:cs typeface="Open Sans"/>
              </a:rPr>
              <a:t>li</a:t>
            </a:r>
            <a:r>
              <a:rPr dirty="0" sz="1200" spc="-40">
                <a:latin typeface="Open Sans"/>
                <a:cs typeface="Open Sans"/>
              </a:rPr>
              <a:t>k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tiv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 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La</a:t>
            </a:r>
            <a:r>
              <a:rPr dirty="0" sz="1200" spc="-1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La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Model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2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(</a:t>
            </a: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 spc="-5">
                <a:latin typeface="Open Sans"/>
                <a:cs typeface="Open Sans"/>
              </a:rPr>
              <a:t>s)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700" y="2234801"/>
            <a:ext cx="5462270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265" marR="5080" indent="-202565">
              <a:lnSpc>
                <a:spcPct val="100000"/>
              </a:lnSpc>
              <a:buFont typeface="Arial"/>
              <a:buChar char="•"/>
              <a:tabLst>
                <a:tab pos="215900" algn="l"/>
              </a:tabLst>
            </a:pP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5">
                <a:latin typeface="Open Sans"/>
                <a:cs typeface="Open Sans"/>
              </a:rPr>
              <a:t>v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La</a:t>
            </a:r>
            <a:r>
              <a:rPr dirty="0" sz="1200" spc="-1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La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10">
                <a:latin typeface="Open Sans"/>
                <a:cs typeface="Open Sans"/>
              </a:rPr>
              <a:t>ag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Mod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0">
                <a:latin typeface="Open Sans"/>
                <a:cs typeface="Open Sans"/>
              </a:rPr>
              <a:t>l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2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(</a:t>
            </a: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)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v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b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oun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or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y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ars;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 spc="-30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30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v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r,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P</a:t>
            </a:r>
            <a:r>
              <a:rPr dirty="0" sz="1200">
                <a:latin typeface="Open Sans"/>
                <a:cs typeface="Open Sans"/>
              </a:rPr>
              <a:t>T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acc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0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ass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aw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ss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10">
                <a:latin typeface="Open Sans"/>
                <a:cs typeface="Open Sans"/>
              </a:rPr>
              <a:t>l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700" y="2752961"/>
            <a:ext cx="5228590" cy="365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265" marR="5080" indent="-202565">
              <a:lnSpc>
                <a:spcPct val="100000"/>
              </a:lnSpc>
              <a:buFont typeface="Arial"/>
              <a:buChar char="•"/>
              <a:tabLst>
                <a:tab pos="215900" algn="l"/>
              </a:tabLst>
            </a:pPr>
            <a:r>
              <a:rPr dirty="0" sz="120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lo</a:t>
            </a:r>
            <a:r>
              <a:rPr dirty="0" sz="1200" spc="-5">
                <a:latin typeface="Open Sans"/>
                <a:cs typeface="Open Sans"/>
              </a:rPr>
              <a:t>itt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ti</a:t>
            </a:r>
            <a:r>
              <a:rPr dirty="0" sz="1200">
                <a:latin typeface="Open Sans"/>
                <a:cs typeface="Open Sans"/>
              </a:rPr>
              <a:t>ma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>
                <a:latin typeface="Open Sans"/>
                <a:cs typeface="Open Sans"/>
              </a:rPr>
              <a:t>s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>
                <a:latin typeface="Open Sans"/>
                <a:cs typeface="Open Sans"/>
              </a:rPr>
              <a:t>at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s</a:t>
            </a:r>
            <a:r>
              <a:rPr dirty="0" sz="1200" spc="-15" b="1">
                <a:latin typeface="Open Sans"/>
                <a:cs typeface="Open Sans"/>
              </a:rPr>
              <a:t>p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d</a:t>
            </a:r>
            <a:r>
              <a:rPr dirty="0" sz="1200" spc="20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on</a:t>
            </a:r>
            <a:r>
              <a:rPr dirty="0" sz="1200" spc="-1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H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5" b="1">
                <a:latin typeface="Open Sans"/>
                <a:cs typeface="Open Sans"/>
              </a:rPr>
              <a:t>l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b="1">
                <a:latin typeface="Open Sans"/>
                <a:cs typeface="Open Sans"/>
              </a:rPr>
              <a:t>h</a:t>
            </a:r>
            <a:r>
              <a:rPr dirty="0" sz="1200" spc="-10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C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spc="-10" b="1">
                <a:latin typeface="Open Sans"/>
                <a:cs typeface="Open Sans"/>
              </a:rPr>
              <a:t>e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spc="-10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I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c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-15" b="1">
                <a:latin typeface="Open Sans"/>
                <a:cs typeface="Open Sans"/>
              </a:rPr>
              <a:t>p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-15" b="1">
                <a:latin typeface="Open Sans"/>
                <a:cs typeface="Open Sans"/>
              </a:rPr>
              <a:t>b</a:t>
            </a:r>
            <a:r>
              <a:rPr dirty="0" sz="1200" spc="5" b="1">
                <a:latin typeface="Open Sans"/>
                <a:cs typeface="Open Sans"/>
              </a:rPr>
              <a:t>ili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b="1">
                <a:latin typeface="Open Sans"/>
                <a:cs typeface="Open Sans"/>
              </a:rPr>
              <a:t>i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b="1">
                <a:latin typeface="Open Sans"/>
                <a:cs typeface="Open Sans"/>
              </a:rPr>
              <a:t>s </a:t>
            </a:r>
            <a:r>
              <a:rPr dirty="0" sz="1200" spc="5" b="1">
                <a:latin typeface="Open Sans"/>
                <a:cs typeface="Open Sans"/>
              </a:rPr>
              <a:t>li</a:t>
            </a:r>
            <a:r>
              <a:rPr dirty="0" sz="1200" spc="-25" b="1">
                <a:latin typeface="Open Sans"/>
                <a:cs typeface="Open Sans"/>
              </a:rPr>
              <a:t>k</a:t>
            </a:r>
            <a:r>
              <a:rPr dirty="0" sz="1200" spc="-10" b="1">
                <a:latin typeface="Open Sans"/>
                <a:cs typeface="Open Sans"/>
              </a:rPr>
              <a:t>e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Ge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40" b="1">
                <a:latin typeface="Open Sans"/>
                <a:cs typeface="Open Sans"/>
              </a:rPr>
              <a:t>r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-10" b="1">
                <a:latin typeface="Open Sans"/>
                <a:cs typeface="Open Sans"/>
              </a:rPr>
              <a:t>ve</a:t>
            </a:r>
            <a:r>
              <a:rPr dirty="0" sz="1200" spc="35" b="1">
                <a:latin typeface="Open Sans"/>
                <a:cs typeface="Open Sans"/>
              </a:rPr>
              <a:t> </a:t>
            </a:r>
            <a:r>
              <a:rPr dirty="0" sz="1200" spc="-10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I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w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5" b="1">
                <a:latin typeface="Open Sans"/>
                <a:cs typeface="Open Sans"/>
              </a:rPr>
              <a:t>l</a:t>
            </a:r>
            <a:r>
              <a:rPr dirty="0" sz="1200" b="1">
                <a:latin typeface="Open Sans"/>
                <a:cs typeface="Open Sans"/>
              </a:rPr>
              <a:t>l</a:t>
            </a:r>
            <a:r>
              <a:rPr dirty="0" sz="1200" spc="-35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5" b="1">
                <a:latin typeface="Open Sans"/>
                <a:cs typeface="Open Sans"/>
              </a:rPr>
              <a:t>ea</a:t>
            </a:r>
            <a:r>
              <a:rPr dirty="0" sz="1200" spc="-5" b="1">
                <a:latin typeface="Open Sans"/>
                <a:cs typeface="Open Sans"/>
              </a:rPr>
              <a:t>r</a:t>
            </a:r>
            <a:r>
              <a:rPr dirty="0" sz="1200" spc="5" b="1">
                <a:latin typeface="Open Sans"/>
                <a:cs typeface="Open Sans"/>
              </a:rPr>
              <a:t>l</a:t>
            </a:r>
            <a:r>
              <a:rPr dirty="0" sz="1200" spc="-10" b="1">
                <a:latin typeface="Open Sans"/>
                <a:cs typeface="Open Sans"/>
              </a:rPr>
              <a:t>y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spc="-5" b="1">
                <a:latin typeface="Open Sans"/>
                <a:cs typeface="Open Sans"/>
              </a:rPr>
              <a:t>r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-15" b="1">
                <a:latin typeface="Open Sans"/>
                <a:cs typeface="Open Sans"/>
              </a:rPr>
              <a:t>p</a:t>
            </a:r>
            <a:r>
              <a:rPr dirty="0" sz="1200" spc="5" b="1">
                <a:latin typeface="Open Sans"/>
                <a:cs typeface="Open Sans"/>
              </a:rPr>
              <a:t>l</a:t>
            </a:r>
            <a:r>
              <a:rPr dirty="0" sz="1200" spc="-10" b="1">
                <a:latin typeface="Open Sans"/>
                <a:cs typeface="Open Sans"/>
              </a:rPr>
              <a:t>e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f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-15" b="1">
                <a:latin typeface="Open Sans"/>
                <a:cs typeface="Open Sans"/>
              </a:rPr>
              <a:t>m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202</a:t>
            </a:r>
            <a:r>
              <a:rPr dirty="0" sz="1200" spc="-10" b="1">
                <a:latin typeface="Open Sans"/>
                <a:cs typeface="Open Sans"/>
              </a:rPr>
              <a:t>2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(</a:t>
            </a:r>
            <a:r>
              <a:rPr dirty="0" sz="1200" spc="-15" b="1">
                <a:latin typeface="Open Sans"/>
                <a:cs typeface="Open Sans"/>
              </a:rPr>
              <a:t>$40B</a:t>
            </a:r>
            <a:r>
              <a:rPr dirty="0" sz="1200" spc="-5" b="1">
                <a:latin typeface="Open Sans"/>
                <a:cs typeface="Open Sans"/>
              </a:rPr>
              <a:t>)</a:t>
            </a:r>
            <a:r>
              <a:rPr dirty="0" sz="1200" spc="25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202</a:t>
            </a:r>
            <a:r>
              <a:rPr dirty="0" sz="1200" spc="-10" b="1">
                <a:latin typeface="Open Sans"/>
                <a:cs typeface="Open Sans"/>
              </a:rPr>
              <a:t>7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(</a:t>
            </a:r>
            <a:r>
              <a:rPr dirty="0" sz="1200" spc="-15" b="1">
                <a:latin typeface="Open Sans"/>
                <a:cs typeface="Open Sans"/>
              </a:rPr>
              <a:t>$112B</a:t>
            </a:r>
            <a:r>
              <a:rPr dirty="0" sz="1200" spc="-5" b="1">
                <a:latin typeface="Open Sans"/>
                <a:cs typeface="Open Sans"/>
              </a:rPr>
              <a:t>)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15100" y="4709159"/>
            <a:ext cx="5439155" cy="755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92240" y="4693920"/>
            <a:ext cx="5387338" cy="809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68440" y="4724400"/>
            <a:ext cx="5332730" cy="649605"/>
          </a:xfrm>
          <a:custGeom>
            <a:avLst/>
            <a:gdLst/>
            <a:ahLst/>
            <a:cxnLst/>
            <a:rect l="l" t="t" r="r" b="b"/>
            <a:pathLst>
              <a:path w="5332730" h="649604">
                <a:moveTo>
                  <a:pt x="0" y="0"/>
                </a:moveTo>
                <a:lnTo>
                  <a:pt x="5332476" y="0"/>
                </a:lnTo>
                <a:lnTo>
                  <a:pt x="5332476" y="649224"/>
                </a:lnTo>
                <a:lnTo>
                  <a:pt x="0" y="649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246876" y="1691639"/>
            <a:ext cx="5814060" cy="3865245"/>
          </a:xfrm>
          <a:prstGeom prst="rect">
            <a:avLst/>
          </a:prstGeom>
          <a:ln w="76200">
            <a:solidFill>
              <a:srgbClr val="046A3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447165" marR="622935">
              <a:lnSpc>
                <a:spcPct val="106000"/>
              </a:lnSpc>
            </a:pPr>
            <a:r>
              <a:rPr dirty="0" sz="1000" spc="-15">
                <a:latin typeface="Noto Serif"/>
                <a:cs typeface="Noto Serif"/>
              </a:rPr>
              <a:t>B</a:t>
            </a:r>
            <a:r>
              <a:rPr dirty="0" sz="1000" spc="-10">
                <a:latin typeface="Noto Serif"/>
                <a:cs typeface="Noto Serif"/>
              </a:rPr>
              <a:t>u</a:t>
            </a:r>
            <a:r>
              <a:rPr dirty="0" sz="1000" spc="-15">
                <a:latin typeface="Noto Serif"/>
                <a:cs typeface="Noto Serif"/>
              </a:rPr>
              <a:t>s</a:t>
            </a:r>
            <a:r>
              <a:rPr dirty="0" sz="1000">
                <a:latin typeface="Noto Serif"/>
                <a:cs typeface="Noto Serif"/>
              </a:rPr>
              <a:t>in</a:t>
            </a:r>
            <a:r>
              <a:rPr dirty="0" sz="1000" spc="-15">
                <a:latin typeface="Noto Serif"/>
                <a:cs typeface="Noto Serif"/>
              </a:rPr>
              <a:t>es</a:t>
            </a:r>
            <a:r>
              <a:rPr dirty="0" sz="1000" spc="-5">
                <a:latin typeface="Noto Serif"/>
                <a:cs typeface="Noto Serif"/>
              </a:rPr>
              <a:t>s</a:t>
            </a:r>
            <a:r>
              <a:rPr dirty="0" sz="1000" spc="35">
                <a:latin typeface="Noto Serif"/>
                <a:cs typeface="Noto Serif"/>
              </a:rPr>
              <a:t> 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10">
                <a:latin typeface="Noto Serif"/>
                <a:cs typeface="Noto Serif"/>
              </a:rPr>
              <a:t>x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10">
                <a:latin typeface="Noto Serif"/>
                <a:cs typeface="Noto Serif"/>
              </a:rPr>
              <a:t>cu</a:t>
            </a:r>
            <a:r>
              <a:rPr dirty="0" sz="1000" spc="-10">
                <a:latin typeface="Noto Serif"/>
                <a:cs typeface="Noto Serif"/>
              </a:rPr>
              <a:t>t</a:t>
            </a:r>
            <a:r>
              <a:rPr dirty="0" sz="1000">
                <a:latin typeface="Noto Serif"/>
                <a:cs typeface="Noto Serif"/>
              </a:rPr>
              <a:t>i</a:t>
            </a:r>
            <a:r>
              <a:rPr dirty="0" sz="1000" spc="-15">
                <a:latin typeface="Noto Serif"/>
                <a:cs typeface="Noto Serif"/>
              </a:rPr>
              <a:t>v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5">
                <a:latin typeface="Noto Serif"/>
                <a:cs typeface="Noto Serif"/>
              </a:rPr>
              <a:t>s</a:t>
            </a:r>
            <a:r>
              <a:rPr dirty="0" sz="1000" spc="20">
                <a:latin typeface="Noto Serif"/>
                <a:cs typeface="Noto Serif"/>
              </a:rPr>
              <a:t> </a:t>
            </a:r>
            <a:r>
              <a:rPr dirty="0" sz="1000" spc="-10">
                <a:latin typeface="Noto Serif"/>
                <a:cs typeface="Noto Serif"/>
              </a:rPr>
              <a:t>a</a:t>
            </a:r>
            <a:r>
              <a:rPr dirty="0" sz="1000" spc="-10">
                <a:latin typeface="Noto Serif"/>
                <a:cs typeface="Noto Serif"/>
              </a:rPr>
              <a:t>r</a:t>
            </a:r>
            <a:r>
              <a:rPr dirty="0" sz="1000" spc="-10">
                <a:latin typeface="Noto Serif"/>
                <a:cs typeface="Noto Serif"/>
              </a:rPr>
              <a:t>e</a:t>
            </a:r>
            <a:r>
              <a:rPr dirty="0" sz="1000" spc="10">
                <a:latin typeface="Noto Serif"/>
                <a:cs typeface="Noto Serif"/>
              </a:rPr>
              <a:t> </a:t>
            </a:r>
            <a:r>
              <a:rPr dirty="0" sz="1000" spc="-10">
                <a:latin typeface="Noto Serif"/>
                <a:cs typeface="Noto Serif"/>
              </a:rPr>
              <a:t>co</a:t>
            </a:r>
            <a:r>
              <a:rPr dirty="0" sz="1000" spc="-15">
                <a:latin typeface="Noto Serif"/>
                <a:cs typeface="Noto Serif"/>
              </a:rPr>
              <a:t>mm</a:t>
            </a:r>
            <a:r>
              <a:rPr dirty="0" sz="1000">
                <a:latin typeface="Noto Serif"/>
                <a:cs typeface="Noto Serif"/>
              </a:rPr>
              <a:t>i</a:t>
            </a:r>
            <a:r>
              <a:rPr dirty="0" sz="1000" spc="-10">
                <a:latin typeface="Noto Serif"/>
                <a:cs typeface="Noto Serif"/>
              </a:rPr>
              <a:t>tt</a:t>
            </a:r>
            <a:r>
              <a:rPr dirty="0" sz="1000">
                <a:latin typeface="Noto Serif"/>
                <a:cs typeface="Noto Serif"/>
              </a:rPr>
              <a:t>in</a:t>
            </a:r>
            <a:r>
              <a:rPr dirty="0" sz="1000" spc="-10">
                <a:latin typeface="Noto Serif"/>
                <a:cs typeface="Noto Serif"/>
              </a:rPr>
              <a:t>g</a:t>
            </a:r>
            <a:r>
              <a:rPr dirty="0" sz="1000" spc="40">
                <a:latin typeface="Noto Serif"/>
                <a:cs typeface="Noto Serif"/>
              </a:rPr>
              <a:t> </a:t>
            </a:r>
            <a:r>
              <a:rPr dirty="0" sz="1000" spc="-10">
                <a:latin typeface="Noto Serif"/>
                <a:cs typeface="Noto Serif"/>
              </a:rPr>
              <a:t>t</a:t>
            </a:r>
            <a:r>
              <a:rPr dirty="0" sz="1000" spc="-10">
                <a:latin typeface="Noto Serif"/>
                <a:cs typeface="Noto Serif"/>
              </a:rPr>
              <a:t>o</a:t>
            </a:r>
            <a:r>
              <a:rPr dirty="0" sz="1000" spc="5">
                <a:latin typeface="Noto Serif"/>
                <a:cs typeface="Noto Serif"/>
              </a:rPr>
              <a:t> </a:t>
            </a:r>
            <a:r>
              <a:rPr dirty="0" sz="1000" spc="-15">
                <a:latin typeface="Noto Serif"/>
                <a:cs typeface="Noto Serif"/>
              </a:rPr>
              <a:t>s</a:t>
            </a:r>
            <a:r>
              <a:rPr dirty="0" sz="1000" spc="-10">
                <a:latin typeface="Noto Serif"/>
                <a:cs typeface="Noto Serif"/>
              </a:rPr>
              <a:t>p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5">
                <a:latin typeface="Noto Serif"/>
                <a:cs typeface="Noto Serif"/>
              </a:rPr>
              <a:t>n</a:t>
            </a:r>
            <a:r>
              <a:rPr dirty="0" sz="1000" spc="-10">
                <a:latin typeface="Noto Serif"/>
                <a:cs typeface="Noto Serif"/>
              </a:rPr>
              <a:t>d</a:t>
            </a:r>
            <a:r>
              <a:rPr dirty="0" sz="1000" spc="15">
                <a:latin typeface="Noto Serif"/>
                <a:cs typeface="Noto Serif"/>
              </a:rPr>
              <a:t> </a:t>
            </a:r>
            <a:r>
              <a:rPr dirty="0" sz="1000" spc="-15">
                <a:latin typeface="Noto Serif"/>
                <a:cs typeface="Noto Serif"/>
              </a:rPr>
              <a:t>~30%</a:t>
            </a:r>
            <a:r>
              <a:rPr dirty="0" baseline="25641" sz="975">
                <a:latin typeface="Noto Serif"/>
                <a:cs typeface="Noto Serif"/>
              </a:rPr>
              <a:t>[2</a:t>
            </a:r>
            <a:r>
              <a:rPr dirty="0" baseline="25641" sz="975" spc="7">
                <a:latin typeface="Noto Serif"/>
                <a:cs typeface="Noto Serif"/>
              </a:rPr>
              <a:t>]</a:t>
            </a:r>
            <a:r>
              <a:rPr dirty="0" baseline="25641" sz="975">
                <a:latin typeface="Noto Serif"/>
                <a:cs typeface="Noto Serif"/>
              </a:rPr>
              <a:t> </a:t>
            </a:r>
            <a:r>
              <a:rPr dirty="0" baseline="25641" sz="975" spc="-60">
                <a:latin typeface="Noto Serif"/>
                <a:cs typeface="Noto Serif"/>
              </a:rPr>
              <a:t> </a:t>
            </a:r>
            <a:r>
              <a:rPr dirty="0" sz="1000" spc="-5">
                <a:latin typeface="Noto Serif"/>
                <a:cs typeface="Noto Serif"/>
              </a:rPr>
              <a:t>of</a:t>
            </a:r>
            <a:r>
              <a:rPr dirty="0" sz="1000" spc="5">
                <a:latin typeface="Noto Serif"/>
                <a:cs typeface="Noto Serif"/>
              </a:rPr>
              <a:t> </a:t>
            </a:r>
            <a:r>
              <a:rPr dirty="0" sz="1000" spc="-10">
                <a:latin typeface="Noto Serif"/>
                <a:cs typeface="Noto Serif"/>
              </a:rPr>
              <a:t>t</a:t>
            </a:r>
            <a:r>
              <a:rPr dirty="0" sz="1000" spc="-10">
                <a:latin typeface="Noto Serif"/>
                <a:cs typeface="Noto Serif"/>
              </a:rPr>
              <a:t>h</a:t>
            </a:r>
            <a:r>
              <a:rPr dirty="0" sz="1000" spc="-15">
                <a:latin typeface="Noto Serif"/>
                <a:cs typeface="Noto Serif"/>
              </a:rPr>
              <a:t>e</a:t>
            </a:r>
            <a:r>
              <a:rPr dirty="0" sz="1000">
                <a:latin typeface="Noto Serif"/>
                <a:cs typeface="Noto Serif"/>
              </a:rPr>
              <a:t>i</a:t>
            </a:r>
            <a:r>
              <a:rPr dirty="0" sz="1000" spc="-5">
                <a:latin typeface="Noto Serif"/>
                <a:cs typeface="Noto Serif"/>
              </a:rPr>
              <a:t>r</a:t>
            </a:r>
            <a:r>
              <a:rPr dirty="0" sz="1000" spc="-10">
                <a:latin typeface="Noto Serif"/>
                <a:cs typeface="Noto Serif"/>
              </a:rPr>
              <a:t> budg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5">
                <a:latin typeface="Noto Serif"/>
                <a:cs typeface="Noto Serif"/>
              </a:rPr>
              <a:t>t</a:t>
            </a:r>
            <a:r>
              <a:rPr dirty="0" sz="1000" spc="10">
                <a:latin typeface="Noto Serif"/>
                <a:cs typeface="Noto Serif"/>
              </a:rPr>
              <a:t> </a:t>
            </a:r>
            <a:r>
              <a:rPr dirty="0" sz="1000" spc="-10">
                <a:latin typeface="Noto Serif"/>
                <a:cs typeface="Noto Serif"/>
              </a:rPr>
              <a:t>t</a:t>
            </a:r>
            <a:r>
              <a:rPr dirty="0" sz="1000" spc="-10">
                <a:latin typeface="Noto Serif"/>
                <a:cs typeface="Noto Serif"/>
              </a:rPr>
              <a:t>o</a:t>
            </a:r>
            <a:r>
              <a:rPr dirty="0" sz="1000" spc="5">
                <a:latin typeface="Noto Serif"/>
                <a:cs typeface="Noto Serif"/>
              </a:rPr>
              <a:t> </a:t>
            </a:r>
            <a:r>
              <a:rPr dirty="0" sz="1000" spc="-10">
                <a:latin typeface="Noto Serif"/>
                <a:cs typeface="Noto Serif"/>
              </a:rPr>
              <a:t>u</a:t>
            </a:r>
            <a:r>
              <a:rPr dirty="0" sz="1000" spc="-15">
                <a:latin typeface="Noto Serif"/>
                <a:cs typeface="Noto Serif"/>
              </a:rPr>
              <a:t>s</a:t>
            </a:r>
            <a:r>
              <a:rPr dirty="0" sz="1000" spc="-10">
                <a:latin typeface="Noto Serif"/>
                <a:cs typeface="Noto Serif"/>
              </a:rPr>
              <a:t>e</a:t>
            </a:r>
            <a:r>
              <a:rPr dirty="0" sz="1000" spc="10">
                <a:latin typeface="Noto Serif"/>
                <a:cs typeface="Noto Serif"/>
              </a:rPr>
              <a:t> </a:t>
            </a:r>
            <a:r>
              <a:rPr dirty="0" sz="1000" spc="-15">
                <a:latin typeface="Noto Serif"/>
                <a:cs typeface="Noto Serif"/>
              </a:rPr>
              <a:t>G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5">
                <a:latin typeface="Noto Serif"/>
                <a:cs typeface="Noto Serif"/>
              </a:rPr>
              <a:t>n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10">
                <a:latin typeface="Noto Serif"/>
                <a:cs typeface="Noto Serif"/>
              </a:rPr>
              <a:t>r</a:t>
            </a:r>
            <a:r>
              <a:rPr dirty="0" sz="1000" spc="-10">
                <a:latin typeface="Noto Serif"/>
                <a:cs typeface="Noto Serif"/>
              </a:rPr>
              <a:t>a</a:t>
            </a:r>
            <a:r>
              <a:rPr dirty="0" sz="1000" spc="-10">
                <a:latin typeface="Noto Serif"/>
                <a:cs typeface="Noto Serif"/>
              </a:rPr>
              <a:t>t</a:t>
            </a:r>
            <a:r>
              <a:rPr dirty="0" sz="1000">
                <a:latin typeface="Noto Serif"/>
                <a:cs typeface="Noto Serif"/>
              </a:rPr>
              <a:t>i</a:t>
            </a:r>
            <a:r>
              <a:rPr dirty="0" sz="1000" spc="-15">
                <a:latin typeface="Noto Serif"/>
                <a:cs typeface="Noto Serif"/>
              </a:rPr>
              <a:t>v</a:t>
            </a:r>
            <a:r>
              <a:rPr dirty="0" sz="1000" spc="-10">
                <a:latin typeface="Noto Serif"/>
                <a:cs typeface="Noto Serif"/>
              </a:rPr>
              <a:t>e</a:t>
            </a:r>
            <a:r>
              <a:rPr dirty="0" sz="1000" spc="30">
                <a:latin typeface="Noto Serif"/>
                <a:cs typeface="Noto Serif"/>
              </a:rPr>
              <a:t> </a:t>
            </a:r>
            <a:r>
              <a:rPr dirty="0" sz="1000" spc="-5">
                <a:latin typeface="Noto Serif"/>
                <a:cs typeface="Noto Serif"/>
              </a:rPr>
              <a:t>A</a:t>
            </a:r>
            <a:r>
              <a:rPr dirty="0" sz="1000" spc="-15">
                <a:latin typeface="Noto Serif"/>
                <a:cs typeface="Noto Serif"/>
              </a:rPr>
              <a:t>I</a:t>
            </a:r>
            <a:r>
              <a:rPr dirty="0" sz="1000" spc="-10">
                <a:latin typeface="Noto Serif"/>
                <a:cs typeface="Noto Serif"/>
              </a:rPr>
              <a:t>/FMs</a:t>
            </a:r>
            <a:r>
              <a:rPr dirty="0" sz="1000" spc="-5">
                <a:latin typeface="Noto Serif"/>
                <a:cs typeface="Noto Serif"/>
              </a:rPr>
              <a:t> </a:t>
            </a:r>
            <a:r>
              <a:rPr dirty="0" sz="1000" spc="-5">
                <a:latin typeface="Noto Serif"/>
                <a:cs typeface="Noto Serif"/>
              </a:rPr>
              <a:t>for</a:t>
            </a:r>
            <a:r>
              <a:rPr dirty="0" sz="1000" spc="10">
                <a:latin typeface="Noto Serif"/>
                <a:cs typeface="Noto Serif"/>
              </a:rPr>
              <a:t> </a:t>
            </a:r>
            <a:r>
              <a:rPr dirty="0" sz="1000" spc="-5">
                <a:latin typeface="Noto Serif"/>
                <a:cs typeface="Noto Serif"/>
              </a:rPr>
              <a:t>A</a:t>
            </a:r>
            <a:r>
              <a:rPr dirty="0" sz="1000" spc="-5">
                <a:latin typeface="Noto Serif"/>
                <a:cs typeface="Noto Serif"/>
              </a:rPr>
              <a:t>I</a:t>
            </a:r>
            <a:r>
              <a:rPr dirty="0" sz="1000" spc="-5">
                <a:latin typeface="Noto Serif"/>
                <a:cs typeface="Noto Serif"/>
              </a:rPr>
              <a:t> 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5">
                <a:latin typeface="Noto Serif"/>
                <a:cs typeface="Noto Serif"/>
              </a:rPr>
              <a:t>n</a:t>
            </a:r>
            <a:r>
              <a:rPr dirty="0" sz="1000" spc="-5">
                <a:latin typeface="Noto Serif"/>
                <a:cs typeface="Noto Serif"/>
              </a:rPr>
              <a:t>abl</a:t>
            </a:r>
            <a:r>
              <a:rPr dirty="0" sz="1000" spc="-20">
                <a:latin typeface="Noto Serif"/>
                <a:cs typeface="Noto Serif"/>
              </a:rPr>
              <a:t>e</a:t>
            </a:r>
            <a:r>
              <a:rPr dirty="0" sz="1000" spc="-10">
                <a:latin typeface="Noto Serif"/>
                <a:cs typeface="Noto Serif"/>
              </a:rPr>
              <a:t>d</a:t>
            </a:r>
            <a:r>
              <a:rPr dirty="0" sz="1000" spc="15">
                <a:latin typeface="Noto Serif"/>
                <a:cs typeface="Noto Serif"/>
              </a:rPr>
              <a:t> </a:t>
            </a:r>
            <a:r>
              <a:rPr dirty="0" sz="1000" spc="-5">
                <a:latin typeface="Noto Serif"/>
                <a:cs typeface="Noto Serif"/>
              </a:rPr>
              <a:t>A</a:t>
            </a:r>
            <a:r>
              <a:rPr dirty="0" sz="1000" spc="-10">
                <a:latin typeface="Noto Serif"/>
                <a:cs typeface="Noto Serif"/>
              </a:rPr>
              <a:t>u</a:t>
            </a:r>
            <a:r>
              <a:rPr dirty="0" sz="1000" spc="-10">
                <a:latin typeface="Noto Serif"/>
                <a:cs typeface="Noto Serif"/>
              </a:rPr>
              <a:t>t</a:t>
            </a:r>
            <a:r>
              <a:rPr dirty="0" sz="1000" spc="-10">
                <a:latin typeface="Noto Serif"/>
                <a:cs typeface="Noto Serif"/>
              </a:rPr>
              <a:t>o</a:t>
            </a:r>
            <a:r>
              <a:rPr dirty="0" sz="1000" spc="-15">
                <a:latin typeface="Noto Serif"/>
                <a:cs typeface="Noto Serif"/>
              </a:rPr>
              <a:t>m</a:t>
            </a:r>
            <a:r>
              <a:rPr dirty="0" sz="1000" spc="-10">
                <a:latin typeface="Noto Serif"/>
                <a:cs typeface="Noto Serif"/>
              </a:rPr>
              <a:t>a</a:t>
            </a:r>
            <a:r>
              <a:rPr dirty="0" sz="1000" spc="-10">
                <a:latin typeface="Noto Serif"/>
                <a:cs typeface="Noto Serif"/>
              </a:rPr>
              <a:t>t</a:t>
            </a:r>
            <a:r>
              <a:rPr dirty="0" sz="1000">
                <a:latin typeface="Noto Serif"/>
                <a:cs typeface="Noto Serif"/>
              </a:rPr>
              <a:t>i</a:t>
            </a:r>
            <a:r>
              <a:rPr dirty="0" sz="1000" spc="-10">
                <a:latin typeface="Noto Serif"/>
                <a:cs typeface="Noto Serif"/>
              </a:rPr>
              <a:t>on</a:t>
            </a:r>
            <a:endParaRPr sz="1000">
              <a:latin typeface="Noto Serif"/>
              <a:cs typeface="Noto Serif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211454">
              <a:lnSpc>
                <a:spcPts val="1000"/>
              </a:lnSpc>
            </a:p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900">
              <a:latin typeface="Times New Roman"/>
              <a:cs typeface="Times New Roman"/>
            </a:endParaRPr>
          </a:p>
          <a:p>
            <a:pPr marL="374015">
              <a:lnSpc>
                <a:spcPct val="100000"/>
              </a:lnSpc>
            </a:pPr>
            <a:r>
              <a:rPr dirty="0" sz="1500" spc="-40" b="1">
                <a:latin typeface="Arial"/>
                <a:cs typeface="Arial"/>
              </a:rPr>
              <a:t>T</a:t>
            </a:r>
            <a:r>
              <a:rPr dirty="0" sz="1500" spc="-15" b="1">
                <a:latin typeface="Arial"/>
                <a:cs typeface="Arial"/>
              </a:rPr>
              <a:t>h</a:t>
            </a:r>
            <a:r>
              <a:rPr dirty="0" sz="1500" spc="-5" b="1">
                <a:latin typeface="Arial"/>
                <a:cs typeface="Arial"/>
              </a:rPr>
              <a:t>i</a:t>
            </a:r>
            <a:r>
              <a:rPr dirty="0" sz="1500" b="1">
                <a:latin typeface="Arial"/>
                <a:cs typeface="Arial"/>
              </a:rPr>
              <a:t>s</a:t>
            </a:r>
            <a:r>
              <a:rPr dirty="0" sz="1500" spc="20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i</a:t>
            </a:r>
            <a:r>
              <a:rPr dirty="0" sz="1500" b="1">
                <a:latin typeface="Arial"/>
                <a:cs typeface="Arial"/>
              </a:rPr>
              <a:t>s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</a:t>
            </a:r>
            <a:r>
              <a:rPr dirty="0" sz="1500" spc="-15" b="1">
                <a:latin typeface="Arial"/>
                <a:cs typeface="Arial"/>
              </a:rPr>
              <a:t>h</a:t>
            </a:r>
            <a:r>
              <a:rPr dirty="0" sz="1500" b="1">
                <a:latin typeface="Arial"/>
                <a:cs typeface="Arial"/>
              </a:rPr>
              <a:t>e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b</a:t>
            </a:r>
            <a:r>
              <a:rPr dirty="0" sz="1500" spc="5" b="1">
                <a:latin typeface="Arial"/>
                <a:cs typeface="Arial"/>
              </a:rPr>
              <a:t>es</a:t>
            </a:r>
            <a:r>
              <a:rPr dirty="0" sz="1500" b="1">
                <a:latin typeface="Arial"/>
                <a:cs typeface="Arial"/>
              </a:rPr>
              <a:t>t-</a:t>
            </a:r>
            <a:r>
              <a:rPr dirty="0" sz="1500" spc="-15" b="1">
                <a:latin typeface="Arial"/>
                <a:cs typeface="Arial"/>
              </a:rPr>
              <a:t>p</a:t>
            </a:r>
            <a:r>
              <a:rPr dirty="0" sz="1500" spc="-5" b="1">
                <a:latin typeface="Arial"/>
                <a:cs typeface="Arial"/>
              </a:rPr>
              <a:t>e</a:t>
            </a:r>
            <a:r>
              <a:rPr dirty="0" sz="1500" b="1">
                <a:latin typeface="Arial"/>
                <a:cs typeface="Arial"/>
              </a:rPr>
              <a:t>rf</a:t>
            </a:r>
            <a:r>
              <a:rPr dirty="0" sz="1500" spc="-5" b="1">
                <a:latin typeface="Arial"/>
                <a:cs typeface="Arial"/>
              </a:rPr>
              <a:t>o</a:t>
            </a:r>
            <a:r>
              <a:rPr dirty="0" sz="1500" b="1">
                <a:latin typeface="Arial"/>
                <a:cs typeface="Arial"/>
              </a:rPr>
              <a:t>r</a:t>
            </a:r>
            <a:r>
              <a:rPr dirty="0" sz="1500" spc="-5" b="1">
                <a:latin typeface="Arial"/>
                <a:cs typeface="Arial"/>
              </a:rPr>
              <a:t>m</a:t>
            </a:r>
            <a:r>
              <a:rPr dirty="0" sz="1500" spc="-5" b="1">
                <a:latin typeface="Arial"/>
                <a:cs typeface="Arial"/>
              </a:rPr>
              <a:t>i</a:t>
            </a:r>
            <a:r>
              <a:rPr dirty="0" sz="1500" spc="-15" b="1">
                <a:latin typeface="Arial"/>
                <a:cs typeface="Arial"/>
              </a:rPr>
              <a:t>n</a:t>
            </a:r>
            <a:r>
              <a:rPr dirty="0" sz="1500" spc="-10" b="1">
                <a:latin typeface="Arial"/>
                <a:cs typeface="Arial"/>
              </a:rPr>
              <a:t>g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5" b="1">
                <a:latin typeface="Arial"/>
                <a:cs typeface="Arial"/>
              </a:rPr>
              <a:t>s</a:t>
            </a:r>
            <a:r>
              <a:rPr dirty="0" sz="1500" b="1">
                <a:latin typeface="Arial"/>
                <a:cs typeface="Arial"/>
              </a:rPr>
              <a:t>t</a:t>
            </a:r>
            <a:r>
              <a:rPr dirty="0" sz="1500" spc="-15" b="1">
                <a:latin typeface="Arial"/>
                <a:cs typeface="Arial"/>
              </a:rPr>
              <a:t>o</a:t>
            </a:r>
            <a:r>
              <a:rPr dirty="0" sz="1500" spc="-5" b="1">
                <a:latin typeface="Arial"/>
                <a:cs typeface="Arial"/>
              </a:rPr>
              <a:t>c</a:t>
            </a:r>
            <a:r>
              <a:rPr dirty="0" sz="1500" b="1">
                <a:latin typeface="Arial"/>
                <a:cs typeface="Arial"/>
              </a:rPr>
              <a:t>k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in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</a:t>
            </a:r>
            <a:r>
              <a:rPr dirty="0" sz="1500" spc="-15" b="1">
                <a:latin typeface="Arial"/>
                <a:cs typeface="Arial"/>
              </a:rPr>
              <a:t>h</a:t>
            </a:r>
            <a:r>
              <a:rPr dirty="0" sz="1500" spc="-10" b="1">
                <a:latin typeface="Arial"/>
                <a:cs typeface="Arial"/>
              </a:rPr>
              <a:t>e</a:t>
            </a:r>
            <a:r>
              <a:rPr dirty="0" sz="1500" spc="-5" b="1">
                <a:latin typeface="Arial"/>
                <a:cs typeface="Arial"/>
              </a:rPr>
              <a:t> S&amp;</a:t>
            </a:r>
            <a:r>
              <a:rPr dirty="0" sz="1500" spc="-10" b="1">
                <a:latin typeface="Arial"/>
                <a:cs typeface="Arial"/>
              </a:rPr>
              <a:t>P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</a:t>
            </a:r>
            <a:r>
              <a:rPr dirty="0" sz="1500" spc="-15" b="1">
                <a:latin typeface="Arial"/>
                <a:cs typeface="Arial"/>
              </a:rPr>
              <a:t>h</a:t>
            </a:r>
            <a:r>
              <a:rPr dirty="0" sz="1500" spc="-5" b="1">
                <a:latin typeface="Arial"/>
                <a:cs typeface="Arial"/>
              </a:rPr>
              <a:t>i</a:t>
            </a:r>
            <a:r>
              <a:rPr dirty="0" sz="1500" b="1">
                <a:latin typeface="Arial"/>
                <a:cs typeface="Arial"/>
              </a:rPr>
              <a:t>s</a:t>
            </a:r>
            <a:r>
              <a:rPr dirty="0" sz="1500" spc="-5" b="1">
                <a:latin typeface="Arial"/>
                <a:cs typeface="Arial"/>
              </a:rPr>
              <a:t> </a:t>
            </a:r>
            <a:r>
              <a:rPr dirty="0" sz="1500" spc="-55" b="1">
                <a:latin typeface="Arial"/>
                <a:cs typeface="Arial"/>
              </a:rPr>
              <a:t>y</a:t>
            </a:r>
            <a:r>
              <a:rPr dirty="0" sz="1500" spc="5" b="1">
                <a:latin typeface="Arial"/>
                <a:cs typeface="Arial"/>
              </a:rPr>
              <a:t>ea</a:t>
            </a:r>
            <a:r>
              <a:rPr dirty="0" sz="1500" b="1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  <a:p>
            <a:pPr marL="374015">
              <a:lnSpc>
                <a:spcPct val="100000"/>
              </a:lnSpc>
              <a:spcBef>
                <a:spcPts val="145"/>
              </a:spcBef>
            </a:pP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4</a:t>
            </a:r>
            <a:r>
              <a:rPr dirty="0" sz="800" spc="1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pr</a:t>
            </a:r>
            <a:r>
              <a:rPr dirty="0" sz="800">
                <a:solidFill>
                  <a:srgbClr val="7E7E7E"/>
                </a:solidFill>
                <a:latin typeface="Arial"/>
                <a:cs typeface="Arial"/>
              </a:rPr>
              <a:t>il</a:t>
            </a:r>
            <a:r>
              <a:rPr dirty="0" sz="800" spc="-5">
                <a:solidFill>
                  <a:srgbClr val="7E7E7E"/>
                </a:solidFill>
                <a:latin typeface="Arial"/>
                <a:cs typeface="Arial"/>
              </a:rPr>
              <a:t> 2023</a:t>
            </a:r>
            <a:endParaRPr sz="800">
              <a:latin typeface="Arial"/>
              <a:cs typeface="Arial"/>
            </a:endParaRPr>
          </a:p>
          <a:p>
            <a:pPr marL="374015">
              <a:lnSpc>
                <a:spcPct val="100000"/>
              </a:lnSpc>
              <a:spcBef>
                <a:spcPts val="30"/>
              </a:spcBef>
            </a:pPr>
            <a:r>
              <a:rPr dirty="0" sz="1200" spc="-10">
                <a:latin typeface="Arial"/>
                <a:cs typeface="Arial"/>
              </a:rPr>
              <a:t>[GP</a:t>
            </a:r>
            <a:r>
              <a:rPr dirty="0" sz="1200" spc="-5">
                <a:latin typeface="Arial"/>
                <a:cs typeface="Arial"/>
              </a:rPr>
              <a:t>U</a:t>
            </a:r>
            <a:r>
              <a:rPr dirty="0" sz="1200" spc="-5">
                <a:latin typeface="Arial"/>
                <a:cs typeface="Arial"/>
              </a:rPr>
              <a:t>]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h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p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ak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</a:t>
            </a:r>
            <a:r>
              <a:rPr dirty="0" sz="1200" spc="-10">
                <a:latin typeface="Arial"/>
                <a:cs typeface="Arial"/>
              </a:rPr>
              <a:t>VI</a:t>
            </a:r>
            <a:r>
              <a:rPr dirty="0" sz="1200" spc="-5">
                <a:latin typeface="Arial"/>
                <a:cs typeface="Arial"/>
              </a:rPr>
              <a:t>D</a:t>
            </a:r>
            <a:r>
              <a:rPr dirty="0" sz="1200" spc="-10">
                <a:latin typeface="Arial"/>
                <a:cs typeface="Arial"/>
              </a:rPr>
              <a:t>IA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s </a:t>
            </a:r>
            <a:r>
              <a:rPr dirty="0" sz="1200" spc="-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hes</a:t>
            </a:r>
            <a:r>
              <a:rPr dirty="0" sz="1200" spc="-5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-</a:t>
            </a:r>
            <a:r>
              <a:rPr dirty="0" sz="1200" spc="0">
                <a:latin typeface="Arial"/>
                <a:cs typeface="Arial"/>
              </a:rPr>
              <a:t>f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ock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he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S&amp;P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500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607" y="6573497"/>
            <a:ext cx="991425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Open Sans"/>
                <a:cs typeface="Open Sans"/>
              </a:rPr>
              <a:t>[1</a:t>
            </a:r>
            <a:r>
              <a:rPr dirty="0" sz="800">
                <a:latin typeface="Open Sans"/>
                <a:cs typeface="Open Sans"/>
              </a:rPr>
              <a:t>]</a:t>
            </a:r>
            <a:r>
              <a:rPr dirty="0" sz="800" spc="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Del</a:t>
            </a:r>
            <a:r>
              <a:rPr dirty="0" sz="800" spc="-10">
                <a:latin typeface="Open Sans"/>
                <a:cs typeface="Open Sans"/>
              </a:rPr>
              <a:t>o</a:t>
            </a:r>
            <a:r>
              <a:rPr dirty="0" sz="800">
                <a:latin typeface="Open Sans"/>
                <a:cs typeface="Open Sans"/>
              </a:rPr>
              <a:t>itte </a:t>
            </a:r>
            <a:r>
              <a:rPr dirty="0" sz="800" spc="-5">
                <a:latin typeface="Open Sans"/>
                <a:cs typeface="Open Sans"/>
              </a:rPr>
              <a:t>ana</a:t>
            </a:r>
            <a:r>
              <a:rPr dirty="0" sz="800">
                <a:latin typeface="Open Sans"/>
                <a:cs typeface="Open Sans"/>
              </a:rPr>
              <a:t>lysis;</a:t>
            </a:r>
            <a:r>
              <a:rPr dirty="0" sz="800" spc="-5">
                <a:latin typeface="Open Sans"/>
                <a:cs typeface="Open Sans"/>
              </a:rPr>
              <a:t> [2</a:t>
            </a:r>
            <a:r>
              <a:rPr dirty="0" sz="800">
                <a:latin typeface="Open Sans"/>
                <a:cs typeface="Open Sans"/>
              </a:rPr>
              <a:t>]</a:t>
            </a:r>
            <a:r>
              <a:rPr dirty="0" sz="800" spc="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G</a:t>
            </a:r>
            <a:r>
              <a:rPr dirty="0" sz="800" spc="-5">
                <a:latin typeface="Open Sans"/>
                <a:cs typeface="Open Sans"/>
              </a:rPr>
              <a:t>ar</a:t>
            </a:r>
            <a:r>
              <a:rPr dirty="0" sz="800">
                <a:latin typeface="Open Sans"/>
                <a:cs typeface="Open Sans"/>
              </a:rPr>
              <a:t>t</a:t>
            </a:r>
            <a:r>
              <a:rPr dirty="0" sz="800" spc="-5">
                <a:latin typeface="Open Sans"/>
                <a:cs typeface="Open Sans"/>
              </a:rPr>
              <a:t>n</a:t>
            </a:r>
            <a:r>
              <a:rPr dirty="0" sz="800">
                <a:latin typeface="Open Sans"/>
                <a:cs typeface="Open Sans"/>
              </a:rPr>
              <a:t>e</a:t>
            </a:r>
            <a:r>
              <a:rPr dirty="0" sz="800" spc="-5">
                <a:latin typeface="Open Sans"/>
                <a:cs typeface="Open Sans"/>
              </a:rPr>
              <a:t>r</a:t>
            </a:r>
            <a:r>
              <a:rPr dirty="0" sz="800">
                <a:latin typeface="Open Sans"/>
                <a:cs typeface="Open Sans"/>
              </a:rPr>
              <a:t>, </a:t>
            </a:r>
            <a:r>
              <a:rPr dirty="0" sz="800" spc="-5">
                <a:latin typeface="Open Sans"/>
                <a:cs typeface="Open Sans"/>
              </a:rPr>
              <a:t>h</a:t>
            </a:r>
            <a:r>
              <a:rPr dirty="0" sz="800">
                <a:latin typeface="Open Sans"/>
                <a:cs typeface="Open Sans"/>
              </a:rPr>
              <a:t>tt</a:t>
            </a:r>
            <a:r>
              <a:rPr dirty="0" sz="800" spc="-5">
                <a:latin typeface="Open Sans"/>
                <a:cs typeface="Open Sans"/>
              </a:rPr>
              <a:t>p</a:t>
            </a:r>
            <a:r>
              <a:rPr dirty="0" sz="800">
                <a:latin typeface="Open Sans"/>
                <a:cs typeface="Open Sans"/>
                <a:hlinkClick r:id="rId8"/>
              </a:rPr>
              <a:t>s://</a:t>
            </a:r>
            <a:r>
              <a:rPr dirty="0" sz="800" spc="-5">
                <a:latin typeface="Open Sans"/>
                <a:cs typeface="Open Sans"/>
                <a:hlinkClick r:id="rId8"/>
              </a:rPr>
              <a:t>w</a:t>
            </a:r>
            <a:r>
              <a:rPr dirty="0" sz="800" spc="-5">
                <a:latin typeface="Open Sans"/>
                <a:cs typeface="Open Sans"/>
              </a:rPr>
              <a:t>ww</a:t>
            </a:r>
            <a:r>
              <a:rPr dirty="0" sz="800">
                <a:latin typeface="Open Sans"/>
                <a:cs typeface="Open Sans"/>
                <a:hlinkClick r:id="rId8"/>
              </a:rPr>
              <a:t>.g</a:t>
            </a:r>
            <a:r>
              <a:rPr dirty="0" sz="800" spc="-5">
                <a:latin typeface="Open Sans"/>
                <a:cs typeface="Open Sans"/>
                <a:hlinkClick r:id="rId8"/>
              </a:rPr>
              <a:t>ar</a:t>
            </a:r>
            <a:r>
              <a:rPr dirty="0" sz="800">
                <a:latin typeface="Open Sans"/>
                <a:cs typeface="Open Sans"/>
                <a:hlinkClick r:id="rId8"/>
              </a:rPr>
              <a:t>t</a:t>
            </a:r>
            <a:r>
              <a:rPr dirty="0" sz="800" spc="-5">
                <a:latin typeface="Open Sans"/>
                <a:cs typeface="Open Sans"/>
                <a:hlinkClick r:id="rId8"/>
              </a:rPr>
              <a:t>n</a:t>
            </a:r>
            <a:r>
              <a:rPr dirty="0" sz="800">
                <a:latin typeface="Open Sans"/>
                <a:cs typeface="Open Sans"/>
                <a:hlinkClick r:id="rId8"/>
              </a:rPr>
              <a:t>e</a:t>
            </a:r>
            <a:r>
              <a:rPr dirty="0" sz="800" spc="-5">
                <a:latin typeface="Open Sans"/>
                <a:cs typeface="Open Sans"/>
                <a:hlinkClick r:id="rId8"/>
              </a:rPr>
              <a:t>r</a:t>
            </a:r>
            <a:r>
              <a:rPr dirty="0" sz="800">
                <a:latin typeface="Open Sans"/>
                <a:cs typeface="Open Sans"/>
                <a:hlinkClick r:id="rId8"/>
              </a:rPr>
              <a:t>.c</a:t>
            </a:r>
            <a:r>
              <a:rPr dirty="0" sz="800" spc="-10">
                <a:latin typeface="Open Sans"/>
                <a:cs typeface="Open Sans"/>
                <a:hlinkClick r:id="rId8"/>
              </a:rPr>
              <a:t>o</a:t>
            </a:r>
            <a:r>
              <a:rPr dirty="0" sz="800" spc="-5">
                <a:latin typeface="Open Sans"/>
                <a:cs typeface="Open Sans"/>
                <a:hlinkClick r:id="rId8"/>
              </a:rPr>
              <a:t>m</a:t>
            </a:r>
            <a:r>
              <a:rPr dirty="0" sz="800">
                <a:latin typeface="Open Sans"/>
                <a:cs typeface="Open Sans"/>
                <a:hlinkClick r:id="rId8"/>
              </a:rPr>
              <a:t>/e</a:t>
            </a:r>
            <a:r>
              <a:rPr dirty="0" sz="800" spc="-5">
                <a:latin typeface="Open Sans"/>
                <a:cs typeface="Open Sans"/>
                <a:hlinkClick r:id="rId8"/>
              </a:rPr>
              <a:t>n</a:t>
            </a:r>
            <a:r>
              <a:rPr dirty="0" sz="800">
                <a:latin typeface="Open Sans"/>
                <a:cs typeface="Open Sans"/>
                <a:hlinkClick r:id="rId8"/>
              </a:rPr>
              <a:t>/</a:t>
            </a:r>
            <a:r>
              <a:rPr dirty="0" sz="800" spc="-5">
                <a:latin typeface="Open Sans"/>
                <a:cs typeface="Open Sans"/>
                <a:hlinkClick r:id="rId8"/>
              </a:rPr>
              <a:t>n</a:t>
            </a:r>
            <a:r>
              <a:rPr dirty="0" sz="800">
                <a:latin typeface="Open Sans"/>
                <a:cs typeface="Open Sans"/>
                <a:hlinkClick r:id="rId8"/>
              </a:rPr>
              <a:t>e</a:t>
            </a:r>
            <a:r>
              <a:rPr dirty="0" sz="800" spc="-5">
                <a:latin typeface="Open Sans"/>
                <a:cs typeface="Open Sans"/>
                <a:hlinkClick r:id="rId8"/>
              </a:rPr>
              <a:t>w</a:t>
            </a:r>
            <a:r>
              <a:rPr dirty="0" sz="800">
                <a:latin typeface="Open Sans"/>
                <a:cs typeface="Open Sans"/>
                <a:hlinkClick r:id="rId8"/>
              </a:rPr>
              <a:t>s</a:t>
            </a:r>
            <a:r>
              <a:rPr dirty="0" sz="800" spc="-5">
                <a:latin typeface="Open Sans"/>
                <a:cs typeface="Open Sans"/>
                <a:hlinkClick r:id="rId8"/>
              </a:rPr>
              <a:t>r</a:t>
            </a:r>
            <a:r>
              <a:rPr dirty="0" sz="800" spc="-10">
                <a:latin typeface="Open Sans"/>
                <a:cs typeface="Open Sans"/>
                <a:hlinkClick r:id="rId8"/>
              </a:rPr>
              <a:t>oo</a:t>
            </a:r>
            <a:r>
              <a:rPr dirty="0" sz="800" spc="-5">
                <a:latin typeface="Open Sans"/>
                <a:cs typeface="Open Sans"/>
                <a:hlinkClick r:id="rId8"/>
              </a:rPr>
              <a:t>m</a:t>
            </a:r>
            <a:r>
              <a:rPr dirty="0" sz="800">
                <a:latin typeface="Open Sans"/>
                <a:cs typeface="Open Sans"/>
                <a:hlinkClick r:id="rId8"/>
              </a:rPr>
              <a:t>/</a:t>
            </a:r>
            <a:r>
              <a:rPr dirty="0" sz="800" spc="-5">
                <a:latin typeface="Open Sans"/>
                <a:cs typeface="Open Sans"/>
                <a:hlinkClick r:id="rId8"/>
              </a:rPr>
              <a:t>pr</a:t>
            </a:r>
            <a:r>
              <a:rPr dirty="0" sz="800">
                <a:latin typeface="Open Sans"/>
                <a:cs typeface="Open Sans"/>
                <a:hlinkClick r:id="rId8"/>
              </a:rPr>
              <a:t>ess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 spc="-5">
                <a:latin typeface="Open Sans"/>
                <a:cs typeface="Open Sans"/>
                <a:hlinkClick r:id="rId8"/>
              </a:rPr>
              <a:t>r</a:t>
            </a:r>
            <a:r>
              <a:rPr dirty="0" sz="800" spc="5">
                <a:latin typeface="Open Sans"/>
                <a:cs typeface="Open Sans"/>
                <a:hlinkClick r:id="rId8"/>
              </a:rPr>
              <a:t>e</a:t>
            </a:r>
            <a:r>
              <a:rPr dirty="0" sz="800">
                <a:latin typeface="Open Sans"/>
                <a:cs typeface="Open Sans"/>
                <a:hlinkClick r:id="rId8"/>
              </a:rPr>
              <a:t>l</a:t>
            </a:r>
            <a:r>
              <a:rPr dirty="0" sz="800" spc="5">
                <a:latin typeface="Open Sans"/>
                <a:cs typeface="Open Sans"/>
                <a:hlinkClick r:id="rId8"/>
              </a:rPr>
              <a:t>e</a:t>
            </a:r>
            <a:r>
              <a:rPr dirty="0" sz="800" spc="-5">
                <a:latin typeface="Open Sans"/>
                <a:cs typeface="Open Sans"/>
                <a:hlinkClick r:id="rId8"/>
              </a:rPr>
              <a:t>a</a:t>
            </a:r>
            <a:r>
              <a:rPr dirty="0" sz="800">
                <a:latin typeface="Open Sans"/>
                <a:cs typeface="Open Sans"/>
                <a:hlinkClick r:id="rId8"/>
              </a:rPr>
              <a:t>s</a:t>
            </a:r>
            <a:r>
              <a:rPr dirty="0" sz="800" spc="5">
                <a:latin typeface="Open Sans"/>
                <a:cs typeface="Open Sans"/>
                <a:hlinkClick r:id="rId8"/>
              </a:rPr>
              <a:t>e</a:t>
            </a:r>
            <a:r>
              <a:rPr dirty="0" sz="800">
                <a:latin typeface="Open Sans"/>
                <a:cs typeface="Open Sans"/>
                <a:hlinkClick r:id="rId8"/>
              </a:rPr>
              <a:t>s/</a:t>
            </a:r>
            <a:r>
              <a:rPr dirty="0" sz="800" spc="-5">
                <a:latin typeface="Open Sans"/>
                <a:cs typeface="Open Sans"/>
                <a:hlinkClick r:id="rId8"/>
              </a:rPr>
              <a:t>2022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 spc="-5">
                <a:latin typeface="Open Sans"/>
                <a:cs typeface="Open Sans"/>
                <a:hlinkClick r:id="rId8"/>
              </a:rPr>
              <a:t>12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 spc="-5">
                <a:latin typeface="Open Sans"/>
                <a:cs typeface="Open Sans"/>
                <a:hlinkClick r:id="rId8"/>
              </a:rPr>
              <a:t>08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 spc="-5">
                <a:latin typeface="Open Sans"/>
                <a:cs typeface="Open Sans"/>
                <a:hlinkClick r:id="rId8"/>
              </a:rPr>
              <a:t>wh</a:t>
            </a:r>
            <a:r>
              <a:rPr dirty="0" sz="800">
                <a:latin typeface="Open Sans"/>
                <a:cs typeface="Open Sans"/>
                <a:hlinkClick r:id="rId8"/>
              </a:rPr>
              <a:t>y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>
                <a:latin typeface="Open Sans"/>
                <a:cs typeface="Open Sans"/>
                <a:hlinkClick r:id="rId8"/>
              </a:rPr>
              <a:t>is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>
                <a:latin typeface="Open Sans"/>
                <a:cs typeface="Open Sans"/>
                <a:hlinkClick r:id="rId8"/>
              </a:rPr>
              <a:t>c</a:t>
            </a:r>
            <a:r>
              <a:rPr dirty="0" sz="800" spc="-5">
                <a:latin typeface="Open Sans"/>
                <a:cs typeface="Open Sans"/>
                <a:hlinkClick r:id="rId8"/>
              </a:rPr>
              <a:t>ha</a:t>
            </a:r>
            <a:r>
              <a:rPr dirty="0" sz="800">
                <a:latin typeface="Open Sans"/>
                <a:cs typeface="Open Sans"/>
                <a:hlinkClick r:id="rId8"/>
              </a:rPr>
              <a:t>tg</a:t>
            </a:r>
            <a:r>
              <a:rPr dirty="0" sz="800" spc="-5">
                <a:latin typeface="Open Sans"/>
                <a:cs typeface="Open Sans"/>
                <a:hlinkClick r:id="rId8"/>
              </a:rPr>
              <a:t>p</a:t>
            </a:r>
            <a:r>
              <a:rPr dirty="0" sz="800">
                <a:latin typeface="Open Sans"/>
                <a:cs typeface="Open Sans"/>
                <a:hlinkClick r:id="rId8"/>
              </a:rPr>
              <a:t>t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 spc="-5">
                <a:latin typeface="Open Sans"/>
                <a:cs typeface="Open Sans"/>
                <a:hlinkClick r:id="rId8"/>
              </a:rPr>
              <a:t>mak</a:t>
            </a:r>
            <a:r>
              <a:rPr dirty="0" sz="800">
                <a:latin typeface="Open Sans"/>
                <a:cs typeface="Open Sans"/>
                <a:hlinkClick r:id="rId8"/>
              </a:rPr>
              <a:t>i</a:t>
            </a:r>
            <a:r>
              <a:rPr dirty="0" sz="800" spc="-5">
                <a:latin typeface="Open Sans"/>
                <a:cs typeface="Open Sans"/>
                <a:hlinkClick r:id="rId8"/>
              </a:rPr>
              <a:t>n</a:t>
            </a:r>
            <a:r>
              <a:rPr dirty="0" sz="800">
                <a:latin typeface="Open Sans"/>
                <a:cs typeface="Open Sans"/>
                <a:hlinkClick r:id="rId8"/>
              </a:rPr>
              <a:t>g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 spc="-5">
                <a:latin typeface="Open Sans"/>
                <a:cs typeface="Open Sans"/>
                <a:hlinkClick r:id="rId8"/>
              </a:rPr>
              <a:t>wa</a:t>
            </a:r>
            <a:r>
              <a:rPr dirty="0" sz="800" spc="5">
                <a:latin typeface="Open Sans"/>
                <a:cs typeface="Open Sans"/>
                <a:hlinkClick r:id="rId8"/>
              </a:rPr>
              <a:t>ve</a:t>
            </a:r>
            <a:r>
              <a:rPr dirty="0" sz="800">
                <a:latin typeface="Open Sans"/>
                <a:cs typeface="Open Sans"/>
                <a:hlinkClick r:id="rId8"/>
              </a:rPr>
              <a:t>s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>
                <a:latin typeface="Open Sans"/>
                <a:cs typeface="Open Sans"/>
                <a:hlinkClick r:id="rId8"/>
              </a:rPr>
              <a:t>i</a:t>
            </a:r>
            <a:r>
              <a:rPr dirty="0" sz="800" spc="-5">
                <a:latin typeface="Open Sans"/>
                <a:cs typeface="Open Sans"/>
                <a:hlinkClick r:id="rId8"/>
              </a:rPr>
              <a:t>n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>
                <a:latin typeface="Open Sans"/>
                <a:cs typeface="Open Sans"/>
                <a:hlinkClick r:id="rId8"/>
              </a:rPr>
              <a:t>t</a:t>
            </a:r>
            <a:r>
              <a:rPr dirty="0" sz="800" spc="-5">
                <a:latin typeface="Open Sans"/>
                <a:cs typeface="Open Sans"/>
                <a:hlinkClick r:id="rId8"/>
              </a:rPr>
              <a:t>h</a:t>
            </a:r>
            <a:r>
              <a:rPr dirty="0" sz="800">
                <a:latin typeface="Open Sans"/>
                <a:cs typeface="Open Sans"/>
                <a:hlinkClick r:id="rId8"/>
              </a:rPr>
              <a:t>e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 spc="-5">
                <a:latin typeface="Open Sans"/>
                <a:cs typeface="Open Sans"/>
                <a:hlinkClick r:id="rId8"/>
              </a:rPr>
              <a:t>a</a:t>
            </a:r>
            <a:r>
              <a:rPr dirty="0" sz="800">
                <a:latin typeface="Open Sans"/>
                <a:cs typeface="Open Sans"/>
                <a:hlinkClick r:id="rId8"/>
              </a:rPr>
              <a:t>i</a:t>
            </a:r>
            <a:r>
              <a:rPr dirty="0" sz="800" spc="5">
                <a:latin typeface="Open Sans"/>
                <a:cs typeface="Open Sans"/>
                <a:hlinkClick r:id="rId8"/>
              </a:rPr>
              <a:t>-</a:t>
            </a:r>
            <a:r>
              <a:rPr dirty="0" sz="800" spc="-5">
                <a:latin typeface="Open Sans"/>
                <a:cs typeface="Open Sans"/>
                <a:hlinkClick r:id="rId8"/>
              </a:rPr>
              <a:t>mark</a:t>
            </a:r>
            <a:r>
              <a:rPr dirty="0" sz="800" spc="5">
                <a:latin typeface="Open Sans"/>
                <a:cs typeface="Open Sans"/>
                <a:hlinkClick r:id="rId8"/>
              </a:rPr>
              <a:t>e</a:t>
            </a:r>
            <a:r>
              <a:rPr dirty="0" sz="800">
                <a:latin typeface="Open Sans"/>
                <a:cs typeface="Open Sans"/>
                <a:hlinkClick r:id="rId8"/>
              </a:rPr>
              <a:t>t,</a:t>
            </a:r>
            <a:r>
              <a:rPr dirty="0" sz="800" spc="-25">
                <a:latin typeface="Open Sans"/>
                <a:cs typeface="Open Sans"/>
                <a:hlinkClick r:id="rId8"/>
              </a:rPr>
              <a:t> </a:t>
            </a:r>
            <a:r>
              <a:rPr dirty="0" sz="800">
                <a:latin typeface="Open Sans"/>
                <a:cs typeface="Open Sans"/>
              </a:rPr>
              <a:t>Dec</a:t>
            </a:r>
            <a:r>
              <a:rPr dirty="0" sz="800" spc="5">
                <a:latin typeface="Open Sans"/>
                <a:cs typeface="Open Sans"/>
              </a:rPr>
              <a:t>e</a:t>
            </a:r>
            <a:r>
              <a:rPr dirty="0" sz="800" spc="-5">
                <a:latin typeface="Open Sans"/>
                <a:cs typeface="Open Sans"/>
              </a:rPr>
              <a:t>mb</a:t>
            </a:r>
            <a:r>
              <a:rPr dirty="0" sz="800" spc="5">
                <a:latin typeface="Open Sans"/>
                <a:cs typeface="Open Sans"/>
              </a:rPr>
              <a:t>e</a:t>
            </a:r>
            <a:r>
              <a:rPr dirty="0" sz="800">
                <a:latin typeface="Open Sans"/>
                <a:cs typeface="Open Sans"/>
              </a:rPr>
              <a:t>r</a:t>
            </a:r>
            <a:r>
              <a:rPr dirty="0" sz="800" spc="-20">
                <a:latin typeface="Open Sans"/>
                <a:cs typeface="Open Sans"/>
              </a:rPr>
              <a:t> </a:t>
            </a:r>
            <a:r>
              <a:rPr dirty="0" sz="800" spc="-5">
                <a:latin typeface="Open Sans"/>
                <a:cs typeface="Open Sans"/>
              </a:rPr>
              <a:t>202</a:t>
            </a:r>
            <a:r>
              <a:rPr dirty="0" sz="800">
                <a:latin typeface="Open Sans"/>
                <a:cs typeface="Open Sans"/>
              </a:rPr>
              <a:t>2</a:t>
            </a:r>
            <a:r>
              <a:rPr dirty="0" sz="800" spc="1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|</a:t>
            </a:r>
            <a:r>
              <a:rPr dirty="0" sz="800" spc="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Del</a:t>
            </a:r>
            <a:r>
              <a:rPr dirty="0" sz="800" spc="-10">
                <a:latin typeface="Open Sans"/>
                <a:cs typeface="Open Sans"/>
              </a:rPr>
              <a:t>o</a:t>
            </a:r>
            <a:r>
              <a:rPr dirty="0" sz="800">
                <a:latin typeface="Open Sans"/>
                <a:cs typeface="Open Sans"/>
              </a:rPr>
              <a:t>itte</a:t>
            </a:r>
            <a:r>
              <a:rPr dirty="0" sz="800" spc="-1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I</a:t>
            </a:r>
            <a:r>
              <a:rPr dirty="0" sz="800" spc="-5">
                <a:latin typeface="Open Sans"/>
                <a:cs typeface="Open Sans"/>
              </a:rPr>
              <a:t>n</a:t>
            </a:r>
            <a:r>
              <a:rPr dirty="0" sz="800">
                <a:latin typeface="Open Sans"/>
                <a:cs typeface="Open Sans"/>
              </a:rPr>
              <a:t>sig</a:t>
            </a:r>
            <a:r>
              <a:rPr dirty="0" sz="800" spc="-5">
                <a:latin typeface="Open Sans"/>
                <a:cs typeface="Open Sans"/>
              </a:rPr>
              <a:t>h</a:t>
            </a:r>
            <a:r>
              <a:rPr dirty="0" sz="800">
                <a:latin typeface="Open Sans"/>
                <a:cs typeface="Open Sans"/>
              </a:rPr>
              <a:t>ts,</a:t>
            </a:r>
            <a:r>
              <a:rPr dirty="0" sz="800" spc="-10">
                <a:latin typeface="Open Sans"/>
                <a:cs typeface="Open Sans"/>
              </a:rPr>
              <a:t> “</a:t>
            </a:r>
            <a:r>
              <a:rPr dirty="0" sz="800" spc="-5">
                <a:latin typeface="Open Sans"/>
                <a:cs typeface="Open Sans"/>
              </a:rPr>
              <a:t>Em</a:t>
            </a:r>
            <a:r>
              <a:rPr dirty="0" sz="800" spc="5">
                <a:latin typeface="Open Sans"/>
                <a:cs typeface="Open Sans"/>
              </a:rPr>
              <a:t>e</a:t>
            </a:r>
            <a:r>
              <a:rPr dirty="0" sz="800" spc="-5">
                <a:latin typeface="Open Sans"/>
                <a:cs typeface="Open Sans"/>
              </a:rPr>
              <a:t>r</a:t>
            </a:r>
            <a:r>
              <a:rPr dirty="0" sz="800">
                <a:latin typeface="Open Sans"/>
                <a:cs typeface="Open Sans"/>
              </a:rPr>
              <a:t>gi</a:t>
            </a:r>
            <a:r>
              <a:rPr dirty="0" sz="800" spc="-5">
                <a:latin typeface="Open Sans"/>
                <a:cs typeface="Open Sans"/>
              </a:rPr>
              <a:t>n</a:t>
            </a:r>
            <a:r>
              <a:rPr dirty="0" sz="800">
                <a:latin typeface="Open Sans"/>
                <a:cs typeface="Open Sans"/>
              </a:rPr>
              <a:t>g</a:t>
            </a:r>
            <a:r>
              <a:rPr dirty="0" sz="800" spc="-5">
                <a:latin typeface="Open Sans"/>
                <a:cs typeface="Open Sans"/>
              </a:rPr>
              <a:t> Tr</a:t>
            </a:r>
            <a:r>
              <a:rPr dirty="0" sz="800" spc="5">
                <a:latin typeface="Open Sans"/>
                <a:cs typeface="Open Sans"/>
              </a:rPr>
              <a:t>e</a:t>
            </a:r>
            <a:r>
              <a:rPr dirty="0" sz="800" spc="-5">
                <a:latin typeface="Open Sans"/>
                <a:cs typeface="Open Sans"/>
              </a:rPr>
              <a:t>nd</a:t>
            </a:r>
            <a:r>
              <a:rPr dirty="0" sz="800">
                <a:latin typeface="Open Sans"/>
                <a:cs typeface="Open Sans"/>
              </a:rPr>
              <a:t>s</a:t>
            </a:r>
            <a:r>
              <a:rPr dirty="0" sz="800" spc="-20">
                <a:latin typeface="Open Sans"/>
                <a:cs typeface="Open Sans"/>
              </a:rPr>
              <a:t> </a:t>
            </a:r>
            <a:r>
              <a:rPr dirty="0" sz="800" spc="-5">
                <a:latin typeface="Open Sans"/>
                <a:cs typeface="Open Sans"/>
              </a:rPr>
              <a:t>2023</a:t>
            </a:r>
            <a:r>
              <a:rPr dirty="0" sz="800" spc="-10">
                <a:latin typeface="Open Sans"/>
                <a:cs typeface="Open Sans"/>
              </a:rPr>
              <a:t>”</a:t>
            </a:r>
            <a:r>
              <a:rPr dirty="0" sz="800">
                <a:latin typeface="Open Sans"/>
                <a:cs typeface="Open Sans"/>
              </a:rPr>
              <a:t>.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50152" y="3058667"/>
            <a:ext cx="3131820" cy="1184275"/>
          </a:xfrm>
          <a:custGeom>
            <a:avLst/>
            <a:gdLst/>
            <a:ahLst/>
            <a:cxnLst/>
            <a:rect l="l" t="t" r="r" b="b"/>
            <a:pathLst>
              <a:path w="3131820" h="1184275">
                <a:moveTo>
                  <a:pt x="0" y="0"/>
                </a:moveTo>
                <a:lnTo>
                  <a:pt x="3131820" y="0"/>
                </a:lnTo>
                <a:lnTo>
                  <a:pt x="3131820" y="1184148"/>
                </a:lnTo>
                <a:lnTo>
                  <a:pt x="0" y="11841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50152" y="3058667"/>
            <a:ext cx="3156507" cy="11934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06028" y="3462528"/>
            <a:ext cx="3129656" cy="1213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59368" y="3477767"/>
            <a:ext cx="3019425" cy="1104900"/>
          </a:xfrm>
          <a:custGeom>
            <a:avLst/>
            <a:gdLst/>
            <a:ahLst/>
            <a:cxnLst/>
            <a:rect l="l" t="t" r="r" b="b"/>
            <a:pathLst>
              <a:path w="3019425" h="1104900">
                <a:moveTo>
                  <a:pt x="0" y="0"/>
                </a:moveTo>
                <a:lnTo>
                  <a:pt x="3019044" y="0"/>
                </a:lnTo>
                <a:lnTo>
                  <a:pt x="3019044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59369" y="3477767"/>
            <a:ext cx="3017515" cy="1104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989737" y="1431545"/>
            <a:ext cx="23171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5" b="1">
                <a:solidFill>
                  <a:srgbClr val="046A38"/>
                </a:solidFill>
                <a:latin typeface="Open Sans"/>
                <a:cs typeface="Open Sans"/>
              </a:rPr>
              <a:t>ECE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T  </a:t>
            </a:r>
            <a:r>
              <a:rPr dirty="0" sz="1400" spc="-15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5" b="1">
                <a:solidFill>
                  <a:srgbClr val="046A38"/>
                </a:solidFill>
                <a:latin typeface="Open Sans"/>
                <a:cs typeface="Open Sans"/>
              </a:rPr>
              <a:t>HE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D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L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spc="-7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9391" y="3523488"/>
            <a:ext cx="1042669" cy="0"/>
          </a:xfrm>
          <a:custGeom>
            <a:avLst/>
            <a:gdLst/>
            <a:ahLst/>
            <a:cxnLst/>
            <a:rect l="l" t="t" r="r" b="b"/>
            <a:pathLst>
              <a:path w="1042669" h="0">
                <a:moveTo>
                  <a:pt x="0" y="0"/>
                </a:moveTo>
                <a:lnTo>
                  <a:pt x="1042416" y="0"/>
                </a:lnTo>
              </a:path>
            </a:pathLst>
          </a:custGeom>
          <a:ln w="12700">
            <a:solidFill>
              <a:srgbClr val="0027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21372" y="3437332"/>
            <a:ext cx="3237230" cy="18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latin typeface="Open Sans"/>
                <a:cs typeface="Open Sans"/>
              </a:rPr>
              <a:t>5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65" b="1">
                <a:latin typeface="Open Sans"/>
                <a:cs typeface="Open Sans"/>
              </a:rPr>
              <a:t>Y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r</a:t>
            </a:r>
            <a:r>
              <a:rPr dirty="0" sz="1200" spc="15" b="1">
                <a:latin typeface="Open Sans"/>
                <a:cs typeface="Open Sans"/>
              </a:rPr>
              <a:t> </a:t>
            </a:r>
            <a:r>
              <a:rPr dirty="0" sz="1200" spc="-10" b="1">
                <a:latin typeface="Open Sans"/>
                <a:cs typeface="Open Sans"/>
              </a:rPr>
              <a:t>P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5" b="1">
                <a:latin typeface="Open Sans"/>
                <a:cs typeface="Open Sans"/>
              </a:rPr>
              <a:t>j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5" b="1">
                <a:latin typeface="Open Sans"/>
                <a:cs typeface="Open Sans"/>
              </a:rPr>
              <a:t>cte</a:t>
            </a:r>
            <a:r>
              <a:rPr dirty="0" sz="1200" spc="-10" b="1">
                <a:latin typeface="Open Sans"/>
                <a:cs typeface="Open Sans"/>
              </a:rPr>
              <a:t>d</a:t>
            </a:r>
            <a:r>
              <a:rPr dirty="0" sz="1200" spc="2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G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spc="-25" b="1">
                <a:latin typeface="Open Sans"/>
                <a:cs typeface="Open Sans"/>
              </a:rPr>
              <a:t>o</a:t>
            </a:r>
            <a:r>
              <a:rPr dirty="0" sz="1200" spc="-15" b="1">
                <a:latin typeface="Open Sans"/>
                <a:cs typeface="Open Sans"/>
              </a:rPr>
              <a:t>w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b="1">
                <a:latin typeface="Open Sans"/>
                <a:cs typeface="Open Sans"/>
              </a:rPr>
              <a:t>h</a:t>
            </a:r>
            <a:r>
              <a:rPr dirty="0" sz="1200" spc="15" b="1">
                <a:latin typeface="Open Sans"/>
                <a:cs typeface="Open Sans"/>
              </a:rPr>
              <a:t> 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 </a:t>
            </a:r>
            <a:r>
              <a:rPr dirty="0" sz="1200" spc="5" b="1">
                <a:latin typeface="Open Sans"/>
                <a:cs typeface="Open Sans"/>
              </a:rPr>
              <a:t>H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5" b="1">
                <a:latin typeface="Open Sans"/>
                <a:cs typeface="Open Sans"/>
              </a:rPr>
              <a:t>l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b="1">
                <a:latin typeface="Open Sans"/>
                <a:cs typeface="Open Sans"/>
              </a:rPr>
              <a:t>h</a:t>
            </a:r>
            <a:r>
              <a:rPr dirty="0" sz="1200" spc="-10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C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spc="-10" b="1">
                <a:latin typeface="Open Sans"/>
                <a:cs typeface="Open Sans"/>
              </a:rPr>
              <a:t>e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spc="-10" b="1">
                <a:latin typeface="Open Sans"/>
                <a:cs typeface="Open Sans"/>
              </a:rPr>
              <a:t>A</a:t>
            </a:r>
            <a:r>
              <a:rPr dirty="0" sz="1200" spc="-5" b="1">
                <a:latin typeface="Open Sans"/>
                <a:cs typeface="Open Sans"/>
              </a:rPr>
              <a:t>I</a:t>
            </a:r>
            <a:r>
              <a:rPr dirty="0" baseline="24305" sz="1200" b="1">
                <a:latin typeface="Open Sans"/>
                <a:cs typeface="Open Sans"/>
              </a:rPr>
              <a:t>1</a:t>
            </a:r>
            <a:endParaRPr baseline="24305" sz="1200">
              <a:latin typeface="Open Sans"/>
              <a:cs typeface="Open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8947" y="3574770"/>
            <a:ext cx="5647055" cy="2285365"/>
          </a:xfrm>
          <a:custGeom>
            <a:avLst/>
            <a:gdLst/>
            <a:ahLst/>
            <a:cxnLst/>
            <a:rect l="l" t="t" r="r" b="b"/>
            <a:pathLst>
              <a:path w="5647055" h="2285365">
                <a:moveTo>
                  <a:pt x="0" y="0"/>
                </a:moveTo>
                <a:lnTo>
                  <a:pt x="5646508" y="0"/>
                </a:lnTo>
                <a:lnTo>
                  <a:pt x="5646508" y="2285339"/>
                </a:lnTo>
                <a:lnTo>
                  <a:pt x="0" y="22853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955540" y="3437332"/>
            <a:ext cx="106743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54100" algn="l"/>
              </a:tabLst>
            </a:pPr>
            <a:r>
              <a:rPr dirty="0" sz="800" b="1" u="sng">
                <a:latin typeface="Open Sans"/>
                <a:cs typeface="Open Sans"/>
              </a:rPr>
              <a:t> 	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47744" y="4488192"/>
            <a:ext cx="1073150" cy="542925"/>
          </a:xfrm>
          <a:custGeom>
            <a:avLst/>
            <a:gdLst/>
            <a:ahLst/>
            <a:cxnLst/>
            <a:rect l="l" t="t" r="r" b="b"/>
            <a:pathLst>
              <a:path w="1073150" h="542925">
                <a:moveTo>
                  <a:pt x="1072896" y="0"/>
                </a:moveTo>
                <a:lnTo>
                  <a:pt x="0" y="0"/>
                </a:lnTo>
                <a:lnTo>
                  <a:pt x="0" y="542531"/>
                </a:lnTo>
                <a:lnTo>
                  <a:pt x="1072896" y="542531"/>
                </a:lnTo>
                <a:lnTo>
                  <a:pt x="1072896" y="0"/>
                </a:lnTo>
                <a:close/>
              </a:path>
            </a:pathLst>
          </a:custGeom>
          <a:solidFill>
            <a:srgbClr val="638D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980" y="4858524"/>
            <a:ext cx="1073150" cy="172720"/>
          </a:xfrm>
          <a:custGeom>
            <a:avLst/>
            <a:gdLst/>
            <a:ahLst/>
            <a:cxnLst/>
            <a:rect l="l" t="t" r="r" b="b"/>
            <a:pathLst>
              <a:path w="1073150" h="172720">
                <a:moveTo>
                  <a:pt x="1072895" y="0"/>
                </a:moveTo>
                <a:lnTo>
                  <a:pt x="0" y="0"/>
                </a:lnTo>
                <a:lnTo>
                  <a:pt x="0" y="172199"/>
                </a:lnTo>
                <a:lnTo>
                  <a:pt x="1072895" y="172199"/>
                </a:lnTo>
                <a:lnTo>
                  <a:pt x="1072895" y="0"/>
                </a:lnTo>
                <a:close/>
              </a:path>
            </a:pathLst>
          </a:custGeom>
          <a:solidFill>
            <a:srgbClr val="638D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63980" y="4707635"/>
            <a:ext cx="1073150" cy="151130"/>
          </a:xfrm>
          <a:custGeom>
            <a:avLst/>
            <a:gdLst/>
            <a:ahLst/>
            <a:cxnLst/>
            <a:rect l="l" t="t" r="r" b="b"/>
            <a:pathLst>
              <a:path w="1073150" h="151129">
                <a:moveTo>
                  <a:pt x="1072895" y="0"/>
                </a:moveTo>
                <a:lnTo>
                  <a:pt x="0" y="0"/>
                </a:lnTo>
                <a:lnTo>
                  <a:pt x="0" y="150875"/>
                </a:lnTo>
                <a:lnTo>
                  <a:pt x="1072895" y="150875"/>
                </a:lnTo>
                <a:lnTo>
                  <a:pt x="1072895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47744" y="4034028"/>
            <a:ext cx="1073150" cy="454659"/>
          </a:xfrm>
          <a:custGeom>
            <a:avLst/>
            <a:gdLst/>
            <a:ahLst/>
            <a:cxnLst/>
            <a:rect l="l" t="t" r="r" b="b"/>
            <a:pathLst>
              <a:path w="1073150" h="454660">
                <a:moveTo>
                  <a:pt x="1072896" y="0"/>
                </a:moveTo>
                <a:lnTo>
                  <a:pt x="0" y="0"/>
                </a:lnTo>
                <a:lnTo>
                  <a:pt x="0" y="454151"/>
                </a:lnTo>
                <a:lnTo>
                  <a:pt x="1072896" y="454151"/>
                </a:lnTo>
                <a:lnTo>
                  <a:pt x="1072896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63980" y="4591811"/>
            <a:ext cx="1073150" cy="116205"/>
          </a:xfrm>
          <a:custGeom>
            <a:avLst/>
            <a:gdLst/>
            <a:ahLst/>
            <a:cxnLst/>
            <a:rect l="l" t="t" r="r" b="b"/>
            <a:pathLst>
              <a:path w="1073150" h="116204">
                <a:moveTo>
                  <a:pt x="1072895" y="0"/>
                </a:moveTo>
                <a:lnTo>
                  <a:pt x="0" y="0"/>
                </a:lnTo>
                <a:lnTo>
                  <a:pt x="0" y="115824"/>
                </a:lnTo>
                <a:lnTo>
                  <a:pt x="1072895" y="115824"/>
                </a:lnTo>
                <a:lnTo>
                  <a:pt x="1072895" y="0"/>
                </a:lnTo>
                <a:close/>
              </a:path>
            </a:pathLst>
          </a:custGeom>
          <a:solidFill>
            <a:srgbClr val="D1EB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47744" y="3796284"/>
            <a:ext cx="1073150" cy="238125"/>
          </a:xfrm>
          <a:custGeom>
            <a:avLst/>
            <a:gdLst/>
            <a:ahLst/>
            <a:cxnLst/>
            <a:rect l="l" t="t" r="r" b="b"/>
            <a:pathLst>
              <a:path w="1073150" h="238125">
                <a:moveTo>
                  <a:pt x="1072896" y="0"/>
                </a:moveTo>
                <a:lnTo>
                  <a:pt x="0" y="0"/>
                </a:lnTo>
                <a:lnTo>
                  <a:pt x="0" y="237744"/>
                </a:lnTo>
                <a:lnTo>
                  <a:pt x="1072896" y="237744"/>
                </a:lnTo>
                <a:lnTo>
                  <a:pt x="1072896" y="0"/>
                </a:lnTo>
                <a:close/>
              </a:path>
            </a:pathLst>
          </a:custGeom>
          <a:solidFill>
            <a:srgbClr val="D1EB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9308" y="5030723"/>
            <a:ext cx="5366385" cy="0"/>
          </a:xfrm>
          <a:custGeom>
            <a:avLst/>
            <a:gdLst/>
            <a:ahLst/>
            <a:cxnLst/>
            <a:rect l="l" t="t" r="r" b="b"/>
            <a:pathLst>
              <a:path w="5366385" h="0">
                <a:moveTo>
                  <a:pt x="0" y="0"/>
                </a:moveTo>
                <a:lnTo>
                  <a:pt x="536600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829049" y="4890644"/>
            <a:ext cx="14160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Open Sans"/>
                <a:cs typeface="Open Sans"/>
              </a:rPr>
              <a:t>16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12651" y="4705829"/>
            <a:ext cx="14160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Open Sans"/>
                <a:cs typeface="Open Sans"/>
              </a:rPr>
              <a:t>49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29049" y="4729416"/>
            <a:ext cx="14160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Open Sans"/>
                <a:cs typeface="Open Sans"/>
              </a:rPr>
              <a:t>14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2651" y="4207950"/>
            <a:ext cx="14160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Open Sans"/>
                <a:cs typeface="Open Sans"/>
              </a:rPr>
              <a:t>41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29049" y="4596165"/>
            <a:ext cx="14160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Open Sans"/>
                <a:cs typeface="Open Sans"/>
              </a:rPr>
              <a:t>11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12651" y="3861906"/>
            <a:ext cx="14160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Open Sans"/>
                <a:cs typeface="Open Sans"/>
              </a:rPr>
              <a:t>22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57655" y="538429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0" y="0"/>
                </a:moveTo>
                <a:lnTo>
                  <a:pt x="62484" y="0"/>
                </a:lnTo>
                <a:lnTo>
                  <a:pt x="62484" y="62484"/>
                </a:lnTo>
                <a:lnTo>
                  <a:pt x="0" y="62484"/>
                </a:lnTo>
                <a:lnTo>
                  <a:pt x="0" y="0"/>
                </a:lnTo>
                <a:close/>
              </a:path>
            </a:pathLst>
          </a:custGeom>
          <a:solidFill>
            <a:srgbClr val="638D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564635" y="538429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0" y="0"/>
                </a:moveTo>
                <a:lnTo>
                  <a:pt x="62484" y="0"/>
                </a:lnTo>
                <a:lnTo>
                  <a:pt x="62484" y="62484"/>
                </a:lnTo>
                <a:lnTo>
                  <a:pt x="0" y="62484"/>
                </a:lnTo>
                <a:lnTo>
                  <a:pt x="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57655" y="558698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0" y="0"/>
                </a:moveTo>
                <a:lnTo>
                  <a:pt x="62484" y="0"/>
                </a:lnTo>
                <a:lnTo>
                  <a:pt x="62484" y="62483"/>
                </a:lnTo>
                <a:lnTo>
                  <a:pt x="0" y="62483"/>
                </a:lnTo>
                <a:lnTo>
                  <a:pt x="0" y="0"/>
                </a:lnTo>
                <a:close/>
              </a:path>
            </a:pathLst>
          </a:custGeom>
          <a:solidFill>
            <a:srgbClr val="D1EB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133505" y="5144724"/>
            <a:ext cx="2091689" cy="538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1030">
              <a:lnSpc>
                <a:spcPct val="100000"/>
              </a:lnSpc>
            </a:pPr>
            <a:r>
              <a:rPr dirty="0" sz="1000" spc="-5">
                <a:solidFill>
                  <a:srgbClr val="585858"/>
                </a:solidFill>
                <a:latin typeface="Open Sans"/>
                <a:cs typeface="Open Sans"/>
              </a:rPr>
              <a:t>2</a:t>
            </a:r>
            <a:r>
              <a:rPr dirty="0" sz="1000" spc="-20">
                <a:solidFill>
                  <a:srgbClr val="585858"/>
                </a:solidFill>
                <a:latin typeface="Open Sans"/>
                <a:cs typeface="Open Sans"/>
              </a:rPr>
              <a:t>0</a:t>
            </a:r>
            <a:r>
              <a:rPr dirty="0" sz="1000" spc="-5">
                <a:solidFill>
                  <a:srgbClr val="585858"/>
                </a:solidFill>
                <a:latin typeface="Open Sans"/>
                <a:cs typeface="Open Sans"/>
              </a:rPr>
              <a:t>2</a:t>
            </a:r>
            <a:r>
              <a:rPr dirty="0" sz="1000" spc="-10">
                <a:solidFill>
                  <a:srgbClr val="585858"/>
                </a:solidFill>
                <a:latin typeface="Open Sans"/>
                <a:cs typeface="Open Sans"/>
              </a:rPr>
              <a:t>2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800" spc="-10">
                <a:latin typeface="Open Sans"/>
                <a:cs typeface="Open Sans"/>
              </a:rPr>
              <a:t>N</a:t>
            </a:r>
            <a:r>
              <a:rPr dirty="0" sz="800" spc="-5">
                <a:latin typeface="Open Sans"/>
                <a:cs typeface="Open Sans"/>
              </a:rPr>
              <a:t>a</a:t>
            </a:r>
            <a:r>
              <a:rPr dirty="0" sz="800">
                <a:latin typeface="Open Sans"/>
                <a:cs typeface="Open Sans"/>
              </a:rPr>
              <a:t>t</a:t>
            </a:r>
            <a:r>
              <a:rPr dirty="0" sz="800" spc="-5">
                <a:latin typeface="Open Sans"/>
                <a:cs typeface="Open Sans"/>
              </a:rPr>
              <a:t>ura</a:t>
            </a:r>
            <a:r>
              <a:rPr dirty="0" sz="800">
                <a:latin typeface="Open Sans"/>
                <a:cs typeface="Open Sans"/>
              </a:rPr>
              <a:t>l</a:t>
            </a:r>
            <a:r>
              <a:rPr dirty="0" sz="800" spc="-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L</a:t>
            </a:r>
            <a:r>
              <a:rPr dirty="0" sz="800" spc="-5">
                <a:latin typeface="Open Sans"/>
                <a:cs typeface="Open Sans"/>
              </a:rPr>
              <a:t>an</a:t>
            </a:r>
            <a:r>
              <a:rPr dirty="0" sz="800" spc="-10">
                <a:latin typeface="Open Sans"/>
                <a:cs typeface="Open Sans"/>
              </a:rPr>
              <a:t>g</a:t>
            </a:r>
            <a:r>
              <a:rPr dirty="0" sz="800" spc="-5">
                <a:latin typeface="Open Sans"/>
                <a:cs typeface="Open Sans"/>
              </a:rPr>
              <a:t>ua</a:t>
            </a:r>
            <a:r>
              <a:rPr dirty="0" sz="800">
                <a:latin typeface="Open Sans"/>
                <a:cs typeface="Open Sans"/>
              </a:rPr>
              <a:t>ge </a:t>
            </a:r>
            <a:r>
              <a:rPr dirty="0" sz="800" spc="-5">
                <a:latin typeface="Open Sans"/>
                <a:cs typeface="Open Sans"/>
              </a:rPr>
              <a:t>Pr</a:t>
            </a:r>
            <a:r>
              <a:rPr dirty="0" sz="800" spc="-10">
                <a:latin typeface="Open Sans"/>
                <a:cs typeface="Open Sans"/>
              </a:rPr>
              <a:t>o</a:t>
            </a:r>
            <a:r>
              <a:rPr dirty="0" sz="800">
                <a:latin typeface="Open Sans"/>
                <a:cs typeface="Open Sans"/>
              </a:rPr>
              <a:t>c</a:t>
            </a:r>
            <a:r>
              <a:rPr dirty="0" sz="800" spc="-10">
                <a:latin typeface="Open Sans"/>
                <a:cs typeface="Open Sans"/>
              </a:rPr>
              <a:t>e</a:t>
            </a:r>
            <a:r>
              <a:rPr dirty="0" sz="800">
                <a:latin typeface="Open Sans"/>
                <a:cs typeface="Open Sans"/>
              </a:rPr>
              <a:t>ssi</a:t>
            </a:r>
            <a:r>
              <a:rPr dirty="0" sz="800" spc="-5">
                <a:latin typeface="Open Sans"/>
                <a:cs typeface="Open Sans"/>
              </a:rPr>
              <a:t>n</a:t>
            </a:r>
            <a:r>
              <a:rPr dirty="0" sz="800">
                <a:latin typeface="Open Sans"/>
                <a:cs typeface="Open Sans"/>
              </a:rPr>
              <a:t>g</a:t>
            </a:r>
            <a:r>
              <a:rPr dirty="0" sz="800" spc="-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in</a:t>
            </a:r>
            <a:r>
              <a:rPr dirty="0" sz="800" spc="-10">
                <a:latin typeface="Open Sans"/>
                <a:cs typeface="Open Sans"/>
              </a:rPr>
              <a:t> He</a:t>
            </a:r>
            <a:r>
              <a:rPr dirty="0" sz="800" spc="5">
                <a:latin typeface="Open Sans"/>
                <a:cs typeface="Open Sans"/>
              </a:rPr>
              <a:t>a</a:t>
            </a:r>
            <a:r>
              <a:rPr dirty="0" sz="800" spc="-15">
                <a:latin typeface="Open Sans"/>
                <a:cs typeface="Open Sans"/>
              </a:rPr>
              <a:t>l</a:t>
            </a:r>
            <a:r>
              <a:rPr dirty="0" sz="800">
                <a:latin typeface="Open Sans"/>
                <a:cs typeface="Open Sans"/>
              </a:rPr>
              <a:t>t</a:t>
            </a:r>
            <a:r>
              <a:rPr dirty="0" sz="800" spc="-5">
                <a:latin typeface="Open Sans"/>
                <a:cs typeface="Open Sans"/>
              </a:rPr>
              <a:t>h</a:t>
            </a:r>
            <a:r>
              <a:rPr dirty="0" sz="800">
                <a:latin typeface="Open Sans"/>
                <a:cs typeface="Open Sans"/>
              </a:rPr>
              <a:t>c</a:t>
            </a:r>
            <a:r>
              <a:rPr dirty="0" sz="800" spc="-5">
                <a:latin typeface="Open Sans"/>
                <a:cs typeface="Open Sans"/>
              </a:rPr>
              <a:t>ar</a:t>
            </a:r>
            <a:r>
              <a:rPr dirty="0" sz="800">
                <a:latin typeface="Open Sans"/>
                <a:cs typeface="Open Sans"/>
              </a:rPr>
              <a:t>e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800" spc="-5">
                <a:latin typeface="Open Sans"/>
                <a:cs typeface="Open Sans"/>
              </a:rPr>
              <a:t>Op</a:t>
            </a:r>
            <a:r>
              <a:rPr dirty="0" sz="800" spc="-10">
                <a:latin typeface="Open Sans"/>
                <a:cs typeface="Open Sans"/>
              </a:rPr>
              <a:t>t</a:t>
            </a:r>
            <a:r>
              <a:rPr dirty="0" sz="800">
                <a:latin typeface="Open Sans"/>
                <a:cs typeface="Open Sans"/>
              </a:rPr>
              <a:t>ic</a:t>
            </a:r>
            <a:r>
              <a:rPr dirty="0" sz="800" spc="-5">
                <a:latin typeface="Open Sans"/>
                <a:cs typeface="Open Sans"/>
              </a:rPr>
              <a:t>a</a:t>
            </a:r>
            <a:r>
              <a:rPr dirty="0" sz="800">
                <a:latin typeface="Open Sans"/>
                <a:cs typeface="Open Sans"/>
              </a:rPr>
              <a:t>l</a:t>
            </a:r>
            <a:r>
              <a:rPr dirty="0" sz="800" spc="-5">
                <a:latin typeface="Open Sans"/>
                <a:cs typeface="Open Sans"/>
              </a:rPr>
              <a:t> Char</a:t>
            </a:r>
            <a:r>
              <a:rPr dirty="0" sz="800" spc="5">
                <a:latin typeface="Open Sans"/>
                <a:cs typeface="Open Sans"/>
              </a:rPr>
              <a:t>a</a:t>
            </a:r>
            <a:r>
              <a:rPr dirty="0" sz="800" spc="-15">
                <a:latin typeface="Open Sans"/>
                <a:cs typeface="Open Sans"/>
              </a:rPr>
              <a:t>c</a:t>
            </a:r>
            <a:r>
              <a:rPr dirty="0" sz="800">
                <a:latin typeface="Open Sans"/>
                <a:cs typeface="Open Sans"/>
              </a:rPr>
              <a:t>t</a:t>
            </a:r>
            <a:r>
              <a:rPr dirty="0" sz="800" spc="-10">
                <a:latin typeface="Open Sans"/>
                <a:cs typeface="Open Sans"/>
              </a:rPr>
              <a:t>e</a:t>
            </a:r>
            <a:r>
              <a:rPr dirty="0" sz="800">
                <a:latin typeface="Open Sans"/>
                <a:cs typeface="Open Sans"/>
              </a:rPr>
              <a:t>r </a:t>
            </a:r>
            <a:r>
              <a:rPr dirty="0" sz="800" spc="-5">
                <a:latin typeface="Open Sans"/>
                <a:cs typeface="Open Sans"/>
              </a:rPr>
              <a:t>R</a:t>
            </a:r>
            <a:r>
              <a:rPr dirty="0" sz="800" spc="-10">
                <a:latin typeface="Open Sans"/>
                <a:cs typeface="Open Sans"/>
              </a:rPr>
              <a:t>e</a:t>
            </a:r>
            <a:r>
              <a:rPr dirty="0" sz="800">
                <a:latin typeface="Open Sans"/>
                <a:cs typeface="Open Sans"/>
              </a:rPr>
              <a:t>c</a:t>
            </a:r>
            <a:r>
              <a:rPr dirty="0" sz="800" spc="-10">
                <a:latin typeface="Open Sans"/>
                <a:cs typeface="Open Sans"/>
              </a:rPr>
              <a:t>o</a:t>
            </a:r>
            <a:r>
              <a:rPr dirty="0" sz="800">
                <a:latin typeface="Open Sans"/>
                <a:cs typeface="Open Sans"/>
              </a:rPr>
              <a:t>g</a:t>
            </a:r>
            <a:r>
              <a:rPr dirty="0" sz="800" spc="-5">
                <a:latin typeface="Open Sans"/>
                <a:cs typeface="Open Sans"/>
              </a:rPr>
              <a:t>n</a:t>
            </a:r>
            <a:r>
              <a:rPr dirty="0" sz="800">
                <a:latin typeface="Open Sans"/>
                <a:cs typeface="Open Sans"/>
              </a:rPr>
              <a:t>i</a:t>
            </a:r>
            <a:r>
              <a:rPr dirty="0" sz="800" spc="-10">
                <a:latin typeface="Open Sans"/>
                <a:cs typeface="Open Sans"/>
              </a:rPr>
              <a:t>t</a:t>
            </a:r>
            <a:r>
              <a:rPr dirty="0" sz="800">
                <a:latin typeface="Open Sans"/>
                <a:cs typeface="Open Sans"/>
              </a:rPr>
              <a:t>i</a:t>
            </a:r>
            <a:r>
              <a:rPr dirty="0" sz="800" spc="-10">
                <a:latin typeface="Open Sans"/>
                <a:cs typeface="Open Sans"/>
              </a:rPr>
              <a:t>o</a:t>
            </a:r>
            <a:r>
              <a:rPr dirty="0" sz="800">
                <a:latin typeface="Open Sans"/>
                <a:cs typeface="Open Sans"/>
              </a:rPr>
              <a:t>n</a:t>
            </a:r>
            <a:r>
              <a:rPr dirty="0" sz="800" spc="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in</a:t>
            </a:r>
            <a:r>
              <a:rPr dirty="0" sz="800" spc="-10">
                <a:latin typeface="Open Sans"/>
                <a:cs typeface="Open Sans"/>
              </a:rPr>
              <a:t> He</a:t>
            </a:r>
            <a:r>
              <a:rPr dirty="0" sz="800" spc="-5">
                <a:latin typeface="Open Sans"/>
                <a:cs typeface="Open Sans"/>
              </a:rPr>
              <a:t>a</a:t>
            </a:r>
            <a:r>
              <a:rPr dirty="0" sz="800">
                <a:latin typeface="Open Sans"/>
                <a:cs typeface="Open Sans"/>
              </a:rPr>
              <a:t>lt</a:t>
            </a:r>
            <a:r>
              <a:rPr dirty="0" sz="800" spc="-5">
                <a:latin typeface="Open Sans"/>
                <a:cs typeface="Open Sans"/>
              </a:rPr>
              <a:t>h</a:t>
            </a:r>
            <a:r>
              <a:rPr dirty="0" sz="800">
                <a:latin typeface="Open Sans"/>
                <a:cs typeface="Open Sans"/>
              </a:rPr>
              <a:t>c</a:t>
            </a:r>
            <a:r>
              <a:rPr dirty="0" sz="800" spc="-5">
                <a:latin typeface="Open Sans"/>
                <a:cs typeface="Open Sans"/>
              </a:rPr>
              <a:t>ar</a:t>
            </a:r>
            <a:r>
              <a:rPr dirty="0" sz="800">
                <a:latin typeface="Open Sans"/>
                <a:cs typeface="Open Sans"/>
              </a:rPr>
              <a:t>e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40100" y="5144724"/>
            <a:ext cx="1356995" cy="335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8195">
              <a:lnSpc>
                <a:spcPct val="100000"/>
              </a:lnSpc>
            </a:pPr>
            <a:r>
              <a:rPr dirty="0" sz="1000" spc="-5">
                <a:solidFill>
                  <a:srgbClr val="585858"/>
                </a:solidFill>
                <a:latin typeface="Open Sans"/>
                <a:cs typeface="Open Sans"/>
              </a:rPr>
              <a:t>2</a:t>
            </a:r>
            <a:r>
              <a:rPr dirty="0" sz="1000" spc="-20">
                <a:solidFill>
                  <a:srgbClr val="585858"/>
                </a:solidFill>
                <a:latin typeface="Open Sans"/>
                <a:cs typeface="Open Sans"/>
              </a:rPr>
              <a:t>0</a:t>
            </a:r>
            <a:r>
              <a:rPr dirty="0" sz="1000" spc="-5">
                <a:solidFill>
                  <a:srgbClr val="585858"/>
                </a:solidFill>
                <a:latin typeface="Open Sans"/>
                <a:cs typeface="Open Sans"/>
              </a:rPr>
              <a:t>2</a:t>
            </a:r>
            <a:r>
              <a:rPr dirty="0" sz="1000" spc="-10">
                <a:solidFill>
                  <a:srgbClr val="585858"/>
                </a:solidFill>
                <a:latin typeface="Open Sans"/>
                <a:cs typeface="Open Sans"/>
              </a:rPr>
              <a:t>7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800" spc="-10">
                <a:latin typeface="Open Sans"/>
                <a:cs typeface="Open Sans"/>
              </a:rPr>
              <a:t>H</a:t>
            </a:r>
            <a:r>
              <a:rPr dirty="0" sz="800" spc="5">
                <a:latin typeface="Open Sans"/>
                <a:cs typeface="Open Sans"/>
              </a:rPr>
              <a:t>e</a:t>
            </a:r>
            <a:r>
              <a:rPr dirty="0" sz="800" spc="-5">
                <a:latin typeface="Open Sans"/>
                <a:cs typeface="Open Sans"/>
              </a:rPr>
              <a:t>a</a:t>
            </a:r>
            <a:r>
              <a:rPr dirty="0" sz="800">
                <a:latin typeface="Open Sans"/>
                <a:cs typeface="Open Sans"/>
              </a:rPr>
              <a:t>l</a:t>
            </a:r>
            <a:r>
              <a:rPr dirty="0" sz="800" spc="-10">
                <a:latin typeface="Open Sans"/>
                <a:cs typeface="Open Sans"/>
              </a:rPr>
              <a:t>t</a:t>
            </a:r>
            <a:r>
              <a:rPr dirty="0" sz="800" spc="-5">
                <a:latin typeface="Open Sans"/>
                <a:cs typeface="Open Sans"/>
              </a:rPr>
              <a:t>h</a:t>
            </a:r>
            <a:r>
              <a:rPr dirty="0" sz="800">
                <a:latin typeface="Open Sans"/>
                <a:cs typeface="Open Sans"/>
              </a:rPr>
              <a:t>c</a:t>
            </a:r>
            <a:r>
              <a:rPr dirty="0" sz="800" spc="-5">
                <a:latin typeface="Open Sans"/>
                <a:cs typeface="Open Sans"/>
              </a:rPr>
              <a:t>ar</a:t>
            </a:r>
            <a:r>
              <a:rPr dirty="0" sz="800">
                <a:latin typeface="Open Sans"/>
                <a:cs typeface="Open Sans"/>
              </a:rPr>
              <a:t>e </a:t>
            </a:r>
            <a:r>
              <a:rPr dirty="0" sz="800" spc="-5">
                <a:latin typeface="Open Sans"/>
                <a:cs typeface="Open Sans"/>
              </a:rPr>
              <a:t>Pr</a:t>
            </a:r>
            <a:r>
              <a:rPr dirty="0" sz="800">
                <a:latin typeface="Open Sans"/>
                <a:cs typeface="Open Sans"/>
              </a:rPr>
              <a:t>e</a:t>
            </a:r>
            <a:r>
              <a:rPr dirty="0" sz="800" spc="-15">
                <a:latin typeface="Open Sans"/>
                <a:cs typeface="Open Sans"/>
              </a:rPr>
              <a:t>d</a:t>
            </a:r>
            <a:r>
              <a:rPr dirty="0" sz="800">
                <a:latin typeface="Open Sans"/>
                <a:cs typeface="Open Sans"/>
              </a:rPr>
              <a:t>ict</a:t>
            </a:r>
            <a:r>
              <a:rPr dirty="0" sz="800" spc="-15">
                <a:latin typeface="Open Sans"/>
                <a:cs typeface="Open Sans"/>
              </a:rPr>
              <a:t>i</a:t>
            </a:r>
            <a:r>
              <a:rPr dirty="0" sz="800" spc="5">
                <a:latin typeface="Open Sans"/>
                <a:cs typeface="Open Sans"/>
              </a:rPr>
              <a:t>v</a:t>
            </a:r>
            <a:r>
              <a:rPr dirty="0" sz="800">
                <a:latin typeface="Open Sans"/>
                <a:cs typeface="Open Sans"/>
              </a:rPr>
              <a:t>e </a:t>
            </a:r>
            <a:r>
              <a:rPr dirty="0" sz="800" spc="-10">
                <a:latin typeface="Open Sans"/>
                <a:cs typeface="Open Sans"/>
              </a:rPr>
              <a:t>Mo</a:t>
            </a:r>
            <a:r>
              <a:rPr dirty="0" sz="800" spc="-5">
                <a:latin typeface="Open Sans"/>
                <a:cs typeface="Open Sans"/>
              </a:rPr>
              <a:t>d</a:t>
            </a:r>
            <a:r>
              <a:rPr dirty="0" sz="800" spc="-10">
                <a:latin typeface="Open Sans"/>
                <a:cs typeface="Open Sans"/>
              </a:rPr>
              <a:t>el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80940" y="4451376"/>
            <a:ext cx="3886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303030"/>
                </a:solidFill>
                <a:latin typeface="Open Sans"/>
                <a:cs typeface="Open Sans"/>
              </a:rPr>
              <a:t>$40B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39187" y="3661540"/>
            <a:ext cx="4756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303030"/>
                </a:solidFill>
                <a:latin typeface="Open Sans"/>
                <a:cs typeface="Open Sans"/>
              </a:rPr>
              <a:t>$112B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39606" y="4041335"/>
            <a:ext cx="1665262" cy="8466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930982" y="3651709"/>
            <a:ext cx="6165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Open Sans"/>
                <a:cs typeface="Open Sans"/>
              </a:rPr>
              <a:t>$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Billi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ns</a:t>
            </a:r>
            <a:endParaRPr sz="10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2100" spc="-25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 spc="-6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w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al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ellige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nc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(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)</a:t>
            </a:r>
            <a:endParaRPr sz="2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in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l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u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many</a:t>
            </a:r>
            <a:r>
              <a:rPr dirty="0" sz="1600" spc="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te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l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g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ie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viding</a:t>
            </a:r>
            <a:r>
              <a:rPr dirty="0" sz="1600" spc="-3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nn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vat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iv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lu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to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an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for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oc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ie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ty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and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bu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ne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92695" y="2863598"/>
            <a:ext cx="4514215" cy="1260475"/>
          </a:xfrm>
          <a:custGeom>
            <a:avLst/>
            <a:gdLst/>
            <a:ahLst/>
            <a:cxnLst/>
            <a:rect l="l" t="t" r="r" b="b"/>
            <a:pathLst>
              <a:path w="4514215" h="1260475">
                <a:moveTo>
                  <a:pt x="4304030" y="0"/>
                </a:moveTo>
                <a:lnTo>
                  <a:pt x="210058" y="0"/>
                </a:lnTo>
                <a:lnTo>
                  <a:pt x="192829" y="696"/>
                </a:lnTo>
                <a:lnTo>
                  <a:pt x="143662" y="10708"/>
                </a:lnTo>
                <a:lnTo>
                  <a:pt x="99407" y="31470"/>
                </a:lnTo>
                <a:lnTo>
                  <a:pt x="61523" y="61523"/>
                </a:lnTo>
                <a:lnTo>
                  <a:pt x="31470" y="99407"/>
                </a:lnTo>
                <a:lnTo>
                  <a:pt x="10708" y="143662"/>
                </a:lnTo>
                <a:lnTo>
                  <a:pt x="696" y="192829"/>
                </a:lnTo>
                <a:lnTo>
                  <a:pt x="0" y="210058"/>
                </a:lnTo>
                <a:lnTo>
                  <a:pt x="0" y="1050290"/>
                </a:lnTo>
                <a:lnTo>
                  <a:pt x="6104" y="1100766"/>
                </a:lnTo>
                <a:lnTo>
                  <a:pt x="23445" y="1146819"/>
                </a:lnTo>
                <a:lnTo>
                  <a:pt x="50563" y="1186989"/>
                </a:lnTo>
                <a:lnTo>
                  <a:pt x="85999" y="1219816"/>
                </a:lnTo>
                <a:lnTo>
                  <a:pt x="128292" y="1243839"/>
                </a:lnTo>
                <a:lnTo>
                  <a:pt x="175984" y="1257598"/>
                </a:lnTo>
                <a:lnTo>
                  <a:pt x="210058" y="1260348"/>
                </a:lnTo>
                <a:lnTo>
                  <a:pt x="4304030" y="1260348"/>
                </a:lnTo>
                <a:lnTo>
                  <a:pt x="4354510" y="1254242"/>
                </a:lnTo>
                <a:lnTo>
                  <a:pt x="4400564" y="1236899"/>
                </a:lnTo>
                <a:lnTo>
                  <a:pt x="4440734" y="1209779"/>
                </a:lnTo>
                <a:lnTo>
                  <a:pt x="4473559" y="1174343"/>
                </a:lnTo>
                <a:lnTo>
                  <a:pt x="4497580" y="1132049"/>
                </a:lnTo>
                <a:lnTo>
                  <a:pt x="4511338" y="1084360"/>
                </a:lnTo>
                <a:lnTo>
                  <a:pt x="4514088" y="1050290"/>
                </a:lnTo>
                <a:lnTo>
                  <a:pt x="4514088" y="210058"/>
                </a:lnTo>
                <a:lnTo>
                  <a:pt x="4507983" y="159577"/>
                </a:lnTo>
                <a:lnTo>
                  <a:pt x="4490642" y="113523"/>
                </a:lnTo>
                <a:lnTo>
                  <a:pt x="4463524" y="73353"/>
                </a:lnTo>
                <a:lnTo>
                  <a:pt x="4428088" y="40528"/>
                </a:lnTo>
                <a:lnTo>
                  <a:pt x="4385795" y="16507"/>
                </a:lnTo>
                <a:lnTo>
                  <a:pt x="4338103" y="2749"/>
                </a:lnTo>
                <a:lnTo>
                  <a:pt x="4304030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7738" y="4293938"/>
            <a:ext cx="86296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lli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Au</a:t>
            </a:r>
            <a:r>
              <a:rPr dirty="0" sz="1200" spc="-5">
                <a:latin typeface="Open Sans"/>
                <a:cs typeface="Open Sans"/>
              </a:rPr>
              <a:t>to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tio</a:t>
            </a:r>
            <a:r>
              <a:rPr dirty="0" sz="1200" spc="-10">
                <a:latin typeface="Open Sans"/>
                <a:cs typeface="Open Sans"/>
              </a:rPr>
              <a:t>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4458" y="4061833"/>
            <a:ext cx="719455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200" spc="-5">
                <a:latin typeface="Open Sans"/>
                <a:cs typeface="Open Sans"/>
              </a:rPr>
              <a:t>P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di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 spc="-10">
                <a:latin typeface="Open Sans"/>
                <a:cs typeface="Open Sans"/>
              </a:rPr>
              <a:t>tiv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An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ly</a:t>
            </a:r>
            <a:r>
              <a:rPr dirty="0" sz="1200" spc="-5">
                <a:latin typeface="Open Sans"/>
                <a:cs typeface="Open Sans"/>
              </a:rPr>
              <a:t>ti</a:t>
            </a:r>
            <a:r>
              <a:rPr dirty="0" sz="1200" spc="5">
                <a:latin typeface="Open Sans"/>
                <a:cs typeface="Open Sans"/>
              </a:rPr>
              <a:t>c</a:t>
            </a:r>
            <a:r>
              <a:rPr dirty="0" sz="1200"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8440" y="3595031"/>
            <a:ext cx="86106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5">
                <a:latin typeface="Open Sans"/>
                <a:cs typeface="Open Sans"/>
              </a:rPr>
              <a:t>ee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0">
                <a:latin typeface="Open Sans"/>
                <a:cs typeface="Open Sans"/>
              </a:rPr>
              <a:t>h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15">
                <a:latin typeface="Open Sans"/>
                <a:cs typeface="Open Sans"/>
              </a:rPr>
              <a:t>ni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0644" y="3319035"/>
            <a:ext cx="73787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49554">
              <a:lnSpc>
                <a:spcPct val="106700"/>
              </a:lnSpc>
            </a:pPr>
            <a:r>
              <a:rPr dirty="0" sz="1200" spc="5">
                <a:latin typeface="Open Sans"/>
                <a:cs typeface="Open Sans"/>
              </a:rPr>
              <a:t>V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tu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ts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9209" y="3736459"/>
            <a:ext cx="64516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ac</a:t>
            </a:r>
            <a:r>
              <a:rPr dirty="0" sz="1200" spc="-15">
                <a:latin typeface="Open Sans"/>
                <a:cs typeface="Open Sans"/>
              </a:rPr>
              <a:t>hine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ar</a:t>
            </a:r>
            <a:r>
              <a:rPr dirty="0" sz="1200" spc="-15">
                <a:latin typeface="Open Sans"/>
                <a:cs typeface="Open Sans"/>
              </a:rPr>
              <a:t>ning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6258" y="2455536"/>
            <a:ext cx="108839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200" spc="-15">
                <a:latin typeface="Open Sans"/>
                <a:cs typeface="Open Sans"/>
              </a:rPr>
              <a:t>Conv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ion</a:t>
            </a:r>
            <a:r>
              <a:rPr dirty="0" sz="1200" spc="-5">
                <a:latin typeface="Open Sans"/>
                <a:cs typeface="Open Sans"/>
              </a:rPr>
              <a:t>al</a:t>
            </a:r>
            <a:endParaRPr sz="1200">
              <a:latin typeface="Open Sans"/>
              <a:cs typeface="Open Sans"/>
            </a:endParaRPr>
          </a:p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200" spc="-15">
                <a:latin typeface="Open Sans"/>
                <a:cs typeface="Open Sans"/>
              </a:rPr>
              <a:t>AI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9064" y="3181418"/>
            <a:ext cx="6286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>
                <a:latin typeface="Open Sans"/>
                <a:cs typeface="Open Sans"/>
              </a:rPr>
              <a:t>V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io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AI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4137" y="1638977"/>
            <a:ext cx="78232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ct val="100000"/>
              </a:lnSpc>
            </a:pPr>
            <a:r>
              <a:rPr dirty="0" sz="1200" spc="-15">
                <a:latin typeface="Open Sans"/>
                <a:cs typeface="Open Sans"/>
              </a:rPr>
              <a:t>AI</a:t>
            </a:r>
            <a:endParaRPr sz="1200">
              <a:latin typeface="Open Sans"/>
              <a:cs typeface="Open Sans"/>
            </a:endParaRPr>
          </a:p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im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tio</a:t>
            </a:r>
            <a:r>
              <a:rPr dirty="0" sz="1200" spc="-10">
                <a:latin typeface="Open Sans"/>
                <a:cs typeface="Open Sans"/>
              </a:rPr>
              <a:t>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7261" y="1653648"/>
            <a:ext cx="12338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85BB24"/>
                </a:solidFill>
                <a:latin typeface="Open Sans"/>
                <a:cs typeface="Open Sans"/>
              </a:rPr>
              <a:t>G</a:t>
            </a:r>
            <a:r>
              <a:rPr dirty="0" sz="1400" spc="-5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400" b="1">
                <a:solidFill>
                  <a:srgbClr val="85BB24"/>
                </a:solidFill>
                <a:latin typeface="Open Sans"/>
                <a:cs typeface="Open Sans"/>
              </a:rPr>
              <a:t>n</a:t>
            </a:r>
            <a:r>
              <a:rPr dirty="0" sz="1400" spc="-5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400" spc="-30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400" b="1">
                <a:solidFill>
                  <a:srgbClr val="85BB24"/>
                </a:solidFill>
                <a:latin typeface="Open Sans"/>
                <a:cs typeface="Open Sans"/>
              </a:rPr>
              <a:t>ati</a:t>
            </a:r>
            <a:r>
              <a:rPr dirty="0" sz="1400" spc="5" b="1">
                <a:solidFill>
                  <a:srgbClr val="85BB24"/>
                </a:solidFill>
                <a:latin typeface="Open Sans"/>
                <a:cs typeface="Open Sans"/>
              </a:rPr>
              <a:t>v</a:t>
            </a:r>
            <a:r>
              <a:rPr dirty="0" sz="1400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400" spc="-3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85BB24"/>
                </a:solidFill>
                <a:latin typeface="Open Sans"/>
                <a:cs typeface="Open Sans"/>
              </a:rPr>
              <a:t>AI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83301" y="2733613"/>
            <a:ext cx="64516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200">
                <a:latin typeface="Open Sans"/>
                <a:cs typeface="Open Sans"/>
              </a:rPr>
              <a:t>D</a:t>
            </a:r>
            <a:r>
              <a:rPr dirty="0" sz="1200" spc="-15">
                <a:latin typeface="Open Sans"/>
                <a:cs typeface="Open Sans"/>
              </a:rPr>
              <a:t>eep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ar</a:t>
            </a:r>
            <a:r>
              <a:rPr dirty="0" sz="1200" spc="-15">
                <a:latin typeface="Open Sans"/>
                <a:cs typeface="Open Sans"/>
              </a:rPr>
              <a:t>ning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3610" y="2202499"/>
            <a:ext cx="94234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dirty="0" sz="1200" spc="-15">
                <a:latin typeface="Open Sans"/>
                <a:cs typeface="Open Sans"/>
              </a:rPr>
              <a:t>Autono</a:t>
            </a:r>
            <a:r>
              <a:rPr dirty="0" sz="1200" spc="-15">
                <a:latin typeface="Open Sans"/>
                <a:cs typeface="Open Sans"/>
              </a:rPr>
              <a:t>m</a:t>
            </a:r>
            <a:r>
              <a:rPr dirty="0" sz="1200" spc="-15">
                <a:latin typeface="Open Sans"/>
                <a:cs typeface="Open Sans"/>
              </a:rPr>
              <a:t>ous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y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tem</a:t>
            </a:r>
            <a:r>
              <a:rPr dirty="0" sz="1200"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71865" y="1985024"/>
            <a:ext cx="7035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latin typeface="Open Sans"/>
                <a:cs typeface="Open Sans"/>
              </a:rPr>
              <a:t>Q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ntum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62796" y="1325132"/>
            <a:ext cx="1215390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890">
              <a:lnSpc>
                <a:spcPct val="106700"/>
              </a:lnSpc>
            </a:pPr>
            <a:r>
              <a:rPr dirty="0" sz="1200" spc="-5">
                <a:latin typeface="Open Sans"/>
                <a:cs typeface="Open Sans"/>
              </a:rPr>
              <a:t>A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ti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I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lli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>
                <a:latin typeface="Open Sans"/>
                <a:cs typeface="Open Sans"/>
              </a:rPr>
              <a:t>ce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(</a:t>
            </a:r>
            <a:r>
              <a:rPr dirty="0" sz="1200" spc="-40">
                <a:latin typeface="Open Sans"/>
                <a:cs typeface="Open Sans"/>
              </a:rPr>
              <a:t>A</a:t>
            </a: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I)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762" y="1710729"/>
            <a:ext cx="10702290" cy="2499360"/>
          </a:xfrm>
          <a:custGeom>
            <a:avLst/>
            <a:gdLst/>
            <a:ahLst/>
            <a:cxnLst/>
            <a:rect l="l" t="t" r="r" b="b"/>
            <a:pathLst>
              <a:path w="10702290" h="2499360">
                <a:moveTo>
                  <a:pt x="0" y="2499320"/>
                </a:moveTo>
                <a:lnTo>
                  <a:pt x="310019" y="2461239"/>
                </a:lnTo>
                <a:lnTo>
                  <a:pt x="619146" y="2423109"/>
                </a:lnTo>
                <a:lnTo>
                  <a:pt x="926486" y="2384883"/>
                </a:lnTo>
                <a:lnTo>
                  <a:pt x="1231148" y="2346512"/>
                </a:lnTo>
                <a:lnTo>
                  <a:pt x="1532239" y="2307947"/>
                </a:lnTo>
                <a:lnTo>
                  <a:pt x="1828864" y="2269140"/>
                </a:lnTo>
                <a:lnTo>
                  <a:pt x="2120133" y="2230043"/>
                </a:lnTo>
                <a:lnTo>
                  <a:pt x="2405151" y="2190608"/>
                </a:lnTo>
                <a:lnTo>
                  <a:pt x="2683025" y="2150785"/>
                </a:lnTo>
                <a:lnTo>
                  <a:pt x="2952864" y="2110527"/>
                </a:lnTo>
                <a:lnTo>
                  <a:pt x="3213773" y="2069785"/>
                </a:lnTo>
                <a:lnTo>
                  <a:pt x="3464860" y="2028510"/>
                </a:lnTo>
                <a:lnTo>
                  <a:pt x="3705233" y="1986654"/>
                </a:lnTo>
                <a:lnTo>
                  <a:pt x="3933997" y="1944170"/>
                </a:lnTo>
                <a:lnTo>
                  <a:pt x="4150261" y="1901008"/>
                </a:lnTo>
                <a:lnTo>
                  <a:pt x="4353131" y="1857119"/>
                </a:lnTo>
                <a:lnTo>
                  <a:pt x="4541715" y="1812456"/>
                </a:lnTo>
                <a:lnTo>
                  <a:pt x="4715119" y="1766971"/>
                </a:lnTo>
                <a:lnTo>
                  <a:pt x="4872450" y="1720614"/>
                </a:lnTo>
                <a:lnTo>
                  <a:pt x="5012817" y="1673337"/>
                </a:lnTo>
                <a:lnTo>
                  <a:pt x="5127281" y="1624298"/>
                </a:lnTo>
                <a:lnTo>
                  <a:pt x="5209852" y="1572886"/>
                </a:lnTo>
                <a:lnTo>
                  <a:pt x="5264059" y="1519405"/>
                </a:lnTo>
                <a:lnTo>
                  <a:pt x="5293427" y="1464161"/>
                </a:lnTo>
                <a:lnTo>
                  <a:pt x="5301485" y="1407458"/>
                </a:lnTo>
                <a:lnTo>
                  <a:pt x="5291758" y="1349602"/>
                </a:lnTo>
                <a:lnTo>
                  <a:pt x="5267775" y="1290897"/>
                </a:lnTo>
                <a:lnTo>
                  <a:pt x="5233062" y="1231648"/>
                </a:lnTo>
                <a:lnTo>
                  <a:pt x="5191146" y="1172160"/>
                </a:lnTo>
                <a:lnTo>
                  <a:pt x="5145555" y="1112739"/>
                </a:lnTo>
                <a:lnTo>
                  <a:pt x="5099816" y="1053688"/>
                </a:lnTo>
                <a:lnTo>
                  <a:pt x="5057456" y="995313"/>
                </a:lnTo>
                <a:lnTo>
                  <a:pt x="5022001" y="937919"/>
                </a:lnTo>
                <a:lnTo>
                  <a:pt x="4996980" y="881811"/>
                </a:lnTo>
                <a:lnTo>
                  <a:pt x="4985918" y="827294"/>
                </a:lnTo>
                <a:lnTo>
                  <a:pt x="4992345" y="774672"/>
                </a:lnTo>
                <a:lnTo>
                  <a:pt x="5019785" y="724251"/>
                </a:lnTo>
                <a:lnTo>
                  <a:pt x="5071767" y="676335"/>
                </a:lnTo>
                <a:lnTo>
                  <a:pt x="5151817" y="631230"/>
                </a:lnTo>
                <a:lnTo>
                  <a:pt x="5263464" y="589240"/>
                </a:lnTo>
                <a:lnTo>
                  <a:pt x="5408961" y="549664"/>
                </a:lnTo>
                <a:lnTo>
                  <a:pt x="5585886" y="511585"/>
                </a:lnTo>
                <a:lnTo>
                  <a:pt x="5790741" y="474984"/>
                </a:lnTo>
                <a:lnTo>
                  <a:pt x="6020028" y="439841"/>
                </a:lnTo>
                <a:lnTo>
                  <a:pt x="6270250" y="406138"/>
                </a:lnTo>
                <a:lnTo>
                  <a:pt x="6537910" y="373853"/>
                </a:lnTo>
                <a:lnTo>
                  <a:pt x="6819510" y="342969"/>
                </a:lnTo>
                <a:lnTo>
                  <a:pt x="7111553" y="313466"/>
                </a:lnTo>
                <a:lnTo>
                  <a:pt x="7410541" y="285325"/>
                </a:lnTo>
                <a:lnTo>
                  <a:pt x="7712978" y="258525"/>
                </a:lnTo>
                <a:lnTo>
                  <a:pt x="8015365" y="233049"/>
                </a:lnTo>
                <a:lnTo>
                  <a:pt x="8314205" y="208876"/>
                </a:lnTo>
                <a:lnTo>
                  <a:pt x="8606001" y="185987"/>
                </a:lnTo>
                <a:lnTo>
                  <a:pt x="8887255" y="164363"/>
                </a:lnTo>
                <a:lnTo>
                  <a:pt x="9154470" y="143984"/>
                </a:lnTo>
                <a:lnTo>
                  <a:pt x="9404148" y="124831"/>
                </a:lnTo>
                <a:lnTo>
                  <a:pt x="9632793" y="106886"/>
                </a:lnTo>
                <a:lnTo>
                  <a:pt x="9836906" y="90127"/>
                </a:lnTo>
                <a:lnTo>
                  <a:pt x="10012990" y="74536"/>
                </a:lnTo>
                <a:lnTo>
                  <a:pt x="10157548" y="60094"/>
                </a:lnTo>
                <a:lnTo>
                  <a:pt x="10276543" y="47148"/>
                </a:lnTo>
                <a:lnTo>
                  <a:pt x="10378855" y="35995"/>
                </a:lnTo>
                <a:lnTo>
                  <a:pt x="10465361" y="26541"/>
                </a:lnTo>
                <a:lnTo>
                  <a:pt x="10536940" y="18691"/>
                </a:lnTo>
                <a:lnTo>
                  <a:pt x="10594470" y="12351"/>
                </a:lnTo>
                <a:lnTo>
                  <a:pt x="10638829" y="7427"/>
                </a:lnTo>
                <a:lnTo>
                  <a:pt x="10691546" y="1448"/>
                </a:lnTo>
                <a:lnTo>
                  <a:pt x="10702116" y="0"/>
                </a:lnTo>
                <a:lnTo>
                  <a:pt x="10693792" y="738"/>
                </a:lnTo>
                <a:lnTo>
                  <a:pt x="10654312" y="4669"/>
                </a:lnTo>
                <a:lnTo>
                  <a:pt x="10590247" y="11244"/>
                </a:lnTo>
                <a:lnTo>
                  <a:pt x="10551190" y="15286"/>
                </a:lnTo>
                <a:lnTo>
                  <a:pt x="10508621" y="19706"/>
                </a:lnTo>
                <a:lnTo>
                  <a:pt x="10463418" y="24409"/>
                </a:lnTo>
                <a:lnTo>
                  <a:pt x="10416459" y="29301"/>
                </a:lnTo>
                <a:lnTo>
                  <a:pt x="10368622" y="34288"/>
                </a:lnTo>
              </a:path>
            </a:pathLst>
          </a:custGeom>
          <a:ln w="3492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93371" y="1581144"/>
            <a:ext cx="473709" cy="129539"/>
          </a:xfrm>
          <a:custGeom>
            <a:avLst/>
            <a:gdLst/>
            <a:ahLst/>
            <a:cxnLst/>
            <a:rect l="l" t="t" r="r" b="b"/>
            <a:pathLst>
              <a:path w="473709" h="129539">
                <a:moveTo>
                  <a:pt x="473328" y="129412"/>
                </a:moveTo>
                <a:lnTo>
                  <a:pt x="0" y="0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993371" y="1710689"/>
            <a:ext cx="473709" cy="259079"/>
          </a:xfrm>
          <a:custGeom>
            <a:avLst/>
            <a:gdLst/>
            <a:ahLst/>
            <a:cxnLst/>
            <a:rect l="l" t="t" r="r" b="b"/>
            <a:pathLst>
              <a:path w="473709" h="259080">
                <a:moveTo>
                  <a:pt x="473328" y="0"/>
                </a:moveTo>
                <a:lnTo>
                  <a:pt x="0" y="258521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98219" y="4241291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20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92580" y="3598164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20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21379" y="3866388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20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55947" y="3307079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20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44567" y="3659123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20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40436" y="5125211"/>
            <a:ext cx="3549650" cy="277495"/>
          </a:xfrm>
          <a:prstGeom prst="rect">
            <a:avLst/>
          </a:prstGeom>
          <a:solidFill>
            <a:srgbClr val="85BB24"/>
          </a:solidFill>
        </p:spPr>
        <p:txBody>
          <a:bodyPr wrap="square" lIns="0" tIns="0" rIns="0" bIns="0" rtlCol="0" vert="horz">
            <a:spAutoFit/>
          </a:bodyPr>
          <a:lstStyle/>
          <a:p>
            <a:pPr marL="104965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25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MI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20" b="1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70" b="1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dirty="0" sz="1200" spc="-35" b="1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CT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6474" y="5545096"/>
            <a:ext cx="2773045" cy="78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</a:pP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tiv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30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xpe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ase</a:t>
            </a:r>
            <a:r>
              <a:rPr dirty="0" sz="1200">
                <a:latin typeface="Open Sans"/>
                <a:cs typeface="Open Sans"/>
              </a:rPr>
              <a:t> G</a:t>
            </a:r>
            <a:r>
              <a:rPr dirty="0" sz="1200" spc="-15">
                <a:latin typeface="Open Sans"/>
                <a:cs typeface="Open Sans"/>
              </a:rPr>
              <a:t>lob</a:t>
            </a:r>
            <a:r>
              <a:rPr dirty="0" sz="1200" spc="-5">
                <a:latin typeface="Open Sans"/>
                <a:cs typeface="Open Sans"/>
              </a:rPr>
              <a:t>al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GDP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40">
                <a:latin typeface="Open Sans"/>
                <a:cs typeface="Open Sans"/>
              </a:rPr>
              <a:t>b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$7</a:t>
            </a:r>
            <a:r>
              <a:rPr dirty="0" sz="1600" spc="-10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spc="-15" b="1">
                <a:latin typeface="Open Sans"/>
                <a:cs typeface="Open Sans"/>
              </a:rPr>
              <a:t>r</a:t>
            </a:r>
            <a:r>
              <a:rPr dirty="0" sz="1600" spc="-5" b="1">
                <a:latin typeface="Open Sans"/>
                <a:cs typeface="Open Sans"/>
              </a:rPr>
              <a:t>illi</a:t>
            </a:r>
            <a:r>
              <a:rPr dirty="0" sz="1600" spc="-15" b="1">
                <a:latin typeface="Open Sans"/>
                <a:cs typeface="Open Sans"/>
              </a:rPr>
              <a:t>o</a:t>
            </a:r>
            <a:r>
              <a:rPr dirty="0" sz="1600" spc="-15" b="1">
                <a:latin typeface="Open Sans"/>
                <a:cs typeface="Open Sans"/>
              </a:rPr>
              <a:t>n</a:t>
            </a:r>
            <a:r>
              <a:rPr dirty="0" sz="1600" b="1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(</a:t>
            </a:r>
            <a:r>
              <a:rPr dirty="0" sz="1200" spc="-15">
                <a:latin typeface="Open Sans"/>
                <a:cs typeface="Open Sans"/>
              </a:rPr>
              <a:t>7</a:t>
            </a:r>
            <a:r>
              <a:rPr dirty="0" sz="1200">
                <a:latin typeface="Open Sans"/>
                <a:cs typeface="Open Sans"/>
              </a:rPr>
              <a:t>%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30">
                <a:latin typeface="Open Sans"/>
                <a:cs typeface="Open Sans"/>
              </a:rPr>
              <a:t>o</a:t>
            </a:r>
            <a:r>
              <a:rPr dirty="0" sz="1200" spc="-5">
                <a:latin typeface="Open Sans"/>
                <a:cs typeface="Open Sans"/>
              </a:rPr>
              <a:t>ver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10</a:t>
            </a:r>
            <a:r>
              <a:rPr dirty="0" sz="1200" spc="-10">
                <a:latin typeface="Open Sans"/>
                <a:cs typeface="Open Sans"/>
              </a:rPr>
              <a:t>-y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ar </a:t>
            </a:r>
            <a:r>
              <a:rPr dirty="0" sz="1200" spc="-15">
                <a:latin typeface="Open Sans"/>
                <a:cs typeface="Open Sans"/>
              </a:rPr>
              <a:t>pe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iod</a:t>
            </a:r>
            <a:r>
              <a:rPr dirty="0" sz="1200">
                <a:latin typeface="Open Sans"/>
                <a:cs typeface="Open Sans"/>
              </a:rPr>
              <a:t>)</a:t>
            </a:r>
            <a:r>
              <a:rPr dirty="0" sz="1200">
                <a:latin typeface="Open Sans"/>
                <a:cs typeface="Open Sans"/>
              </a:rPr>
              <a:t>,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10">
                <a:latin typeface="Open Sans"/>
                <a:cs typeface="Open Sans"/>
              </a:rPr>
              <a:t>it</a:t>
            </a:r>
            <a:r>
              <a:rPr dirty="0" sz="1200" spc="-10">
                <a:latin typeface="Open Sans"/>
                <a:cs typeface="Open Sans"/>
              </a:rPr>
              <a:t>h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 </a:t>
            </a:r>
            <a:r>
              <a:rPr dirty="0" sz="1200" spc="-15" b="1">
                <a:latin typeface="Open Sans"/>
                <a:cs typeface="Open Sans"/>
              </a:rPr>
              <a:t>1</a:t>
            </a:r>
            <a:r>
              <a:rPr dirty="0" sz="1200" b="1">
                <a:latin typeface="Open Sans"/>
                <a:cs typeface="Open Sans"/>
              </a:rPr>
              <a:t>.</a:t>
            </a:r>
            <a:r>
              <a:rPr dirty="0" sz="1200" spc="-15" b="1">
                <a:latin typeface="Open Sans"/>
                <a:cs typeface="Open Sans"/>
              </a:rPr>
              <a:t>5</a:t>
            </a:r>
            <a:r>
              <a:rPr dirty="0" sz="1200" spc="-15" b="1">
                <a:latin typeface="Open Sans"/>
                <a:cs typeface="Open Sans"/>
              </a:rPr>
              <a:t>%</a:t>
            </a:r>
            <a:r>
              <a:rPr dirty="0" sz="1200" spc="-15" b="1">
                <a:latin typeface="Open Sans"/>
                <a:cs typeface="Open Sans"/>
              </a:rPr>
              <a:t> </a:t>
            </a:r>
            <a:r>
              <a:rPr dirty="0" sz="1200" spc="-20" b="1">
                <a:latin typeface="Open Sans"/>
                <a:cs typeface="Open Sans"/>
              </a:rPr>
              <a:t>g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spc="-25" b="1">
                <a:latin typeface="Open Sans"/>
                <a:cs typeface="Open Sans"/>
              </a:rPr>
              <a:t>o</a:t>
            </a:r>
            <a:r>
              <a:rPr dirty="0" sz="1200" spc="-15" b="1">
                <a:latin typeface="Open Sans"/>
                <a:cs typeface="Open Sans"/>
              </a:rPr>
              <a:t>w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b="1">
                <a:latin typeface="Open Sans"/>
                <a:cs typeface="Open Sans"/>
              </a:rPr>
              <a:t>h 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b="1">
                <a:latin typeface="Open Sans"/>
                <a:cs typeface="Open Sans"/>
              </a:rPr>
              <a:t> </a:t>
            </a:r>
            <a:r>
              <a:rPr dirty="0" sz="1200" spc="5" b="1">
                <a:latin typeface="Open Sans"/>
                <a:cs typeface="Open Sans"/>
              </a:rPr>
              <a:t>l</a:t>
            </a:r>
            <a:r>
              <a:rPr dirty="0" sz="1200" spc="-15" b="1">
                <a:latin typeface="Open Sans"/>
                <a:cs typeface="Open Sans"/>
              </a:rPr>
              <a:t>ab</a:t>
            </a:r>
            <a:r>
              <a:rPr dirty="0" sz="1200" b="1">
                <a:latin typeface="Open Sans"/>
                <a:cs typeface="Open Sans"/>
              </a:rPr>
              <a:t>or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p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-15" b="1">
                <a:latin typeface="Open Sans"/>
                <a:cs typeface="Open Sans"/>
              </a:rPr>
              <a:t>d</a:t>
            </a:r>
            <a:r>
              <a:rPr dirty="0" sz="1200" b="1">
                <a:latin typeface="Open Sans"/>
                <a:cs typeface="Open Sans"/>
              </a:rPr>
              <a:t>u</a:t>
            </a:r>
            <a:r>
              <a:rPr dirty="0" sz="1200" spc="-5" b="1">
                <a:latin typeface="Open Sans"/>
                <a:cs typeface="Open Sans"/>
              </a:rPr>
              <a:t>ct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-10" b="1">
                <a:latin typeface="Open Sans"/>
                <a:cs typeface="Open Sans"/>
              </a:rPr>
              <a:t>v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-15" b="1">
                <a:latin typeface="Open Sans"/>
                <a:cs typeface="Open Sans"/>
              </a:rPr>
              <a:t>t</a:t>
            </a:r>
            <a:r>
              <a:rPr dirty="0" sz="1200" spc="-10" b="1">
                <a:latin typeface="Open Sans"/>
                <a:cs typeface="Open Sans"/>
              </a:rPr>
              <a:t>y</a:t>
            </a:r>
            <a:r>
              <a:rPr dirty="0" baseline="24305" sz="1200">
                <a:latin typeface="Open Sans"/>
                <a:cs typeface="Open Sans"/>
              </a:rPr>
              <a:t>1</a:t>
            </a:r>
            <a:endParaRPr baseline="24305" sz="12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38244" y="5125211"/>
            <a:ext cx="3549650" cy="277495"/>
          </a:xfrm>
          <a:prstGeom prst="rect">
            <a:avLst/>
          </a:prstGeom>
          <a:solidFill>
            <a:srgbClr val="85BB24"/>
          </a:solidFill>
        </p:spPr>
        <p:txBody>
          <a:bodyPr wrap="square" lIns="0" tIns="0" rIns="0" bIns="0" rtlCol="0" vert="horz">
            <a:spAutoFit/>
          </a:bodyPr>
          <a:lstStyle/>
          <a:p>
            <a:pPr marL="883919">
              <a:lnSpc>
                <a:spcPct val="100000"/>
              </a:lnSpc>
            </a:pPr>
            <a:r>
              <a:rPr dirty="0" sz="1200" spc="-25" b="1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ID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REVEN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ES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0532" y="5545096"/>
            <a:ext cx="2844165" cy="78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</a:pPr>
            <a:r>
              <a:rPr dirty="0" sz="1200">
                <a:latin typeface="Open Sans"/>
                <a:cs typeface="Open Sans"/>
              </a:rPr>
              <a:t>G</a:t>
            </a:r>
            <a:r>
              <a:rPr dirty="0" sz="1200" spc="-15">
                <a:latin typeface="Open Sans"/>
                <a:cs typeface="Open Sans"/>
              </a:rPr>
              <a:t>lob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30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v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nue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-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10">
                <a:latin typeface="Open Sans"/>
                <a:cs typeface="Open Sans"/>
              </a:rPr>
              <a:t>t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,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d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,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v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 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cas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to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>
                <a:latin typeface="Open Sans"/>
                <a:cs typeface="Open Sans"/>
              </a:rPr>
              <a:t>ass </a:t>
            </a:r>
            <a:r>
              <a:rPr dirty="0" sz="1600" spc="-10" b="1">
                <a:latin typeface="Open Sans"/>
                <a:cs typeface="Open Sans"/>
              </a:rPr>
              <a:t>$900B</a:t>
            </a:r>
            <a:r>
              <a:rPr dirty="0" sz="1600" spc="-5" b="1">
                <a:latin typeface="Open Sans"/>
                <a:cs typeface="Open Sans"/>
              </a:rPr>
              <a:t> </a:t>
            </a:r>
            <a:r>
              <a:rPr dirty="0" sz="1600" b="1">
                <a:latin typeface="Open Sans"/>
                <a:cs typeface="Open Sans"/>
              </a:rPr>
              <a:t>i</a:t>
            </a:r>
            <a:r>
              <a:rPr dirty="0" sz="1600" spc="-15" b="1">
                <a:latin typeface="Open Sans"/>
                <a:cs typeface="Open Sans"/>
              </a:rPr>
              <a:t>n</a:t>
            </a:r>
            <a:r>
              <a:rPr dirty="0" sz="1600" spc="-15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2026</a:t>
            </a:r>
            <a:r>
              <a:rPr dirty="0" sz="1200" b="1">
                <a:latin typeface="Open Sans"/>
                <a:cs typeface="Open Sans"/>
              </a:rPr>
              <a:t>,</a:t>
            </a:r>
            <a:r>
              <a:rPr dirty="0" sz="120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r</a:t>
            </a:r>
            <a:r>
              <a:rPr dirty="0" sz="1200" spc="-15" b="1">
                <a:latin typeface="Open Sans"/>
                <a:cs typeface="Open Sans"/>
              </a:rPr>
              <a:t>ep</a:t>
            </a:r>
            <a:r>
              <a:rPr dirty="0" sz="1200" spc="-5" b="1">
                <a:latin typeface="Open Sans"/>
                <a:cs typeface="Open Sans"/>
              </a:rPr>
              <a:t>r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10" b="1">
                <a:latin typeface="Open Sans"/>
                <a:cs typeface="Open Sans"/>
              </a:rPr>
              <a:t>s</a:t>
            </a:r>
            <a:r>
              <a:rPr dirty="0" sz="1200" spc="-5" b="1">
                <a:latin typeface="Open Sans"/>
                <a:cs typeface="Open Sans"/>
              </a:rPr>
              <a:t>e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g</a:t>
            </a:r>
            <a:r>
              <a:rPr dirty="0" sz="1200" spc="30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a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18</a:t>
            </a:r>
            <a:r>
              <a:rPr dirty="0" sz="1200" b="1">
                <a:latin typeface="Open Sans"/>
                <a:cs typeface="Open Sans"/>
              </a:rPr>
              <a:t>.</a:t>
            </a:r>
            <a:r>
              <a:rPr dirty="0" sz="1200" spc="-15" b="1">
                <a:latin typeface="Open Sans"/>
                <a:cs typeface="Open Sans"/>
              </a:rPr>
              <a:t>6</a:t>
            </a:r>
            <a:r>
              <a:rPr dirty="0" sz="1200" spc="-15" b="1">
                <a:latin typeface="Open Sans"/>
                <a:cs typeface="Open Sans"/>
              </a:rPr>
              <a:t>%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f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-10" b="1">
                <a:latin typeface="Open Sans"/>
                <a:cs typeface="Open Sans"/>
              </a:rPr>
              <a:t>v</a:t>
            </a:r>
            <a:r>
              <a:rPr dirty="0" sz="1200" spc="-15" b="1">
                <a:latin typeface="Open Sans"/>
                <a:cs typeface="Open Sans"/>
              </a:rPr>
              <a:t>e-</a:t>
            </a:r>
            <a:r>
              <a:rPr dirty="0" sz="1200" spc="-10" b="1">
                <a:latin typeface="Open Sans"/>
                <a:cs typeface="Open Sans"/>
              </a:rPr>
              <a:t>y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r</a:t>
            </a:r>
            <a:r>
              <a:rPr dirty="0" sz="1200" spc="15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C</a:t>
            </a:r>
            <a:r>
              <a:rPr dirty="0" sz="1200" spc="-10" b="1">
                <a:latin typeface="Open Sans"/>
                <a:cs typeface="Open Sans"/>
              </a:rPr>
              <a:t>A</a:t>
            </a:r>
            <a:r>
              <a:rPr dirty="0" sz="1200" spc="-5" b="1">
                <a:latin typeface="Open Sans"/>
                <a:cs typeface="Open Sans"/>
              </a:rPr>
              <a:t>GR</a:t>
            </a:r>
            <a:r>
              <a:rPr dirty="0" baseline="24305" sz="1200">
                <a:latin typeface="Open Sans"/>
                <a:cs typeface="Open Sans"/>
              </a:rPr>
              <a:t>2</a:t>
            </a:r>
            <a:endParaRPr baseline="24305" sz="12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19288" y="5125211"/>
            <a:ext cx="3549650" cy="277495"/>
          </a:xfrm>
          <a:prstGeom prst="rect">
            <a:avLst/>
          </a:prstGeom>
          <a:solidFill>
            <a:srgbClr val="85BB24"/>
          </a:solidFill>
        </p:spPr>
        <p:txBody>
          <a:bodyPr wrap="square" lIns="0" tIns="0" rIns="0" bIns="0" rtlCol="0" vert="horz">
            <a:spAutoFit/>
          </a:bodyPr>
          <a:lstStyle/>
          <a:p>
            <a:pPr marL="79883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TERP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RI</a:t>
            </a:r>
            <a:r>
              <a:rPr dirty="0" sz="1200" spc="-15" b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1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APP</a:t>
            </a:r>
            <a:r>
              <a:rPr dirty="0" sz="1200" spc="-20" b="1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95" b="1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0" b="1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52162" y="5554403"/>
            <a:ext cx="2870835" cy="778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dirty="0" sz="1600" spc="-15" b="1">
                <a:latin typeface="Open Sans"/>
                <a:cs typeface="Open Sans"/>
              </a:rPr>
              <a:t>79%</a:t>
            </a:r>
            <a:r>
              <a:rPr dirty="0" sz="1600" spc="-10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of</a:t>
            </a:r>
            <a:r>
              <a:rPr dirty="0" sz="1200" spc="-10" b="1">
                <a:latin typeface="Open Sans"/>
                <a:cs typeface="Open Sans"/>
              </a:rPr>
              <a:t> </a:t>
            </a:r>
            <a:r>
              <a:rPr dirty="0" sz="1200" spc="5" b="1">
                <a:latin typeface="Open Sans"/>
                <a:cs typeface="Open Sans"/>
              </a:rPr>
              <a:t>l</a:t>
            </a:r>
            <a:r>
              <a:rPr dirty="0" sz="1200" spc="-15" b="1">
                <a:latin typeface="Open Sans"/>
                <a:cs typeface="Open Sans"/>
              </a:rPr>
              <a:t>eade</a:t>
            </a:r>
            <a:r>
              <a:rPr dirty="0" sz="1200" spc="-5" b="1">
                <a:latin typeface="Open Sans"/>
                <a:cs typeface="Open Sans"/>
              </a:rPr>
              <a:t>r</a:t>
            </a:r>
            <a:r>
              <a:rPr dirty="0" sz="1200" b="1">
                <a:latin typeface="Open Sans"/>
                <a:cs typeface="Open Sans"/>
              </a:rPr>
              <a:t>s</a:t>
            </a:r>
            <a:r>
              <a:rPr dirty="0" sz="1200" spc="25" b="1">
                <a:latin typeface="Open Sans"/>
                <a:cs typeface="Open Sans"/>
              </a:rPr>
              <a:t> 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po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10">
                <a:latin typeface="Open Sans"/>
                <a:cs typeface="Open Sans"/>
              </a:rPr>
              <a:t>ull-</a:t>
            </a:r>
            <a:r>
              <a:rPr dirty="0" sz="1200">
                <a:latin typeface="Open Sans"/>
                <a:cs typeface="Open Sans"/>
              </a:rPr>
              <a:t>sca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depl</a:t>
            </a:r>
            <a:r>
              <a:rPr dirty="0" sz="1200" spc="-40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y</a:t>
            </a:r>
            <a:r>
              <a:rPr dirty="0" sz="1200" spc="-5">
                <a:latin typeface="Open Sans"/>
                <a:cs typeface="Open Sans"/>
              </a:rPr>
              <a:t>me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>
                <a:latin typeface="Open Sans"/>
                <a:cs typeface="Open Sans"/>
              </a:rPr>
              <a:t>t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b="1">
                <a:latin typeface="Open Sans"/>
                <a:cs typeface="Open Sans"/>
              </a:rPr>
              <a:t>h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10" b="1">
                <a:latin typeface="Open Sans"/>
                <a:cs typeface="Open Sans"/>
              </a:rPr>
              <a:t>e</a:t>
            </a:r>
            <a:r>
              <a:rPr dirty="0" sz="1200" spc="20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or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20" b="1">
                <a:latin typeface="Open Sans"/>
                <a:cs typeface="Open Sans"/>
              </a:rPr>
              <a:t>m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spc="-10" b="1">
                <a:latin typeface="Open Sans"/>
                <a:cs typeface="Open Sans"/>
              </a:rPr>
              <a:t>e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spc="-10" b="1">
                <a:latin typeface="Open Sans"/>
                <a:cs typeface="Open Sans"/>
              </a:rPr>
              <a:t>y</a:t>
            </a:r>
            <a:r>
              <a:rPr dirty="0" sz="1200" spc="-15" b="1">
                <a:latin typeface="Open Sans"/>
                <a:cs typeface="Open Sans"/>
              </a:rPr>
              <a:t>pe</a:t>
            </a:r>
            <a:r>
              <a:rPr dirty="0" sz="1200" spc="-10" b="1">
                <a:latin typeface="Open Sans"/>
                <a:cs typeface="Open Sans"/>
              </a:rPr>
              <a:t>s</a:t>
            </a:r>
            <a:r>
              <a:rPr dirty="0" sz="1200" spc="25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of</a:t>
            </a:r>
            <a:r>
              <a:rPr dirty="0" sz="1200" b="1">
                <a:latin typeface="Open Sans"/>
                <a:cs typeface="Open Sans"/>
              </a:rPr>
              <a:t> </a:t>
            </a:r>
            <a:r>
              <a:rPr dirty="0" sz="1200" spc="-10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I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ap</a:t>
            </a:r>
            <a:r>
              <a:rPr dirty="0" sz="1200" spc="-15" b="1">
                <a:latin typeface="Open Sans"/>
                <a:cs typeface="Open Sans"/>
              </a:rPr>
              <a:t>p</a:t>
            </a:r>
            <a:r>
              <a:rPr dirty="0" sz="1200" spc="5" b="1">
                <a:latin typeface="Open Sans"/>
                <a:cs typeface="Open Sans"/>
              </a:rPr>
              <a:t>li</a:t>
            </a:r>
            <a:r>
              <a:rPr dirty="0" sz="1200" spc="-5" b="1">
                <a:latin typeface="Open Sans"/>
                <a:cs typeface="Open Sans"/>
              </a:rPr>
              <a:t>cat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ons – a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17</a:t>
            </a:r>
            <a:r>
              <a:rPr dirty="0" sz="1200" spc="-15" b="1">
                <a:latin typeface="Open Sans"/>
                <a:cs typeface="Open Sans"/>
              </a:rPr>
              <a:t>%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5" b="1">
                <a:latin typeface="Open Sans"/>
                <a:cs typeface="Open Sans"/>
              </a:rPr>
              <a:t>c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spc="-15" b="1">
                <a:latin typeface="Open Sans"/>
                <a:cs typeface="Open Sans"/>
              </a:rPr>
              <a:t>ea</a:t>
            </a:r>
            <a:r>
              <a:rPr dirty="0" sz="1200" b="1">
                <a:latin typeface="Open Sans"/>
                <a:cs typeface="Open Sans"/>
              </a:rPr>
              <a:t>s</a:t>
            </a:r>
            <a:r>
              <a:rPr dirty="0" sz="1200" spc="-10" b="1">
                <a:latin typeface="Open Sans"/>
                <a:cs typeface="Open Sans"/>
              </a:rPr>
              <a:t>e</a:t>
            </a:r>
            <a:r>
              <a:rPr dirty="0" sz="1200" spc="10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f</a:t>
            </a:r>
            <a:r>
              <a:rPr dirty="0" sz="1200" spc="-30" b="1">
                <a:latin typeface="Open Sans"/>
                <a:cs typeface="Open Sans"/>
              </a:rPr>
              <a:t>r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-15" b="1">
                <a:latin typeface="Open Sans"/>
                <a:cs typeface="Open Sans"/>
              </a:rPr>
              <a:t>m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62</a:t>
            </a:r>
            <a:r>
              <a:rPr dirty="0" sz="1200" spc="-15" b="1">
                <a:latin typeface="Open Sans"/>
                <a:cs typeface="Open Sans"/>
              </a:rPr>
              <a:t>%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2021</a:t>
            </a:r>
            <a:r>
              <a:rPr dirty="0" baseline="24305" sz="1200">
                <a:latin typeface="Open Sans"/>
                <a:cs typeface="Open Sans"/>
              </a:rPr>
              <a:t>3</a:t>
            </a:r>
            <a:endParaRPr baseline="24305" sz="12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41873" y="3101682"/>
            <a:ext cx="3810635" cy="844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ti</a:t>
            </a:r>
            <a:r>
              <a:rPr dirty="0" sz="1400" spc="-5" b="1">
                <a:latin typeface="Open Sans"/>
                <a:cs typeface="Open Sans"/>
              </a:rPr>
              <a:t>f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ial</a:t>
            </a:r>
            <a:r>
              <a:rPr dirty="0" sz="1400" spc="-3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Int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lli</a:t>
            </a:r>
            <a:r>
              <a:rPr dirty="0" sz="1400" spc="-5" b="1">
                <a:latin typeface="Open Sans"/>
                <a:cs typeface="Open Sans"/>
              </a:rPr>
              <a:t>ge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e</a:t>
            </a:r>
            <a:r>
              <a:rPr dirty="0" sz="1400" spc="-30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(AI)</a:t>
            </a:r>
            <a:r>
              <a:rPr dirty="0" sz="1400" spc="-30" b="1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is</a:t>
            </a:r>
            <a:r>
              <a:rPr dirty="0" sz="1400" spc="-15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a</a:t>
            </a:r>
            <a:r>
              <a:rPr dirty="0" sz="1400" spc="-20">
                <a:latin typeface="Open Sans"/>
                <a:cs typeface="Open Sans"/>
              </a:rPr>
              <a:t> </a:t>
            </a:r>
            <a:r>
              <a:rPr dirty="0" sz="1400" spc="-5" b="1">
                <a:latin typeface="Open Sans"/>
                <a:cs typeface="Open Sans"/>
              </a:rPr>
              <a:t>b</a:t>
            </a:r>
            <a:r>
              <a:rPr dirty="0" sz="1400" spc="-30" b="1">
                <a:latin typeface="Open Sans"/>
                <a:cs typeface="Open Sans"/>
              </a:rPr>
              <a:t>r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ad</a:t>
            </a:r>
            <a:r>
              <a:rPr dirty="0" sz="1400" spc="-10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ma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spc="-20" b="1">
                <a:latin typeface="Open Sans"/>
                <a:cs typeface="Open Sans"/>
              </a:rPr>
              <a:t>k</a:t>
            </a:r>
            <a:r>
              <a:rPr dirty="0" sz="1400" spc="-5" b="1">
                <a:latin typeface="Open Sans"/>
                <a:cs typeface="Open Sans"/>
              </a:rPr>
              <a:t>et</a:t>
            </a:r>
            <a:r>
              <a:rPr dirty="0" sz="1400" spc="-5" b="1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of which</a:t>
            </a:r>
            <a:r>
              <a:rPr dirty="0" sz="1400" spc="-30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G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spc="-30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ati</a:t>
            </a:r>
            <a:r>
              <a:rPr dirty="0" sz="1400" spc="5" b="1">
                <a:latin typeface="Open Sans"/>
                <a:cs typeface="Open Sans"/>
              </a:rPr>
              <a:t>v</a:t>
            </a:r>
            <a:r>
              <a:rPr dirty="0" sz="1400" b="1">
                <a:latin typeface="Open Sans"/>
                <a:cs typeface="Open Sans"/>
              </a:rPr>
              <a:t>e</a:t>
            </a:r>
            <a:r>
              <a:rPr dirty="0" sz="1400" spc="-4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AI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is</a:t>
            </a:r>
            <a:r>
              <a:rPr dirty="0" sz="1400" spc="-10" b="1">
                <a:latin typeface="Open Sans"/>
                <a:cs typeface="Open Sans"/>
              </a:rPr>
              <a:t> o</a:t>
            </a:r>
            <a:r>
              <a:rPr dirty="0" sz="1400" b="1">
                <a:latin typeface="Open Sans"/>
                <a:cs typeface="Open Sans"/>
              </a:rPr>
              <a:t>ne</a:t>
            </a:r>
            <a:r>
              <a:rPr dirty="0" sz="1400" spc="-10" b="1">
                <a:latin typeface="Open Sans"/>
                <a:cs typeface="Open Sans"/>
              </a:rPr>
              <a:t> o</a:t>
            </a:r>
            <a:r>
              <a:rPr dirty="0" sz="1400" b="1">
                <a:latin typeface="Open Sans"/>
                <a:cs typeface="Open Sans"/>
              </a:rPr>
              <a:t>f</a:t>
            </a:r>
            <a:r>
              <a:rPr dirty="0" sz="1400" spc="-10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the</a:t>
            </a:r>
            <a:r>
              <a:rPr dirty="0" sz="1400" spc="-10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many</a:t>
            </a:r>
            <a:r>
              <a:rPr dirty="0" sz="1400" b="1">
                <a:latin typeface="Open Sans"/>
                <a:cs typeface="Open Sans"/>
              </a:rPr>
              <a:t> t</a:t>
            </a:r>
            <a:r>
              <a:rPr dirty="0" sz="1400" spc="-5" b="1">
                <a:latin typeface="Open Sans"/>
                <a:cs typeface="Open Sans"/>
              </a:rPr>
              <a:t>ec</a:t>
            </a:r>
            <a:r>
              <a:rPr dirty="0" sz="1400" b="1">
                <a:latin typeface="Open Sans"/>
                <a:cs typeface="Open Sans"/>
              </a:rPr>
              <a:t>hn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l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spc="-5" b="1">
                <a:latin typeface="Open Sans"/>
                <a:cs typeface="Open Sans"/>
              </a:rPr>
              <a:t>g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s</a:t>
            </a:r>
            <a:r>
              <a:rPr dirty="0" sz="1400" spc="-20" b="1">
                <a:latin typeface="Open Sans"/>
                <a:cs typeface="Open Sans"/>
              </a:rPr>
              <a:t> 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h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t c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n</a:t>
            </a:r>
            <a:r>
              <a:rPr dirty="0" sz="1400" spc="-15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disrupt</a:t>
            </a:r>
            <a:r>
              <a:rPr dirty="0" sz="1400" spc="-20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h</a:t>
            </a:r>
            <a:r>
              <a:rPr dirty="0" sz="1400" spc="-20">
                <a:latin typeface="Open Sans"/>
                <a:cs typeface="Open Sans"/>
              </a:rPr>
              <a:t>o</a:t>
            </a:r>
            <a:r>
              <a:rPr dirty="0" sz="1400">
                <a:latin typeface="Open Sans"/>
                <a:cs typeface="Open Sans"/>
              </a:rPr>
              <a:t>w</a:t>
            </a:r>
            <a:r>
              <a:rPr dirty="0" sz="1400" spc="-20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socie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y</a:t>
            </a:r>
            <a:r>
              <a:rPr dirty="0" sz="1400">
                <a:latin typeface="Open Sans"/>
                <a:cs typeface="Open Sans"/>
              </a:rPr>
              <a:t> in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e</a:t>
            </a:r>
            <a:r>
              <a:rPr dirty="0" sz="1400" spc="-25">
                <a:latin typeface="Open Sans"/>
                <a:cs typeface="Open Sans"/>
              </a:rPr>
              <a:t>r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c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s</a:t>
            </a:r>
            <a:r>
              <a:rPr dirty="0" sz="1400" spc="-30">
                <a:latin typeface="Open Sans"/>
                <a:cs typeface="Open Sans"/>
              </a:rPr>
              <a:t> 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nd</a:t>
            </a:r>
            <a:r>
              <a:rPr dirty="0" sz="1400" spc="-15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business</a:t>
            </a:r>
            <a:r>
              <a:rPr dirty="0" sz="1400" spc="-15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is</a:t>
            </a:r>
            <a:r>
              <a:rPr dirty="0" sz="1400" spc="-50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conduc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ed</a:t>
            </a:r>
            <a:r>
              <a:rPr dirty="0" sz="1400" spc="-5">
                <a:latin typeface="Open Sans"/>
                <a:cs typeface="Open Sans"/>
              </a:rPr>
              <a:t>..</a:t>
            </a:r>
            <a:r>
              <a:rPr dirty="0" sz="1400">
                <a:latin typeface="Open Sans"/>
                <a:cs typeface="Open Sans"/>
              </a:rPr>
              <a:t>.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470898" y="2022340"/>
            <a:ext cx="1270635" cy="1101090"/>
          </a:xfrm>
          <a:custGeom>
            <a:avLst/>
            <a:gdLst/>
            <a:ahLst/>
            <a:cxnLst/>
            <a:rect l="l" t="t" r="r" b="b"/>
            <a:pathLst>
              <a:path w="1270634" h="1101089">
                <a:moveTo>
                  <a:pt x="0" y="0"/>
                </a:moveTo>
                <a:lnTo>
                  <a:pt x="981684" y="1100582"/>
                </a:lnTo>
                <a:lnTo>
                  <a:pt x="1270546" y="972883"/>
                </a:lnTo>
                <a:lnTo>
                  <a:pt x="1168844" y="845477"/>
                </a:lnTo>
                <a:lnTo>
                  <a:pt x="0" y="0"/>
                </a:lnTo>
                <a:close/>
              </a:path>
            </a:pathLst>
          </a:custGeom>
          <a:solidFill>
            <a:srgbClr val="E8F6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034572" y="4745742"/>
            <a:ext cx="54813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Open Sans"/>
                <a:cs typeface="Open Sans"/>
              </a:rPr>
              <a:t>…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5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h</a:t>
            </a:r>
            <a:r>
              <a:rPr dirty="0" sz="1600" spc="-50">
                <a:latin typeface="Open Sans"/>
                <a:cs typeface="Open Sans"/>
              </a:rPr>
              <a:t>o</a:t>
            </a:r>
            <a:r>
              <a:rPr dirty="0" sz="1600" spc="-15">
                <a:latin typeface="Open Sans"/>
                <a:cs typeface="Open Sans"/>
              </a:rPr>
              <a:t>w</a:t>
            </a:r>
            <a:r>
              <a:rPr dirty="0" sz="1600" spc="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the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ma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45">
                <a:latin typeface="Open Sans"/>
                <a:cs typeface="Open Sans"/>
              </a:rPr>
              <a:t>k</a:t>
            </a:r>
            <a:r>
              <a:rPr dirty="0" sz="1600" spc="-10">
                <a:latin typeface="Open Sans"/>
                <a:cs typeface="Open Sans"/>
              </a:rPr>
              <a:t>et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50">
                <a:latin typeface="Open Sans"/>
                <a:cs typeface="Open Sans"/>
              </a:rPr>
              <a:t>ro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 spc="-10">
                <a:latin typeface="Open Sans"/>
                <a:cs typeface="Open Sans"/>
              </a:rPr>
              <a:t>th</a:t>
            </a:r>
            <a:r>
              <a:rPr dirty="0" sz="1600" spc="30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tu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5">
                <a:latin typeface="Open Sans"/>
                <a:cs typeface="Open Sans"/>
              </a:rPr>
              <a:t>b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20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ha</a:t>
            </a:r>
            <a:r>
              <a:rPr dirty="0" sz="1600" spc="-3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ng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92979" y="3168395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20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83579" y="2648711"/>
            <a:ext cx="626110" cy="0"/>
          </a:xfrm>
          <a:custGeom>
            <a:avLst/>
            <a:gdLst/>
            <a:ahLst/>
            <a:cxnLst/>
            <a:rect l="l" t="t" r="r" b="b"/>
            <a:pathLst>
              <a:path w="626110" h="0">
                <a:moveTo>
                  <a:pt x="0" y="0"/>
                </a:moveTo>
                <a:lnTo>
                  <a:pt x="626059" y="0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242559" y="2357627"/>
            <a:ext cx="626110" cy="0"/>
          </a:xfrm>
          <a:custGeom>
            <a:avLst/>
            <a:gdLst/>
            <a:ahLst/>
            <a:cxnLst/>
            <a:rect l="l" t="t" r="r" b="b"/>
            <a:pathLst>
              <a:path w="626110" h="0">
                <a:moveTo>
                  <a:pt x="0" y="0"/>
                </a:moveTo>
                <a:lnTo>
                  <a:pt x="626059" y="0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996683" y="1658111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19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56347" y="2074164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19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761476" y="1473708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19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841992" y="1834895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19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713719" y="1348739"/>
            <a:ext cx="0" cy="464820"/>
          </a:xfrm>
          <a:custGeom>
            <a:avLst/>
            <a:gdLst/>
            <a:ahLst/>
            <a:cxnLst/>
            <a:rect l="l" t="t" r="r" b="b"/>
            <a:pathLst>
              <a:path w="0" h="464819">
                <a:moveTo>
                  <a:pt x="0" y="0"/>
                </a:moveTo>
                <a:lnTo>
                  <a:pt x="0" y="464731"/>
                </a:lnTo>
              </a:path>
            </a:pathLst>
          </a:custGeom>
          <a:ln w="9525">
            <a:solidFill>
              <a:srgbClr val="52555A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427973" y="6707259"/>
            <a:ext cx="10155555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1.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G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ol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d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m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S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c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h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s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,</a:t>
            </a:r>
            <a:r>
              <a:rPr dirty="0" sz="900" spc="1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G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er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ti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v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c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o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u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d</a:t>
            </a:r>
            <a:r>
              <a:rPr dirty="0" sz="900" spc="1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r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s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g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lo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b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l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G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D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P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b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y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7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%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2.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D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C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W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o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r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l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d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w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d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S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em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u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l</a:t>
            </a:r>
            <a:r>
              <a:rPr dirty="0" sz="900" spc="2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r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ti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f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c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l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t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lli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g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c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1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T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r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c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k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er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3.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S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t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t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2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o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f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A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1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t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h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20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t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r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pr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i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s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e,</a:t>
            </a:r>
            <a:r>
              <a:rPr dirty="0" sz="900" spc="1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5</a:t>
            </a:r>
            <a:r>
              <a:rPr dirty="0" baseline="27777" sz="900" spc="-7">
                <a:solidFill>
                  <a:srgbClr val="BEBEBE"/>
                </a:solidFill>
                <a:latin typeface="Verdana"/>
                <a:cs typeface="Verdana"/>
              </a:rPr>
              <a:t>th</a:t>
            </a:r>
            <a:r>
              <a:rPr dirty="0" baseline="27777" sz="900" spc="135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E</a:t>
            </a:r>
            <a:r>
              <a:rPr dirty="0" sz="900">
                <a:solidFill>
                  <a:srgbClr val="BEBEBE"/>
                </a:solidFill>
                <a:latin typeface="Verdana"/>
                <a:cs typeface="Verdana"/>
              </a:rPr>
              <a:t>d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itio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n</a:t>
            </a:r>
            <a:r>
              <a:rPr dirty="0" sz="900" spc="-5">
                <a:solidFill>
                  <a:srgbClr val="BEBEBE"/>
                </a:solidFill>
                <a:latin typeface="Verdana"/>
                <a:cs typeface="Verdana"/>
              </a:rPr>
              <a:t>,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 </a:t>
            </a:r>
            <a:r>
              <a:rPr dirty="0" sz="900" spc="-10">
                <a:solidFill>
                  <a:srgbClr val="BEBEBE"/>
                </a:solidFill>
                <a:latin typeface="Verdana"/>
                <a:cs typeface="Verdana"/>
              </a:rPr>
              <a:t>De</a:t>
            </a:r>
            <a:r>
              <a:rPr dirty="0" sz="900" spc="5">
                <a:solidFill>
                  <a:srgbClr val="BEBEBE"/>
                </a:solidFill>
                <a:latin typeface="Verdana"/>
                <a:cs typeface="Verdana"/>
              </a:rPr>
              <a:t>loitte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284" y="6440423"/>
            <a:ext cx="3724910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0871" y="2332482"/>
            <a:ext cx="7063105" cy="3477260"/>
          </a:xfrm>
          <a:custGeom>
            <a:avLst/>
            <a:gdLst/>
            <a:ahLst/>
            <a:cxnLst/>
            <a:rect l="l" t="t" r="r" b="b"/>
            <a:pathLst>
              <a:path w="7063105" h="3477260">
                <a:moveTo>
                  <a:pt x="7063117" y="0"/>
                </a:moveTo>
                <a:lnTo>
                  <a:pt x="18427" y="0"/>
                </a:lnTo>
                <a:lnTo>
                  <a:pt x="0" y="3476993"/>
                </a:lnTo>
                <a:lnTo>
                  <a:pt x="18427" y="3477005"/>
                </a:lnTo>
                <a:lnTo>
                  <a:pt x="596201" y="3465479"/>
                </a:lnTo>
                <a:lnTo>
                  <a:pt x="1161111" y="3431497"/>
                </a:lnTo>
                <a:lnTo>
                  <a:pt x="1711346" y="3375954"/>
                </a:lnTo>
                <a:lnTo>
                  <a:pt x="2245092" y="3299745"/>
                </a:lnTo>
                <a:lnTo>
                  <a:pt x="2760537" y="3203764"/>
                </a:lnTo>
                <a:lnTo>
                  <a:pt x="3255866" y="3088907"/>
                </a:lnTo>
                <a:lnTo>
                  <a:pt x="3729267" y="2956069"/>
                </a:lnTo>
                <a:lnTo>
                  <a:pt x="4178928" y="2806143"/>
                </a:lnTo>
                <a:lnTo>
                  <a:pt x="4603034" y="2640026"/>
                </a:lnTo>
                <a:lnTo>
                  <a:pt x="4999774" y="2458612"/>
                </a:lnTo>
                <a:lnTo>
                  <a:pt x="5367333" y="2262795"/>
                </a:lnTo>
                <a:lnTo>
                  <a:pt x="5703899" y="2053471"/>
                </a:lnTo>
                <a:lnTo>
                  <a:pt x="6007660" y="1831535"/>
                </a:lnTo>
                <a:lnTo>
                  <a:pt x="6276801" y="1597881"/>
                </a:lnTo>
                <a:lnTo>
                  <a:pt x="6509510" y="1353404"/>
                </a:lnTo>
                <a:lnTo>
                  <a:pt x="6703974" y="1099000"/>
                </a:lnTo>
                <a:lnTo>
                  <a:pt x="6858379" y="835562"/>
                </a:lnTo>
                <a:lnTo>
                  <a:pt x="6970914" y="563986"/>
                </a:lnTo>
                <a:lnTo>
                  <a:pt x="7039764" y="285167"/>
                </a:lnTo>
                <a:lnTo>
                  <a:pt x="706311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89297" y="2332488"/>
            <a:ext cx="5259070" cy="3168015"/>
          </a:xfrm>
          <a:custGeom>
            <a:avLst/>
            <a:gdLst/>
            <a:ahLst/>
            <a:cxnLst/>
            <a:rect l="l" t="t" r="r" b="b"/>
            <a:pathLst>
              <a:path w="5259070" h="3168015">
                <a:moveTo>
                  <a:pt x="5258562" y="0"/>
                </a:moveTo>
                <a:lnTo>
                  <a:pt x="0" y="0"/>
                </a:lnTo>
                <a:lnTo>
                  <a:pt x="0" y="3167634"/>
                </a:lnTo>
                <a:lnTo>
                  <a:pt x="431283" y="3157133"/>
                </a:lnTo>
                <a:lnTo>
                  <a:pt x="852965" y="3126175"/>
                </a:lnTo>
                <a:lnTo>
                  <a:pt x="1263693" y="3075574"/>
                </a:lnTo>
                <a:lnTo>
                  <a:pt x="1662112" y="3006146"/>
                </a:lnTo>
                <a:lnTo>
                  <a:pt x="2046869" y="2918705"/>
                </a:lnTo>
                <a:lnTo>
                  <a:pt x="2416611" y="2814068"/>
                </a:lnTo>
                <a:lnTo>
                  <a:pt x="2769985" y="2693050"/>
                </a:lnTo>
                <a:lnTo>
                  <a:pt x="3105638" y="2556464"/>
                </a:lnTo>
                <a:lnTo>
                  <a:pt x="3422215" y="2405128"/>
                </a:lnTo>
                <a:lnTo>
                  <a:pt x="3718364" y="2239856"/>
                </a:lnTo>
                <a:lnTo>
                  <a:pt x="3992732" y="2061462"/>
                </a:lnTo>
                <a:lnTo>
                  <a:pt x="4243964" y="1870764"/>
                </a:lnTo>
                <a:lnTo>
                  <a:pt x="4470708" y="1668575"/>
                </a:lnTo>
                <a:lnTo>
                  <a:pt x="4671610" y="1455710"/>
                </a:lnTo>
                <a:lnTo>
                  <a:pt x="4845318" y="1232986"/>
                </a:lnTo>
                <a:lnTo>
                  <a:pt x="4990476" y="1001218"/>
                </a:lnTo>
                <a:lnTo>
                  <a:pt x="5105734" y="761219"/>
                </a:lnTo>
                <a:lnTo>
                  <a:pt x="5189736" y="513807"/>
                </a:lnTo>
                <a:lnTo>
                  <a:pt x="5241130" y="259795"/>
                </a:lnTo>
                <a:lnTo>
                  <a:pt x="52585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05300" y="2350011"/>
            <a:ext cx="3092450" cy="1949450"/>
          </a:xfrm>
          <a:custGeom>
            <a:avLst/>
            <a:gdLst/>
            <a:ahLst/>
            <a:cxnLst/>
            <a:rect l="l" t="t" r="r" b="b"/>
            <a:pathLst>
              <a:path w="3092450" h="1949450">
                <a:moveTo>
                  <a:pt x="3092196" y="0"/>
                </a:moveTo>
                <a:lnTo>
                  <a:pt x="0" y="0"/>
                </a:lnTo>
                <a:lnTo>
                  <a:pt x="0" y="1949195"/>
                </a:lnTo>
                <a:lnTo>
                  <a:pt x="253607" y="1942734"/>
                </a:lnTo>
                <a:lnTo>
                  <a:pt x="501569" y="1923684"/>
                </a:lnTo>
                <a:lnTo>
                  <a:pt x="743089" y="1892547"/>
                </a:lnTo>
                <a:lnTo>
                  <a:pt x="977371" y="1849825"/>
                </a:lnTo>
                <a:lnTo>
                  <a:pt x="1203620" y="1796019"/>
                </a:lnTo>
                <a:lnTo>
                  <a:pt x="1421040" y="1731631"/>
                </a:lnTo>
                <a:lnTo>
                  <a:pt x="1628835" y="1657162"/>
                </a:lnTo>
                <a:lnTo>
                  <a:pt x="1826209" y="1573115"/>
                </a:lnTo>
                <a:lnTo>
                  <a:pt x="2012366" y="1479991"/>
                </a:lnTo>
                <a:lnTo>
                  <a:pt x="2186511" y="1378291"/>
                </a:lnTo>
                <a:lnTo>
                  <a:pt x="2347847" y="1268517"/>
                </a:lnTo>
                <a:lnTo>
                  <a:pt x="2495580" y="1151171"/>
                </a:lnTo>
                <a:lnTo>
                  <a:pt x="2628913" y="1026755"/>
                </a:lnTo>
                <a:lnTo>
                  <a:pt x="2747050" y="895769"/>
                </a:lnTo>
                <a:lnTo>
                  <a:pt x="2849195" y="758716"/>
                </a:lnTo>
                <a:lnTo>
                  <a:pt x="2934553" y="616098"/>
                </a:lnTo>
                <a:lnTo>
                  <a:pt x="3002328" y="468415"/>
                </a:lnTo>
                <a:lnTo>
                  <a:pt x="3051724" y="316170"/>
                </a:lnTo>
                <a:lnTo>
                  <a:pt x="3081945" y="159864"/>
                </a:lnTo>
                <a:lnTo>
                  <a:pt x="30921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05300" y="2350007"/>
            <a:ext cx="1463040" cy="1202690"/>
          </a:xfrm>
          <a:custGeom>
            <a:avLst/>
            <a:gdLst/>
            <a:ahLst/>
            <a:cxnLst/>
            <a:rect l="l" t="t" r="r" b="b"/>
            <a:pathLst>
              <a:path w="1463039" h="1202689">
                <a:moveTo>
                  <a:pt x="1463039" y="0"/>
                </a:moveTo>
                <a:lnTo>
                  <a:pt x="0" y="0"/>
                </a:lnTo>
                <a:lnTo>
                  <a:pt x="0" y="1202436"/>
                </a:lnTo>
                <a:lnTo>
                  <a:pt x="119991" y="1198449"/>
                </a:lnTo>
                <a:lnTo>
                  <a:pt x="237312" y="1186698"/>
                </a:lnTo>
                <a:lnTo>
                  <a:pt x="351584" y="1167489"/>
                </a:lnTo>
                <a:lnTo>
                  <a:pt x="462432" y="1141134"/>
                </a:lnTo>
                <a:lnTo>
                  <a:pt x="569480" y="1107942"/>
                </a:lnTo>
                <a:lnTo>
                  <a:pt x="672349" y="1068221"/>
                </a:lnTo>
                <a:lnTo>
                  <a:pt x="770665" y="1022282"/>
                </a:lnTo>
                <a:lnTo>
                  <a:pt x="864051" y="970434"/>
                </a:lnTo>
                <a:lnTo>
                  <a:pt x="952129" y="912986"/>
                </a:lnTo>
                <a:lnTo>
                  <a:pt x="1034524" y="850249"/>
                </a:lnTo>
                <a:lnTo>
                  <a:pt x="1110859" y="782530"/>
                </a:lnTo>
                <a:lnTo>
                  <a:pt x="1180757" y="710141"/>
                </a:lnTo>
                <a:lnTo>
                  <a:pt x="1243842" y="633390"/>
                </a:lnTo>
                <a:lnTo>
                  <a:pt x="1299737" y="552586"/>
                </a:lnTo>
                <a:lnTo>
                  <a:pt x="1348066" y="468040"/>
                </a:lnTo>
                <a:lnTo>
                  <a:pt x="1388453" y="380061"/>
                </a:lnTo>
                <a:lnTo>
                  <a:pt x="1420520" y="288957"/>
                </a:lnTo>
                <a:lnTo>
                  <a:pt x="1443891" y="195040"/>
                </a:lnTo>
                <a:lnTo>
                  <a:pt x="1458190" y="98617"/>
                </a:lnTo>
                <a:lnTo>
                  <a:pt x="1463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07585" y="2350770"/>
            <a:ext cx="7058659" cy="0"/>
          </a:xfrm>
          <a:custGeom>
            <a:avLst/>
            <a:gdLst/>
            <a:ahLst/>
            <a:cxnLst/>
            <a:rect l="l" t="t" r="r" b="b"/>
            <a:pathLst>
              <a:path w="7058659" h="0">
                <a:moveTo>
                  <a:pt x="0" y="0"/>
                </a:moveTo>
                <a:lnTo>
                  <a:pt x="7058113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46647" y="229361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74482" y="2334005"/>
            <a:ext cx="16510" cy="3627120"/>
          </a:xfrm>
          <a:custGeom>
            <a:avLst/>
            <a:gdLst/>
            <a:ahLst/>
            <a:cxnLst/>
            <a:rect l="l" t="t" r="r" b="b"/>
            <a:pathLst>
              <a:path w="16510" h="3627120">
                <a:moveTo>
                  <a:pt x="16027" y="0"/>
                </a:moveTo>
                <a:lnTo>
                  <a:pt x="0" y="36266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17408" y="5941329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0" y="0"/>
                </a:moveTo>
                <a:lnTo>
                  <a:pt x="56654" y="114554"/>
                </a:lnTo>
                <a:lnTo>
                  <a:pt x="114300" y="4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01421" y="6225783"/>
            <a:ext cx="543052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i="1">
                <a:latin typeface="Open Sans"/>
                <a:cs typeface="Open Sans"/>
              </a:rPr>
              <a:t>F</a:t>
            </a:r>
            <a:r>
              <a:rPr dirty="0" sz="800" spc="5" i="1">
                <a:latin typeface="Open Sans"/>
                <a:cs typeface="Open Sans"/>
              </a:rPr>
              <a:t>r</a:t>
            </a:r>
            <a:r>
              <a:rPr dirty="0" sz="800" i="1">
                <a:latin typeface="Open Sans"/>
                <a:cs typeface="Open Sans"/>
              </a:rPr>
              <a:t>o</a:t>
            </a:r>
            <a:r>
              <a:rPr dirty="0" sz="800" spc="-10" i="1">
                <a:latin typeface="Open Sans"/>
                <a:cs typeface="Open Sans"/>
              </a:rPr>
              <a:t>m</a:t>
            </a:r>
            <a:r>
              <a:rPr dirty="0" sz="800" i="1">
                <a:latin typeface="Open Sans"/>
                <a:cs typeface="Open Sans"/>
              </a:rPr>
              <a:t>:</a:t>
            </a:r>
            <a:r>
              <a:rPr dirty="0" sz="800" spc="-30" i="1">
                <a:latin typeface="Open Sans"/>
                <a:cs typeface="Open Sans"/>
              </a:rPr>
              <a:t> </a:t>
            </a:r>
            <a:r>
              <a:rPr dirty="0" sz="800" i="1">
                <a:latin typeface="Open Sans"/>
                <a:cs typeface="Open Sans"/>
              </a:rPr>
              <a:t>https:</a:t>
            </a:r>
            <a:r>
              <a:rPr dirty="0" sz="800" spc="-10" i="1">
                <a:latin typeface="Open Sans"/>
                <a:cs typeface="Open Sans"/>
              </a:rPr>
              <a:t>//</a:t>
            </a:r>
            <a:r>
              <a:rPr dirty="0" sz="800" spc="-5" i="1">
                <a:latin typeface="Open Sans"/>
                <a:cs typeface="Open Sans"/>
              </a:rPr>
              <a:t>c</a:t>
            </a:r>
            <a:r>
              <a:rPr dirty="0" sz="800" i="1">
                <a:latin typeface="Open Sans"/>
                <a:cs typeface="Open Sans"/>
              </a:rPr>
              <a:t>obu</a:t>
            </a:r>
            <a:r>
              <a:rPr dirty="0" sz="800" spc="-10" i="1">
                <a:latin typeface="Open Sans"/>
                <a:cs typeface="Open Sans"/>
              </a:rPr>
              <a:t>sgr</a:t>
            </a:r>
            <a:r>
              <a:rPr dirty="0" sz="800" spc="-5" i="1">
                <a:latin typeface="Open Sans"/>
                <a:cs typeface="Open Sans"/>
              </a:rPr>
              <a:t>e</a:t>
            </a:r>
            <a:r>
              <a:rPr dirty="0" sz="800" i="1">
                <a:latin typeface="Open Sans"/>
                <a:cs typeface="Open Sans"/>
              </a:rPr>
              <a:t>y</a:t>
            </a:r>
            <a:r>
              <a:rPr dirty="0" sz="800" spc="-5" i="1">
                <a:latin typeface="Open Sans"/>
                <a:cs typeface="Open Sans"/>
              </a:rPr>
              <a:t>l</a:t>
            </a:r>
            <a:r>
              <a:rPr dirty="0" sz="800" i="1">
                <a:latin typeface="Open Sans"/>
                <a:cs typeface="Open Sans"/>
              </a:rPr>
              <a:t>in</a:t>
            </a:r>
            <a:r>
              <a:rPr dirty="0" sz="800" spc="-10" i="1">
                <a:latin typeface="Open Sans"/>
                <a:cs typeface="Open Sans"/>
              </a:rPr>
              <a:t>g</a:t>
            </a:r>
            <a:r>
              <a:rPr dirty="0" sz="800" i="1">
                <a:latin typeface="Open Sans"/>
                <a:cs typeface="Open Sans"/>
              </a:rPr>
              <a:t>.</a:t>
            </a:r>
            <a:r>
              <a:rPr dirty="0" sz="800" spc="-10" i="1">
                <a:latin typeface="Open Sans"/>
                <a:cs typeface="Open Sans"/>
              </a:rPr>
              <a:t>m</a:t>
            </a:r>
            <a:r>
              <a:rPr dirty="0" sz="800" spc="-5" i="1">
                <a:latin typeface="Open Sans"/>
                <a:cs typeface="Open Sans"/>
              </a:rPr>
              <a:t>e</a:t>
            </a:r>
            <a:r>
              <a:rPr dirty="0" sz="800" i="1">
                <a:latin typeface="Open Sans"/>
                <a:cs typeface="Open Sans"/>
              </a:rPr>
              <a:t>d</a:t>
            </a:r>
            <a:r>
              <a:rPr dirty="0" sz="800" spc="-5" i="1">
                <a:latin typeface="Open Sans"/>
                <a:cs typeface="Open Sans"/>
              </a:rPr>
              <a:t>i</a:t>
            </a:r>
            <a:r>
              <a:rPr dirty="0" sz="800" spc="-10" i="1">
                <a:latin typeface="Open Sans"/>
                <a:cs typeface="Open Sans"/>
              </a:rPr>
              <a:t>um</a:t>
            </a:r>
            <a:r>
              <a:rPr dirty="0" sz="800" i="1">
                <a:latin typeface="Open Sans"/>
                <a:cs typeface="Open Sans"/>
              </a:rPr>
              <a:t>.</a:t>
            </a:r>
            <a:r>
              <a:rPr dirty="0" sz="800" spc="-5" i="1">
                <a:latin typeface="Open Sans"/>
                <a:cs typeface="Open Sans"/>
              </a:rPr>
              <a:t>c</a:t>
            </a:r>
            <a:r>
              <a:rPr dirty="0" sz="800" spc="5" i="1">
                <a:latin typeface="Open Sans"/>
                <a:cs typeface="Open Sans"/>
              </a:rPr>
              <a:t>o</a:t>
            </a:r>
            <a:r>
              <a:rPr dirty="0" sz="800" spc="-10" i="1">
                <a:latin typeface="Open Sans"/>
                <a:cs typeface="Open Sans"/>
              </a:rPr>
              <a:t>m/</a:t>
            </a:r>
            <a:r>
              <a:rPr dirty="0" sz="800" i="1">
                <a:latin typeface="Open Sans"/>
                <a:cs typeface="Open Sans"/>
              </a:rPr>
              <a:t>th</a:t>
            </a:r>
            <a:r>
              <a:rPr dirty="0" sz="800" spc="-5" i="1">
                <a:latin typeface="Open Sans"/>
                <a:cs typeface="Open Sans"/>
              </a:rPr>
              <a:t>e</a:t>
            </a:r>
            <a:r>
              <a:rPr dirty="0" sz="800" i="1">
                <a:latin typeface="Open Sans"/>
                <a:cs typeface="Open Sans"/>
              </a:rPr>
              <a:t>-</a:t>
            </a:r>
            <a:r>
              <a:rPr dirty="0" sz="800" spc="-15" i="1">
                <a:latin typeface="Open Sans"/>
                <a:cs typeface="Open Sans"/>
              </a:rPr>
              <a:t>l</a:t>
            </a:r>
            <a:r>
              <a:rPr dirty="0" sz="800" i="1">
                <a:latin typeface="Open Sans"/>
                <a:cs typeface="Open Sans"/>
              </a:rPr>
              <a:t>a</a:t>
            </a:r>
            <a:r>
              <a:rPr dirty="0" sz="800" spc="-10" i="1">
                <a:latin typeface="Open Sans"/>
                <a:cs typeface="Open Sans"/>
              </a:rPr>
              <a:t>rg</a:t>
            </a:r>
            <a:r>
              <a:rPr dirty="0" sz="800" spc="-5" i="1">
                <a:latin typeface="Open Sans"/>
                <a:cs typeface="Open Sans"/>
              </a:rPr>
              <a:t>e</a:t>
            </a:r>
            <a:r>
              <a:rPr dirty="0" sz="800" i="1">
                <a:latin typeface="Open Sans"/>
                <a:cs typeface="Open Sans"/>
              </a:rPr>
              <a:t>-</a:t>
            </a:r>
            <a:r>
              <a:rPr dirty="0" sz="800" spc="-5" i="1">
                <a:latin typeface="Open Sans"/>
                <a:cs typeface="Open Sans"/>
              </a:rPr>
              <a:t>l</a:t>
            </a:r>
            <a:r>
              <a:rPr dirty="0" sz="800" i="1">
                <a:latin typeface="Open Sans"/>
                <a:cs typeface="Open Sans"/>
              </a:rPr>
              <a:t>a</a:t>
            </a:r>
            <a:r>
              <a:rPr dirty="0" sz="800" spc="-10" i="1">
                <a:latin typeface="Open Sans"/>
                <a:cs typeface="Open Sans"/>
              </a:rPr>
              <a:t>ng</a:t>
            </a:r>
            <a:r>
              <a:rPr dirty="0" sz="800" i="1">
                <a:latin typeface="Open Sans"/>
                <a:cs typeface="Open Sans"/>
              </a:rPr>
              <a:t>u</a:t>
            </a:r>
            <a:r>
              <a:rPr dirty="0" sz="800" spc="-15" i="1">
                <a:latin typeface="Open Sans"/>
                <a:cs typeface="Open Sans"/>
              </a:rPr>
              <a:t>a</a:t>
            </a:r>
            <a:r>
              <a:rPr dirty="0" sz="800" spc="5" i="1">
                <a:latin typeface="Open Sans"/>
                <a:cs typeface="Open Sans"/>
              </a:rPr>
              <a:t>g</a:t>
            </a:r>
            <a:r>
              <a:rPr dirty="0" sz="800" spc="-5" i="1">
                <a:latin typeface="Open Sans"/>
                <a:cs typeface="Open Sans"/>
              </a:rPr>
              <a:t>e</a:t>
            </a:r>
            <a:r>
              <a:rPr dirty="0" sz="800" i="1">
                <a:latin typeface="Open Sans"/>
                <a:cs typeface="Open Sans"/>
              </a:rPr>
              <a:t>-</a:t>
            </a:r>
            <a:r>
              <a:rPr dirty="0" sz="800" spc="-10" i="1">
                <a:latin typeface="Open Sans"/>
                <a:cs typeface="Open Sans"/>
              </a:rPr>
              <a:t>m</a:t>
            </a:r>
            <a:r>
              <a:rPr dirty="0" sz="800" i="1">
                <a:latin typeface="Open Sans"/>
                <a:cs typeface="Open Sans"/>
              </a:rPr>
              <a:t>o</a:t>
            </a:r>
            <a:r>
              <a:rPr dirty="0" sz="800" spc="-10" i="1">
                <a:latin typeface="Open Sans"/>
                <a:cs typeface="Open Sans"/>
              </a:rPr>
              <a:t>d</a:t>
            </a:r>
            <a:r>
              <a:rPr dirty="0" sz="800" spc="-5" i="1">
                <a:latin typeface="Open Sans"/>
                <a:cs typeface="Open Sans"/>
              </a:rPr>
              <a:t>el</a:t>
            </a:r>
            <a:r>
              <a:rPr dirty="0" sz="800" i="1">
                <a:latin typeface="Open Sans"/>
                <a:cs typeface="Open Sans"/>
              </a:rPr>
              <a:t>-</a:t>
            </a:r>
            <a:r>
              <a:rPr dirty="0" sz="800" spc="-5" i="1">
                <a:latin typeface="Open Sans"/>
                <a:cs typeface="Open Sans"/>
              </a:rPr>
              <a:t>l</a:t>
            </a:r>
            <a:r>
              <a:rPr dirty="0" sz="800" spc="-15" i="1">
                <a:latin typeface="Open Sans"/>
                <a:cs typeface="Open Sans"/>
              </a:rPr>
              <a:t>a</a:t>
            </a:r>
            <a:r>
              <a:rPr dirty="0" sz="800" i="1">
                <a:latin typeface="Open Sans"/>
                <a:cs typeface="Open Sans"/>
              </a:rPr>
              <a:t>n</a:t>
            </a:r>
            <a:r>
              <a:rPr dirty="0" sz="800" spc="-10" i="1">
                <a:latin typeface="Open Sans"/>
                <a:cs typeface="Open Sans"/>
              </a:rPr>
              <a:t>d</a:t>
            </a:r>
            <a:r>
              <a:rPr dirty="0" sz="800" i="1">
                <a:latin typeface="Open Sans"/>
                <a:cs typeface="Open Sans"/>
              </a:rPr>
              <a:t>s</a:t>
            </a:r>
            <a:r>
              <a:rPr dirty="0" sz="800" spc="-5" i="1">
                <a:latin typeface="Open Sans"/>
                <a:cs typeface="Open Sans"/>
              </a:rPr>
              <a:t>c</a:t>
            </a:r>
            <a:r>
              <a:rPr dirty="0" sz="800" spc="-15" i="1">
                <a:latin typeface="Open Sans"/>
                <a:cs typeface="Open Sans"/>
              </a:rPr>
              <a:t>a</a:t>
            </a:r>
            <a:r>
              <a:rPr dirty="0" sz="800" i="1">
                <a:latin typeface="Open Sans"/>
                <a:cs typeface="Open Sans"/>
              </a:rPr>
              <a:t>p</a:t>
            </a:r>
            <a:r>
              <a:rPr dirty="0" sz="800" spc="-5" i="1">
                <a:latin typeface="Open Sans"/>
                <a:cs typeface="Open Sans"/>
              </a:rPr>
              <a:t>e</a:t>
            </a:r>
            <a:r>
              <a:rPr dirty="0" sz="800" i="1">
                <a:latin typeface="Open Sans"/>
                <a:cs typeface="Open Sans"/>
              </a:rPr>
              <a:t>-</a:t>
            </a:r>
            <a:r>
              <a:rPr dirty="0" sz="800" spc="-15" i="1">
                <a:latin typeface="Open Sans"/>
                <a:cs typeface="Open Sans"/>
              </a:rPr>
              <a:t>9</a:t>
            </a:r>
            <a:r>
              <a:rPr dirty="0" sz="800" i="1">
                <a:latin typeface="Open Sans"/>
                <a:cs typeface="Open Sans"/>
              </a:rPr>
              <a:t>d</a:t>
            </a:r>
            <a:r>
              <a:rPr dirty="0" sz="800" spc="-15" i="1">
                <a:latin typeface="Open Sans"/>
                <a:cs typeface="Open Sans"/>
              </a:rPr>
              <a:t>a</a:t>
            </a:r>
            <a:r>
              <a:rPr dirty="0" sz="800" i="1">
                <a:latin typeface="Open Sans"/>
                <a:cs typeface="Open Sans"/>
              </a:rPr>
              <a:t>7</a:t>
            </a:r>
            <a:r>
              <a:rPr dirty="0" sz="800" spc="-5" i="1">
                <a:latin typeface="Open Sans"/>
                <a:cs typeface="Open Sans"/>
              </a:rPr>
              <a:t>ee</a:t>
            </a:r>
            <a:r>
              <a:rPr dirty="0" sz="800" i="1">
                <a:latin typeface="Open Sans"/>
                <a:cs typeface="Open Sans"/>
              </a:rPr>
              <a:t>17</a:t>
            </a:r>
            <a:r>
              <a:rPr dirty="0" sz="800" spc="-15" i="1">
                <a:latin typeface="Open Sans"/>
                <a:cs typeface="Open Sans"/>
              </a:rPr>
              <a:t>71</a:t>
            </a:r>
            <a:r>
              <a:rPr dirty="0" sz="800" i="1">
                <a:latin typeface="Open Sans"/>
                <a:cs typeface="Open Sans"/>
              </a:rPr>
              <a:t>0b</a:t>
            </a:r>
            <a:endParaRPr sz="8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650" spc="-10">
                <a:latin typeface="Verdana"/>
                <a:cs typeface="Verdana"/>
              </a:rPr>
              <a:t>13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17042" y="2613944"/>
            <a:ext cx="104838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4470" marR="5080" indent="-192405">
              <a:lnSpc>
                <a:spcPct val="100000"/>
              </a:lnSpc>
            </a:pPr>
            <a:r>
              <a:rPr dirty="0" sz="1400" spc="-5" b="1">
                <a:latin typeface="Open Sans"/>
                <a:cs typeface="Open Sans"/>
              </a:rPr>
              <a:t>F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un</a:t>
            </a:r>
            <a:r>
              <a:rPr dirty="0" sz="1400" spc="-5" b="1">
                <a:latin typeface="Open Sans"/>
                <a:cs typeface="Open Sans"/>
              </a:rPr>
              <a:t>d</a:t>
            </a:r>
            <a:r>
              <a:rPr dirty="0" sz="1400" b="1">
                <a:latin typeface="Open Sans"/>
                <a:cs typeface="Open Sans"/>
              </a:rPr>
              <a:t>ati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b="1">
                <a:latin typeface="Open Sans"/>
                <a:cs typeface="Open Sans"/>
              </a:rPr>
              <a:t> </a:t>
            </a:r>
            <a:r>
              <a:rPr dirty="0" sz="1400" spc="-5" b="1">
                <a:latin typeface="Open Sans"/>
                <a:cs typeface="Open Sans"/>
              </a:rPr>
              <a:t>M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spc="-5" b="1">
                <a:latin typeface="Open Sans"/>
                <a:cs typeface="Open Sans"/>
              </a:rPr>
              <a:t>de</a:t>
            </a:r>
            <a:r>
              <a:rPr dirty="0" sz="1400" b="1">
                <a:latin typeface="Open Sans"/>
                <a:cs typeface="Open Sans"/>
              </a:rPr>
              <a:t>ls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2887" y="2443114"/>
            <a:ext cx="1001394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i="1">
                <a:latin typeface="Open Sans"/>
                <a:cs typeface="Open Sans"/>
              </a:rPr>
              <a:t>T</a:t>
            </a:r>
            <a:r>
              <a:rPr dirty="0" sz="1100" spc="-5" i="1">
                <a:latin typeface="Open Sans"/>
                <a:cs typeface="Open Sans"/>
              </a:rPr>
              <a:t>e</a:t>
            </a:r>
            <a:r>
              <a:rPr dirty="0" sz="1100" i="1">
                <a:latin typeface="Open Sans"/>
                <a:cs typeface="Open Sans"/>
              </a:rPr>
              <a:t>xt </a:t>
            </a:r>
            <a:r>
              <a:rPr dirty="0" sz="1100" spc="-5" i="1">
                <a:latin typeface="Open Sans"/>
                <a:cs typeface="Open Sans"/>
              </a:rPr>
              <a:t>Gene</a:t>
            </a:r>
            <a:r>
              <a:rPr dirty="0" sz="1100" spc="-10" i="1">
                <a:latin typeface="Open Sans"/>
                <a:cs typeface="Open Sans"/>
              </a:rPr>
              <a:t>r</a:t>
            </a:r>
            <a:r>
              <a:rPr dirty="0" sz="1100" i="1">
                <a:latin typeface="Open Sans"/>
                <a:cs typeface="Open Sans"/>
              </a:rPr>
              <a:t>at</a:t>
            </a:r>
            <a:r>
              <a:rPr dirty="0" sz="1100" spc="-5" i="1">
                <a:latin typeface="Open Sans"/>
                <a:cs typeface="Open Sans"/>
              </a:rPr>
              <a:t>i</a:t>
            </a:r>
            <a:r>
              <a:rPr dirty="0" sz="1100" i="1">
                <a:latin typeface="Open Sans"/>
                <a:cs typeface="Open Sans"/>
              </a:rPr>
              <a:t>on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8301" y="2843408"/>
            <a:ext cx="8382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i="1">
                <a:latin typeface="Open Sans"/>
                <a:cs typeface="Open Sans"/>
              </a:rPr>
              <a:t>C</a:t>
            </a:r>
            <a:r>
              <a:rPr dirty="0" sz="1100" spc="-5" i="1">
                <a:latin typeface="Open Sans"/>
                <a:cs typeface="Open Sans"/>
              </a:rPr>
              <a:t>l</a:t>
            </a:r>
            <a:r>
              <a:rPr dirty="0" sz="1100" i="1">
                <a:latin typeface="Open Sans"/>
                <a:cs typeface="Open Sans"/>
              </a:rPr>
              <a:t>a</a:t>
            </a:r>
            <a:r>
              <a:rPr dirty="0" sz="1100" spc="-5" i="1">
                <a:latin typeface="Open Sans"/>
                <a:cs typeface="Open Sans"/>
              </a:rPr>
              <a:t>ssi</a:t>
            </a:r>
            <a:r>
              <a:rPr dirty="0" sz="1100" i="1">
                <a:latin typeface="Open Sans"/>
                <a:cs typeface="Open Sans"/>
              </a:rPr>
              <a:t>f</a:t>
            </a:r>
            <a:r>
              <a:rPr dirty="0" sz="1100" spc="-5" i="1">
                <a:latin typeface="Open Sans"/>
                <a:cs typeface="Open Sans"/>
              </a:rPr>
              <a:t>ic</a:t>
            </a:r>
            <a:r>
              <a:rPr dirty="0" sz="1100" i="1">
                <a:latin typeface="Open Sans"/>
                <a:cs typeface="Open Sans"/>
              </a:rPr>
              <a:t>at</a:t>
            </a:r>
            <a:r>
              <a:rPr dirty="0" sz="1100" spc="-5" i="1">
                <a:latin typeface="Open Sans"/>
                <a:cs typeface="Open Sans"/>
              </a:rPr>
              <a:t>i</a:t>
            </a:r>
            <a:r>
              <a:rPr dirty="0" sz="1100" i="1">
                <a:latin typeface="Open Sans"/>
                <a:cs typeface="Open Sans"/>
              </a:rPr>
              <a:t>on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5211" y="3156072"/>
            <a:ext cx="68770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</a:pPr>
            <a:r>
              <a:rPr dirty="0" sz="1100" spc="-5" i="1">
                <a:latin typeface="Open Sans"/>
                <a:cs typeface="Open Sans"/>
              </a:rPr>
              <a:t>Kn</a:t>
            </a:r>
            <a:r>
              <a:rPr dirty="0" sz="1100" i="1">
                <a:latin typeface="Open Sans"/>
                <a:cs typeface="Open Sans"/>
              </a:rPr>
              <a:t>ow</a:t>
            </a:r>
            <a:r>
              <a:rPr dirty="0" sz="1100" spc="-5" i="1">
                <a:latin typeface="Open Sans"/>
                <a:cs typeface="Open Sans"/>
              </a:rPr>
              <a:t>ledg</a:t>
            </a:r>
            <a:r>
              <a:rPr dirty="0" sz="1100" i="1">
                <a:latin typeface="Open Sans"/>
                <a:cs typeface="Open Sans"/>
              </a:rPr>
              <a:t>e</a:t>
            </a:r>
            <a:r>
              <a:rPr dirty="0" sz="1100" i="1">
                <a:latin typeface="Open Sans"/>
                <a:cs typeface="Open Sans"/>
              </a:rPr>
              <a:t> </a:t>
            </a:r>
            <a:r>
              <a:rPr dirty="0" sz="1100" spc="-5" i="1">
                <a:latin typeface="Open Sans"/>
                <a:cs typeface="Open Sans"/>
              </a:rPr>
              <a:t>Ans</a:t>
            </a:r>
            <a:r>
              <a:rPr dirty="0" sz="1100" i="1">
                <a:latin typeface="Open Sans"/>
                <a:cs typeface="Open Sans"/>
              </a:rPr>
              <a:t>w</a:t>
            </a:r>
            <a:r>
              <a:rPr dirty="0" sz="1100" spc="-5" i="1">
                <a:latin typeface="Open Sans"/>
                <a:cs typeface="Open Sans"/>
              </a:rPr>
              <a:t>e</a:t>
            </a:r>
            <a:r>
              <a:rPr dirty="0" sz="1100" spc="-10" i="1">
                <a:latin typeface="Open Sans"/>
                <a:cs typeface="Open Sans"/>
              </a:rPr>
              <a:t>r</a:t>
            </a:r>
            <a:r>
              <a:rPr dirty="0" sz="1100" spc="-5" i="1">
                <a:latin typeface="Open Sans"/>
                <a:cs typeface="Open Sans"/>
              </a:rPr>
              <a:t>in</a:t>
            </a:r>
            <a:r>
              <a:rPr dirty="0" sz="1100" i="1">
                <a:latin typeface="Open Sans"/>
                <a:cs typeface="Open Sans"/>
              </a:rPr>
              <a:t>g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1444" y="3683394"/>
            <a:ext cx="72517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i="1">
                <a:latin typeface="Open Sans"/>
                <a:cs typeface="Open Sans"/>
              </a:rPr>
              <a:t>T</a:t>
            </a:r>
            <a:r>
              <a:rPr dirty="0" sz="1100" spc="-10" i="1">
                <a:latin typeface="Open Sans"/>
                <a:cs typeface="Open Sans"/>
              </a:rPr>
              <a:t>r</a:t>
            </a:r>
            <a:r>
              <a:rPr dirty="0" sz="1100" i="1">
                <a:latin typeface="Open Sans"/>
                <a:cs typeface="Open Sans"/>
              </a:rPr>
              <a:t>a</a:t>
            </a:r>
            <a:r>
              <a:rPr dirty="0" sz="1100" spc="-5" i="1">
                <a:latin typeface="Open Sans"/>
                <a:cs typeface="Open Sans"/>
              </a:rPr>
              <a:t>nsl</a:t>
            </a:r>
            <a:r>
              <a:rPr dirty="0" sz="1100" i="1">
                <a:latin typeface="Open Sans"/>
                <a:cs typeface="Open Sans"/>
              </a:rPr>
              <a:t>at</a:t>
            </a:r>
            <a:r>
              <a:rPr dirty="0" sz="1100" spc="-5" i="1">
                <a:latin typeface="Open Sans"/>
                <a:cs typeface="Open Sans"/>
              </a:rPr>
              <a:t>i</a:t>
            </a:r>
            <a:r>
              <a:rPr dirty="0" sz="1100" i="1">
                <a:latin typeface="Open Sans"/>
                <a:cs typeface="Open Sans"/>
              </a:rPr>
              <a:t>on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1028" y="3769342"/>
            <a:ext cx="71310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7320">
              <a:lnSpc>
                <a:spcPct val="100000"/>
              </a:lnSpc>
            </a:pPr>
            <a:r>
              <a:rPr dirty="0" sz="1100" spc="-5" i="1">
                <a:latin typeface="Open Sans"/>
                <a:cs typeface="Open Sans"/>
              </a:rPr>
              <a:t>Di</a:t>
            </a:r>
            <a:r>
              <a:rPr dirty="0" sz="1100" i="1">
                <a:latin typeface="Open Sans"/>
                <a:cs typeface="Open Sans"/>
              </a:rPr>
              <a:t>a</a:t>
            </a:r>
            <a:r>
              <a:rPr dirty="0" sz="1100" spc="-5" i="1">
                <a:latin typeface="Open Sans"/>
                <a:cs typeface="Open Sans"/>
              </a:rPr>
              <a:t>l</a:t>
            </a:r>
            <a:r>
              <a:rPr dirty="0" sz="1100" i="1">
                <a:latin typeface="Open Sans"/>
                <a:cs typeface="Open Sans"/>
              </a:rPr>
              <a:t>og</a:t>
            </a:r>
            <a:r>
              <a:rPr dirty="0" sz="1100" i="1">
                <a:latin typeface="Open Sans"/>
                <a:cs typeface="Open Sans"/>
              </a:rPr>
              <a:t> </a:t>
            </a:r>
            <a:r>
              <a:rPr dirty="0" sz="1100" spc="-5" i="1">
                <a:latin typeface="Open Sans"/>
                <a:cs typeface="Open Sans"/>
              </a:rPr>
              <a:t>Gene</a:t>
            </a:r>
            <a:r>
              <a:rPr dirty="0" sz="1100" spc="-10" i="1">
                <a:latin typeface="Open Sans"/>
                <a:cs typeface="Open Sans"/>
              </a:rPr>
              <a:t>r</a:t>
            </a:r>
            <a:r>
              <a:rPr dirty="0" sz="1100" i="1">
                <a:latin typeface="Open Sans"/>
                <a:cs typeface="Open Sans"/>
              </a:rPr>
              <a:t>at</a:t>
            </a:r>
            <a:r>
              <a:rPr dirty="0" sz="1100" spc="-5" i="1">
                <a:latin typeface="Open Sans"/>
                <a:cs typeface="Open Sans"/>
              </a:rPr>
              <a:t>i</a:t>
            </a:r>
            <a:r>
              <a:rPr dirty="0" sz="1100" i="1">
                <a:latin typeface="Open Sans"/>
                <a:cs typeface="Open Sans"/>
              </a:rPr>
              <a:t>on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66559" y="2525977"/>
            <a:ext cx="1693545" cy="43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Open Sans"/>
                <a:cs typeface="Open Sans"/>
              </a:rPr>
              <a:t>Goos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-10" b="1">
                <a:latin typeface="Open Sans"/>
                <a:cs typeface="Open Sans"/>
              </a:rPr>
              <a:t>AI</a:t>
            </a:r>
            <a:r>
              <a:rPr dirty="0" sz="1100" spc="-5" b="1">
                <a:latin typeface="Open Sans"/>
                <a:cs typeface="Open Sans"/>
              </a:rPr>
              <a:t>/</a:t>
            </a:r>
            <a:r>
              <a:rPr dirty="0" sz="1100" spc="5" b="1">
                <a:latin typeface="Open Sans"/>
                <a:cs typeface="Open Sans"/>
              </a:rPr>
              <a:t>E</a:t>
            </a:r>
            <a:r>
              <a:rPr dirty="0" sz="1100" spc="-5" b="1">
                <a:latin typeface="Open Sans"/>
                <a:cs typeface="Open Sans"/>
              </a:rPr>
              <a:t>le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10" b="1">
                <a:latin typeface="Open Sans"/>
                <a:cs typeface="Open Sans"/>
              </a:rPr>
              <a:t>AI</a:t>
            </a:r>
            <a:endParaRPr sz="1100">
              <a:latin typeface="Open Sans"/>
              <a:cs typeface="Open Sans"/>
            </a:endParaRPr>
          </a:p>
          <a:p>
            <a:pPr marL="1054100">
              <a:lnSpc>
                <a:spcPct val="100000"/>
              </a:lnSpc>
              <a:spcBef>
                <a:spcPts val="770"/>
              </a:spcBef>
            </a:pPr>
            <a:r>
              <a:rPr dirty="0" sz="1100" spc="-10" b="1">
                <a:latin typeface="Open Sans"/>
                <a:cs typeface="Open Sans"/>
              </a:rPr>
              <a:t>AI</a:t>
            </a:r>
            <a:r>
              <a:rPr dirty="0" sz="1100" spc="5" b="1">
                <a:latin typeface="Open Sans"/>
                <a:cs typeface="Open Sans"/>
              </a:rPr>
              <a:t>21</a:t>
            </a:r>
            <a:r>
              <a:rPr dirty="0" sz="1100" b="1">
                <a:latin typeface="Open Sans"/>
                <a:cs typeface="Open Sans"/>
              </a:rPr>
              <a:t>L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b</a:t>
            </a:r>
            <a:r>
              <a:rPr dirty="0" sz="1100" b="1">
                <a:latin typeface="Open Sans"/>
                <a:cs typeface="Open Sans"/>
              </a:rPr>
              <a:t>s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6536" y="2973040"/>
            <a:ext cx="73342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7970">
              <a:lnSpc>
                <a:spcPct val="100000"/>
              </a:lnSpc>
            </a:pPr>
            <a:r>
              <a:rPr dirty="0" sz="1100" b="1">
                <a:latin typeface="Open Sans"/>
                <a:cs typeface="Open Sans"/>
              </a:rPr>
              <a:t>NV</a:t>
            </a:r>
            <a:r>
              <a:rPr dirty="0" sz="1100" spc="-5" b="1">
                <a:latin typeface="Open Sans"/>
                <a:cs typeface="Open Sans"/>
              </a:rPr>
              <a:t>D</a:t>
            </a:r>
            <a:r>
              <a:rPr dirty="0" sz="1100" spc="-10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A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100" b="1">
                <a:latin typeface="Open Sans"/>
                <a:cs typeface="Open Sans"/>
              </a:rPr>
              <a:t>Co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re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9765" y="3541364"/>
            <a:ext cx="117919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p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re</a:t>
            </a:r>
            <a:r>
              <a:rPr dirty="0" sz="1100" spc="-5" b="1">
                <a:latin typeface="Open Sans"/>
                <a:cs typeface="Open Sans"/>
              </a:rPr>
              <a:t> (</a:t>
            </a:r>
            <a:r>
              <a:rPr dirty="0" sz="1100" b="1">
                <a:latin typeface="Open Sans"/>
                <a:cs typeface="Open Sans"/>
              </a:rPr>
              <a:t>M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ta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spc="-10" b="1">
                <a:latin typeface="Open Sans"/>
                <a:cs typeface="Open Sans"/>
              </a:rPr>
              <a:t>AI)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2326" y="4148464"/>
            <a:ext cx="7874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Open Sans"/>
                <a:cs typeface="Open Sans"/>
              </a:rPr>
              <a:t>M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ta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NLLB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7514" y="4493516"/>
            <a:ext cx="85026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Open Sans"/>
                <a:cs typeface="Open Sans"/>
              </a:rPr>
              <a:t>B</a:t>
            </a:r>
            <a:r>
              <a:rPr dirty="0" sz="1100" spc="-5" b="1">
                <a:latin typeface="Open Sans"/>
                <a:cs typeface="Open Sans"/>
              </a:rPr>
              <a:t>le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de</a:t>
            </a:r>
            <a:r>
              <a:rPr dirty="0" sz="1100" b="1">
                <a:latin typeface="Open Sans"/>
                <a:cs typeface="Open Sans"/>
              </a:rPr>
              <a:t>r Bot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30196" y="4783186"/>
            <a:ext cx="932180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Open Sans"/>
                <a:cs typeface="Open Sans"/>
              </a:rPr>
              <a:t>Di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l</a:t>
            </a:r>
            <a:r>
              <a:rPr dirty="0" sz="1100" b="1">
                <a:latin typeface="Open Sans"/>
                <a:cs typeface="Open Sans"/>
              </a:rPr>
              <a:t>oGPT</a:t>
            </a:r>
            <a:endParaRPr sz="1100">
              <a:latin typeface="Open Sans"/>
              <a:cs typeface="Open Sans"/>
            </a:endParaRPr>
          </a:p>
          <a:p>
            <a:pPr marL="443230">
              <a:lnSpc>
                <a:spcPct val="100000"/>
              </a:lnSpc>
              <a:spcBef>
                <a:spcPts val="670"/>
              </a:spcBef>
            </a:pPr>
            <a:r>
              <a:rPr dirty="0" sz="1100" b="1">
                <a:latin typeface="Open Sans"/>
                <a:cs typeface="Open Sans"/>
              </a:rPr>
              <a:t>G</a:t>
            </a:r>
            <a:r>
              <a:rPr dirty="0" sz="1100" spc="-5" b="1">
                <a:latin typeface="Open Sans"/>
                <a:cs typeface="Open Sans"/>
              </a:rPr>
              <a:t>OD</a:t>
            </a:r>
            <a:r>
              <a:rPr dirty="0" sz="1100" spc="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L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27766" y="4119441"/>
            <a:ext cx="4267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Open Sans"/>
                <a:cs typeface="Open Sans"/>
              </a:rPr>
              <a:t>L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MD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5604" y="3320676"/>
            <a:ext cx="5543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Open Sans"/>
                <a:cs typeface="Open Sans"/>
              </a:rPr>
              <a:t>BL</a:t>
            </a:r>
            <a:r>
              <a:rPr dirty="0" sz="1100" spc="-5" b="1">
                <a:latin typeface="Open Sans"/>
                <a:cs typeface="Open Sans"/>
              </a:rPr>
              <a:t>OO</a:t>
            </a:r>
            <a:r>
              <a:rPr dirty="0" sz="1100" b="1">
                <a:latin typeface="Open Sans"/>
                <a:cs typeface="Open Sans"/>
              </a:rPr>
              <a:t>M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29584" y="3035774"/>
            <a:ext cx="5410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Open Sans"/>
                <a:cs typeface="Open Sans"/>
              </a:rPr>
              <a:t>Ope</a:t>
            </a:r>
            <a:r>
              <a:rPr dirty="0" sz="1100" spc="-10" b="1">
                <a:latin typeface="Open Sans"/>
                <a:cs typeface="Open Sans"/>
              </a:rPr>
              <a:t>nAI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33658" y="2489523"/>
            <a:ext cx="79692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spc="-5" i="1">
                <a:latin typeface="Open Sans"/>
                <a:cs typeface="Open Sans"/>
              </a:rPr>
              <a:t>D</a:t>
            </a:r>
            <a:r>
              <a:rPr dirty="0" sz="1100" i="1">
                <a:latin typeface="Open Sans"/>
                <a:cs typeface="Open Sans"/>
              </a:rPr>
              <a:t>ata-C</a:t>
            </a:r>
            <a:r>
              <a:rPr dirty="0" sz="1100" spc="-5" i="1">
                <a:latin typeface="Open Sans"/>
                <a:cs typeface="Open Sans"/>
              </a:rPr>
              <a:t>en</a:t>
            </a:r>
            <a:r>
              <a:rPr dirty="0" sz="1100" i="1">
                <a:latin typeface="Open Sans"/>
                <a:cs typeface="Open Sans"/>
              </a:rPr>
              <a:t>t</a:t>
            </a:r>
            <a:r>
              <a:rPr dirty="0" sz="1100" spc="-10" i="1">
                <a:latin typeface="Open Sans"/>
                <a:cs typeface="Open Sans"/>
              </a:rPr>
              <a:t>r</a:t>
            </a:r>
            <a:r>
              <a:rPr dirty="0" sz="1100" spc="-5" i="1">
                <a:latin typeface="Open Sans"/>
                <a:cs typeface="Open Sans"/>
              </a:rPr>
              <a:t>ic</a:t>
            </a:r>
            <a:r>
              <a:rPr dirty="0" sz="1100" spc="-5" i="1">
                <a:latin typeface="Open Sans"/>
                <a:cs typeface="Open Sans"/>
              </a:rPr>
              <a:t> </a:t>
            </a:r>
            <a:r>
              <a:rPr dirty="0" sz="1100" i="1">
                <a:latin typeface="Open Sans"/>
                <a:cs typeface="Open Sans"/>
              </a:rPr>
              <a:t>Too</a:t>
            </a:r>
            <a:r>
              <a:rPr dirty="0" sz="1100" spc="-5" i="1">
                <a:latin typeface="Open Sans"/>
                <a:cs typeface="Open Sans"/>
              </a:rPr>
              <a:t>lin</a:t>
            </a:r>
            <a:r>
              <a:rPr dirty="0" sz="1100" i="1">
                <a:latin typeface="Open Sans"/>
                <a:cs typeface="Open Sans"/>
              </a:rPr>
              <a:t>g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74880" y="2965810"/>
            <a:ext cx="8515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Open Sans"/>
                <a:cs typeface="Open Sans"/>
              </a:rPr>
              <a:t>H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spc="-5" b="1">
                <a:latin typeface="Open Sans"/>
                <a:cs typeface="Open Sans"/>
              </a:rPr>
              <a:t>m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nF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rst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21370" y="3371431"/>
            <a:ext cx="932815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i="1">
                <a:latin typeface="Open Sans"/>
                <a:cs typeface="Open Sans"/>
              </a:rPr>
              <a:t>H</a:t>
            </a:r>
            <a:r>
              <a:rPr dirty="0" sz="1100" i="1">
                <a:latin typeface="Open Sans"/>
                <a:cs typeface="Open Sans"/>
              </a:rPr>
              <a:t>o</a:t>
            </a:r>
            <a:r>
              <a:rPr dirty="0" sz="1100" spc="-5" i="1">
                <a:latin typeface="Open Sans"/>
                <a:cs typeface="Open Sans"/>
              </a:rPr>
              <a:t>s</a:t>
            </a:r>
            <a:r>
              <a:rPr dirty="0" sz="1100" i="1">
                <a:latin typeface="Open Sans"/>
                <a:cs typeface="Open Sans"/>
              </a:rPr>
              <a:t>t</a:t>
            </a:r>
            <a:r>
              <a:rPr dirty="0" sz="1100" spc="-5" i="1">
                <a:latin typeface="Open Sans"/>
                <a:cs typeface="Open Sans"/>
              </a:rPr>
              <a:t>in</a:t>
            </a:r>
            <a:r>
              <a:rPr dirty="0" sz="1100" i="1">
                <a:latin typeface="Open Sans"/>
                <a:cs typeface="Open Sans"/>
              </a:rPr>
              <a:t>g</a:t>
            </a:r>
            <a:endParaRPr sz="1100">
              <a:latin typeface="Open Sans"/>
              <a:cs typeface="Open Sans"/>
            </a:endParaRPr>
          </a:p>
          <a:p>
            <a:pPr marL="33655">
              <a:lnSpc>
                <a:spcPct val="100000"/>
              </a:lnSpc>
              <a:spcBef>
                <a:spcPts val="180"/>
              </a:spcBef>
            </a:pPr>
            <a:r>
              <a:rPr dirty="0" sz="1100" spc="-5" b="1">
                <a:latin typeface="Open Sans"/>
                <a:cs typeface="Open Sans"/>
              </a:rPr>
              <a:t>H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gg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g</a:t>
            </a:r>
            <a:r>
              <a:rPr dirty="0" sz="1100" spc="-10" b="1">
                <a:latin typeface="Open Sans"/>
                <a:cs typeface="Open Sans"/>
              </a:rPr>
              <a:t>F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e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35129" y="3901558"/>
            <a:ext cx="1068070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spc="-5" i="1">
                <a:latin typeface="Open Sans"/>
                <a:cs typeface="Open Sans"/>
              </a:rPr>
              <a:t>Pl</a:t>
            </a:r>
            <a:r>
              <a:rPr dirty="0" sz="1100" i="1">
                <a:latin typeface="Open Sans"/>
                <a:cs typeface="Open Sans"/>
              </a:rPr>
              <a:t>a</a:t>
            </a:r>
            <a:r>
              <a:rPr dirty="0" sz="1100" spc="-10" i="1">
                <a:latin typeface="Open Sans"/>
                <a:cs typeface="Open Sans"/>
              </a:rPr>
              <a:t>y</a:t>
            </a:r>
            <a:r>
              <a:rPr dirty="0" sz="1100" spc="-5" i="1">
                <a:latin typeface="Open Sans"/>
                <a:cs typeface="Open Sans"/>
              </a:rPr>
              <a:t>g</a:t>
            </a:r>
            <a:r>
              <a:rPr dirty="0" sz="1100" spc="-10" i="1">
                <a:latin typeface="Open Sans"/>
                <a:cs typeface="Open Sans"/>
              </a:rPr>
              <a:t>r</a:t>
            </a:r>
            <a:r>
              <a:rPr dirty="0" sz="1100" i="1">
                <a:latin typeface="Open Sans"/>
                <a:cs typeface="Open Sans"/>
              </a:rPr>
              <a:t>o</a:t>
            </a:r>
            <a:r>
              <a:rPr dirty="0" sz="1100" spc="-5" i="1">
                <a:latin typeface="Open Sans"/>
                <a:cs typeface="Open Sans"/>
              </a:rPr>
              <a:t>und</a:t>
            </a:r>
            <a:r>
              <a:rPr dirty="0" sz="1100" i="1">
                <a:latin typeface="Open Sans"/>
                <a:cs typeface="Open Sans"/>
              </a:rPr>
              <a:t>s</a:t>
            </a:r>
            <a:r>
              <a:rPr dirty="0" sz="1100" spc="5" i="1">
                <a:latin typeface="Open Sans"/>
                <a:cs typeface="Open Sans"/>
              </a:rPr>
              <a:t> </a:t>
            </a:r>
            <a:r>
              <a:rPr dirty="0" sz="1100" i="1">
                <a:latin typeface="Open Sans"/>
                <a:cs typeface="Open Sans"/>
              </a:rPr>
              <a:t>a</a:t>
            </a:r>
            <a:r>
              <a:rPr dirty="0" sz="1100" spc="-5" i="1">
                <a:latin typeface="Open Sans"/>
                <a:cs typeface="Open Sans"/>
              </a:rPr>
              <a:t>nd</a:t>
            </a:r>
            <a:r>
              <a:rPr dirty="0" sz="1100" spc="-5" i="1">
                <a:latin typeface="Open Sans"/>
                <a:cs typeface="Open Sans"/>
              </a:rPr>
              <a:t> P</a:t>
            </a:r>
            <a:r>
              <a:rPr dirty="0" sz="1100" spc="-10" i="1">
                <a:latin typeface="Open Sans"/>
                <a:cs typeface="Open Sans"/>
              </a:rPr>
              <a:t>r</a:t>
            </a:r>
            <a:r>
              <a:rPr dirty="0" sz="1100" i="1">
                <a:latin typeface="Open Sans"/>
                <a:cs typeface="Open Sans"/>
              </a:rPr>
              <a:t>o</a:t>
            </a:r>
            <a:r>
              <a:rPr dirty="0" sz="1100" spc="-5" i="1">
                <a:latin typeface="Open Sans"/>
                <a:cs typeface="Open Sans"/>
              </a:rPr>
              <a:t>mpt</a:t>
            </a:r>
            <a:r>
              <a:rPr dirty="0" sz="1100" spc="-5" i="1">
                <a:latin typeface="Open Sans"/>
                <a:cs typeface="Open Sans"/>
              </a:rPr>
              <a:t> </a:t>
            </a:r>
            <a:r>
              <a:rPr dirty="0" sz="1100" spc="-5" i="1">
                <a:latin typeface="Open Sans"/>
                <a:cs typeface="Open Sans"/>
              </a:rPr>
              <a:t>Enginee</a:t>
            </a:r>
            <a:r>
              <a:rPr dirty="0" sz="1100" spc="-10" i="1">
                <a:latin typeface="Open Sans"/>
                <a:cs typeface="Open Sans"/>
              </a:rPr>
              <a:t>r</a:t>
            </a:r>
            <a:r>
              <a:rPr dirty="0" sz="1100" spc="-5" i="1">
                <a:latin typeface="Open Sans"/>
                <a:cs typeface="Open Sans"/>
              </a:rPr>
              <a:t>in</a:t>
            </a:r>
            <a:r>
              <a:rPr dirty="0" sz="1100" i="1">
                <a:latin typeface="Open Sans"/>
                <a:cs typeface="Open Sans"/>
              </a:rPr>
              <a:t>g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42393" y="4606664"/>
            <a:ext cx="78867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spc="-10" b="1">
                <a:latin typeface="Open Sans"/>
                <a:cs typeface="Open Sans"/>
              </a:rPr>
              <a:t>Ju</a:t>
            </a:r>
            <a:r>
              <a:rPr dirty="0" sz="1100" spc="-5" b="1">
                <a:latin typeface="Open Sans"/>
                <a:cs typeface="Open Sans"/>
              </a:rPr>
              <a:t>py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b="1">
                <a:latin typeface="Open Sans"/>
                <a:cs typeface="Open Sans"/>
              </a:rPr>
              <a:t> Not</a:t>
            </a:r>
            <a:r>
              <a:rPr dirty="0" sz="1100" spc="-5" b="1">
                <a:latin typeface="Open Sans"/>
                <a:cs typeface="Open Sans"/>
              </a:rPr>
              <a:t>ebo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5" b="1">
                <a:latin typeface="Open Sans"/>
                <a:cs typeface="Open Sans"/>
              </a:rPr>
              <a:t>k</a:t>
            </a:r>
            <a:r>
              <a:rPr dirty="0" sz="1100" b="1">
                <a:latin typeface="Open Sans"/>
                <a:cs typeface="Open Sans"/>
              </a:rPr>
              <a:t>s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15121" y="2081005"/>
            <a:ext cx="42316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 i="1">
                <a:latin typeface="Open Sans"/>
                <a:cs typeface="Open Sans"/>
              </a:rPr>
              <a:t>G</a:t>
            </a:r>
            <a:r>
              <a:rPr dirty="0" sz="1600" spc="-15" b="1" i="1">
                <a:latin typeface="Open Sans"/>
                <a:cs typeface="Open Sans"/>
              </a:rPr>
              <a:t>ene</a:t>
            </a:r>
            <a:r>
              <a:rPr dirty="0" sz="1600" spc="-50" b="1" i="1">
                <a:latin typeface="Open Sans"/>
                <a:cs typeface="Open Sans"/>
              </a:rPr>
              <a:t>r</a:t>
            </a:r>
            <a:r>
              <a:rPr dirty="0" sz="1600" spc="-15" b="1" i="1">
                <a:latin typeface="Open Sans"/>
                <a:cs typeface="Open Sans"/>
              </a:rPr>
              <a:t>a</a:t>
            </a:r>
            <a:r>
              <a:rPr dirty="0" sz="1600" spc="-5" b="1" i="1">
                <a:latin typeface="Open Sans"/>
                <a:cs typeface="Open Sans"/>
              </a:rPr>
              <a:t>t</a:t>
            </a:r>
            <a:r>
              <a:rPr dirty="0" sz="1600" spc="-15" b="1" i="1">
                <a:latin typeface="Open Sans"/>
                <a:cs typeface="Open Sans"/>
              </a:rPr>
              <a:t>i</a:t>
            </a:r>
            <a:r>
              <a:rPr dirty="0" sz="1600" spc="-15" b="1" i="1">
                <a:latin typeface="Open Sans"/>
                <a:cs typeface="Open Sans"/>
              </a:rPr>
              <a:t>v</a:t>
            </a:r>
            <a:r>
              <a:rPr dirty="0" sz="1600" spc="-10" b="1" i="1">
                <a:latin typeface="Open Sans"/>
                <a:cs typeface="Open Sans"/>
              </a:rPr>
              <a:t>e</a:t>
            </a:r>
            <a:r>
              <a:rPr dirty="0" sz="1600" spc="15" b="1" i="1">
                <a:latin typeface="Open Sans"/>
                <a:cs typeface="Open Sans"/>
              </a:rPr>
              <a:t> </a:t>
            </a:r>
            <a:r>
              <a:rPr dirty="0" sz="1600" spc="-5" b="1" i="1">
                <a:latin typeface="Open Sans"/>
                <a:cs typeface="Open Sans"/>
              </a:rPr>
              <a:t>A</a:t>
            </a:r>
            <a:r>
              <a:rPr dirty="0" sz="1600" spc="-5" b="1" i="1">
                <a:latin typeface="Open Sans"/>
                <a:cs typeface="Open Sans"/>
              </a:rPr>
              <a:t>I:</a:t>
            </a:r>
            <a:r>
              <a:rPr dirty="0" sz="1600" spc="-10" b="1" i="1">
                <a:latin typeface="Open Sans"/>
                <a:cs typeface="Open Sans"/>
              </a:rPr>
              <a:t> </a:t>
            </a:r>
            <a:r>
              <a:rPr dirty="0" sz="1600" spc="-10" b="1" i="1">
                <a:latin typeface="Open Sans"/>
                <a:cs typeface="Open Sans"/>
              </a:rPr>
              <a:t>Fo</a:t>
            </a:r>
            <a:r>
              <a:rPr dirty="0" sz="1600" spc="-15" b="1" i="1">
                <a:latin typeface="Open Sans"/>
                <a:cs typeface="Open Sans"/>
              </a:rPr>
              <a:t>unda</a:t>
            </a:r>
            <a:r>
              <a:rPr dirty="0" sz="1600" spc="-5" b="1" i="1">
                <a:latin typeface="Open Sans"/>
                <a:cs typeface="Open Sans"/>
              </a:rPr>
              <a:t>t</a:t>
            </a:r>
            <a:r>
              <a:rPr dirty="0" sz="1600" spc="-15" b="1" i="1">
                <a:latin typeface="Open Sans"/>
                <a:cs typeface="Open Sans"/>
              </a:rPr>
              <a:t>i</a:t>
            </a:r>
            <a:r>
              <a:rPr dirty="0" sz="1600" spc="-10" b="1" i="1">
                <a:latin typeface="Open Sans"/>
                <a:cs typeface="Open Sans"/>
              </a:rPr>
              <a:t>on</a:t>
            </a:r>
            <a:r>
              <a:rPr dirty="0" sz="1600" spc="20" b="1" i="1">
                <a:latin typeface="Open Sans"/>
                <a:cs typeface="Open Sans"/>
              </a:rPr>
              <a:t> </a:t>
            </a:r>
            <a:r>
              <a:rPr dirty="0" sz="1600" spc="-20" b="1" i="1">
                <a:latin typeface="Open Sans"/>
                <a:cs typeface="Open Sans"/>
              </a:rPr>
              <a:t>M</a:t>
            </a:r>
            <a:r>
              <a:rPr dirty="0" sz="1600" spc="-10" b="1" i="1">
                <a:latin typeface="Open Sans"/>
                <a:cs typeface="Open Sans"/>
              </a:rPr>
              <a:t>o</a:t>
            </a:r>
            <a:r>
              <a:rPr dirty="0" sz="1600" spc="-15" b="1" i="1">
                <a:latin typeface="Open Sans"/>
                <a:cs typeface="Open Sans"/>
              </a:rPr>
              <a:t>de</a:t>
            </a:r>
            <a:r>
              <a:rPr dirty="0" sz="1600" spc="-5" b="1" i="1">
                <a:latin typeface="Open Sans"/>
                <a:cs typeface="Open Sans"/>
              </a:rPr>
              <a:t>l</a:t>
            </a:r>
            <a:r>
              <a:rPr dirty="0" sz="1600" spc="10" b="1" i="1">
                <a:latin typeface="Open Sans"/>
                <a:cs typeface="Open Sans"/>
              </a:rPr>
              <a:t> </a:t>
            </a:r>
            <a:r>
              <a:rPr dirty="0" sz="1600" spc="-15" b="1" i="1">
                <a:latin typeface="Open Sans"/>
                <a:cs typeface="Open Sans"/>
              </a:rPr>
              <a:t>Ec</a:t>
            </a:r>
            <a:r>
              <a:rPr dirty="0" sz="1600" spc="-10" b="1" i="1">
                <a:latin typeface="Open Sans"/>
                <a:cs typeface="Open Sans"/>
              </a:rPr>
              <a:t>os</a:t>
            </a:r>
            <a:r>
              <a:rPr dirty="0" sz="1600" spc="-15" b="1" i="1">
                <a:latin typeface="Open Sans"/>
                <a:cs typeface="Open Sans"/>
              </a:rPr>
              <a:t>y</a:t>
            </a:r>
            <a:r>
              <a:rPr dirty="0" sz="1600" spc="-10" b="1" i="1">
                <a:latin typeface="Open Sans"/>
                <a:cs typeface="Open Sans"/>
              </a:rPr>
              <a:t>s</a:t>
            </a:r>
            <a:r>
              <a:rPr dirty="0" sz="1600" spc="-5" b="1" i="1">
                <a:latin typeface="Open Sans"/>
                <a:cs typeface="Open Sans"/>
              </a:rPr>
              <a:t>t</a:t>
            </a:r>
            <a:r>
              <a:rPr dirty="0" sz="1600" spc="-20" b="1" i="1">
                <a:latin typeface="Open Sans"/>
                <a:cs typeface="Open Sans"/>
              </a:rPr>
              <a:t>em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46587" y="3864202"/>
            <a:ext cx="9118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Open Sans"/>
                <a:cs typeface="Open Sans"/>
              </a:rPr>
              <a:t>H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gg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g</a:t>
            </a:r>
            <a:r>
              <a:rPr dirty="0" sz="1100" spc="-10" b="1">
                <a:latin typeface="Open Sans"/>
                <a:cs typeface="Open Sans"/>
              </a:rPr>
              <a:t>F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e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0520" y="2788920"/>
            <a:ext cx="3069335" cy="2610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5008" y="2878835"/>
            <a:ext cx="2880360" cy="2430780"/>
          </a:xfrm>
          <a:custGeom>
            <a:avLst/>
            <a:gdLst/>
            <a:ahLst/>
            <a:cxnLst/>
            <a:rect l="l" t="t" r="r" b="b"/>
            <a:pathLst>
              <a:path w="2880360" h="2430779">
                <a:moveTo>
                  <a:pt x="0" y="0"/>
                </a:moveTo>
                <a:lnTo>
                  <a:pt x="2880360" y="0"/>
                </a:lnTo>
                <a:lnTo>
                  <a:pt x="2880360" y="2430780"/>
                </a:lnTo>
                <a:lnTo>
                  <a:pt x="0" y="24307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51463" y="3019793"/>
            <a:ext cx="2666365" cy="2174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</a:pPr>
            <a:r>
              <a:rPr dirty="0" sz="1800" i="1">
                <a:latin typeface="Open Sans"/>
                <a:cs typeface="Open Sans"/>
              </a:rPr>
              <a:t>W</a:t>
            </a:r>
            <a:r>
              <a:rPr dirty="0" sz="1800" spc="5" i="1">
                <a:latin typeface="Open Sans"/>
                <a:cs typeface="Open Sans"/>
              </a:rPr>
              <a:t>h</a:t>
            </a:r>
            <a:r>
              <a:rPr dirty="0" sz="1800" spc="-10" i="1">
                <a:latin typeface="Open Sans"/>
                <a:cs typeface="Open Sans"/>
              </a:rPr>
              <a:t>il</a:t>
            </a:r>
            <a:r>
              <a:rPr dirty="0" sz="1800" spc="-10" i="1">
                <a:latin typeface="Open Sans"/>
                <a:cs typeface="Open Sans"/>
              </a:rPr>
              <a:t>e</a:t>
            </a:r>
            <a:r>
              <a:rPr dirty="0" sz="1800" i="1">
                <a:latin typeface="Open Sans"/>
                <a:cs typeface="Open Sans"/>
              </a:rPr>
              <a:t> </a:t>
            </a:r>
            <a:r>
              <a:rPr dirty="0" sz="1800" spc="-15" b="1" i="1">
                <a:latin typeface="Open Sans"/>
                <a:cs typeface="Open Sans"/>
              </a:rPr>
              <a:t>C</a:t>
            </a:r>
            <a:r>
              <a:rPr dirty="0" sz="1800" spc="5" b="1" i="1">
                <a:latin typeface="Open Sans"/>
                <a:cs typeface="Open Sans"/>
              </a:rPr>
              <a:t>h</a:t>
            </a:r>
            <a:r>
              <a:rPr dirty="0" sz="1800" spc="-5" b="1" i="1">
                <a:latin typeface="Open Sans"/>
                <a:cs typeface="Open Sans"/>
              </a:rPr>
              <a:t>a</a:t>
            </a:r>
            <a:r>
              <a:rPr dirty="0" sz="1800" spc="5" b="1" i="1">
                <a:latin typeface="Open Sans"/>
                <a:cs typeface="Open Sans"/>
              </a:rPr>
              <a:t>t</a:t>
            </a:r>
            <a:r>
              <a:rPr dirty="0" sz="1800" spc="-10" b="1" i="1">
                <a:latin typeface="Open Sans"/>
                <a:cs typeface="Open Sans"/>
              </a:rPr>
              <a:t>G</a:t>
            </a:r>
            <a:r>
              <a:rPr dirty="0" sz="1800" spc="-5" b="1" i="1">
                <a:latin typeface="Open Sans"/>
                <a:cs typeface="Open Sans"/>
              </a:rPr>
              <a:t>P</a:t>
            </a:r>
            <a:r>
              <a:rPr dirty="0" sz="1800" spc="-10" b="1" i="1">
                <a:latin typeface="Open Sans"/>
                <a:cs typeface="Open Sans"/>
              </a:rPr>
              <a:t>T</a:t>
            </a:r>
            <a:r>
              <a:rPr dirty="0" sz="1800" spc="-10" b="1" i="1">
                <a:latin typeface="Open Sans"/>
                <a:cs typeface="Open Sans"/>
              </a:rPr>
              <a:t> </a:t>
            </a:r>
            <a:r>
              <a:rPr dirty="0" sz="1800" spc="5" i="1">
                <a:latin typeface="Open Sans"/>
                <a:cs typeface="Open Sans"/>
              </a:rPr>
              <a:t>h</a:t>
            </a:r>
            <a:r>
              <a:rPr dirty="0" sz="1800" spc="-15" i="1">
                <a:latin typeface="Open Sans"/>
                <a:cs typeface="Open Sans"/>
              </a:rPr>
              <a:t>a</a:t>
            </a:r>
            <a:r>
              <a:rPr dirty="0" sz="1800" i="1">
                <a:latin typeface="Open Sans"/>
                <a:cs typeface="Open Sans"/>
              </a:rPr>
              <a:t>s</a:t>
            </a:r>
            <a:r>
              <a:rPr dirty="0" sz="1800" i="1">
                <a:latin typeface="Open Sans"/>
                <a:cs typeface="Open Sans"/>
              </a:rPr>
              <a:t> </a:t>
            </a:r>
            <a:r>
              <a:rPr dirty="0" sz="1800" spc="5" i="1">
                <a:latin typeface="Open Sans"/>
                <a:cs typeface="Open Sans"/>
              </a:rPr>
              <a:t>c</a:t>
            </a:r>
            <a:r>
              <a:rPr dirty="0" sz="1800" spc="-55" i="1">
                <a:latin typeface="Open Sans"/>
                <a:cs typeface="Open Sans"/>
              </a:rPr>
              <a:t>r</a:t>
            </a:r>
            <a:r>
              <a:rPr dirty="0" sz="1800" i="1">
                <a:latin typeface="Open Sans"/>
                <a:cs typeface="Open Sans"/>
              </a:rPr>
              <a:t>eated</a:t>
            </a:r>
            <a:r>
              <a:rPr dirty="0" sz="1800" spc="-20" i="1">
                <a:latin typeface="Open Sans"/>
                <a:cs typeface="Open Sans"/>
              </a:rPr>
              <a:t> </a:t>
            </a:r>
            <a:r>
              <a:rPr dirty="0" sz="1800" spc="-40" i="1">
                <a:latin typeface="Open Sans"/>
                <a:cs typeface="Open Sans"/>
              </a:rPr>
              <a:t>e</a:t>
            </a:r>
            <a:r>
              <a:rPr dirty="0" sz="1800" spc="-35" i="1">
                <a:latin typeface="Open Sans"/>
                <a:cs typeface="Open Sans"/>
              </a:rPr>
              <a:t>x</a:t>
            </a:r>
            <a:r>
              <a:rPr dirty="0" sz="1800" spc="5" i="1">
                <a:latin typeface="Open Sans"/>
                <a:cs typeface="Open Sans"/>
              </a:rPr>
              <a:t>c</a:t>
            </a:r>
            <a:r>
              <a:rPr dirty="0" sz="1800" spc="-10" i="1">
                <a:latin typeface="Open Sans"/>
                <a:cs typeface="Open Sans"/>
              </a:rPr>
              <a:t>i</a:t>
            </a:r>
            <a:r>
              <a:rPr dirty="0" sz="1800" i="1">
                <a:latin typeface="Open Sans"/>
                <a:cs typeface="Open Sans"/>
              </a:rPr>
              <a:t>teme</a:t>
            </a:r>
            <a:r>
              <a:rPr dirty="0" sz="1800" spc="5" i="1">
                <a:latin typeface="Open Sans"/>
                <a:cs typeface="Open Sans"/>
              </a:rPr>
              <a:t>n</a:t>
            </a:r>
            <a:r>
              <a:rPr dirty="0" sz="1800" i="1">
                <a:latin typeface="Open Sans"/>
                <a:cs typeface="Open Sans"/>
              </a:rPr>
              <a:t>t a</a:t>
            </a:r>
            <a:r>
              <a:rPr dirty="0" sz="1800" spc="5" i="1">
                <a:latin typeface="Open Sans"/>
                <a:cs typeface="Open Sans"/>
              </a:rPr>
              <a:t>c</a:t>
            </a:r>
            <a:r>
              <a:rPr dirty="0" sz="1800" spc="-55" i="1">
                <a:latin typeface="Open Sans"/>
                <a:cs typeface="Open Sans"/>
              </a:rPr>
              <a:t>r</a:t>
            </a:r>
            <a:r>
              <a:rPr dirty="0" sz="1800" spc="-5" i="1">
                <a:latin typeface="Open Sans"/>
                <a:cs typeface="Open Sans"/>
              </a:rPr>
              <a:t>os</a:t>
            </a:r>
            <a:r>
              <a:rPr dirty="0" sz="1800" i="1">
                <a:latin typeface="Open Sans"/>
                <a:cs typeface="Open Sans"/>
              </a:rPr>
              <a:t>s</a:t>
            </a:r>
            <a:r>
              <a:rPr dirty="0" sz="1800" i="1">
                <a:latin typeface="Open Sans"/>
                <a:cs typeface="Open Sans"/>
              </a:rPr>
              <a:t> </a:t>
            </a:r>
            <a:r>
              <a:rPr dirty="0" sz="1800" spc="5" i="1">
                <a:latin typeface="Open Sans"/>
                <a:cs typeface="Open Sans"/>
              </a:rPr>
              <a:t>th</a:t>
            </a:r>
            <a:r>
              <a:rPr dirty="0" sz="1800" i="1">
                <a:latin typeface="Open Sans"/>
                <a:cs typeface="Open Sans"/>
              </a:rPr>
              <a:t>e</a:t>
            </a:r>
            <a:r>
              <a:rPr dirty="0" sz="1800" spc="-15" i="1">
                <a:latin typeface="Open Sans"/>
                <a:cs typeface="Open Sans"/>
              </a:rPr>
              <a:t> </a:t>
            </a:r>
            <a:r>
              <a:rPr dirty="0" sz="1800" spc="5" i="1">
                <a:latin typeface="Open Sans"/>
                <a:cs typeface="Open Sans"/>
              </a:rPr>
              <a:t>pub</a:t>
            </a:r>
            <a:r>
              <a:rPr dirty="0" sz="1800" spc="-5" i="1">
                <a:latin typeface="Open Sans"/>
                <a:cs typeface="Open Sans"/>
              </a:rPr>
              <a:t>l</a:t>
            </a:r>
            <a:r>
              <a:rPr dirty="0" sz="1800" spc="-10" i="1">
                <a:latin typeface="Open Sans"/>
                <a:cs typeface="Open Sans"/>
              </a:rPr>
              <a:t>i</a:t>
            </a:r>
            <a:r>
              <a:rPr dirty="0" sz="1800" i="1">
                <a:latin typeface="Open Sans"/>
                <a:cs typeface="Open Sans"/>
              </a:rPr>
              <a:t>c</a:t>
            </a:r>
            <a:r>
              <a:rPr dirty="0" sz="1800" spc="-10" i="1">
                <a:latin typeface="Open Sans"/>
                <a:cs typeface="Open Sans"/>
              </a:rPr>
              <a:t> </a:t>
            </a:r>
            <a:r>
              <a:rPr dirty="0" sz="1800" spc="-15" i="1">
                <a:latin typeface="Open Sans"/>
                <a:cs typeface="Open Sans"/>
              </a:rPr>
              <a:t>a</a:t>
            </a:r>
            <a:r>
              <a:rPr dirty="0" sz="1800" i="1">
                <a:latin typeface="Open Sans"/>
                <a:cs typeface="Open Sans"/>
              </a:rPr>
              <a:t>nd</a:t>
            </a:r>
            <a:r>
              <a:rPr dirty="0" sz="1800" spc="-35" i="1">
                <a:latin typeface="Open Sans"/>
                <a:cs typeface="Open Sans"/>
              </a:rPr>
              <a:t> </a:t>
            </a:r>
            <a:r>
              <a:rPr dirty="0" sz="1800" spc="5" i="1">
                <a:latin typeface="Open Sans"/>
                <a:cs typeface="Open Sans"/>
              </a:rPr>
              <a:t>p</a:t>
            </a:r>
            <a:r>
              <a:rPr dirty="0" sz="1800" spc="-5" i="1">
                <a:latin typeface="Open Sans"/>
                <a:cs typeface="Open Sans"/>
              </a:rPr>
              <a:t>r</a:t>
            </a:r>
            <a:r>
              <a:rPr dirty="0" sz="1800" spc="-15" i="1">
                <a:latin typeface="Open Sans"/>
                <a:cs typeface="Open Sans"/>
              </a:rPr>
              <a:t>iv</a:t>
            </a:r>
            <a:r>
              <a:rPr dirty="0" sz="1800" spc="-15" i="1">
                <a:latin typeface="Open Sans"/>
                <a:cs typeface="Open Sans"/>
              </a:rPr>
              <a:t>a</a:t>
            </a:r>
            <a:r>
              <a:rPr dirty="0" sz="1800" spc="5" i="1">
                <a:latin typeface="Open Sans"/>
                <a:cs typeface="Open Sans"/>
              </a:rPr>
              <a:t>te</a:t>
            </a:r>
            <a:r>
              <a:rPr dirty="0" sz="1800" spc="5" i="1">
                <a:latin typeface="Open Sans"/>
                <a:cs typeface="Open Sans"/>
              </a:rPr>
              <a:t> </a:t>
            </a:r>
            <a:r>
              <a:rPr dirty="0" sz="1800" spc="-5" i="1">
                <a:latin typeface="Open Sans"/>
                <a:cs typeface="Open Sans"/>
              </a:rPr>
              <a:t>s</a:t>
            </a:r>
            <a:r>
              <a:rPr dirty="0" sz="1800" i="1">
                <a:latin typeface="Open Sans"/>
                <a:cs typeface="Open Sans"/>
              </a:rPr>
              <a:t>e</a:t>
            </a:r>
            <a:r>
              <a:rPr dirty="0" sz="1800" spc="5" i="1">
                <a:latin typeface="Open Sans"/>
                <a:cs typeface="Open Sans"/>
              </a:rPr>
              <a:t>c</a:t>
            </a:r>
            <a:r>
              <a:rPr dirty="0" sz="1800" i="1">
                <a:latin typeface="Open Sans"/>
                <a:cs typeface="Open Sans"/>
              </a:rPr>
              <a:t>t</a:t>
            </a:r>
            <a:r>
              <a:rPr dirty="0" sz="1800" spc="-5" i="1">
                <a:latin typeface="Open Sans"/>
                <a:cs typeface="Open Sans"/>
              </a:rPr>
              <a:t>ors</a:t>
            </a:r>
            <a:r>
              <a:rPr dirty="0" sz="1800" i="1">
                <a:latin typeface="Open Sans"/>
                <a:cs typeface="Open Sans"/>
              </a:rPr>
              <a:t>,</a:t>
            </a:r>
            <a:r>
              <a:rPr dirty="0" sz="1800" spc="20" i="1">
                <a:latin typeface="Open Sans"/>
                <a:cs typeface="Open Sans"/>
              </a:rPr>
              <a:t> </a:t>
            </a:r>
            <a:r>
              <a:rPr dirty="0" sz="1800" spc="-40" i="1">
                <a:latin typeface="Open Sans"/>
                <a:cs typeface="Open Sans"/>
              </a:rPr>
              <a:t>e</a:t>
            </a:r>
            <a:r>
              <a:rPr dirty="0" sz="1800" i="1">
                <a:latin typeface="Open Sans"/>
                <a:cs typeface="Open Sans"/>
              </a:rPr>
              <a:t>x</a:t>
            </a:r>
            <a:r>
              <a:rPr dirty="0" sz="1800" spc="5" i="1">
                <a:latin typeface="Open Sans"/>
                <a:cs typeface="Open Sans"/>
              </a:rPr>
              <a:t>p</a:t>
            </a:r>
            <a:r>
              <a:rPr dirty="0" sz="1800" i="1">
                <a:latin typeface="Open Sans"/>
                <a:cs typeface="Open Sans"/>
              </a:rPr>
              <a:t>e</a:t>
            </a:r>
            <a:r>
              <a:rPr dirty="0" sz="1800" spc="5" i="1">
                <a:latin typeface="Open Sans"/>
                <a:cs typeface="Open Sans"/>
              </a:rPr>
              <a:t>c</a:t>
            </a:r>
            <a:r>
              <a:rPr dirty="0" sz="1800" i="1">
                <a:latin typeface="Open Sans"/>
                <a:cs typeface="Open Sans"/>
              </a:rPr>
              <a:t>t</a:t>
            </a:r>
            <a:r>
              <a:rPr dirty="0" sz="1800" spc="-20" i="1">
                <a:latin typeface="Open Sans"/>
                <a:cs typeface="Open Sans"/>
              </a:rPr>
              <a:t> </a:t>
            </a:r>
            <a:r>
              <a:rPr dirty="0" sz="1800" spc="-15" i="1">
                <a:latin typeface="Open Sans"/>
                <a:cs typeface="Open Sans"/>
              </a:rPr>
              <a:t>a</a:t>
            </a:r>
            <a:r>
              <a:rPr dirty="0" sz="1800" spc="-10" i="1">
                <a:latin typeface="Open Sans"/>
                <a:cs typeface="Open Sans"/>
              </a:rPr>
              <a:t> </a:t>
            </a:r>
            <a:r>
              <a:rPr dirty="0" sz="1800" spc="5" i="1">
                <a:latin typeface="Open Sans"/>
                <a:cs typeface="Open Sans"/>
              </a:rPr>
              <a:t>h</a:t>
            </a:r>
            <a:r>
              <a:rPr dirty="0" sz="1800" spc="-5" i="1">
                <a:latin typeface="Open Sans"/>
                <a:cs typeface="Open Sans"/>
              </a:rPr>
              <a:t>ig</a:t>
            </a:r>
            <a:r>
              <a:rPr dirty="0" sz="1800" spc="5" i="1">
                <a:latin typeface="Open Sans"/>
                <a:cs typeface="Open Sans"/>
              </a:rPr>
              <a:t>h</a:t>
            </a:r>
            <a:r>
              <a:rPr dirty="0" sz="1800" spc="-15" i="1">
                <a:latin typeface="Open Sans"/>
                <a:cs typeface="Open Sans"/>
              </a:rPr>
              <a:t>ly</a:t>
            </a:r>
            <a:r>
              <a:rPr dirty="0" sz="1800" spc="-10" i="1">
                <a:latin typeface="Open Sans"/>
                <a:cs typeface="Open Sans"/>
              </a:rPr>
              <a:t> </a:t>
            </a:r>
            <a:r>
              <a:rPr dirty="0" sz="1800" spc="5" i="1">
                <a:latin typeface="Open Sans"/>
                <a:cs typeface="Open Sans"/>
              </a:rPr>
              <a:t>c</a:t>
            </a:r>
            <a:r>
              <a:rPr dirty="0" sz="1800" spc="-5" i="1">
                <a:latin typeface="Open Sans"/>
                <a:cs typeface="Open Sans"/>
              </a:rPr>
              <a:t>o</a:t>
            </a:r>
            <a:r>
              <a:rPr dirty="0" sz="1800" i="1">
                <a:latin typeface="Open Sans"/>
                <a:cs typeface="Open Sans"/>
              </a:rPr>
              <a:t>m</a:t>
            </a:r>
            <a:r>
              <a:rPr dirty="0" sz="1800" spc="5" i="1">
                <a:latin typeface="Open Sans"/>
                <a:cs typeface="Open Sans"/>
              </a:rPr>
              <a:t>p</a:t>
            </a:r>
            <a:r>
              <a:rPr dirty="0" sz="1800" i="1">
                <a:latin typeface="Open Sans"/>
                <a:cs typeface="Open Sans"/>
              </a:rPr>
              <a:t>e</a:t>
            </a:r>
            <a:r>
              <a:rPr dirty="0" sz="1800" spc="5" i="1">
                <a:latin typeface="Open Sans"/>
                <a:cs typeface="Open Sans"/>
              </a:rPr>
              <a:t>t</a:t>
            </a:r>
            <a:r>
              <a:rPr dirty="0" sz="1800" spc="-5" i="1">
                <a:latin typeface="Open Sans"/>
                <a:cs typeface="Open Sans"/>
              </a:rPr>
              <a:t>i</a:t>
            </a:r>
            <a:r>
              <a:rPr dirty="0" sz="1800" spc="5" i="1">
                <a:latin typeface="Open Sans"/>
                <a:cs typeface="Open Sans"/>
              </a:rPr>
              <a:t>t</a:t>
            </a:r>
            <a:r>
              <a:rPr dirty="0" sz="1800" spc="-5" i="1">
                <a:latin typeface="Open Sans"/>
                <a:cs typeface="Open Sans"/>
              </a:rPr>
              <a:t>i</a:t>
            </a:r>
            <a:r>
              <a:rPr dirty="0" sz="1800" spc="-15" i="1">
                <a:latin typeface="Open Sans"/>
                <a:cs typeface="Open Sans"/>
              </a:rPr>
              <a:t>v</a:t>
            </a:r>
            <a:r>
              <a:rPr dirty="0" sz="1800" i="1">
                <a:latin typeface="Open Sans"/>
                <a:cs typeface="Open Sans"/>
              </a:rPr>
              <a:t>e</a:t>
            </a:r>
            <a:r>
              <a:rPr dirty="0" sz="1800" spc="10" i="1">
                <a:latin typeface="Open Sans"/>
                <a:cs typeface="Open Sans"/>
              </a:rPr>
              <a:t> </a:t>
            </a:r>
            <a:r>
              <a:rPr dirty="0" sz="1800" spc="-10" i="1">
                <a:latin typeface="Open Sans"/>
                <a:cs typeface="Open Sans"/>
              </a:rPr>
              <a:t>l</a:t>
            </a:r>
            <a:r>
              <a:rPr dirty="0" sz="1800" spc="-15" i="1">
                <a:latin typeface="Open Sans"/>
                <a:cs typeface="Open Sans"/>
              </a:rPr>
              <a:t>a</a:t>
            </a:r>
            <a:r>
              <a:rPr dirty="0" sz="1800" spc="5" i="1">
                <a:latin typeface="Open Sans"/>
                <a:cs typeface="Open Sans"/>
              </a:rPr>
              <a:t>nd</a:t>
            </a:r>
            <a:r>
              <a:rPr dirty="0" sz="1800" spc="-5" i="1">
                <a:latin typeface="Open Sans"/>
                <a:cs typeface="Open Sans"/>
              </a:rPr>
              <a:t>s</a:t>
            </a:r>
            <a:r>
              <a:rPr dirty="0" sz="1800" spc="5" i="1">
                <a:latin typeface="Open Sans"/>
                <a:cs typeface="Open Sans"/>
              </a:rPr>
              <a:t>c</a:t>
            </a:r>
            <a:r>
              <a:rPr dirty="0" sz="1800" i="1">
                <a:latin typeface="Open Sans"/>
                <a:cs typeface="Open Sans"/>
              </a:rPr>
              <a:t>a</a:t>
            </a:r>
            <a:r>
              <a:rPr dirty="0" sz="1800" spc="5" i="1">
                <a:latin typeface="Open Sans"/>
                <a:cs typeface="Open Sans"/>
              </a:rPr>
              <a:t>p</a:t>
            </a:r>
            <a:r>
              <a:rPr dirty="0" sz="1800" i="1">
                <a:latin typeface="Open Sans"/>
                <a:cs typeface="Open Sans"/>
              </a:rPr>
              <a:t>e,</a:t>
            </a:r>
            <a:r>
              <a:rPr dirty="0" sz="1800" i="1">
                <a:latin typeface="Open Sans"/>
                <a:cs typeface="Open Sans"/>
              </a:rPr>
              <a:t> but</a:t>
            </a:r>
            <a:r>
              <a:rPr dirty="0" sz="1800" spc="-20" i="1">
                <a:latin typeface="Open Sans"/>
                <a:cs typeface="Open Sans"/>
              </a:rPr>
              <a:t> </a:t>
            </a:r>
            <a:r>
              <a:rPr dirty="0" sz="1800" spc="-15" i="1">
                <a:latin typeface="Open Sans"/>
                <a:cs typeface="Open Sans"/>
              </a:rPr>
              <a:t>k</a:t>
            </a:r>
            <a:r>
              <a:rPr dirty="0" sz="1800" spc="5" i="1">
                <a:latin typeface="Open Sans"/>
                <a:cs typeface="Open Sans"/>
              </a:rPr>
              <a:t>n</a:t>
            </a:r>
            <a:r>
              <a:rPr dirty="0" sz="1800" spc="-40" i="1">
                <a:latin typeface="Open Sans"/>
                <a:cs typeface="Open Sans"/>
              </a:rPr>
              <a:t>o</a:t>
            </a:r>
            <a:r>
              <a:rPr dirty="0" sz="1800" spc="-15" i="1">
                <a:latin typeface="Open Sans"/>
                <a:cs typeface="Open Sans"/>
              </a:rPr>
              <a:t>w</a:t>
            </a:r>
            <a:r>
              <a:rPr dirty="0" sz="1800" spc="-10" i="1">
                <a:latin typeface="Open Sans"/>
                <a:cs typeface="Open Sans"/>
              </a:rPr>
              <a:t> </a:t>
            </a:r>
            <a:r>
              <a:rPr dirty="0" sz="1800" spc="5" i="1">
                <a:latin typeface="Open Sans"/>
                <a:cs typeface="Open Sans"/>
              </a:rPr>
              <a:t>th</a:t>
            </a:r>
            <a:r>
              <a:rPr dirty="0" sz="1800" i="1">
                <a:latin typeface="Open Sans"/>
                <a:cs typeface="Open Sans"/>
              </a:rPr>
              <a:t>at</a:t>
            </a:r>
            <a:r>
              <a:rPr dirty="0" sz="1800" spc="-20" i="1">
                <a:latin typeface="Open Sans"/>
                <a:cs typeface="Open Sans"/>
              </a:rPr>
              <a:t> </a:t>
            </a:r>
            <a:r>
              <a:rPr dirty="0" sz="1800" spc="-25" b="1" i="1">
                <a:latin typeface="Open Sans"/>
                <a:cs typeface="Open Sans"/>
              </a:rPr>
              <a:t>G</a:t>
            </a:r>
            <a:r>
              <a:rPr dirty="0" sz="1800" spc="5" b="1" i="1">
                <a:latin typeface="Open Sans"/>
                <a:cs typeface="Open Sans"/>
              </a:rPr>
              <a:t>ene</a:t>
            </a:r>
            <a:r>
              <a:rPr dirty="0" sz="1800" spc="-40" b="1" i="1">
                <a:latin typeface="Open Sans"/>
                <a:cs typeface="Open Sans"/>
              </a:rPr>
              <a:t>r</a:t>
            </a:r>
            <a:r>
              <a:rPr dirty="0" sz="1800" spc="-5" b="1" i="1">
                <a:latin typeface="Open Sans"/>
                <a:cs typeface="Open Sans"/>
              </a:rPr>
              <a:t>a</a:t>
            </a:r>
            <a:r>
              <a:rPr dirty="0" sz="1800" spc="5" b="1" i="1">
                <a:latin typeface="Open Sans"/>
                <a:cs typeface="Open Sans"/>
              </a:rPr>
              <a:t>ti</a:t>
            </a:r>
            <a:r>
              <a:rPr dirty="0" sz="1800" b="1" i="1">
                <a:latin typeface="Open Sans"/>
                <a:cs typeface="Open Sans"/>
              </a:rPr>
              <a:t>ve</a:t>
            </a:r>
            <a:r>
              <a:rPr dirty="0" sz="1800" b="1" i="1">
                <a:latin typeface="Open Sans"/>
                <a:cs typeface="Open Sans"/>
              </a:rPr>
              <a:t> </a:t>
            </a:r>
            <a:r>
              <a:rPr dirty="0" sz="1800" spc="-20" b="1" i="1">
                <a:latin typeface="Open Sans"/>
                <a:cs typeface="Open Sans"/>
              </a:rPr>
              <a:t>A</a:t>
            </a:r>
            <a:r>
              <a:rPr dirty="0" sz="1800" spc="-10" b="1" i="1">
                <a:latin typeface="Open Sans"/>
                <a:cs typeface="Open Sans"/>
              </a:rPr>
              <a:t>I</a:t>
            </a:r>
            <a:r>
              <a:rPr dirty="0" sz="1800" spc="-20" b="1" i="1">
                <a:latin typeface="Open Sans"/>
                <a:cs typeface="Open Sans"/>
              </a:rPr>
              <a:t> </a:t>
            </a:r>
            <a:r>
              <a:rPr dirty="0" sz="1800" spc="5" b="1" i="1">
                <a:latin typeface="Open Sans"/>
                <a:cs typeface="Open Sans"/>
              </a:rPr>
              <a:t>i</a:t>
            </a:r>
            <a:r>
              <a:rPr dirty="0" sz="1800" b="1" i="1">
                <a:latin typeface="Open Sans"/>
                <a:cs typeface="Open Sans"/>
              </a:rPr>
              <a:t>s</a:t>
            </a:r>
            <a:r>
              <a:rPr dirty="0" sz="1800" spc="-15" b="1" i="1">
                <a:latin typeface="Open Sans"/>
                <a:cs typeface="Open Sans"/>
              </a:rPr>
              <a:t> </a:t>
            </a:r>
            <a:r>
              <a:rPr dirty="0" sz="1800" spc="5" b="1" i="1">
                <a:latin typeface="Open Sans"/>
                <a:cs typeface="Open Sans"/>
              </a:rPr>
              <a:t>he</a:t>
            </a:r>
            <a:r>
              <a:rPr dirty="0" sz="1800" spc="-40" b="1" i="1">
                <a:latin typeface="Open Sans"/>
                <a:cs typeface="Open Sans"/>
              </a:rPr>
              <a:t>r</a:t>
            </a:r>
            <a:r>
              <a:rPr dirty="0" sz="1800" spc="-5" b="1" i="1">
                <a:latin typeface="Open Sans"/>
                <a:cs typeface="Open Sans"/>
              </a:rPr>
              <a:t>e</a:t>
            </a:r>
            <a:r>
              <a:rPr dirty="0" sz="1800" spc="-5" b="1" i="1">
                <a:latin typeface="Open Sans"/>
                <a:cs typeface="Open Sans"/>
              </a:rPr>
              <a:t>,</a:t>
            </a:r>
            <a:r>
              <a:rPr dirty="0" sz="1800" spc="-25" b="1" i="1">
                <a:latin typeface="Open Sans"/>
                <a:cs typeface="Open Sans"/>
              </a:rPr>
              <a:t> </a:t>
            </a:r>
            <a:r>
              <a:rPr dirty="0" sz="1800" spc="-5" b="1" i="1">
                <a:latin typeface="Open Sans"/>
                <a:cs typeface="Open Sans"/>
              </a:rPr>
              <a:t>a</a:t>
            </a:r>
            <a:r>
              <a:rPr dirty="0" sz="1800" spc="5" b="1" i="1">
                <a:latin typeface="Open Sans"/>
                <a:cs typeface="Open Sans"/>
              </a:rPr>
              <a:t>n</a:t>
            </a:r>
            <a:r>
              <a:rPr dirty="0" sz="1800" b="1" i="1">
                <a:latin typeface="Open Sans"/>
                <a:cs typeface="Open Sans"/>
              </a:rPr>
              <a:t>d</a:t>
            </a:r>
            <a:r>
              <a:rPr dirty="0" sz="1800" spc="10" b="1" i="1">
                <a:latin typeface="Open Sans"/>
                <a:cs typeface="Open Sans"/>
              </a:rPr>
              <a:t> </a:t>
            </a:r>
            <a:r>
              <a:rPr dirty="0" sz="1800" b="1" i="1">
                <a:latin typeface="Open Sans"/>
                <a:cs typeface="Open Sans"/>
              </a:rPr>
              <a:t>s</a:t>
            </a:r>
            <a:r>
              <a:rPr dirty="0" sz="1800" spc="-20" b="1" i="1">
                <a:latin typeface="Open Sans"/>
                <a:cs typeface="Open Sans"/>
              </a:rPr>
              <a:t>m</a:t>
            </a:r>
            <a:r>
              <a:rPr dirty="0" sz="1800" spc="-5" b="1" i="1">
                <a:latin typeface="Open Sans"/>
                <a:cs typeface="Open Sans"/>
              </a:rPr>
              <a:t>a</a:t>
            </a:r>
            <a:r>
              <a:rPr dirty="0" sz="1800" spc="-5" b="1" i="1">
                <a:latin typeface="Open Sans"/>
                <a:cs typeface="Open Sans"/>
              </a:rPr>
              <a:t>ller</a:t>
            </a:r>
            <a:r>
              <a:rPr dirty="0" sz="1800" b="1" i="1">
                <a:latin typeface="Open Sans"/>
                <a:cs typeface="Open Sans"/>
              </a:rPr>
              <a:t> </a:t>
            </a:r>
            <a:r>
              <a:rPr dirty="0" sz="1800" spc="-15" b="1" i="1">
                <a:latin typeface="Open Sans"/>
                <a:cs typeface="Open Sans"/>
              </a:rPr>
              <a:t>mo</a:t>
            </a:r>
            <a:r>
              <a:rPr dirty="0" sz="1800" spc="-5" b="1" i="1">
                <a:latin typeface="Open Sans"/>
                <a:cs typeface="Open Sans"/>
              </a:rPr>
              <a:t>d</a:t>
            </a:r>
            <a:r>
              <a:rPr dirty="0" sz="1800" spc="5" b="1" i="1">
                <a:latin typeface="Open Sans"/>
                <a:cs typeface="Open Sans"/>
              </a:rPr>
              <a:t>el</a:t>
            </a:r>
            <a:r>
              <a:rPr dirty="0" sz="1800" b="1" i="1">
                <a:latin typeface="Open Sans"/>
                <a:cs typeface="Open Sans"/>
              </a:rPr>
              <a:t>s</a:t>
            </a:r>
            <a:r>
              <a:rPr dirty="0" sz="1800" spc="-25" b="1" i="1">
                <a:latin typeface="Open Sans"/>
                <a:cs typeface="Open Sans"/>
              </a:rPr>
              <a:t> </a:t>
            </a:r>
            <a:r>
              <a:rPr dirty="0" sz="1800" spc="-5" b="1" i="1">
                <a:latin typeface="Open Sans"/>
                <a:cs typeface="Open Sans"/>
              </a:rPr>
              <a:t>w</a:t>
            </a:r>
            <a:r>
              <a:rPr dirty="0" sz="1800" spc="-5" b="1" i="1">
                <a:latin typeface="Open Sans"/>
                <a:cs typeface="Open Sans"/>
              </a:rPr>
              <a:t>il</a:t>
            </a:r>
            <a:r>
              <a:rPr dirty="0" sz="1800" spc="-10" b="1" i="1">
                <a:latin typeface="Open Sans"/>
                <a:cs typeface="Open Sans"/>
              </a:rPr>
              <a:t>l</a:t>
            </a:r>
            <a:r>
              <a:rPr dirty="0" sz="1800" spc="-10" b="1" i="1">
                <a:latin typeface="Open Sans"/>
                <a:cs typeface="Open Sans"/>
              </a:rPr>
              <a:t> </a:t>
            </a:r>
            <a:r>
              <a:rPr dirty="0" sz="1800" spc="-20" b="1" i="1">
                <a:latin typeface="Open Sans"/>
                <a:cs typeface="Open Sans"/>
              </a:rPr>
              <a:t>c</a:t>
            </a:r>
            <a:r>
              <a:rPr dirty="0" sz="1800" spc="-15" b="1" i="1">
                <a:latin typeface="Open Sans"/>
                <a:cs typeface="Open Sans"/>
              </a:rPr>
              <a:t>om</a:t>
            </a:r>
            <a:r>
              <a:rPr dirty="0" sz="1800" spc="-5" b="1" i="1">
                <a:latin typeface="Open Sans"/>
                <a:cs typeface="Open Sans"/>
              </a:rPr>
              <a:t>p</a:t>
            </a:r>
            <a:r>
              <a:rPr dirty="0" sz="1800" spc="5" b="1" i="1">
                <a:latin typeface="Open Sans"/>
                <a:cs typeface="Open Sans"/>
              </a:rPr>
              <a:t>ete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86911" y="2604516"/>
            <a:ext cx="550545" cy="3009900"/>
          </a:xfrm>
          <a:custGeom>
            <a:avLst/>
            <a:gdLst/>
            <a:ahLst/>
            <a:cxnLst/>
            <a:rect l="l" t="t" r="r" b="b"/>
            <a:pathLst>
              <a:path w="550545" h="3009900">
                <a:moveTo>
                  <a:pt x="550163" y="0"/>
                </a:moveTo>
                <a:lnTo>
                  <a:pt x="0" y="1504950"/>
                </a:lnTo>
                <a:lnTo>
                  <a:pt x="550163" y="3009900"/>
                </a:lnTo>
                <a:lnTo>
                  <a:pt x="550163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7284" y="6440423"/>
            <a:ext cx="3724910" cy="295910"/>
          </a:xfrm>
          <a:custGeom>
            <a:avLst/>
            <a:gdLst/>
            <a:ahLst/>
            <a:cxnLst/>
            <a:rect l="l" t="t" r="r" b="b"/>
            <a:pathLst>
              <a:path w="3724910" h="295909">
                <a:moveTo>
                  <a:pt x="0" y="0"/>
                </a:moveTo>
                <a:lnTo>
                  <a:pt x="3724655" y="0"/>
                </a:lnTo>
                <a:lnTo>
                  <a:pt x="3724655" y="295655"/>
                </a:lnTo>
                <a:lnTo>
                  <a:pt x="0" y="2956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Th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e 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B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uz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z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 &amp; 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th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ol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in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g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L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sc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pe</a:t>
            </a:r>
            <a:endParaRPr sz="21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</a:pP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ChatG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Open Sans"/>
                <a:cs typeface="Open Sans"/>
              </a:rPr>
              <a:t>w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as</a:t>
            </a:r>
            <a:r>
              <a:rPr dirty="0" sz="1600" spc="1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elea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ed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11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/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30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/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2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2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an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le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an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5" b="0">
                <a:solidFill>
                  <a:srgbClr val="000000"/>
                </a:solidFill>
                <a:latin typeface="Open Sans"/>
                <a:cs typeface="Open Sans"/>
              </a:rPr>
              <a:t>w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eek,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1M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+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u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1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gned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u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co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n,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to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ea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1600" spc="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1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 u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et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li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x,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45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25" b="0">
                <a:solidFill>
                  <a:srgbClr val="000000"/>
                </a:solidFill>
                <a:latin typeface="Open Sans"/>
                <a:cs typeface="Open Sans"/>
              </a:rPr>
              <a:t>w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tte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Fa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eb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k,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tag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am</a:t>
            </a:r>
            <a:r>
              <a:rPr dirty="0" sz="1600" spc="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k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40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25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10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and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5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nths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ea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pe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ivel</a:t>
            </a:r>
            <a:r>
              <a:rPr dirty="0" sz="1600" spc="-75" b="0">
                <a:solidFill>
                  <a:srgbClr val="000000"/>
                </a:solidFill>
                <a:latin typeface="Open Sans"/>
                <a:cs typeface="Open Sans"/>
              </a:rPr>
              <a:t>y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2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/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24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/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23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 Fa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eb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k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’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LL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el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b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45" b="0">
                <a:solidFill>
                  <a:srgbClr val="000000"/>
                </a:solidFill>
                <a:latin typeface="Open Sans"/>
                <a:cs typeface="Open Sans"/>
              </a:rPr>
              <a:t>k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the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“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B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gger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B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ette</a:t>
            </a:r>
            <a:r>
              <a:rPr dirty="0" sz="1600" spc="4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”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di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gm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ena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bli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ng</a:t>
            </a:r>
            <a:r>
              <a:rPr dirty="0" sz="1600" spc="-3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the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en-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u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co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mm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u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ty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eate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co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iv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del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3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un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l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4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nes</a:t>
            </a:r>
            <a:endParaRPr sz="16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7655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10">
                <a:latin typeface="Verdana"/>
                <a:cs typeface="Verdana"/>
              </a:rPr>
              <a:t>14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17757" y="2943597"/>
            <a:ext cx="674814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latin typeface="Verdana"/>
                <a:cs typeface="Verdana"/>
              </a:rPr>
              <a:t>Aud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b="1">
                <a:latin typeface="Verdana"/>
                <a:cs typeface="Verdana"/>
              </a:rPr>
              <a:t>n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b="1">
                <a:latin typeface="Verdana"/>
                <a:cs typeface="Verdana"/>
              </a:rPr>
              <a:t>e</a:t>
            </a:r>
            <a:r>
              <a:rPr dirty="0" sz="3600" spc="-50" b="1">
                <a:latin typeface="Verdana"/>
                <a:cs typeface="Verdana"/>
              </a:rPr>
              <a:t> </a:t>
            </a:r>
            <a:r>
              <a:rPr dirty="0" sz="3600" spc="-30" b="1">
                <a:latin typeface="Verdana"/>
                <a:cs typeface="Verdana"/>
              </a:rPr>
              <a:t>Po</a:t>
            </a:r>
            <a:r>
              <a:rPr dirty="0" sz="3600" spc="-10" b="1">
                <a:latin typeface="Verdana"/>
                <a:cs typeface="Verdana"/>
              </a:rPr>
              <a:t>lli</a:t>
            </a:r>
            <a:r>
              <a:rPr dirty="0" sz="3600" b="1">
                <a:latin typeface="Verdana"/>
                <a:cs typeface="Verdana"/>
              </a:rPr>
              <a:t>ng</a:t>
            </a:r>
            <a:r>
              <a:rPr dirty="0" sz="3600" spc="-55" b="1">
                <a:latin typeface="Verdana"/>
                <a:cs typeface="Verdana"/>
              </a:rPr>
              <a:t> </a:t>
            </a:r>
            <a:r>
              <a:rPr dirty="0" sz="3600" spc="-5" b="1">
                <a:latin typeface="Verdana"/>
                <a:cs typeface="Verdana"/>
              </a:rPr>
              <a:t>Q</a:t>
            </a:r>
            <a:r>
              <a:rPr dirty="0" sz="3600" b="1">
                <a:latin typeface="Verdana"/>
                <a:cs typeface="Verdana"/>
              </a:rPr>
              <a:t>u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spc="-30" b="1">
                <a:latin typeface="Verdana"/>
                <a:cs typeface="Verdana"/>
              </a:rPr>
              <a:t>s</a:t>
            </a:r>
            <a:r>
              <a:rPr dirty="0" sz="3600" spc="-20" b="1">
                <a:latin typeface="Verdana"/>
                <a:cs typeface="Verdana"/>
              </a:rPr>
              <a:t>t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30" b="1">
                <a:latin typeface="Verdana"/>
                <a:cs typeface="Verdana"/>
              </a:rPr>
              <a:t>on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482793"/>
            <a:ext cx="34105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latin typeface="Open Sans"/>
                <a:cs typeface="Open Sans"/>
              </a:rPr>
              <a:t>C</a:t>
            </a:r>
            <a:r>
              <a:rPr dirty="0" sz="900" spc="-5">
                <a:latin typeface="Open Sans"/>
                <a:cs typeface="Open Sans"/>
              </a:rPr>
              <a:t>o</a:t>
            </a:r>
            <a:r>
              <a:rPr dirty="0" sz="900" spc="-5">
                <a:latin typeface="Open Sans"/>
                <a:cs typeface="Open Sans"/>
              </a:rPr>
              <a:t>py</a:t>
            </a:r>
            <a:r>
              <a:rPr dirty="0" sz="900">
                <a:latin typeface="Open Sans"/>
                <a:cs typeface="Open Sans"/>
              </a:rPr>
              <a:t>r</a:t>
            </a:r>
            <a:r>
              <a:rPr dirty="0" sz="900" spc="-5">
                <a:latin typeface="Open Sans"/>
                <a:cs typeface="Open Sans"/>
              </a:rPr>
              <a:t>i</a:t>
            </a:r>
            <a:r>
              <a:rPr dirty="0" sz="900" spc="-15">
                <a:latin typeface="Open Sans"/>
                <a:cs typeface="Open Sans"/>
              </a:rPr>
              <a:t>gh</a:t>
            </a:r>
            <a:r>
              <a:rPr dirty="0" sz="900" spc="-5">
                <a:latin typeface="Open Sans"/>
                <a:cs typeface="Open Sans"/>
              </a:rPr>
              <a:t>t</a:t>
            </a:r>
            <a:r>
              <a:rPr dirty="0" sz="900" spc="-40">
                <a:latin typeface="Open Sans"/>
                <a:cs typeface="Open Sans"/>
              </a:rPr>
              <a:t> </a:t>
            </a:r>
            <a:r>
              <a:rPr dirty="0" sz="900">
                <a:latin typeface="Open Sans"/>
                <a:cs typeface="Open Sans"/>
              </a:rPr>
              <a:t>©</a:t>
            </a:r>
            <a:r>
              <a:rPr dirty="0" sz="900" spc="10">
                <a:latin typeface="Open Sans"/>
                <a:cs typeface="Open Sans"/>
              </a:rPr>
              <a:t> </a:t>
            </a:r>
            <a:r>
              <a:rPr dirty="0" sz="900" spc="-10">
                <a:latin typeface="Open Sans"/>
                <a:cs typeface="Open Sans"/>
              </a:rPr>
              <a:t>2023</a:t>
            </a:r>
            <a:r>
              <a:rPr dirty="0" sz="900" spc="-20">
                <a:latin typeface="Open Sans"/>
                <a:cs typeface="Open Sans"/>
              </a:rPr>
              <a:t> </a:t>
            </a:r>
            <a:r>
              <a:rPr dirty="0" sz="900">
                <a:latin typeface="Open Sans"/>
                <a:cs typeface="Open Sans"/>
              </a:rPr>
              <a:t>D</a:t>
            </a:r>
            <a:r>
              <a:rPr dirty="0" sz="900" spc="-10">
                <a:latin typeface="Open Sans"/>
                <a:cs typeface="Open Sans"/>
              </a:rPr>
              <a:t>e</a:t>
            </a:r>
            <a:r>
              <a:rPr dirty="0" sz="900" spc="-5">
                <a:latin typeface="Open Sans"/>
                <a:cs typeface="Open Sans"/>
              </a:rPr>
              <a:t>l</a:t>
            </a:r>
            <a:r>
              <a:rPr dirty="0" sz="900" spc="-5">
                <a:latin typeface="Open Sans"/>
                <a:cs typeface="Open Sans"/>
              </a:rPr>
              <a:t>o</a:t>
            </a:r>
            <a:r>
              <a:rPr dirty="0" sz="900" spc="-5">
                <a:latin typeface="Open Sans"/>
                <a:cs typeface="Open Sans"/>
              </a:rPr>
              <a:t>i</a:t>
            </a:r>
            <a:r>
              <a:rPr dirty="0" sz="900" spc="-10">
                <a:latin typeface="Open Sans"/>
                <a:cs typeface="Open Sans"/>
              </a:rPr>
              <a:t>tt</a:t>
            </a:r>
            <a:r>
              <a:rPr dirty="0" sz="900">
                <a:latin typeface="Open Sans"/>
                <a:cs typeface="Open Sans"/>
              </a:rPr>
              <a:t>e</a:t>
            </a:r>
            <a:r>
              <a:rPr dirty="0" sz="900" spc="-20">
                <a:latin typeface="Open Sans"/>
                <a:cs typeface="Open Sans"/>
              </a:rPr>
              <a:t> </a:t>
            </a:r>
            <a:r>
              <a:rPr dirty="0" sz="900">
                <a:latin typeface="Open Sans"/>
                <a:cs typeface="Open Sans"/>
              </a:rPr>
              <a:t>D</a:t>
            </a:r>
            <a:r>
              <a:rPr dirty="0" sz="900" spc="-5">
                <a:latin typeface="Open Sans"/>
                <a:cs typeface="Open Sans"/>
              </a:rPr>
              <a:t>e</a:t>
            </a:r>
            <a:r>
              <a:rPr dirty="0" sz="900" spc="5">
                <a:latin typeface="Open Sans"/>
                <a:cs typeface="Open Sans"/>
              </a:rPr>
              <a:t>v</a:t>
            </a:r>
            <a:r>
              <a:rPr dirty="0" sz="900" spc="-10">
                <a:latin typeface="Open Sans"/>
                <a:cs typeface="Open Sans"/>
              </a:rPr>
              <a:t>e</a:t>
            </a:r>
            <a:r>
              <a:rPr dirty="0" sz="900" spc="-5">
                <a:latin typeface="Open Sans"/>
                <a:cs typeface="Open Sans"/>
              </a:rPr>
              <a:t>l</a:t>
            </a:r>
            <a:r>
              <a:rPr dirty="0" sz="900" spc="-5">
                <a:latin typeface="Open Sans"/>
                <a:cs typeface="Open Sans"/>
              </a:rPr>
              <a:t>o</a:t>
            </a:r>
            <a:r>
              <a:rPr dirty="0" sz="900" spc="-10">
                <a:latin typeface="Open Sans"/>
                <a:cs typeface="Open Sans"/>
              </a:rPr>
              <a:t>p</a:t>
            </a:r>
            <a:r>
              <a:rPr dirty="0" sz="900">
                <a:latin typeface="Open Sans"/>
                <a:cs typeface="Open Sans"/>
              </a:rPr>
              <a:t>m</a:t>
            </a:r>
            <a:r>
              <a:rPr dirty="0" sz="900" spc="-15">
                <a:latin typeface="Open Sans"/>
                <a:cs typeface="Open Sans"/>
              </a:rPr>
              <a:t>en</a:t>
            </a:r>
            <a:r>
              <a:rPr dirty="0" sz="900" spc="-5">
                <a:latin typeface="Open Sans"/>
                <a:cs typeface="Open Sans"/>
              </a:rPr>
              <a:t>t</a:t>
            </a:r>
            <a:r>
              <a:rPr dirty="0" sz="900" spc="-50">
                <a:latin typeface="Open Sans"/>
                <a:cs typeface="Open Sans"/>
              </a:rPr>
              <a:t> </a:t>
            </a:r>
            <a:r>
              <a:rPr dirty="0" sz="900">
                <a:latin typeface="Open Sans"/>
                <a:cs typeface="Open Sans"/>
              </a:rPr>
              <a:t>LL</a:t>
            </a:r>
            <a:r>
              <a:rPr dirty="0" sz="900" spc="-15">
                <a:latin typeface="Open Sans"/>
                <a:cs typeface="Open Sans"/>
              </a:rPr>
              <a:t>C</a:t>
            </a:r>
            <a:r>
              <a:rPr dirty="0" sz="900">
                <a:latin typeface="Open Sans"/>
                <a:cs typeface="Open Sans"/>
              </a:rPr>
              <a:t>.</a:t>
            </a:r>
            <a:r>
              <a:rPr dirty="0" sz="900" spc="-10">
                <a:latin typeface="Open Sans"/>
                <a:cs typeface="Open Sans"/>
              </a:rPr>
              <a:t> </a:t>
            </a:r>
            <a:r>
              <a:rPr dirty="0" sz="900" spc="-20">
                <a:latin typeface="Open Sans"/>
                <a:cs typeface="Open Sans"/>
              </a:rPr>
              <a:t>A</a:t>
            </a:r>
            <a:r>
              <a:rPr dirty="0" sz="900" spc="-5">
                <a:latin typeface="Open Sans"/>
                <a:cs typeface="Open Sans"/>
              </a:rPr>
              <a:t>ll</a:t>
            </a:r>
            <a:r>
              <a:rPr dirty="0" sz="900" spc="5">
                <a:latin typeface="Open Sans"/>
                <a:cs typeface="Open Sans"/>
              </a:rPr>
              <a:t> </a:t>
            </a:r>
            <a:r>
              <a:rPr dirty="0" sz="900">
                <a:latin typeface="Open Sans"/>
                <a:cs typeface="Open Sans"/>
              </a:rPr>
              <a:t>r</a:t>
            </a:r>
            <a:r>
              <a:rPr dirty="0" sz="900" spc="-5">
                <a:latin typeface="Open Sans"/>
                <a:cs typeface="Open Sans"/>
              </a:rPr>
              <a:t>i</a:t>
            </a:r>
            <a:r>
              <a:rPr dirty="0" sz="900" spc="-15">
                <a:latin typeface="Open Sans"/>
                <a:cs typeface="Open Sans"/>
              </a:rPr>
              <a:t>gh</a:t>
            </a:r>
            <a:r>
              <a:rPr dirty="0" sz="900" spc="-15">
                <a:latin typeface="Open Sans"/>
                <a:cs typeface="Open Sans"/>
              </a:rPr>
              <a:t>t</a:t>
            </a:r>
            <a:r>
              <a:rPr dirty="0" sz="900">
                <a:latin typeface="Open Sans"/>
                <a:cs typeface="Open Sans"/>
              </a:rPr>
              <a:t>s</a:t>
            </a:r>
            <a:r>
              <a:rPr dirty="0" sz="900" spc="-20">
                <a:latin typeface="Open Sans"/>
                <a:cs typeface="Open Sans"/>
              </a:rPr>
              <a:t> </a:t>
            </a:r>
            <a:r>
              <a:rPr dirty="0" sz="900">
                <a:latin typeface="Open Sans"/>
                <a:cs typeface="Open Sans"/>
              </a:rPr>
              <a:t>r</a:t>
            </a:r>
            <a:r>
              <a:rPr dirty="0" sz="900" spc="-5">
                <a:latin typeface="Open Sans"/>
                <a:cs typeface="Open Sans"/>
              </a:rPr>
              <a:t>e</a:t>
            </a:r>
            <a:r>
              <a:rPr dirty="0" sz="900">
                <a:latin typeface="Open Sans"/>
                <a:cs typeface="Open Sans"/>
              </a:rPr>
              <a:t>s</a:t>
            </a:r>
            <a:r>
              <a:rPr dirty="0" sz="900" spc="-5">
                <a:latin typeface="Open Sans"/>
                <a:cs typeface="Open Sans"/>
              </a:rPr>
              <a:t>e</a:t>
            </a:r>
            <a:r>
              <a:rPr dirty="0" sz="900">
                <a:latin typeface="Open Sans"/>
                <a:cs typeface="Open Sans"/>
              </a:rPr>
              <a:t>r</a:t>
            </a:r>
            <a:r>
              <a:rPr dirty="0" sz="900" spc="-15">
                <a:latin typeface="Open Sans"/>
                <a:cs typeface="Open Sans"/>
              </a:rPr>
              <a:t>v</a:t>
            </a:r>
            <a:r>
              <a:rPr dirty="0" sz="900" spc="-10">
                <a:latin typeface="Open Sans"/>
                <a:cs typeface="Open Sans"/>
              </a:rPr>
              <a:t>e</a:t>
            </a:r>
            <a:r>
              <a:rPr dirty="0" sz="900" spc="-10">
                <a:latin typeface="Open Sans"/>
                <a:cs typeface="Open Sans"/>
              </a:rPr>
              <a:t>d</a:t>
            </a:r>
            <a:r>
              <a:rPr dirty="0" sz="900">
                <a:latin typeface="Open Sans"/>
                <a:cs typeface="Open Sans"/>
              </a:rPr>
              <a:t>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G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en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5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B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ene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ts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l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ca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endParaRPr sz="21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</a:pP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Gene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iv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an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help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vi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d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3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ve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na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al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ma</a:t>
            </a:r>
            <a:r>
              <a:rPr dirty="0" sz="1600" spc="-3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g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ea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pe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nal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th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ugh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ut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en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1600" spc="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ie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nt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45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x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pe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ien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and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li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C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M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Open Sans"/>
                <a:cs typeface="Open Sans"/>
              </a:rPr>
              <a:t>q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ua</a:t>
            </a:r>
            <a:r>
              <a:rPr dirty="0" sz="1600" b="0">
                <a:solidFill>
                  <a:srgbClr val="000000"/>
                </a:solidFill>
                <a:latin typeface="Open Sans"/>
                <a:cs typeface="Open Sans"/>
              </a:rPr>
              <a:t>li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ty</a:t>
            </a:r>
            <a:r>
              <a:rPr dirty="0" sz="1600" spc="-25" b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1600" spc="-20" b="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1600" spc="-15" b="0">
                <a:solidFill>
                  <a:srgbClr val="000000"/>
                </a:solidFill>
                <a:latin typeface="Open Sans"/>
                <a:cs typeface="Open Sans"/>
              </a:rPr>
              <a:t>co</a:t>
            </a:r>
            <a:r>
              <a:rPr dirty="0" sz="1600" spc="-50" b="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1600" spc="-10" b="0">
                <a:solidFill>
                  <a:srgbClr val="000000"/>
                </a:solidFill>
                <a:latin typeface="Open Sans"/>
                <a:cs typeface="Open Sans"/>
              </a:rPr>
              <a:t>es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39171" y="1289302"/>
            <a:ext cx="548640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6393" y="4162038"/>
            <a:ext cx="139065" cy="243840"/>
          </a:xfrm>
          <a:custGeom>
            <a:avLst/>
            <a:gdLst/>
            <a:ahLst/>
            <a:cxnLst/>
            <a:rect l="l" t="t" r="r" b="b"/>
            <a:pathLst>
              <a:path w="139064" h="243839">
                <a:moveTo>
                  <a:pt x="135407" y="46608"/>
                </a:moveTo>
                <a:lnTo>
                  <a:pt x="3289" y="46608"/>
                </a:lnTo>
                <a:lnTo>
                  <a:pt x="825" y="48272"/>
                </a:lnTo>
                <a:lnTo>
                  <a:pt x="0" y="51600"/>
                </a:lnTo>
                <a:lnTo>
                  <a:pt x="0" y="238848"/>
                </a:lnTo>
                <a:lnTo>
                  <a:pt x="825" y="242176"/>
                </a:lnTo>
                <a:lnTo>
                  <a:pt x="3289" y="243839"/>
                </a:lnTo>
                <a:lnTo>
                  <a:pt x="49237" y="243839"/>
                </a:lnTo>
                <a:lnTo>
                  <a:pt x="49237" y="203060"/>
                </a:lnTo>
                <a:lnTo>
                  <a:pt x="50063" y="201396"/>
                </a:lnTo>
                <a:lnTo>
                  <a:pt x="54165" y="199732"/>
                </a:lnTo>
                <a:lnTo>
                  <a:pt x="138684" y="199732"/>
                </a:lnTo>
                <a:lnTo>
                  <a:pt x="138684" y="176441"/>
                </a:lnTo>
                <a:lnTo>
                  <a:pt x="30365" y="176441"/>
                </a:lnTo>
                <a:lnTo>
                  <a:pt x="30365" y="168948"/>
                </a:lnTo>
                <a:lnTo>
                  <a:pt x="138684" y="168948"/>
                </a:lnTo>
                <a:lnTo>
                  <a:pt x="138684" y="144805"/>
                </a:lnTo>
                <a:lnTo>
                  <a:pt x="30365" y="144805"/>
                </a:lnTo>
                <a:lnTo>
                  <a:pt x="30365" y="137312"/>
                </a:lnTo>
                <a:lnTo>
                  <a:pt x="138684" y="137312"/>
                </a:lnTo>
                <a:lnTo>
                  <a:pt x="138684" y="114020"/>
                </a:lnTo>
                <a:lnTo>
                  <a:pt x="30365" y="114020"/>
                </a:lnTo>
                <a:lnTo>
                  <a:pt x="30365" y="105702"/>
                </a:lnTo>
                <a:lnTo>
                  <a:pt x="138684" y="105702"/>
                </a:lnTo>
                <a:lnTo>
                  <a:pt x="138684" y="82397"/>
                </a:lnTo>
                <a:lnTo>
                  <a:pt x="30365" y="82397"/>
                </a:lnTo>
                <a:lnTo>
                  <a:pt x="30365" y="74904"/>
                </a:lnTo>
                <a:lnTo>
                  <a:pt x="138684" y="74904"/>
                </a:lnTo>
                <a:lnTo>
                  <a:pt x="138684" y="51600"/>
                </a:lnTo>
                <a:lnTo>
                  <a:pt x="137871" y="48272"/>
                </a:lnTo>
                <a:lnTo>
                  <a:pt x="135407" y="46608"/>
                </a:lnTo>
                <a:close/>
              </a:path>
              <a:path w="139064" h="243839">
                <a:moveTo>
                  <a:pt x="138684" y="199732"/>
                </a:moveTo>
                <a:lnTo>
                  <a:pt x="84531" y="199732"/>
                </a:lnTo>
                <a:lnTo>
                  <a:pt x="87807" y="201396"/>
                </a:lnTo>
                <a:lnTo>
                  <a:pt x="88633" y="203060"/>
                </a:lnTo>
                <a:lnTo>
                  <a:pt x="88633" y="243839"/>
                </a:lnTo>
                <a:lnTo>
                  <a:pt x="135407" y="243839"/>
                </a:lnTo>
                <a:lnTo>
                  <a:pt x="137871" y="242176"/>
                </a:lnTo>
                <a:lnTo>
                  <a:pt x="138684" y="238848"/>
                </a:lnTo>
                <a:lnTo>
                  <a:pt x="138684" y="199732"/>
                </a:lnTo>
                <a:close/>
              </a:path>
              <a:path w="139064" h="243839">
                <a:moveTo>
                  <a:pt x="84531" y="168948"/>
                </a:moveTo>
                <a:lnTo>
                  <a:pt x="54165" y="168948"/>
                </a:lnTo>
                <a:lnTo>
                  <a:pt x="54165" y="176441"/>
                </a:lnTo>
                <a:lnTo>
                  <a:pt x="84531" y="176441"/>
                </a:lnTo>
                <a:lnTo>
                  <a:pt x="84531" y="168948"/>
                </a:lnTo>
                <a:close/>
              </a:path>
              <a:path w="139064" h="243839">
                <a:moveTo>
                  <a:pt x="138684" y="168948"/>
                </a:moveTo>
                <a:lnTo>
                  <a:pt x="107505" y="168948"/>
                </a:lnTo>
                <a:lnTo>
                  <a:pt x="107505" y="176441"/>
                </a:lnTo>
                <a:lnTo>
                  <a:pt x="138684" y="176441"/>
                </a:lnTo>
                <a:lnTo>
                  <a:pt x="138684" y="168948"/>
                </a:lnTo>
                <a:close/>
              </a:path>
              <a:path w="139064" h="243839">
                <a:moveTo>
                  <a:pt x="84531" y="137312"/>
                </a:moveTo>
                <a:lnTo>
                  <a:pt x="54165" y="137312"/>
                </a:lnTo>
                <a:lnTo>
                  <a:pt x="54165" y="144805"/>
                </a:lnTo>
                <a:lnTo>
                  <a:pt x="84531" y="144805"/>
                </a:lnTo>
                <a:lnTo>
                  <a:pt x="84531" y="137312"/>
                </a:lnTo>
                <a:close/>
              </a:path>
              <a:path w="139064" h="243839">
                <a:moveTo>
                  <a:pt x="138684" y="137312"/>
                </a:moveTo>
                <a:lnTo>
                  <a:pt x="107505" y="137312"/>
                </a:lnTo>
                <a:lnTo>
                  <a:pt x="107505" y="144805"/>
                </a:lnTo>
                <a:lnTo>
                  <a:pt x="138684" y="144805"/>
                </a:lnTo>
                <a:lnTo>
                  <a:pt x="138684" y="137312"/>
                </a:lnTo>
                <a:close/>
              </a:path>
              <a:path w="139064" h="243839">
                <a:moveTo>
                  <a:pt x="84531" y="105702"/>
                </a:moveTo>
                <a:lnTo>
                  <a:pt x="54165" y="105702"/>
                </a:lnTo>
                <a:lnTo>
                  <a:pt x="54165" y="114020"/>
                </a:lnTo>
                <a:lnTo>
                  <a:pt x="84531" y="114020"/>
                </a:lnTo>
                <a:lnTo>
                  <a:pt x="84531" y="105702"/>
                </a:lnTo>
                <a:close/>
              </a:path>
              <a:path w="139064" h="243839">
                <a:moveTo>
                  <a:pt x="138684" y="105702"/>
                </a:moveTo>
                <a:lnTo>
                  <a:pt x="107505" y="105702"/>
                </a:lnTo>
                <a:lnTo>
                  <a:pt x="107505" y="114020"/>
                </a:lnTo>
                <a:lnTo>
                  <a:pt x="138684" y="114020"/>
                </a:lnTo>
                <a:lnTo>
                  <a:pt x="138684" y="105702"/>
                </a:lnTo>
                <a:close/>
              </a:path>
              <a:path w="139064" h="243839">
                <a:moveTo>
                  <a:pt x="84531" y="74904"/>
                </a:moveTo>
                <a:lnTo>
                  <a:pt x="54165" y="74904"/>
                </a:lnTo>
                <a:lnTo>
                  <a:pt x="54165" y="82397"/>
                </a:lnTo>
                <a:lnTo>
                  <a:pt x="84531" y="82397"/>
                </a:lnTo>
                <a:lnTo>
                  <a:pt x="84531" y="74904"/>
                </a:lnTo>
                <a:close/>
              </a:path>
              <a:path w="139064" h="243839">
                <a:moveTo>
                  <a:pt x="138684" y="74904"/>
                </a:moveTo>
                <a:lnTo>
                  <a:pt x="107505" y="74904"/>
                </a:lnTo>
                <a:lnTo>
                  <a:pt x="107505" y="82397"/>
                </a:lnTo>
                <a:lnTo>
                  <a:pt x="138684" y="82397"/>
                </a:lnTo>
                <a:lnTo>
                  <a:pt x="138684" y="74904"/>
                </a:lnTo>
                <a:close/>
              </a:path>
              <a:path w="139064" h="243839">
                <a:moveTo>
                  <a:pt x="54165" y="0"/>
                </a:moveTo>
                <a:lnTo>
                  <a:pt x="50063" y="838"/>
                </a:lnTo>
                <a:lnTo>
                  <a:pt x="49237" y="4165"/>
                </a:lnTo>
                <a:lnTo>
                  <a:pt x="49237" y="46608"/>
                </a:lnTo>
                <a:lnTo>
                  <a:pt x="57442" y="46608"/>
                </a:lnTo>
                <a:lnTo>
                  <a:pt x="57442" y="27470"/>
                </a:lnTo>
                <a:lnTo>
                  <a:pt x="88633" y="27470"/>
                </a:lnTo>
                <a:lnTo>
                  <a:pt x="88633" y="19977"/>
                </a:lnTo>
                <a:lnTo>
                  <a:pt x="57454" y="19977"/>
                </a:lnTo>
                <a:lnTo>
                  <a:pt x="57454" y="4165"/>
                </a:lnTo>
                <a:lnTo>
                  <a:pt x="55803" y="838"/>
                </a:lnTo>
                <a:lnTo>
                  <a:pt x="54165" y="0"/>
                </a:lnTo>
                <a:close/>
              </a:path>
              <a:path w="139064" h="243839">
                <a:moveTo>
                  <a:pt x="88633" y="27470"/>
                </a:moveTo>
                <a:lnTo>
                  <a:pt x="81241" y="27470"/>
                </a:lnTo>
                <a:lnTo>
                  <a:pt x="81241" y="46608"/>
                </a:lnTo>
                <a:lnTo>
                  <a:pt x="88633" y="46608"/>
                </a:lnTo>
                <a:lnTo>
                  <a:pt x="88633" y="27470"/>
                </a:lnTo>
                <a:close/>
              </a:path>
              <a:path w="139064" h="243839">
                <a:moveTo>
                  <a:pt x="84531" y="0"/>
                </a:moveTo>
                <a:lnTo>
                  <a:pt x="82067" y="838"/>
                </a:lnTo>
                <a:lnTo>
                  <a:pt x="81241" y="4165"/>
                </a:lnTo>
                <a:lnTo>
                  <a:pt x="81241" y="19977"/>
                </a:lnTo>
                <a:lnTo>
                  <a:pt x="88633" y="19977"/>
                </a:lnTo>
                <a:lnTo>
                  <a:pt x="88633" y="4165"/>
                </a:lnTo>
                <a:lnTo>
                  <a:pt x="87807" y="838"/>
                </a:lnTo>
                <a:lnTo>
                  <a:pt x="84531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12393" y="4320540"/>
            <a:ext cx="45720" cy="85725"/>
          </a:xfrm>
          <a:custGeom>
            <a:avLst/>
            <a:gdLst/>
            <a:ahLst/>
            <a:cxnLst/>
            <a:rect l="l" t="t" r="r" b="b"/>
            <a:pathLst>
              <a:path w="45719" h="85725">
                <a:moveTo>
                  <a:pt x="44856" y="0"/>
                </a:moveTo>
                <a:lnTo>
                  <a:pt x="3454" y="6692"/>
                </a:lnTo>
                <a:lnTo>
                  <a:pt x="863" y="8369"/>
                </a:lnTo>
                <a:lnTo>
                  <a:pt x="0" y="11709"/>
                </a:lnTo>
                <a:lnTo>
                  <a:pt x="0" y="81991"/>
                </a:lnTo>
                <a:lnTo>
                  <a:pt x="863" y="84505"/>
                </a:lnTo>
                <a:lnTo>
                  <a:pt x="4317" y="85344"/>
                </a:lnTo>
                <a:lnTo>
                  <a:pt x="45719" y="85344"/>
                </a:lnTo>
                <a:lnTo>
                  <a:pt x="44856" y="81991"/>
                </a:lnTo>
                <a:lnTo>
                  <a:pt x="44856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33375" y="4320540"/>
            <a:ext cx="45720" cy="85725"/>
          </a:xfrm>
          <a:custGeom>
            <a:avLst/>
            <a:gdLst/>
            <a:ahLst/>
            <a:cxnLst/>
            <a:rect l="l" t="t" r="r" b="b"/>
            <a:pathLst>
              <a:path w="45719" h="85725">
                <a:moveTo>
                  <a:pt x="1689" y="0"/>
                </a:moveTo>
                <a:lnTo>
                  <a:pt x="1689" y="81991"/>
                </a:lnTo>
                <a:lnTo>
                  <a:pt x="0" y="85343"/>
                </a:lnTo>
                <a:lnTo>
                  <a:pt x="41478" y="85343"/>
                </a:lnTo>
                <a:lnTo>
                  <a:pt x="44869" y="84505"/>
                </a:lnTo>
                <a:lnTo>
                  <a:pt x="45719" y="81991"/>
                </a:lnTo>
                <a:lnTo>
                  <a:pt x="45719" y="11709"/>
                </a:lnTo>
                <a:lnTo>
                  <a:pt x="44869" y="8369"/>
                </a:lnTo>
                <a:lnTo>
                  <a:pt x="42329" y="6692"/>
                </a:lnTo>
                <a:lnTo>
                  <a:pt x="1689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76261" y="4159728"/>
            <a:ext cx="290830" cy="289560"/>
          </a:xfrm>
          <a:custGeom>
            <a:avLst/>
            <a:gdLst/>
            <a:ahLst/>
            <a:cxnLst/>
            <a:rect l="l" t="t" r="r" b="b"/>
            <a:pathLst>
              <a:path w="290829" h="289560">
                <a:moveTo>
                  <a:pt x="91112" y="0"/>
                </a:moveTo>
                <a:lnTo>
                  <a:pt x="48675" y="5881"/>
                </a:lnTo>
                <a:lnTo>
                  <a:pt x="18349" y="29070"/>
                </a:lnTo>
                <a:lnTo>
                  <a:pt x="0" y="74894"/>
                </a:lnTo>
                <a:lnTo>
                  <a:pt x="806" y="89204"/>
                </a:lnTo>
                <a:lnTo>
                  <a:pt x="13909" y="125051"/>
                </a:lnTo>
                <a:lnTo>
                  <a:pt x="88295" y="200869"/>
                </a:lnTo>
                <a:lnTo>
                  <a:pt x="152989" y="266630"/>
                </a:lnTo>
                <a:lnTo>
                  <a:pt x="162925" y="275092"/>
                </a:lnTo>
                <a:lnTo>
                  <a:pt x="174003" y="281805"/>
                </a:lnTo>
                <a:lnTo>
                  <a:pt x="185996" y="286658"/>
                </a:lnTo>
                <a:lnTo>
                  <a:pt x="198682" y="289538"/>
                </a:lnTo>
                <a:lnTo>
                  <a:pt x="214844" y="289120"/>
                </a:lnTo>
                <a:lnTo>
                  <a:pt x="251888" y="278476"/>
                </a:lnTo>
                <a:lnTo>
                  <a:pt x="266222" y="266630"/>
                </a:lnTo>
                <a:lnTo>
                  <a:pt x="210126" y="266630"/>
                </a:lnTo>
                <a:lnTo>
                  <a:pt x="197170" y="265287"/>
                </a:lnTo>
                <a:lnTo>
                  <a:pt x="184838" y="261255"/>
                </a:lnTo>
                <a:lnTo>
                  <a:pt x="173747" y="254534"/>
                </a:lnTo>
                <a:lnTo>
                  <a:pt x="166997" y="248304"/>
                </a:lnTo>
                <a:lnTo>
                  <a:pt x="280189" y="248304"/>
                </a:lnTo>
                <a:lnTo>
                  <a:pt x="285369" y="238095"/>
                </a:lnTo>
                <a:lnTo>
                  <a:pt x="289058" y="226590"/>
                </a:lnTo>
                <a:lnTo>
                  <a:pt x="289197" y="225660"/>
                </a:lnTo>
                <a:lnTo>
                  <a:pt x="145445" y="225660"/>
                </a:lnTo>
                <a:lnTo>
                  <a:pt x="121722" y="201949"/>
                </a:lnTo>
                <a:lnTo>
                  <a:pt x="290066" y="201949"/>
                </a:lnTo>
                <a:lnTo>
                  <a:pt x="289971" y="200267"/>
                </a:lnTo>
                <a:lnTo>
                  <a:pt x="287337" y="186964"/>
                </a:lnTo>
                <a:lnTo>
                  <a:pt x="284562" y="179305"/>
                </a:lnTo>
                <a:lnTo>
                  <a:pt x="127106" y="179305"/>
                </a:lnTo>
                <a:lnTo>
                  <a:pt x="129168" y="177146"/>
                </a:lnTo>
                <a:lnTo>
                  <a:pt x="95852" y="177146"/>
                </a:lnTo>
                <a:lnTo>
                  <a:pt x="39781" y="120009"/>
                </a:lnTo>
                <a:lnTo>
                  <a:pt x="31651" y="109999"/>
                </a:lnTo>
                <a:lnTo>
                  <a:pt x="25930" y="98559"/>
                </a:lnTo>
                <a:lnTo>
                  <a:pt x="22924" y="85836"/>
                </a:lnTo>
                <a:lnTo>
                  <a:pt x="22535" y="79051"/>
                </a:lnTo>
                <a:lnTo>
                  <a:pt x="24139" y="66146"/>
                </a:lnTo>
                <a:lnTo>
                  <a:pt x="47326" y="33299"/>
                </a:lnTo>
                <a:lnTo>
                  <a:pt x="70003" y="22832"/>
                </a:lnTo>
                <a:lnTo>
                  <a:pt x="136643" y="22832"/>
                </a:lnTo>
                <a:lnTo>
                  <a:pt x="126872" y="14104"/>
                </a:lnTo>
                <a:lnTo>
                  <a:pt x="115794" y="7353"/>
                </a:lnTo>
                <a:lnTo>
                  <a:pt x="103799" y="2670"/>
                </a:lnTo>
                <a:lnTo>
                  <a:pt x="91112" y="0"/>
                </a:lnTo>
                <a:close/>
              </a:path>
              <a:path w="290829" h="289560">
                <a:moveTo>
                  <a:pt x="280189" y="248304"/>
                </a:moveTo>
                <a:lnTo>
                  <a:pt x="252176" y="248304"/>
                </a:lnTo>
                <a:lnTo>
                  <a:pt x="251096" y="249383"/>
                </a:lnTo>
                <a:lnTo>
                  <a:pt x="251096" y="250463"/>
                </a:lnTo>
                <a:lnTo>
                  <a:pt x="240796" y="258444"/>
                </a:lnTo>
                <a:lnTo>
                  <a:pt x="228965" y="263734"/>
                </a:lnTo>
                <a:lnTo>
                  <a:pt x="216225" y="266336"/>
                </a:lnTo>
                <a:lnTo>
                  <a:pt x="210126" y="266630"/>
                </a:lnTo>
                <a:lnTo>
                  <a:pt x="266222" y="266630"/>
                </a:lnTo>
                <a:lnTo>
                  <a:pt x="271573" y="260814"/>
                </a:lnTo>
                <a:lnTo>
                  <a:pt x="279588" y="249489"/>
                </a:lnTo>
                <a:lnTo>
                  <a:pt x="280189" y="248304"/>
                </a:lnTo>
                <a:close/>
              </a:path>
              <a:path w="290829" h="289560">
                <a:moveTo>
                  <a:pt x="290066" y="201949"/>
                </a:moveTo>
                <a:lnTo>
                  <a:pt x="267264" y="201949"/>
                </a:lnTo>
                <a:lnTo>
                  <a:pt x="267256" y="214930"/>
                </a:lnTo>
                <a:lnTo>
                  <a:pt x="266184" y="220275"/>
                </a:lnTo>
                <a:lnTo>
                  <a:pt x="265105" y="224593"/>
                </a:lnTo>
                <a:lnTo>
                  <a:pt x="145445" y="224593"/>
                </a:lnTo>
                <a:lnTo>
                  <a:pt x="145445" y="225660"/>
                </a:lnTo>
                <a:lnTo>
                  <a:pt x="289197" y="225660"/>
                </a:lnTo>
                <a:lnTo>
                  <a:pt x="290798" y="214890"/>
                </a:lnTo>
                <a:lnTo>
                  <a:pt x="290066" y="201949"/>
                </a:lnTo>
                <a:close/>
              </a:path>
              <a:path w="290829" h="289560">
                <a:moveTo>
                  <a:pt x="270226" y="155594"/>
                </a:moveTo>
                <a:lnTo>
                  <a:pt x="237076" y="155594"/>
                </a:lnTo>
                <a:lnTo>
                  <a:pt x="251096" y="168523"/>
                </a:lnTo>
                <a:lnTo>
                  <a:pt x="254322" y="171761"/>
                </a:lnTo>
                <a:lnTo>
                  <a:pt x="256481" y="175000"/>
                </a:lnTo>
                <a:lnTo>
                  <a:pt x="258640" y="179305"/>
                </a:lnTo>
                <a:lnTo>
                  <a:pt x="284562" y="179305"/>
                </a:lnTo>
                <a:lnTo>
                  <a:pt x="282993" y="174975"/>
                </a:lnTo>
                <a:lnTo>
                  <a:pt x="277037" y="164254"/>
                </a:lnTo>
                <a:lnTo>
                  <a:pt x="270226" y="155594"/>
                </a:lnTo>
                <a:close/>
              </a:path>
              <a:path w="290829" h="289560">
                <a:moveTo>
                  <a:pt x="136643" y="22832"/>
                </a:moveTo>
                <a:lnTo>
                  <a:pt x="70003" y="22832"/>
                </a:lnTo>
                <a:lnTo>
                  <a:pt x="86440" y="23370"/>
                </a:lnTo>
                <a:lnTo>
                  <a:pt x="99600" y="26140"/>
                </a:lnTo>
                <a:lnTo>
                  <a:pt x="110160" y="30896"/>
                </a:lnTo>
                <a:lnTo>
                  <a:pt x="118802" y="37393"/>
                </a:lnTo>
                <a:lnTo>
                  <a:pt x="177779" y="95218"/>
                </a:lnTo>
                <a:lnTo>
                  <a:pt x="95852" y="177146"/>
                </a:lnTo>
                <a:lnTo>
                  <a:pt x="129168" y="177146"/>
                </a:lnTo>
                <a:lnTo>
                  <a:pt x="149750" y="155594"/>
                </a:lnTo>
                <a:lnTo>
                  <a:pt x="270226" y="155594"/>
                </a:lnTo>
                <a:lnTo>
                  <a:pt x="269567" y="154756"/>
                </a:lnTo>
                <a:lnTo>
                  <a:pt x="267264" y="152355"/>
                </a:lnTo>
                <a:lnTo>
                  <a:pt x="247534" y="132950"/>
                </a:lnTo>
                <a:lnTo>
                  <a:pt x="172395" y="132950"/>
                </a:lnTo>
                <a:lnTo>
                  <a:pt x="193959" y="112465"/>
                </a:lnTo>
                <a:lnTo>
                  <a:pt x="226707" y="112465"/>
                </a:lnTo>
                <a:lnTo>
                  <a:pt x="201503" y="87674"/>
                </a:lnTo>
                <a:lnTo>
                  <a:pt x="136643" y="22832"/>
                </a:lnTo>
                <a:close/>
              </a:path>
              <a:path w="290829" h="289560">
                <a:moveTo>
                  <a:pt x="226707" y="112465"/>
                </a:moveTo>
                <a:lnTo>
                  <a:pt x="193959" y="112465"/>
                </a:lnTo>
                <a:lnTo>
                  <a:pt x="214432" y="132950"/>
                </a:lnTo>
                <a:lnTo>
                  <a:pt x="247534" y="132950"/>
                </a:lnTo>
                <a:lnTo>
                  <a:pt x="226707" y="112465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48142" y="403097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9664" y="3572"/>
                </a:lnTo>
                <a:lnTo>
                  <a:pt x="187361" y="13922"/>
                </a:lnTo>
                <a:lnTo>
                  <a:pt x="147964" y="30495"/>
                </a:lnTo>
                <a:lnTo>
                  <a:pt x="112026" y="52738"/>
                </a:lnTo>
                <a:lnTo>
                  <a:pt x="80100" y="80100"/>
                </a:lnTo>
                <a:lnTo>
                  <a:pt x="52738" y="112026"/>
                </a:lnTo>
                <a:lnTo>
                  <a:pt x="30495" y="147964"/>
                </a:lnTo>
                <a:lnTo>
                  <a:pt x="13922" y="187361"/>
                </a:lnTo>
                <a:lnTo>
                  <a:pt x="3572" y="229664"/>
                </a:lnTo>
                <a:lnTo>
                  <a:pt x="0" y="274319"/>
                </a:lnTo>
                <a:lnTo>
                  <a:pt x="904" y="296762"/>
                </a:lnTo>
                <a:lnTo>
                  <a:pt x="7934" y="340108"/>
                </a:lnTo>
                <a:lnTo>
                  <a:pt x="21465" y="380924"/>
                </a:lnTo>
                <a:lnTo>
                  <a:pt x="40942" y="418637"/>
                </a:lnTo>
                <a:lnTo>
                  <a:pt x="65814" y="452676"/>
                </a:lnTo>
                <a:lnTo>
                  <a:pt x="95527" y="482469"/>
                </a:lnTo>
                <a:lnTo>
                  <a:pt x="129528" y="507442"/>
                </a:lnTo>
                <a:lnTo>
                  <a:pt x="167265" y="527024"/>
                </a:lnTo>
                <a:lnTo>
                  <a:pt x="208184" y="540643"/>
                </a:lnTo>
                <a:lnTo>
                  <a:pt x="251732" y="547727"/>
                </a:lnTo>
                <a:lnTo>
                  <a:pt x="274320" y="548639"/>
                </a:lnTo>
                <a:lnTo>
                  <a:pt x="296762" y="547727"/>
                </a:lnTo>
                <a:lnTo>
                  <a:pt x="340108" y="540643"/>
                </a:lnTo>
                <a:lnTo>
                  <a:pt x="380924" y="527024"/>
                </a:lnTo>
                <a:lnTo>
                  <a:pt x="385077" y="525068"/>
                </a:lnTo>
                <a:lnTo>
                  <a:pt x="274320" y="525068"/>
                </a:lnTo>
                <a:lnTo>
                  <a:pt x="253635" y="524235"/>
                </a:lnTo>
                <a:lnTo>
                  <a:pt x="213730" y="517766"/>
                </a:lnTo>
                <a:lnTo>
                  <a:pt x="176203" y="505327"/>
                </a:lnTo>
                <a:lnTo>
                  <a:pt x="141571" y="487439"/>
                </a:lnTo>
                <a:lnTo>
                  <a:pt x="110346" y="464622"/>
                </a:lnTo>
                <a:lnTo>
                  <a:pt x="83043" y="437399"/>
                </a:lnTo>
                <a:lnTo>
                  <a:pt x="60176" y="406289"/>
                </a:lnTo>
                <a:lnTo>
                  <a:pt x="42260" y="371813"/>
                </a:lnTo>
                <a:lnTo>
                  <a:pt x="29809" y="334493"/>
                </a:lnTo>
                <a:lnTo>
                  <a:pt x="23337" y="294850"/>
                </a:lnTo>
                <a:lnTo>
                  <a:pt x="22504" y="274319"/>
                </a:lnTo>
                <a:lnTo>
                  <a:pt x="23337" y="253635"/>
                </a:lnTo>
                <a:lnTo>
                  <a:pt x="29809" y="213730"/>
                </a:lnTo>
                <a:lnTo>
                  <a:pt x="42260" y="176203"/>
                </a:lnTo>
                <a:lnTo>
                  <a:pt x="60176" y="141571"/>
                </a:lnTo>
                <a:lnTo>
                  <a:pt x="83043" y="110346"/>
                </a:lnTo>
                <a:lnTo>
                  <a:pt x="110346" y="83043"/>
                </a:lnTo>
                <a:lnTo>
                  <a:pt x="141571" y="60176"/>
                </a:lnTo>
                <a:lnTo>
                  <a:pt x="176203" y="42260"/>
                </a:lnTo>
                <a:lnTo>
                  <a:pt x="213730" y="29809"/>
                </a:lnTo>
                <a:lnTo>
                  <a:pt x="253635" y="23337"/>
                </a:lnTo>
                <a:lnTo>
                  <a:pt x="274320" y="22504"/>
                </a:lnTo>
                <a:lnTo>
                  <a:pt x="383143" y="22504"/>
                </a:lnTo>
                <a:lnTo>
                  <a:pt x="380924" y="21465"/>
                </a:lnTo>
                <a:lnTo>
                  <a:pt x="360868" y="13922"/>
                </a:lnTo>
                <a:lnTo>
                  <a:pt x="340108" y="7934"/>
                </a:lnTo>
                <a:lnTo>
                  <a:pt x="318716" y="3572"/>
                </a:lnTo>
                <a:lnTo>
                  <a:pt x="296762" y="904"/>
                </a:lnTo>
                <a:lnTo>
                  <a:pt x="274320" y="0"/>
                </a:lnTo>
                <a:close/>
              </a:path>
              <a:path w="548640" h="548639">
                <a:moveTo>
                  <a:pt x="383143" y="22504"/>
                </a:moveTo>
                <a:lnTo>
                  <a:pt x="274320" y="22504"/>
                </a:lnTo>
                <a:lnTo>
                  <a:pt x="294850" y="23337"/>
                </a:lnTo>
                <a:lnTo>
                  <a:pt x="314930" y="25793"/>
                </a:lnTo>
                <a:lnTo>
                  <a:pt x="353476" y="35319"/>
                </a:lnTo>
                <a:lnTo>
                  <a:pt x="389439" y="50567"/>
                </a:lnTo>
                <a:lnTo>
                  <a:pt x="422297" y="71023"/>
                </a:lnTo>
                <a:lnTo>
                  <a:pt x="451529" y="96172"/>
                </a:lnTo>
                <a:lnTo>
                  <a:pt x="476614" y="125500"/>
                </a:lnTo>
                <a:lnTo>
                  <a:pt x="497031" y="158493"/>
                </a:lnTo>
                <a:lnTo>
                  <a:pt x="512260" y="194637"/>
                </a:lnTo>
                <a:lnTo>
                  <a:pt x="521779" y="233417"/>
                </a:lnTo>
                <a:lnTo>
                  <a:pt x="525068" y="274319"/>
                </a:lnTo>
                <a:lnTo>
                  <a:pt x="524235" y="294850"/>
                </a:lnTo>
                <a:lnTo>
                  <a:pt x="517766" y="334493"/>
                </a:lnTo>
                <a:lnTo>
                  <a:pt x="505327" y="371813"/>
                </a:lnTo>
                <a:lnTo>
                  <a:pt x="487439" y="406289"/>
                </a:lnTo>
                <a:lnTo>
                  <a:pt x="464622" y="437399"/>
                </a:lnTo>
                <a:lnTo>
                  <a:pt x="437399" y="464622"/>
                </a:lnTo>
                <a:lnTo>
                  <a:pt x="406289" y="487439"/>
                </a:lnTo>
                <a:lnTo>
                  <a:pt x="371813" y="505327"/>
                </a:lnTo>
                <a:lnTo>
                  <a:pt x="334493" y="517766"/>
                </a:lnTo>
                <a:lnTo>
                  <a:pt x="294850" y="524235"/>
                </a:lnTo>
                <a:lnTo>
                  <a:pt x="274320" y="525068"/>
                </a:lnTo>
                <a:lnTo>
                  <a:pt x="385077" y="525068"/>
                </a:lnTo>
                <a:lnTo>
                  <a:pt x="436152" y="495593"/>
                </a:lnTo>
                <a:lnTo>
                  <a:pt x="468139" y="468139"/>
                </a:lnTo>
                <a:lnTo>
                  <a:pt x="495593" y="436152"/>
                </a:lnTo>
                <a:lnTo>
                  <a:pt x="517943" y="400204"/>
                </a:lnTo>
                <a:lnTo>
                  <a:pt x="534615" y="360868"/>
                </a:lnTo>
                <a:lnTo>
                  <a:pt x="545038" y="318716"/>
                </a:lnTo>
                <a:lnTo>
                  <a:pt x="548640" y="274319"/>
                </a:lnTo>
                <a:lnTo>
                  <a:pt x="547727" y="251732"/>
                </a:lnTo>
                <a:lnTo>
                  <a:pt x="540643" y="208184"/>
                </a:lnTo>
                <a:lnTo>
                  <a:pt x="527024" y="167265"/>
                </a:lnTo>
                <a:lnTo>
                  <a:pt x="507442" y="129528"/>
                </a:lnTo>
                <a:lnTo>
                  <a:pt x="482469" y="95527"/>
                </a:lnTo>
                <a:lnTo>
                  <a:pt x="452676" y="65814"/>
                </a:lnTo>
                <a:lnTo>
                  <a:pt x="418637" y="40942"/>
                </a:lnTo>
                <a:lnTo>
                  <a:pt x="400204" y="30495"/>
                </a:lnTo>
                <a:lnTo>
                  <a:pt x="383143" y="22504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60747" y="4178810"/>
            <a:ext cx="340995" cy="296545"/>
          </a:xfrm>
          <a:custGeom>
            <a:avLst/>
            <a:gdLst/>
            <a:ahLst/>
            <a:cxnLst/>
            <a:rect l="l" t="t" r="r" b="b"/>
            <a:pathLst>
              <a:path w="340995" h="296545">
                <a:moveTo>
                  <a:pt x="40538" y="0"/>
                </a:moveTo>
                <a:lnTo>
                  <a:pt x="4267" y="0"/>
                </a:lnTo>
                <a:lnTo>
                  <a:pt x="0" y="5346"/>
                </a:lnTo>
                <a:lnTo>
                  <a:pt x="0" y="91935"/>
                </a:lnTo>
                <a:lnTo>
                  <a:pt x="1717" y="105149"/>
                </a:lnTo>
                <a:lnTo>
                  <a:pt x="23665" y="138512"/>
                </a:lnTo>
                <a:lnTo>
                  <a:pt x="60819" y="157751"/>
                </a:lnTo>
                <a:lnTo>
                  <a:pt x="68275" y="217004"/>
                </a:lnTo>
                <a:lnTo>
                  <a:pt x="79349" y="257833"/>
                </a:lnTo>
                <a:lnTo>
                  <a:pt x="108429" y="286790"/>
                </a:lnTo>
                <a:lnTo>
                  <a:pt x="134752" y="296179"/>
                </a:lnTo>
                <a:lnTo>
                  <a:pt x="151765" y="295328"/>
                </a:lnTo>
                <a:lnTo>
                  <a:pt x="167282" y="292287"/>
                </a:lnTo>
                <a:lnTo>
                  <a:pt x="181214" y="287253"/>
                </a:lnTo>
                <a:lnTo>
                  <a:pt x="193477" y="280423"/>
                </a:lnTo>
                <a:lnTo>
                  <a:pt x="202213" y="273414"/>
                </a:lnTo>
                <a:lnTo>
                  <a:pt x="152616" y="273414"/>
                </a:lnTo>
                <a:lnTo>
                  <a:pt x="136942" y="271824"/>
                </a:lnTo>
                <a:lnTo>
                  <a:pt x="101800" y="250042"/>
                </a:lnTo>
                <a:lnTo>
                  <a:pt x="90677" y="159270"/>
                </a:lnTo>
                <a:lnTo>
                  <a:pt x="104162" y="156006"/>
                </a:lnTo>
                <a:lnTo>
                  <a:pt x="117170" y="150601"/>
                </a:lnTo>
                <a:lnTo>
                  <a:pt x="129227" y="143280"/>
                </a:lnTo>
                <a:lnTo>
                  <a:pt x="138016" y="135827"/>
                </a:lnTo>
                <a:lnTo>
                  <a:pt x="89212" y="135827"/>
                </a:lnTo>
                <a:lnTo>
                  <a:pt x="72814" y="134794"/>
                </a:lnTo>
                <a:lnTo>
                  <a:pt x="33982" y="116793"/>
                </a:lnTo>
                <a:lnTo>
                  <a:pt x="22402" y="23520"/>
                </a:lnTo>
                <a:lnTo>
                  <a:pt x="40538" y="23520"/>
                </a:lnTo>
                <a:lnTo>
                  <a:pt x="44805" y="18173"/>
                </a:lnTo>
                <a:lnTo>
                  <a:pt x="44805" y="5346"/>
                </a:lnTo>
                <a:lnTo>
                  <a:pt x="40538" y="0"/>
                </a:lnTo>
                <a:close/>
              </a:path>
              <a:path w="340995" h="296545">
                <a:moveTo>
                  <a:pt x="265780" y="57896"/>
                </a:moveTo>
                <a:lnTo>
                  <a:pt x="224922" y="71894"/>
                </a:lnTo>
                <a:lnTo>
                  <a:pt x="205379" y="106541"/>
                </a:lnTo>
                <a:lnTo>
                  <a:pt x="204825" y="217004"/>
                </a:lnTo>
                <a:lnTo>
                  <a:pt x="203002" y="231147"/>
                </a:lnTo>
                <a:lnTo>
                  <a:pt x="179235" y="264090"/>
                </a:lnTo>
                <a:lnTo>
                  <a:pt x="152616" y="273414"/>
                </a:lnTo>
                <a:lnTo>
                  <a:pt x="202213" y="273414"/>
                </a:lnTo>
                <a:lnTo>
                  <a:pt x="224088" y="239084"/>
                </a:lnTo>
                <a:lnTo>
                  <a:pt x="227228" y="114376"/>
                </a:lnTo>
                <a:lnTo>
                  <a:pt x="230129" y="100286"/>
                </a:lnTo>
                <a:lnTo>
                  <a:pt x="238058" y="89134"/>
                </a:lnTo>
                <a:lnTo>
                  <a:pt x="249853" y="82082"/>
                </a:lnTo>
                <a:lnTo>
                  <a:pt x="307155" y="82082"/>
                </a:lnTo>
                <a:lnTo>
                  <a:pt x="302688" y="75931"/>
                </a:lnTo>
                <a:lnTo>
                  <a:pt x="292148" y="67002"/>
                </a:lnTo>
                <a:lnTo>
                  <a:pt x="279683" y="60829"/>
                </a:lnTo>
                <a:lnTo>
                  <a:pt x="265780" y="57896"/>
                </a:lnTo>
                <a:close/>
              </a:path>
              <a:path w="340995" h="296545">
                <a:moveTo>
                  <a:pt x="307155" y="82082"/>
                </a:moveTo>
                <a:lnTo>
                  <a:pt x="249853" y="82082"/>
                </a:lnTo>
                <a:lnTo>
                  <a:pt x="267713" y="83112"/>
                </a:lnTo>
                <a:lnTo>
                  <a:pt x="281119" y="88176"/>
                </a:lnTo>
                <a:lnTo>
                  <a:pt x="290122" y="96489"/>
                </a:lnTo>
                <a:lnTo>
                  <a:pt x="294776" y="107266"/>
                </a:lnTo>
                <a:lnTo>
                  <a:pt x="295503" y="162483"/>
                </a:lnTo>
                <a:lnTo>
                  <a:pt x="284266" y="169135"/>
                </a:lnTo>
                <a:lnTo>
                  <a:pt x="276366" y="179875"/>
                </a:lnTo>
                <a:lnTo>
                  <a:pt x="273120" y="193387"/>
                </a:lnTo>
                <a:lnTo>
                  <a:pt x="275913" y="207490"/>
                </a:lnTo>
                <a:lnTo>
                  <a:pt x="283586" y="218956"/>
                </a:lnTo>
                <a:lnTo>
                  <a:pt x="295035" y="226469"/>
                </a:lnTo>
                <a:lnTo>
                  <a:pt x="312618" y="225564"/>
                </a:lnTo>
                <a:lnTo>
                  <a:pt x="326116" y="220531"/>
                </a:lnTo>
                <a:lnTo>
                  <a:pt x="335427" y="212338"/>
                </a:lnTo>
                <a:lnTo>
                  <a:pt x="338862" y="205244"/>
                </a:lnTo>
                <a:lnTo>
                  <a:pt x="300837" y="205244"/>
                </a:lnTo>
                <a:lnTo>
                  <a:pt x="295503" y="200964"/>
                </a:lnTo>
                <a:lnTo>
                  <a:pt x="295503" y="188137"/>
                </a:lnTo>
                <a:lnTo>
                  <a:pt x="300837" y="182791"/>
                </a:lnTo>
                <a:lnTo>
                  <a:pt x="337656" y="182791"/>
                </a:lnTo>
                <a:lnTo>
                  <a:pt x="333534" y="173639"/>
                </a:lnTo>
                <a:lnTo>
                  <a:pt x="324904" y="165607"/>
                </a:lnTo>
                <a:lnTo>
                  <a:pt x="317906" y="162483"/>
                </a:lnTo>
                <a:lnTo>
                  <a:pt x="317906" y="114376"/>
                </a:lnTo>
                <a:lnTo>
                  <a:pt x="316053" y="100104"/>
                </a:lnTo>
                <a:lnTo>
                  <a:pt x="310819" y="87127"/>
                </a:lnTo>
                <a:lnTo>
                  <a:pt x="307155" y="82082"/>
                </a:lnTo>
                <a:close/>
              </a:path>
              <a:path w="340995" h="296545">
                <a:moveTo>
                  <a:pt x="337656" y="182791"/>
                </a:moveTo>
                <a:lnTo>
                  <a:pt x="313639" y="182791"/>
                </a:lnTo>
                <a:lnTo>
                  <a:pt x="317906" y="188137"/>
                </a:lnTo>
                <a:lnTo>
                  <a:pt x="317906" y="200964"/>
                </a:lnTo>
                <a:lnTo>
                  <a:pt x="313639" y="205244"/>
                </a:lnTo>
                <a:lnTo>
                  <a:pt x="338862" y="205244"/>
                </a:lnTo>
                <a:lnTo>
                  <a:pt x="340454" y="201957"/>
                </a:lnTo>
                <a:lnTo>
                  <a:pt x="338974" y="185716"/>
                </a:lnTo>
                <a:lnTo>
                  <a:pt x="337656" y="182791"/>
                </a:lnTo>
                <a:close/>
              </a:path>
              <a:path w="340995" h="296545">
                <a:moveTo>
                  <a:pt x="153619" y="0"/>
                </a:moveTo>
                <a:lnTo>
                  <a:pt x="118414" y="0"/>
                </a:lnTo>
                <a:lnTo>
                  <a:pt x="113080" y="5346"/>
                </a:lnTo>
                <a:lnTo>
                  <a:pt x="113080" y="18173"/>
                </a:lnTo>
                <a:lnTo>
                  <a:pt x="118414" y="23520"/>
                </a:lnTo>
                <a:lnTo>
                  <a:pt x="136550" y="23520"/>
                </a:lnTo>
                <a:lnTo>
                  <a:pt x="136550" y="91935"/>
                </a:lnTo>
                <a:lnTo>
                  <a:pt x="115874" y="124644"/>
                </a:lnTo>
                <a:lnTo>
                  <a:pt x="89212" y="135827"/>
                </a:lnTo>
                <a:lnTo>
                  <a:pt x="138016" y="135827"/>
                </a:lnTo>
                <a:lnTo>
                  <a:pt x="158421" y="99309"/>
                </a:lnTo>
                <a:lnTo>
                  <a:pt x="158881" y="23520"/>
                </a:lnTo>
                <a:lnTo>
                  <a:pt x="158953" y="5346"/>
                </a:lnTo>
                <a:lnTo>
                  <a:pt x="153619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57115" y="4030978"/>
            <a:ext cx="547370" cy="548640"/>
          </a:xfrm>
          <a:custGeom>
            <a:avLst/>
            <a:gdLst/>
            <a:ahLst/>
            <a:cxnLst/>
            <a:rect l="l" t="t" r="r" b="b"/>
            <a:pathLst>
              <a:path w="547370" h="548639">
                <a:moveTo>
                  <a:pt x="273558" y="0"/>
                </a:moveTo>
                <a:lnTo>
                  <a:pt x="229025" y="3572"/>
                </a:lnTo>
                <a:lnTo>
                  <a:pt x="186839" y="13922"/>
                </a:lnTo>
                <a:lnTo>
                  <a:pt x="147552" y="30495"/>
                </a:lnTo>
                <a:lnTo>
                  <a:pt x="111714" y="52738"/>
                </a:lnTo>
                <a:lnTo>
                  <a:pt x="79876" y="80100"/>
                </a:lnTo>
                <a:lnTo>
                  <a:pt x="52591" y="112026"/>
                </a:lnTo>
                <a:lnTo>
                  <a:pt x="30409" y="147964"/>
                </a:lnTo>
                <a:lnTo>
                  <a:pt x="13883" y="187361"/>
                </a:lnTo>
                <a:lnTo>
                  <a:pt x="3562" y="229664"/>
                </a:lnTo>
                <a:lnTo>
                  <a:pt x="0" y="274319"/>
                </a:lnTo>
                <a:lnTo>
                  <a:pt x="902" y="296762"/>
                </a:lnTo>
                <a:lnTo>
                  <a:pt x="7912" y="340108"/>
                </a:lnTo>
                <a:lnTo>
                  <a:pt x="21405" y="380924"/>
                </a:lnTo>
                <a:lnTo>
                  <a:pt x="40828" y="418637"/>
                </a:lnTo>
                <a:lnTo>
                  <a:pt x="65630" y="452676"/>
                </a:lnTo>
                <a:lnTo>
                  <a:pt x="95260" y="482469"/>
                </a:lnTo>
                <a:lnTo>
                  <a:pt x="129167" y="507442"/>
                </a:lnTo>
                <a:lnTo>
                  <a:pt x="166799" y="527024"/>
                </a:lnTo>
                <a:lnTo>
                  <a:pt x="207605" y="540643"/>
                </a:lnTo>
                <a:lnTo>
                  <a:pt x="251032" y="547727"/>
                </a:lnTo>
                <a:lnTo>
                  <a:pt x="273558" y="548639"/>
                </a:lnTo>
                <a:lnTo>
                  <a:pt x="295938" y="547727"/>
                </a:lnTo>
                <a:lnTo>
                  <a:pt x="339164" y="540643"/>
                </a:lnTo>
                <a:lnTo>
                  <a:pt x="379866" y="527024"/>
                </a:lnTo>
                <a:lnTo>
                  <a:pt x="384007" y="525068"/>
                </a:lnTo>
                <a:lnTo>
                  <a:pt x="273558" y="525068"/>
                </a:lnTo>
                <a:lnTo>
                  <a:pt x="252932" y="524235"/>
                </a:lnTo>
                <a:lnTo>
                  <a:pt x="213138" y="517766"/>
                </a:lnTo>
                <a:lnTo>
                  <a:pt x="175717" y="505327"/>
                </a:lnTo>
                <a:lnTo>
                  <a:pt x="141180" y="487439"/>
                </a:lnTo>
                <a:lnTo>
                  <a:pt x="110042" y="464622"/>
                </a:lnTo>
                <a:lnTo>
                  <a:pt x="82814" y="437399"/>
                </a:lnTo>
                <a:lnTo>
                  <a:pt x="60010" y="406289"/>
                </a:lnTo>
                <a:lnTo>
                  <a:pt x="42143" y="371813"/>
                </a:lnTo>
                <a:lnTo>
                  <a:pt x="29726" y="334493"/>
                </a:lnTo>
                <a:lnTo>
                  <a:pt x="23271" y="294850"/>
                </a:lnTo>
                <a:lnTo>
                  <a:pt x="22440" y="274319"/>
                </a:lnTo>
                <a:lnTo>
                  <a:pt x="23271" y="253635"/>
                </a:lnTo>
                <a:lnTo>
                  <a:pt x="29726" y="213730"/>
                </a:lnTo>
                <a:lnTo>
                  <a:pt x="42143" y="176203"/>
                </a:lnTo>
                <a:lnTo>
                  <a:pt x="60010" y="141571"/>
                </a:lnTo>
                <a:lnTo>
                  <a:pt x="82814" y="110346"/>
                </a:lnTo>
                <a:lnTo>
                  <a:pt x="110042" y="83043"/>
                </a:lnTo>
                <a:lnTo>
                  <a:pt x="141180" y="60176"/>
                </a:lnTo>
                <a:lnTo>
                  <a:pt x="175717" y="42260"/>
                </a:lnTo>
                <a:lnTo>
                  <a:pt x="213138" y="29809"/>
                </a:lnTo>
                <a:lnTo>
                  <a:pt x="252932" y="23337"/>
                </a:lnTo>
                <a:lnTo>
                  <a:pt x="273558" y="22504"/>
                </a:lnTo>
                <a:lnTo>
                  <a:pt x="382079" y="22504"/>
                </a:lnTo>
                <a:lnTo>
                  <a:pt x="379866" y="21465"/>
                </a:lnTo>
                <a:lnTo>
                  <a:pt x="359866" y="13922"/>
                </a:lnTo>
                <a:lnTo>
                  <a:pt x="339164" y="7934"/>
                </a:lnTo>
                <a:lnTo>
                  <a:pt x="317831" y="3572"/>
                </a:lnTo>
                <a:lnTo>
                  <a:pt x="295938" y="904"/>
                </a:lnTo>
                <a:lnTo>
                  <a:pt x="273558" y="0"/>
                </a:lnTo>
                <a:close/>
              </a:path>
              <a:path w="547370" h="548639">
                <a:moveTo>
                  <a:pt x="382079" y="22504"/>
                </a:moveTo>
                <a:lnTo>
                  <a:pt x="273558" y="22504"/>
                </a:lnTo>
                <a:lnTo>
                  <a:pt x="294031" y="23337"/>
                </a:lnTo>
                <a:lnTo>
                  <a:pt x="314055" y="25793"/>
                </a:lnTo>
                <a:lnTo>
                  <a:pt x="352496" y="35319"/>
                </a:lnTo>
                <a:lnTo>
                  <a:pt x="388358" y="50567"/>
                </a:lnTo>
                <a:lnTo>
                  <a:pt x="421125" y="71023"/>
                </a:lnTo>
                <a:lnTo>
                  <a:pt x="450275" y="96172"/>
                </a:lnTo>
                <a:lnTo>
                  <a:pt x="475290" y="125500"/>
                </a:lnTo>
                <a:lnTo>
                  <a:pt x="495650" y="158493"/>
                </a:lnTo>
                <a:lnTo>
                  <a:pt x="510836" y="194637"/>
                </a:lnTo>
                <a:lnTo>
                  <a:pt x="520328" y="233417"/>
                </a:lnTo>
                <a:lnTo>
                  <a:pt x="523608" y="274319"/>
                </a:lnTo>
                <a:lnTo>
                  <a:pt x="522777" y="294850"/>
                </a:lnTo>
                <a:lnTo>
                  <a:pt x="516326" y="334493"/>
                </a:lnTo>
                <a:lnTo>
                  <a:pt x="503922" y="371813"/>
                </a:lnTo>
                <a:lnTo>
                  <a:pt x="486084" y="406289"/>
                </a:lnTo>
                <a:lnTo>
                  <a:pt x="463332" y="437399"/>
                </a:lnTo>
                <a:lnTo>
                  <a:pt x="436184" y="464622"/>
                </a:lnTo>
                <a:lnTo>
                  <a:pt x="405161" y="487439"/>
                </a:lnTo>
                <a:lnTo>
                  <a:pt x="370782" y="505327"/>
                </a:lnTo>
                <a:lnTo>
                  <a:pt x="333565" y="517766"/>
                </a:lnTo>
                <a:lnTo>
                  <a:pt x="294031" y="524235"/>
                </a:lnTo>
                <a:lnTo>
                  <a:pt x="273558" y="525068"/>
                </a:lnTo>
                <a:lnTo>
                  <a:pt x="384007" y="525068"/>
                </a:lnTo>
                <a:lnTo>
                  <a:pt x="434941" y="495593"/>
                </a:lnTo>
                <a:lnTo>
                  <a:pt x="466839" y="468139"/>
                </a:lnTo>
                <a:lnTo>
                  <a:pt x="494217" y="436152"/>
                </a:lnTo>
                <a:lnTo>
                  <a:pt x="516504" y="400204"/>
                </a:lnTo>
                <a:lnTo>
                  <a:pt x="533130" y="360868"/>
                </a:lnTo>
                <a:lnTo>
                  <a:pt x="543524" y="318716"/>
                </a:lnTo>
                <a:lnTo>
                  <a:pt x="547116" y="274319"/>
                </a:lnTo>
                <a:lnTo>
                  <a:pt x="546206" y="251732"/>
                </a:lnTo>
                <a:lnTo>
                  <a:pt x="539142" y="208184"/>
                </a:lnTo>
                <a:lnTo>
                  <a:pt x="525560" y="167265"/>
                </a:lnTo>
                <a:lnTo>
                  <a:pt x="506032" y="129528"/>
                </a:lnTo>
                <a:lnTo>
                  <a:pt x="481129" y="95527"/>
                </a:lnTo>
                <a:lnTo>
                  <a:pt x="451419" y="65814"/>
                </a:lnTo>
                <a:lnTo>
                  <a:pt x="417475" y="40942"/>
                </a:lnTo>
                <a:lnTo>
                  <a:pt x="399093" y="30495"/>
                </a:lnTo>
                <a:lnTo>
                  <a:pt x="382079" y="22504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58640" y="129235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20" y="0"/>
                </a:moveTo>
                <a:lnTo>
                  <a:pt x="229664" y="3572"/>
                </a:lnTo>
                <a:lnTo>
                  <a:pt x="187361" y="13922"/>
                </a:lnTo>
                <a:lnTo>
                  <a:pt x="147964" y="30495"/>
                </a:lnTo>
                <a:lnTo>
                  <a:pt x="112026" y="52738"/>
                </a:lnTo>
                <a:lnTo>
                  <a:pt x="80100" y="80100"/>
                </a:lnTo>
                <a:lnTo>
                  <a:pt x="52738" y="112026"/>
                </a:lnTo>
                <a:lnTo>
                  <a:pt x="30495" y="147964"/>
                </a:lnTo>
                <a:lnTo>
                  <a:pt x="13922" y="187361"/>
                </a:lnTo>
                <a:lnTo>
                  <a:pt x="3572" y="229664"/>
                </a:lnTo>
                <a:lnTo>
                  <a:pt x="0" y="274319"/>
                </a:lnTo>
                <a:lnTo>
                  <a:pt x="904" y="296762"/>
                </a:lnTo>
                <a:lnTo>
                  <a:pt x="7934" y="340108"/>
                </a:lnTo>
                <a:lnTo>
                  <a:pt x="21465" y="380924"/>
                </a:lnTo>
                <a:lnTo>
                  <a:pt x="40942" y="418637"/>
                </a:lnTo>
                <a:lnTo>
                  <a:pt x="65814" y="452676"/>
                </a:lnTo>
                <a:lnTo>
                  <a:pt x="95527" y="482469"/>
                </a:lnTo>
                <a:lnTo>
                  <a:pt x="129528" y="507442"/>
                </a:lnTo>
                <a:lnTo>
                  <a:pt x="167265" y="527024"/>
                </a:lnTo>
                <a:lnTo>
                  <a:pt x="208184" y="540643"/>
                </a:lnTo>
                <a:lnTo>
                  <a:pt x="251732" y="547727"/>
                </a:lnTo>
                <a:lnTo>
                  <a:pt x="274320" y="548639"/>
                </a:lnTo>
                <a:lnTo>
                  <a:pt x="296762" y="547727"/>
                </a:lnTo>
                <a:lnTo>
                  <a:pt x="340108" y="540643"/>
                </a:lnTo>
                <a:lnTo>
                  <a:pt x="380924" y="527024"/>
                </a:lnTo>
                <a:lnTo>
                  <a:pt x="385077" y="525068"/>
                </a:lnTo>
                <a:lnTo>
                  <a:pt x="274320" y="525068"/>
                </a:lnTo>
                <a:lnTo>
                  <a:pt x="253635" y="524235"/>
                </a:lnTo>
                <a:lnTo>
                  <a:pt x="213730" y="517766"/>
                </a:lnTo>
                <a:lnTo>
                  <a:pt x="176203" y="505327"/>
                </a:lnTo>
                <a:lnTo>
                  <a:pt x="141571" y="487439"/>
                </a:lnTo>
                <a:lnTo>
                  <a:pt x="110346" y="464622"/>
                </a:lnTo>
                <a:lnTo>
                  <a:pt x="83043" y="437399"/>
                </a:lnTo>
                <a:lnTo>
                  <a:pt x="60176" y="406289"/>
                </a:lnTo>
                <a:lnTo>
                  <a:pt x="42260" y="371813"/>
                </a:lnTo>
                <a:lnTo>
                  <a:pt x="29809" y="334493"/>
                </a:lnTo>
                <a:lnTo>
                  <a:pt x="23337" y="294850"/>
                </a:lnTo>
                <a:lnTo>
                  <a:pt x="22504" y="274319"/>
                </a:lnTo>
                <a:lnTo>
                  <a:pt x="23337" y="253635"/>
                </a:lnTo>
                <a:lnTo>
                  <a:pt x="29809" y="213730"/>
                </a:lnTo>
                <a:lnTo>
                  <a:pt x="42260" y="176203"/>
                </a:lnTo>
                <a:lnTo>
                  <a:pt x="60176" y="141571"/>
                </a:lnTo>
                <a:lnTo>
                  <a:pt x="83043" y="110346"/>
                </a:lnTo>
                <a:lnTo>
                  <a:pt x="110346" y="83043"/>
                </a:lnTo>
                <a:lnTo>
                  <a:pt x="141571" y="60176"/>
                </a:lnTo>
                <a:lnTo>
                  <a:pt x="176203" y="42260"/>
                </a:lnTo>
                <a:lnTo>
                  <a:pt x="213730" y="29809"/>
                </a:lnTo>
                <a:lnTo>
                  <a:pt x="253635" y="23337"/>
                </a:lnTo>
                <a:lnTo>
                  <a:pt x="274320" y="22504"/>
                </a:lnTo>
                <a:lnTo>
                  <a:pt x="383143" y="22504"/>
                </a:lnTo>
                <a:lnTo>
                  <a:pt x="380924" y="21465"/>
                </a:lnTo>
                <a:lnTo>
                  <a:pt x="360868" y="13922"/>
                </a:lnTo>
                <a:lnTo>
                  <a:pt x="340108" y="7934"/>
                </a:lnTo>
                <a:lnTo>
                  <a:pt x="318716" y="3572"/>
                </a:lnTo>
                <a:lnTo>
                  <a:pt x="296762" y="904"/>
                </a:lnTo>
                <a:lnTo>
                  <a:pt x="274320" y="0"/>
                </a:lnTo>
                <a:close/>
              </a:path>
              <a:path w="548639" h="548639">
                <a:moveTo>
                  <a:pt x="383143" y="22504"/>
                </a:moveTo>
                <a:lnTo>
                  <a:pt x="274320" y="22504"/>
                </a:lnTo>
                <a:lnTo>
                  <a:pt x="294850" y="23337"/>
                </a:lnTo>
                <a:lnTo>
                  <a:pt x="314930" y="25793"/>
                </a:lnTo>
                <a:lnTo>
                  <a:pt x="353476" y="35319"/>
                </a:lnTo>
                <a:lnTo>
                  <a:pt x="389439" y="50567"/>
                </a:lnTo>
                <a:lnTo>
                  <a:pt x="422297" y="71023"/>
                </a:lnTo>
                <a:lnTo>
                  <a:pt x="451529" y="96172"/>
                </a:lnTo>
                <a:lnTo>
                  <a:pt x="476614" y="125500"/>
                </a:lnTo>
                <a:lnTo>
                  <a:pt x="497031" y="158493"/>
                </a:lnTo>
                <a:lnTo>
                  <a:pt x="512260" y="194637"/>
                </a:lnTo>
                <a:lnTo>
                  <a:pt x="521779" y="233417"/>
                </a:lnTo>
                <a:lnTo>
                  <a:pt x="525068" y="274319"/>
                </a:lnTo>
                <a:lnTo>
                  <a:pt x="524235" y="294850"/>
                </a:lnTo>
                <a:lnTo>
                  <a:pt x="517766" y="334493"/>
                </a:lnTo>
                <a:lnTo>
                  <a:pt x="505327" y="371813"/>
                </a:lnTo>
                <a:lnTo>
                  <a:pt x="487439" y="406289"/>
                </a:lnTo>
                <a:lnTo>
                  <a:pt x="464622" y="437399"/>
                </a:lnTo>
                <a:lnTo>
                  <a:pt x="437399" y="464622"/>
                </a:lnTo>
                <a:lnTo>
                  <a:pt x="406289" y="487439"/>
                </a:lnTo>
                <a:lnTo>
                  <a:pt x="371813" y="505327"/>
                </a:lnTo>
                <a:lnTo>
                  <a:pt x="334493" y="517766"/>
                </a:lnTo>
                <a:lnTo>
                  <a:pt x="294850" y="524235"/>
                </a:lnTo>
                <a:lnTo>
                  <a:pt x="274320" y="525068"/>
                </a:lnTo>
                <a:lnTo>
                  <a:pt x="385077" y="525068"/>
                </a:lnTo>
                <a:lnTo>
                  <a:pt x="436152" y="495593"/>
                </a:lnTo>
                <a:lnTo>
                  <a:pt x="468139" y="468139"/>
                </a:lnTo>
                <a:lnTo>
                  <a:pt x="495593" y="436152"/>
                </a:lnTo>
                <a:lnTo>
                  <a:pt x="517943" y="400204"/>
                </a:lnTo>
                <a:lnTo>
                  <a:pt x="534615" y="360868"/>
                </a:lnTo>
                <a:lnTo>
                  <a:pt x="545038" y="318716"/>
                </a:lnTo>
                <a:lnTo>
                  <a:pt x="548640" y="274319"/>
                </a:lnTo>
                <a:lnTo>
                  <a:pt x="547727" y="251732"/>
                </a:lnTo>
                <a:lnTo>
                  <a:pt x="540643" y="208184"/>
                </a:lnTo>
                <a:lnTo>
                  <a:pt x="527024" y="167265"/>
                </a:lnTo>
                <a:lnTo>
                  <a:pt x="507442" y="129528"/>
                </a:lnTo>
                <a:lnTo>
                  <a:pt x="482469" y="95527"/>
                </a:lnTo>
                <a:lnTo>
                  <a:pt x="452676" y="65814"/>
                </a:lnTo>
                <a:lnTo>
                  <a:pt x="418637" y="40942"/>
                </a:lnTo>
                <a:lnTo>
                  <a:pt x="400204" y="30495"/>
                </a:lnTo>
                <a:lnTo>
                  <a:pt x="383143" y="22504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64558" y="1463045"/>
            <a:ext cx="339090" cy="241300"/>
          </a:xfrm>
          <a:custGeom>
            <a:avLst/>
            <a:gdLst/>
            <a:ahLst/>
            <a:cxnLst/>
            <a:rect l="l" t="t" r="r" b="b"/>
            <a:pathLst>
              <a:path w="339089" h="241300">
                <a:moveTo>
                  <a:pt x="97664" y="86009"/>
                </a:moveTo>
                <a:lnTo>
                  <a:pt x="52984" y="86009"/>
                </a:lnTo>
                <a:lnTo>
                  <a:pt x="68056" y="87036"/>
                </a:lnTo>
                <a:lnTo>
                  <a:pt x="76521" y="94326"/>
                </a:lnTo>
                <a:lnTo>
                  <a:pt x="82220" y="103777"/>
                </a:lnTo>
                <a:lnTo>
                  <a:pt x="84849" y="115010"/>
                </a:lnTo>
                <a:lnTo>
                  <a:pt x="84723" y="128166"/>
                </a:lnTo>
                <a:lnTo>
                  <a:pt x="80659" y="144778"/>
                </a:lnTo>
                <a:lnTo>
                  <a:pt x="76262" y="158307"/>
                </a:lnTo>
                <a:lnTo>
                  <a:pt x="71642" y="168731"/>
                </a:lnTo>
                <a:lnTo>
                  <a:pt x="66908" y="176025"/>
                </a:lnTo>
                <a:lnTo>
                  <a:pt x="63734" y="188374"/>
                </a:lnTo>
                <a:lnTo>
                  <a:pt x="77152" y="224202"/>
                </a:lnTo>
                <a:lnTo>
                  <a:pt x="122237" y="235407"/>
                </a:lnTo>
                <a:lnTo>
                  <a:pt x="125450" y="238633"/>
                </a:lnTo>
                <a:lnTo>
                  <a:pt x="127583" y="239712"/>
                </a:lnTo>
                <a:lnTo>
                  <a:pt x="130784" y="240792"/>
                </a:lnTo>
                <a:lnTo>
                  <a:pt x="136130" y="240792"/>
                </a:lnTo>
                <a:lnTo>
                  <a:pt x="139331" y="239712"/>
                </a:lnTo>
                <a:lnTo>
                  <a:pt x="141464" y="237566"/>
                </a:lnTo>
                <a:lnTo>
                  <a:pt x="145744" y="232181"/>
                </a:lnTo>
                <a:lnTo>
                  <a:pt x="145744" y="225742"/>
                </a:lnTo>
                <a:lnTo>
                  <a:pt x="140398" y="221437"/>
                </a:lnTo>
                <a:lnTo>
                  <a:pt x="130472" y="215261"/>
                </a:lnTo>
                <a:lnTo>
                  <a:pt x="117750" y="211671"/>
                </a:lnTo>
                <a:lnTo>
                  <a:pt x="106222" y="209613"/>
                </a:lnTo>
                <a:lnTo>
                  <a:pt x="100875" y="208534"/>
                </a:lnTo>
                <a:lnTo>
                  <a:pt x="94462" y="207467"/>
                </a:lnTo>
                <a:lnTo>
                  <a:pt x="92328" y="207467"/>
                </a:lnTo>
                <a:lnTo>
                  <a:pt x="90194" y="205308"/>
                </a:lnTo>
                <a:lnTo>
                  <a:pt x="85915" y="193484"/>
                </a:lnTo>
                <a:lnTo>
                  <a:pt x="86994" y="189191"/>
                </a:lnTo>
                <a:lnTo>
                  <a:pt x="92398" y="179056"/>
                </a:lnTo>
                <a:lnTo>
                  <a:pt x="97624" y="167076"/>
                </a:lnTo>
                <a:lnTo>
                  <a:pt x="102009" y="154315"/>
                </a:lnTo>
                <a:lnTo>
                  <a:pt x="105760" y="137339"/>
                </a:lnTo>
                <a:lnTo>
                  <a:pt x="107474" y="122629"/>
                </a:lnTo>
                <a:lnTo>
                  <a:pt x="107269" y="109985"/>
                </a:lnTo>
                <a:lnTo>
                  <a:pt x="105265" y="99208"/>
                </a:lnTo>
                <a:lnTo>
                  <a:pt x="101582" y="90095"/>
                </a:lnTo>
                <a:lnTo>
                  <a:pt x="97664" y="86009"/>
                </a:lnTo>
                <a:close/>
              </a:path>
              <a:path w="339089" h="241300">
                <a:moveTo>
                  <a:pt x="55248" y="62376"/>
                </a:moveTo>
                <a:lnTo>
                  <a:pt x="12628" y="83892"/>
                </a:lnTo>
                <a:lnTo>
                  <a:pt x="0" y="129916"/>
                </a:lnTo>
                <a:lnTo>
                  <a:pt x="1698" y="141963"/>
                </a:lnTo>
                <a:lnTo>
                  <a:pt x="5945" y="155927"/>
                </a:lnTo>
                <a:lnTo>
                  <a:pt x="10749" y="168731"/>
                </a:lnTo>
                <a:lnTo>
                  <a:pt x="15767" y="179905"/>
                </a:lnTo>
                <a:lnTo>
                  <a:pt x="20714" y="189108"/>
                </a:lnTo>
                <a:lnTo>
                  <a:pt x="21830" y="193484"/>
                </a:lnTo>
                <a:lnTo>
                  <a:pt x="17550" y="205308"/>
                </a:lnTo>
                <a:lnTo>
                  <a:pt x="15417" y="206387"/>
                </a:lnTo>
                <a:lnTo>
                  <a:pt x="10070" y="208534"/>
                </a:lnTo>
                <a:lnTo>
                  <a:pt x="6870" y="216065"/>
                </a:lnTo>
                <a:lnTo>
                  <a:pt x="9003" y="221437"/>
                </a:lnTo>
                <a:lnTo>
                  <a:pt x="11150" y="225742"/>
                </a:lnTo>
                <a:lnTo>
                  <a:pt x="15417" y="228955"/>
                </a:lnTo>
                <a:lnTo>
                  <a:pt x="22897" y="228955"/>
                </a:lnTo>
                <a:lnTo>
                  <a:pt x="23964" y="227888"/>
                </a:lnTo>
                <a:lnTo>
                  <a:pt x="34619" y="219418"/>
                </a:lnTo>
                <a:lnTo>
                  <a:pt x="40108" y="207400"/>
                </a:lnTo>
                <a:lnTo>
                  <a:pt x="43130" y="195501"/>
                </a:lnTo>
                <a:lnTo>
                  <a:pt x="43103" y="183241"/>
                </a:lnTo>
                <a:lnTo>
                  <a:pt x="36604" y="171032"/>
                </a:lnTo>
                <a:lnTo>
                  <a:pt x="31182" y="158815"/>
                </a:lnTo>
                <a:lnTo>
                  <a:pt x="26984" y="147339"/>
                </a:lnTo>
                <a:lnTo>
                  <a:pt x="23718" y="129916"/>
                </a:lnTo>
                <a:lnTo>
                  <a:pt x="22852" y="116318"/>
                </a:lnTo>
                <a:lnTo>
                  <a:pt x="24219" y="105808"/>
                </a:lnTo>
                <a:lnTo>
                  <a:pt x="27652" y="97647"/>
                </a:lnTo>
                <a:lnTo>
                  <a:pt x="42370" y="88010"/>
                </a:lnTo>
                <a:lnTo>
                  <a:pt x="52984" y="86009"/>
                </a:lnTo>
                <a:lnTo>
                  <a:pt x="97664" y="86009"/>
                </a:lnTo>
                <a:lnTo>
                  <a:pt x="87533" y="75445"/>
                </a:lnTo>
                <a:lnTo>
                  <a:pt x="74018" y="67138"/>
                </a:lnTo>
                <a:lnTo>
                  <a:pt x="62702" y="63380"/>
                </a:lnTo>
                <a:lnTo>
                  <a:pt x="55248" y="62376"/>
                </a:lnTo>
                <a:close/>
              </a:path>
              <a:path w="339089" h="241300">
                <a:moveTo>
                  <a:pt x="339089" y="22567"/>
                </a:moveTo>
                <a:lnTo>
                  <a:pt x="315594" y="22567"/>
                </a:lnTo>
                <a:lnTo>
                  <a:pt x="315594" y="160159"/>
                </a:lnTo>
                <a:lnTo>
                  <a:pt x="127583" y="160159"/>
                </a:lnTo>
                <a:lnTo>
                  <a:pt x="122237" y="165544"/>
                </a:lnTo>
                <a:lnTo>
                  <a:pt x="122237" y="178435"/>
                </a:lnTo>
                <a:lnTo>
                  <a:pt x="127583" y="182740"/>
                </a:lnTo>
                <a:lnTo>
                  <a:pt x="333742" y="182740"/>
                </a:lnTo>
                <a:lnTo>
                  <a:pt x="339089" y="178435"/>
                </a:lnTo>
                <a:lnTo>
                  <a:pt x="339089" y="22567"/>
                </a:lnTo>
                <a:close/>
              </a:path>
              <a:path w="339089" h="241300">
                <a:moveTo>
                  <a:pt x="287819" y="103187"/>
                </a:moveTo>
                <a:lnTo>
                  <a:pt x="138264" y="103187"/>
                </a:lnTo>
                <a:lnTo>
                  <a:pt x="133984" y="107492"/>
                </a:lnTo>
                <a:lnTo>
                  <a:pt x="133984" y="120396"/>
                </a:lnTo>
                <a:lnTo>
                  <a:pt x="138264" y="125768"/>
                </a:lnTo>
                <a:lnTo>
                  <a:pt x="287819" y="125768"/>
                </a:lnTo>
                <a:lnTo>
                  <a:pt x="293153" y="120396"/>
                </a:lnTo>
                <a:lnTo>
                  <a:pt x="293153" y="107492"/>
                </a:lnTo>
                <a:lnTo>
                  <a:pt x="287819" y="103187"/>
                </a:lnTo>
                <a:close/>
              </a:path>
              <a:path w="339089" h="241300">
                <a:moveTo>
                  <a:pt x="287819" y="56972"/>
                </a:moveTo>
                <a:lnTo>
                  <a:pt x="138264" y="56972"/>
                </a:lnTo>
                <a:lnTo>
                  <a:pt x="133984" y="62344"/>
                </a:lnTo>
                <a:lnTo>
                  <a:pt x="133984" y="75247"/>
                </a:lnTo>
                <a:lnTo>
                  <a:pt x="138264" y="79540"/>
                </a:lnTo>
                <a:lnTo>
                  <a:pt x="287819" y="79540"/>
                </a:lnTo>
                <a:lnTo>
                  <a:pt x="293153" y="75247"/>
                </a:lnTo>
                <a:lnTo>
                  <a:pt x="293153" y="62344"/>
                </a:lnTo>
                <a:lnTo>
                  <a:pt x="287819" y="56972"/>
                </a:lnTo>
                <a:close/>
              </a:path>
              <a:path w="339089" h="241300">
                <a:moveTo>
                  <a:pt x="333742" y="0"/>
                </a:moveTo>
                <a:lnTo>
                  <a:pt x="59219" y="0"/>
                </a:lnTo>
                <a:lnTo>
                  <a:pt x="53872" y="4292"/>
                </a:lnTo>
                <a:lnTo>
                  <a:pt x="53872" y="40843"/>
                </a:lnTo>
                <a:lnTo>
                  <a:pt x="59219" y="45148"/>
                </a:lnTo>
                <a:lnTo>
                  <a:pt x="72033" y="45148"/>
                </a:lnTo>
                <a:lnTo>
                  <a:pt x="76301" y="40843"/>
                </a:lnTo>
                <a:lnTo>
                  <a:pt x="76301" y="22567"/>
                </a:lnTo>
                <a:lnTo>
                  <a:pt x="339089" y="22567"/>
                </a:lnTo>
                <a:lnTo>
                  <a:pt x="339089" y="4292"/>
                </a:lnTo>
                <a:lnTo>
                  <a:pt x="333742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04772" y="1395983"/>
            <a:ext cx="274320" cy="341630"/>
          </a:xfrm>
          <a:custGeom>
            <a:avLst/>
            <a:gdLst/>
            <a:ahLst/>
            <a:cxnLst/>
            <a:rect l="l" t="t" r="r" b="b"/>
            <a:pathLst>
              <a:path w="274319" h="341630">
                <a:moveTo>
                  <a:pt x="177876" y="90677"/>
                </a:moveTo>
                <a:lnTo>
                  <a:pt x="4292" y="90677"/>
                </a:lnTo>
                <a:lnTo>
                  <a:pt x="0" y="96011"/>
                </a:lnTo>
                <a:lnTo>
                  <a:pt x="0" y="336041"/>
                </a:lnTo>
                <a:lnTo>
                  <a:pt x="4292" y="341375"/>
                </a:lnTo>
                <a:lnTo>
                  <a:pt x="177876" y="341375"/>
                </a:lnTo>
                <a:lnTo>
                  <a:pt x="182168" y="336041"/>
                </a:lnTo>
                <a:lnTo>
                  <a:pt x="182168" y="317906"/>
                </a:lnTo>
                <a:lnTo>
                  <a:pt x="22504" y="317906"/>
                </a:lnTo>
                <a:lnTo>
                  <a:pt x="22504" y="113080"/>
                </a:lnTo>
                <a:lnTo>
                  <a:pt x="182168" y="113080"/>
                </a:lnTo>
                <a:lnTo>
                  <a:pt x="182168" y="96011"/>
                </a:lnTo>
                <a:lnTo>
                  <a:pt x="177876" y="90677"/>
                </a:lnTo>
                <a:close/>
              </a:path>
              <a:path w="274319" h="341630">
                <a:moveTo>
                  <a:pt x="182168" y="113080"/>
                </a:moveTo>
                <a:lnTo>
                  <a:pt x="159664" y="113080"/>
                </a:lnTo>
                <a:lnTo>
                  <a:pt x="159664" y="317906"/>
                </a:lnTo>
                <a:lnTo>
                  <a:pt x="182168" y="317906"/>
                </a:lnTo>
                <a:lnTo>
                  <a:pt x="182168" y="113080"/>
                </a:lnTo>
                <a:close/>
              </a:path>
              <a:path w="274319" h="341630">
                <a:moveTo>
                  <a:pt x="143586" y="273100"/>
                </a:moveTo>
                <a:lnTo>
                  <a:pt x="38582" y="273100"/>
                </a:lnTo>
                <a:lnTo>
                  <a:pt x="34289" y="277367"/>
                </a:lnTo>
                <a:lnTo>
                  <a:pt x="34289" y="290169"/>
                </a:lnTo>
                <a:lnTo>
                  <a:pt x="38582" y="295503"/>
                </a:lnTo>
                <a:lnTo>
                  <a:pt x="143586" y="295503"/>
                </a:lnTo>
                <a:lnTo>
                  <a:pt x="147878" y="290169"/>
                </a:lnTo>
                <a:lnTo>
                  <a:pt x="147878" y="277367"/>
                </a:lnTo>
                <a:lnTo>
                  <a:pt x="143586" y="273100"/>
                </a:lnTo>
                <a:close/>
              </a:path>
              <a:path w="274319" h="341630">
                <a:moveTo>
                  <a:pt x="222885" y="44805"/>
                </a:moveTo>
                <a:lnTo>
                  <a:pt x="50368" y="44805"/>
                </a:lnTo>
                <a:lnTo>
                  <a:pt x="45008" y="50139"/>
                </a:lnTo>
                <a:lnTo>
                  <a:pt x="45008" y="62941"/>
                </a:lnTo>
                <a:lnTo>
                  <a:pt x="50368" y="68275"/>
                </a:lnTo>
                <a:lnTo>
                  <a:pt x="205740" y="68275"/>
                </a:lnTo>
                <a:lnTo>
                  <a:pt x="205740" y="290169"/>
                </a:lnTo>
                <a:lnTo>
                  <a:pt x="210032" y="295503"/>
                </a:lnTo>
                <a:lnTo>
                  <a:pt x="222885" y="295503"/>
                </a:lnTo>
                <a:lnTo>
                  <a:pt x="228244" y="290169"/>
                </a:lnTo>
                <a:lnTo>
                  <a:pt x="228244" y="50139"/>
                </a:lnTo>
                <a:lnTo>
                  <a:pt x="222885" y="44805"/>
                </a:lnTo>
                <a:close/>
              </a:path>
              <a:path w="274319" h="341630">
                <a:moveTo>
                  <a:pt x="143586" y="227228"/>
                </a:moveTo>
                <a:lnTo>
                  <a:pt x="38582" y="227228"/>
                </a:lnTo>
                <a:lnTo>
                  <a:pt x="34289" y="232562"/>
                </a:lnTo>
                <a:lnTo>
                  <a:pt x="34289" y="245363"/>
                </a:lnTo>
                <a:lnTo>
                  <a:pt x="38582" y="249631"/>
                </a:lnTo>
                <a:lnTo>
                  <a:pt x="143586" y="249631"/>
                </a:lnTo>
                <a:lnTo>
                  <a:pt x="147878" y="245363"/>
                </a:lnTo>
                <a:lnTo>
                  <a:pt x="147878" y="232562"/>
                </a:lnTo>
                <a:lnTo>
                  <a:pt x="143586" y="227228"/>
                </a:lnTo>
                <a:close/>
              </a:path>
              <a:path w="274319" h="341630">
                <a:moveTo>
                  <a:pt x="268960" y="0"/>
                </a:moveTo>
                <a:lnTo>
                  <a:pt x="96443" y="0"/>
                </a:lnTo>
                <a:lnTo>
                  <a:pt x="91084" y="4267"/>
                </a:lnTo>
                <a:lnTo>
                  <a:pt x="91084" y="17068"/>
                </a:lnTo>
                <a:lnTo>
                  <a:pt x="96443" y="22402"/>
                </a:lnTo>
                <a:lnTo>
                  <a:pt x="250748" y="22402"/>
                </a:lnTo>
                <a:lnTo>
                  <a:pt x="250748" y="245363"/>
                </a:lnTo>
                <a:lnTo>
                  <a:pt x="256108" y="249631"/>
                </a:lnTo>
                <a:lnTo>
                  <a:pt x="268960" y="249631"/>
                </a:lnTo>
                <a:lnTo>
                  <a:pt x="274320" y="245363"/>
                </a:lnTo>
                <a:lnTo>
                  <a:pt x="274320" y="4267"/>
                </a:lnTo>
                <a:lnTo>
                  <a:pt x="268960" y="0"/>
                </a:lnTo>
                <a:close/>
              </a:path>
              <a:path w="274319" h="341630">
                <a:moveTo>
                  <a:pt x="143586" y="181355"/>
                </a:moveTo>
                <a:lnTo>
                  <a:pt x="38582" y="181355"/>
                </a:lnTo>
                <a:lnTo>
                  <a:pt x="34289" y="186689"/>
                </a:lnTo>
                <a:lnTo>
                  <a:pt x="34289" y="199491"/>
                </a:lnTo>
                <a:lnTo>
                  <a:pt x="38582" y="204825"/>
                </a:lnTo>
                <a:lnTo>
                  <a:pt x="143586" y="204825"/>
                </a:lnTo>
                <a:lnTo>
                  <a:pt x="147878" y="199491"/>
                </a:lnTo>
                <a:lnTo>
                  <a:pt x="147878" y="186689"/>
                </a:lnTo>
                <a:lnTo>
                  <a:pt x="143586" y="181355"/>
                </a:lnTo>
                <a:close/>
              </a:path>
              <a:path w="274319" h="341630">
                <a:moveTo>
                  <a:pt x="143586" y="136550"/>
                </a:moveTo>
                <a:lnTo>
                  <a:pt x="38582" y="136550"/>
                </a:lnTo>
                <a:lnTo>
                  <a:pt x="34289" y="140817"/>
                </a:lnTo>
                <a:lnTo>
                  <a:pt x="34289" y="153619"/>
                </a:lnTo>
                <a:lnTo>
                  <a:pt x="38582" y="158953"/>
                </a:lnTo>
                <a:lnTo>
                  <a:pt x="143586" y="158953"/>
                </a:lnTo>
                <a:lnTo>
                  <a:pt x="147878" y="153619"/>
                </a:lnTo>
                <a:lnTo>
                  <a:pt x="147878" y="140817"/>
                </a:lnTo>
                <a:lnTo>
                  <a:pt x="143586" y="13655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7611" y="129235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9664" y="3572"/>
                </a:lnTo>
                <a:lnTo>
                  <a:pt x="187361" y="13922"/>
                </a:lnTo>
                <a:lnTo>
                  <a:pt x="147964" y="30495"/>
                </a:lnTo>
                <a:lnTo>
                  <a:pt x="112026" y="52738"/>
                </a:lnTo>
                <a:lnTo>
                  <a:pt x="80100" y="80100"/>
                </a:lnTo>
                <a:lnTo>
                  <a:pt x="52738" y="112026"/>
                </a:lnTo>
                <a:lnTo>
                  <a:pt x="30495" y="147964"/>
                </a:lnTo>
                <a:lnTo>
                  <a:pt x="13922" y="187361"/>
                </a:lnTo>
                <a:lnTo>
                  <a:pt x="3572" y="229664"/>
                </a:lnTo>
                <a:lnTo>
                  <a:pt x="0" y="274319"/>
                </a:lnTo>
                <a:lnTo>
                  <a:pt x="904" y="296762"/>
                </a:lnTo>
                <a:lnTo>
                  <a:pt x="7934" y="340108"/>
                </a:lnTo>
                <a:lnTo>
                  <a:pt x="21465" y="380924"/>
                </a:lnTo>
                <a:lnTo>
                  <a:pt x="40942" y="418637"/>
                </a:lnTo>
                <a:lnTo>
                  <a:pt x="65814" y="452676"/>
                </a:lnTo>
                <a:lnTo>
                  <a:pt x="95527" y="482469"/>
                </a:lnTo>
                <a:lnTo>
                  <a:pt x="129528" y="507442"/>
                </a:lnTo>
                <a:lnTo>
                  <a:pt x="167265" y="527024"/>
                </a:lnTo>
                <a:lnTo>
                  <a:pt x="208184" y="540643"/>
                </a:lnTo>
                <a:lnTo>
                  <a:pt x="251732" y="547727"/>
                </a:lnTo>
                <a:lnTo>
                  <a:pt x="274319" y="548639"/>
                </a:lnTo>
                <a:lnTo>
                  <a:pt x="296762" y="547727"/>
                </a:lnTo>
                <a:lnTo>
                  <a:pt x="340108" y="540643"/>
                </a:lnTo>
                <a:lnTo>
                  <a:pt x="380924" y="527024"/>
                </a:lnTo>
                <a:lnTo>
                  <a:pt x="385077" y="525068"/>
                </a:lnTo>
                <a:lnTo>
                  <a:pt x="274319" y="525068"/>
                </a:lnTo>
                <a:lnTo>
                  <a:pt x="253635" y="524235"/>
                </a:lnTo>
                <a:lnTo>
                  <a:pt x="213730" y="517766"/>
                </a:lnTo>
                <a:lnTo>
                  <a:pt x="176203" y="505327"/>
                </a:lnTo>
                <a:lnTo>
                  <a:pt x="141571" y="487439"/>
                </a:lnTo>
                <a:lnTo>
                  <a:pt x="110346" y="464622"/>
                </a:lnTo>
                <a:lnTo>
                  <a:pt x="83043" y="437399"/>
                </a:lnTo>
                <a:lnTo>
                  <a:pt x="60176" y="406289"/>
                </a:lnTo>
                <a:lnTo>
                  <a:pt x="42260" y="371813"/>
                </a:lnTo>
                <a:lnTo>
                  <a:pt x="29809" y="334493"/>
                </a:lnTo>
                <a:lnTo>
                  <a:pt x="23337" y="294850"/>
                </a:lnTo>
                <a:lnTo>
                  <a:pt x="22504" y="274319"/>
                </a:lnTo>
                <a:lnTo>
                  <a:pt x="23337" y="253635"/>
                </a:lnTo>
                <a:lnTo>
                  <a:pt x="29809" y="213730"/>
                </a:lnTo>
                <a:lnTo>
                  <a:pt x="42260" y="176203"/>
                </a:lnTo>
                <a:lnTo>
                  <a:pt x="60176" y="141571"/>
                </a:lnTo>
                <a:lnTo>
                  <a:pt x="83043" y="110346"/>
                </a:lnTo>
                <a:lnTo>
                  <a:pt x="110346" y="83043"/>
                </a:lnTo>
                <a:lnTo>
                  <a:pt x="141571" y="60176"/>
                </a:lnTo>
                <a:lnTo>
                  <a:pt x="176203" y="42260"/>
                </a:lnTo>
                <a:lnTo>
                  <a:pt x="213730" y="29809"/>
                </a:lnTo>
                <a:lnTo>
                  <a:pt x="253635" y="23337"/>
                </a:lnTo>
                <a:lnTo>
                  <a:pt x="274319" y="22504"/>
                </a:lnTo>
                <a:lnTo>
                  <a:pt x="383143" y="22504"/>
                </a:lnTo>
                <a:lnTo>
                  <a:pt x="380924" y="21465"/>
                </a:lnTo>
                <a:lnTo>
                  <a:pt x="360868" y="13922"/>
                </a:lnTo>
                <a:lnTo>
                  <a:pt x="340108" y="7934"/>
                </a:lnTo>
                <a:lnTo>
                  <a:pt x="318716" y="3572"/>
                </a:lnTo>
                <a:lnTo>
                  <a:pt x="296762" y="904"/>
                </a:lnTo>
                <a:lnTo>
                  <a:pt x="274319" y="0"/>
                </a:lnTo>
                <a:close/>
              </a:path>
              <a:path w="548639" h="548639">
                <a:moveTo>
                  <a:pt x="383143" y="22504"/>
                </a:moveTo>
                <a:lnTo>
                  <a:pt x="274319" y="22504"/>
                </a:lnTo>
                <a:lnTo>
                  <a:pt x="294850" y="23337"/>
                </a:lnTo>
                <a:lnTo>
                  <a:pt x="314930" y="25793"/>
                </a:lnTo>
                <a:lnTo>
                  <a:pt x="353476" y="35319"/>
                </a:lnTo>
                <a:lnTo>
                  <a:pt x="389439" y="50567"/>
                </a:lnTo>
                <a:lnTo>
                  <a:pt x="422297" y="71023"/>
                </a:lnTo>
                <a:lnTo>
                  <a:pt x="451529" y="96172"/>
                </a:lnTo>
                <a:lnTo>
                  <a:pt x="476614" y="125500"/>
                </a:lnTo>
                <a:lnTo>
                  <a:pt x="497031" y="158493"/>
                </a:lnTo>
                <a:lnTo>
                  <a:pt x="512260" y="194637"/>
                </a:lnTo>
                <a:lnTo>
                  <a:pt x="521779" y="233417"/>
                </a:lnTo>
                <a:lnTo>
                  <a:pt x="525068" y="274319"/>
                </a:lnTo>
                <a:lnTo>
                  <a:pt x="524235" y="294850"/>
                </a:lnTo>
                <a:lnTo>
                  <a:pt x="517766" y="334493"/>
                </a:lnTo>
                <a:lnTo>
                  <a:pt x="505327" y="371813"/>
                </a:lnTo>
                <a:lnTo>
                  <a:pt x="487439" y="406289"/>
                </a:lnTo>
                <a:lnTo>
                  <a:pt x="464622" y="437399"/>
                </a:lnTo>
                <a:lnTo>
                  <a:pt x="437399" y="464622"/>
                </a:lnTo>
                <a:lnTo>
                  <a:pt x="406289" y="487439"/>
                </a:lnTo>
                <a:lnTo>
                  <a:pt x="371813" y="505327"/>
                </a:lnTo>
                <a:lnTo>
                  <a:pt x="334493" y="517766"/>
                </a:lnTo>
                <a:lnTo>
                  <a:pt x="294850" y="524235"/>
                </a:lnTo>
                <a:lnTo>
                  <a:pt x="274319" y="525068"/>
                </a:lnTo>
                <a:lnTo>
                  <a:pt x="385077" y="525068"/>
                </a:lnTo>
                <a:lnTo>
                  <a:pt x="436152" y="495593"/>
                </a:lnTo>
                <a:lnTo>
                  <a:pt x="468139" y="468139"/>
                </a:lnTo>
                <a:lnTo>
                  <a:pt x="495593" y="436152"/>
                </a:lnTo>
                <a:lnTo>
                  <a:pt x="517943" y="400204"/>
                </a:lnTo>
                <a:lnTo>
                  <a:pt x="534615" y="360868"/>
                </a:lnTo>
                <a:lnTo>
                  <a:pt x="545038" y="318716"/>
                </a:lnTo>
                <a:lnTo>
                  <a:pt x="548640" y="274319"/>
                </a:lnTo>
                <a:lnTo>
                  <a:pt x="547727" y="251732"/>
                </a:lnTo>
                <a:lnTo>
                  <a:pt x="540643" y="208184"/>
                </a:lnTo>
                <a:lnTo>
                  <a:pt x="527024" y="167265"/>
                </a:lnTo>
                <a:lnTo>
                  <a:pt x="507442" y="129528"/>
                </a:lnTo>
                <a:lnTo>
                  <a:pt x="482469" y="95527"/>
                </a:lnTo>
                <a:lnTo>
                  <a:pt x="452676" y="65814"/>
                </a:lnTo>
                <a:lnTo>
                  <a:pt x="418637" y="40942"/>
                </a:lnTo>
                <a:lnTo>
                  <a:pt x="400204" y="30495"/>
                </a:lnTo>
                <a:lnTo>
                  <a:pt x="383143" y="22504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50254" y="1417319"/>
            <a:ext cx="321945" cy="274320"/>
          </a:xfrm>
          <a:custGeom>
            <a:avLst/>
            <a:gdLst/>
            <a:ahLst/>
            <a:cxnLst/>
            <a:rect l="l" t="t" r="r" b="b"/>
            <a:pathLst>
              <a:path w="321945" h="274319">
                <a:moveTo>
                  <a:pt x="19291" y="228244"/>
                </a:moveTo>
                <a:lnTo>
                  <a:pt x="6426" y="228244"/>
                </a:lnTo>
                <a:lnTo>
                  <a:pt x="2146" y="233603"/>
                </a:lnTo>
                <a:lnTo>
                  <a:pt x="2146" y="268960"/>
                </a:lnTo>
                <a:lnTo>
                  <a:pt x="6426" y="274319"/>
                </a:lnTo>
                <a:lnTo>
                  <a:pt x="19291" y="274319"/>
                </a:lnTo>
                <a:lnTo>
                  <a:pt x="24650" y="268960"/>
                </a:lnTo>
                <a:lnTo>
                  <a:pt x="24650" y="233603"/>
                </a:lnTo>
                <a:lnTo>
                  <a:pt x="19291" y="228244"/>
                </a:lnTo>
                <a:close/>
              </a:path>
              <a:path w="321945" h="274319">
                <a:moveTo>
                  <a:pt x="65379" y="205739"/>
                </a:moveTo>
                <a:lnTo>
                  <a:pt x="52514" y="205739"/>
                </a:lnTo>
                <a:lnTo>
                  <a:pt x="47155" y="211099"/>
                </a:lnTo>
                <a:lnTo>
                  <a:pt x="47155" y="268960"/>
                </a:lnTo>
                <a:lnTo>
                  <a:pt x="52514" y="274319"/>
                </a:lnTo>
                <a:lnTo>
                  <a:pt x="65379" y="274319"/>
                </a:lnTo>
                <a:lnTo>
                  <a:pt x="70739" y="268960"/>
                </a:lnTo>
                <a:lnTo>
                  <a:pt x="70739" y="211099"/>
                </a:lnTo>
                <a:lnTo>
                  <a:pt x="65379" y="205739"/>
                </a:lnTo>
                <a:close/>
              </a:path>
              <a:path w="321945" h="274319">
                <a:moveTo>
                  <a:pt x="111467" y="171449"/>
                </a:moveTo>
                <a:lnTo>
                  <a:pt x="98615" y="171449"/>
                </a:lnTo>
                <a:lnTo>
                  <a:pt x="93256" y="176809"/>
                </a:lnTo>
                <a:lnTo>
                  <a:pt x="93256" y="268960"/>
                </a:lnTo>
                <a:lnTo>
                  <a:pt x="98615" y="274319"/>
                </a:lnTo>
                <a:lnTo>
                  <a:pt x="111467" y="274319"/>
                </a:lnTo>
                <a:lnTo>
                  <a:pt x="115760" y="268960"/>
                </a:lnTo>
                <a:lnTo>
                  <a:pt x="115760" y="176809"/>
                </a:lnTo>
                <a:lnTo>
                  <a:pt x="111467" y="171449"/>
                </a:lnTo>
                <a:close/>
              </a:path>
              <a:path w="321945" h="274319">
                <a:moveTo>
                  <a:pt x="156489" y="159664"/>
                </a:moveTo>
                <a:lnTo>
                  <a:pt x="143624" y="159664"/>
                </a:lnTo>
                <a:lnTo>
                  <a:pt x="139344" y="165023"/>
                </a:lnTo>
                <a:lnTo>
                  <a:pt x="139344" y="268960"/>
                </a:lnTo>
                <a:lnTo>
                  <a:pt x="143624" y="274319"/>
                </a:lnTo>
                <a:lnTo>
                  <a:pt x="156489" y="274319"/>
                </a:lnTo>
                <a:lnTo>
                  <a:pt x="161848" y="268960"/>
                </a:lnTo>
                <a:lnTo>
                  <a:pt x="161848" y="165023"/>
                </a:lnTo>
                <a:lnTo>
                  <a:pt x="156489" y="159664"/>
                </a:lnTo>
                <a:close/>
              </a:path>
              <a:path w="321945" h="274319">
                <a:moveTo>
                  <a:pt x="202577" y="159664"/>
                </a:moveTo>
                <a:lnTo>
                  <a:pt x="189725" y="159664"/>
                </a:lnTo>
                <a:lnTo>
                  <a:pt x="184365" y="165023"/>
                </a:lnTo>
                <a:lnTo>
                  <a:pt x="184365" y="268960"/>
                </a:lnTo>
                <a:lnTo>
                  <a:pt x="189725" y="274319"/>
                </a:lnTo>
                <a:lnTo>
                  <a:pt x="202577" y="274319"/>
                </a:lnTo>
                <a:lnTo>
                  <a:pt x="207937" y="268960"/>
                </a:lnTo>
                <a:lnTo>
                  <a:pt x="207937" y="165023"/>
                </a:lnTo>
                <a:lnTo>
                  <a:pt x="202577" y="159664"/>
                </a:lnTo>
                <a:close/>
              </a:path>
              <a:path w="321945" h="274319">
                <a:moveTo>
                  <a:pt x="248678" y="125374"/>
                </a:moveTo>
                <a:lnTo>
                  <a:pt x="235813" y="125374"/>
                </a:lnTo>
                <a:lnTo>
                  <a:pt x="230454" y="130733"/>
                </a:lnTo>
                <a:lnTo>
                  <a:pt x="230454" y="268960"/>
                </a:lnTo>
                <a:lnTo>
                  <a:pt x="235813" y="274319"/>
                </a:lnTo>
                <a:lnTo>
                  <a:pt x="248678" y="274319"/>
                </a:lnTo>
                <a:lnTo>
                  <a:pt x="252958" y="268960"/>
                </a:lnTo>
                <a:lnTo>
                  <a:pt x="252958" y="130733"/>
                </a:lnTo>
                <a:lnTo>
                  <a:pt x="248678" y="125374"/>
                </a:lnTo>
                <a:close/>
              </a:path>
              <a:path w="321945" h="274319">
                <a:moveTo>
                  <a:pt x="293687" y="91084"/>
                </a:moveTo>
                <a:lnTo>
                  <a:pt x="280835" y="91084"/>
                </a:lnTo>
                <a:lnTo>
                  <a:pt x="276542" y="96443"/>
                </a:lnTo>
                <a:lnTo>
                  <a:pt x="276542" y="268960"/>
                </a:lnTo>
                <a:lnTo>
                  <a:pt x="280835" y="274319"/>
                </a:lnTo>
                <a:lnTo>
                  <a:pt x="293687" y="274319"/>
                </a:lnTo>
                <a:lnTo>
                  <a:pt x="299046" y="268960"/>
                </a:lnTo>
                <a:lnTo>
                  <a:pt x="299046" y="96443"/>
                </a:lnTo>
                <a:lnTo>
                  <a:pt x="293687" y="91084"/>
                </a:lnTo>
                <a:close/>
              </a:path>
              <a:path w="321945" h="274319">
                <a:moveTo>
                  <a:pt x="312991" y="0"/>
                </a:moveTo>
                <a:lnTo>
                  <a:pt x="258318" y="0"/>
                </a:lnTo>
                <a:lnTo>
                  <a:pt x="252958" y="5359"/>
                </a:lnTo>
                <a:lnTo>
                  <a:pt x="252958" y="18211"/>
                </a:lnTo>
                <a:lnTo>
                  <a:pt x="258318" y="22504"/>
                </a:lnTo>
                <a:lnTo>
                  <a:pt x="282968" y="22504"/>
                </a:lnTo>
                <a:lnTo>
                  <a:pt x="191858" y="114655"/>
                </a:lnTo>
                <a:lnTo>
                  <a:pt x="99682" y="114655"/>
                </a:lnTo>
                <a:lnTo>
                  <a:pt x="97536" y="116801"/>
                </a:lnTo>
                <a:lnTo>
                  <a:pt x="6426" y="185381"/>
                </a:lnTo>
                <a:lnTo>
                  <a:pt x="1066" y="188594"/>
                </a:lnTo>
                <a:lnTo>
                  <a:pt x="0" y="196100"/>
                </a:lnTo>
                <a:lnTo>
                  <a:pt x="4279" y="201447"/>
                </a:lnTo>
                <a:lnTo>
                  <a:pt x="6426" y="204673"/>
                </a:lnTo>
                <a:lnTo>
                  <a:pt x="9639" y="205739"/>
                </a:lnTo>
                <a:lnTo>
                  <a:pt x="16078" y="205739"/>
                </a:lnTo>
                <a:lnTo>
                  <a:pt x="20358" y="203593"/>
                </a:lnTo>
                <a:lnTo>
                  <a:pt x="108254" y="137159"/>
                </a:lnTo>
                <a:lnTo>
                  <a:pt x="199364" y="137159"/>
                </a:lnTo>
                <a:lnTo>
                  <a:pt x="202577" y="136093"/>
                </a:lnTo>
                <a:lnTo>
                  <a:pt x="204724" y="133946"/>
                </a:lnTo>
                <a:lnTo>
                  <a:pt x="299046" y="38582"/>
                </a:lnTo>
                <a:lnTo>
                  <a:pt x="321564" y="38582"/>
                </a:lnTo>
                <a:lnTo>
                  <a:pt x="321564" y="7505"/>
                </a:lnTo>
                <a:lnTo>
                  <a:pt x="319417" y="4292"/>
                </a:lnTo>
                <a:lnTo>
                  <a:pt x="317271" y="2146"/>
                </a:lnTo>
                <a:lnTo>
                  <a:pt x="312991" y="0"/>
                </a:lnTo>
                <a:close/>
              </a:path>
              <a:path w="321945" h="274319">
                <a:moveTo>
                  <a:pt x="321564" y="38582"/>
                </a:moveTo>
                <a:lnTo>
                  <a:pt x="299046" y="38582"/>
                </a:lnTo>
                <a:lnTo>
                  <a:pt x="299046" y="63220"/>
                </a:lnTo>
                <a:lnTo>
                  <a:pt x="304406" y="68579"/>
                </a:lnTo>
                <a:lnTo>
                  <a:pt x="317271" y="68579"/>
                </a:lnTo>
                <a:lnTo>
                  <a:pt x="321564" y="63220"/>
                </a:lnTo>
                <a:lnTo>
                  <a:pt x="321564" y="38582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49666" y="1292350"/>
            <a:ext cx="547370" cy="548640"/>
          </a:xfrm>
          <a:custGeom>
            <a:avLst/>
            <a:gdLst/>
            <a:ahLst/>
            <a:cxnLst/>
            <a:rect l="l" t="t" r="r" b="b"/>
            <a:pathLst>
              <a:path w="547370" h="548639">
                <a:moveTo>
                  <a:pt x="273557" y="0"/>
                </a:moveTo>
                <a:lnTo>
                  <a:pt x="229025" y="3572"/>
                </a:lnTo>
                <a:lnTo>
                  <a:pt x="186839" y="13922"/>
                </a:lnTo>
                <a:lnTo>
                  <a:pt x="147552" y="30495"/>
                </a:lnTo>
                <a:lnTo>
                  <a:pt x="111714" y="52738"/>
                </a:lnTo>
                <a:lnTo>
                  <a:pt x="79876" y="80100"/>
                </a:lnTo>
                <a:lnTo>
                  <a:pt x="52591" y="112026"/>
                </a:lnTo>
                <a:lnTo>
                  <a:pt x="30409" y="147964"/>
                </a:lnTo>
                <a:lnTo>
                  <a:pt x="13883" y="187361"/>
                </a:lnTo>
                <a:lnTo>
                  <a:pt x="3562" y="229664"/>
                </a:lnTo>
                <a:lnTo>
                  <a:pt x="0" y="274319"/>
                </a:lnTo>
                <a:lnTo>
                  <a:pt x="902" y="296762"/>
                </a:lnTo>
                <a:lnTo>
                  <a:pt x="7912" y="340108"/>
                </a:lnTo>
                <a:lnTo>
                  <a:pt x="21405" y="380924"/>
                </a:lnTo>
                <a:lnTo>
                  <a:pt x="40828" y="418637"/>
                </a:lnTo>
                <a:lnTo>
                  <a:pt x="65630" y="452676"/>
                </a:lnTo>
                <a:lnTo>
                  <a:pt x="95260" y="482469"/>
                </a:lnTo>
                <a:lnTo>
                  <a:pt x="129167" y="507442"/>
                </a:lnTo>
                <a:lnTo>
                  <a:pt x="166799" y="527024"/>
                </a:lnTo>
                <a:lnTo>
                  <a:pt x="207605" y="540643"/>
                </a:lnTo>
                <a:lnTo>
                  <a:pt x="251032" y="547727"/>
                </a:lnTo>
                <a:lnTo>
                  <a:pt x="273557" y="548639"/>
                </a:lnTo>
                <a:lnTo>
                  <a:pt x="295938" y="547727"/>
                </a:lnTo>
                <a:lnTo>
                  <a:pt x="339164" y="540643"/>
                </a:lnTo>
                <a:lnTo>
                  <a:pt x="379866" y="527024"/>
                </a:lnTo>
                <a:lnTo>
                  <a:pt x="384007" y="525068"/>
                </a:lnTo>
                <a:lnTo>
                  <a:pt x="273557" y="525068"/>
                </a:lnTo>
                <a:lnTo>
                  <a:pt x="252932" y="524235"/>
                </a:lnTo>
                <a:lnTo>
                  <a:pt x="213138" y="517766"/>
                </a:lnTo>
                <a:lnTo>
                  <a:pt x="175717" y="505327"/>
                </a:lnTo>
                <a:lnTo>
                  <a:pt x="141180" y="487439"/>
                </a:lnTo>
                <a:lnTo>
                  <a:pt x="110042" y="464622"/>
                </a:lnTo>
                <a:lnTo>
                  <a:pt x="82814" y="437399"/>
                </a:lnTo>
                <a:lnTo>
                  <a:pt x="60010" y="406289"/>
                </a:lnTo>
                <a:lnTo>
                  <a:pt x="42143" y="371813"/>
                </a:lnTo>
                <a:lnTo>
                  <a:pt x="29726" y="334493"/>
                </a:lnTo>
                <a:lnTo>
                  <a:pt x="23271" y="294850"/>
                </a:lnTo>
                <a:lnTo>
                  <a:pt x="22440" y="274319"/>
                </a:lnTo>
                <a:lnTo>
                  <a:pt x="23271" y="253635"/>
                </a:lnTo>
                <a:lnTo>
                  <a:pt x="29726" y="213730"/>
                </a:lnTo>
                <a:lnTo>
                  <a:pt x="42143" y="176203"/>
                </a:lnTo>
                <a:lnTo>
                  <a:pt x="60010" y="141571"/>
                </a:lnTo>
                <a:lnTo>
                  <a:pt x="82814" y="110346"/>
                </a:lnTo>
                <a:lnTo>
                  <a:pt x="110042" y="83043"/>
                </a:lnTo>
                <a:lnTo>
                  <a:pt x="141180" y="60176"/>
                </a:lnTo>
                <a:lnTo>
                  <a:pt x="175717" y="42260"/>
                </a:lnTo>
                <a:lnTo>
                  <a:pt x="213138" y="29809"/>
                </a:lnTo>
                <a:lnTo>
                  <a:pt x="252932" y="23337"/>
                </a:lnTo>
                <a:lnTo>
                  <a:pt x="273557" y="22504"/>
                </a:lnTo>
                <a:lnTo>
                  <a:pt x="382079" y="22504"/>
                </a:lnTo>
                <a:lnTo>
                  <a:pt x="379866" y="21465"/>
                </a:lnTo>
                <a:lnTo>
                  <a:pt x="359866" y="13922"/>
                </a:lnTo>
                <a:lnTo>
                  <a:pt x="339164" y="7934"/>
                </a:lnTo>
                <a:lnTo>
                  <a:pt x="317831" y="3572"/>
                </a:lnTo>
                <a:lnTo>
                  <a:pt x="295938" y="904"/>
                </a:lnTo>
                <a:lnTo>
                  <a:pt x="273557" y="0"/>
                </a:lnTo>
                <a:close/>
              </a:path>
              <a:path w="547370" h="548639">
                <a:moveTo>
                  <a:pt x="382079" y="22504"/>
                </a:moveTo>
                <a:lnTo>
                  <a:pt x="273557" y="22504"/>
                </a:lnTo>
                <a:lnTo>
                  <a:pt x="294031" y="23337"/>
                </a:lnTo>
                <a:lnTo>
                  <a:pt x="314055" y="25793"/>
                </a:lnTo>
                <a:lnTo>
                  <a:pt x="352496" y="35319"/>
                </a:lnTo>
                <a:lnTo>
                  <a:pt x="388358" y="50567"/>
                </a:lnTo>
                <a:lnTo>
                  <a:pt x="421125" y="71023"/>
                </a:lnTo>
                <a:lnTo>
                  <a:pt x="450275" y="96172"/>
                </a:lnTo>
                <a:lnTo>
                  <a:pt x="475290" y="125500"/>
                </a:lnTo>
                <a:lnTo>
                  <a:pt x="495650" y="158493"/>
                </a:lnTo>
                <a:lnTo>
                  <a:pt x="510836" y="194637"/>
                </a:lnTo>
                <a:lnTo>
                  <a:pt x="520328" y="233417"/>
                </a:lnTo>
                <a:lnTo>
                  <a:pt x="523608" y="274319"/>
                </a:lnTo>
                <a:lnTo>
                  <a:pt x="522777" y="294850"/>
                </a:lnTo>
                <a:lnTo>
                  <a:pt x="516326" y="334493"/>
                </a:lnTo>
                <a:lnTo>
                  <a:pt x="503922" y="371813"/>
                </a:lnTo>
                <a:lnTo>
                  <a:pt x="486084" y="406289"/>
                </a:lnTo>
                <a:lnTo>
                  <a:pt x="463332" y="437399"/>
                </a:lnTo>
                <a:lnTo>
                  <a:pt x="436184" y="464622"/>
                </a:lnTo>
                <a:lnTo>
                  <a:pt x="405161" y="487439"/>
                </a:lnTo>
                <a:lnTo>
                  <a:pt x="370782" y="505327"/>
                </a:lnTo>
                <a:lnTo>
                  <a:pt x="333565" y="517766"/>
                </a:lnTo>
                <a:lnTo>
                  <a:pt x="294031" y="524235"/>
                </a:lnTo>
                <a:lnTo>
                  <a:pt x="273557" y="525068"/>
                </a:lnTo>
                <a:lnTo>
                  <a:pt x="384007" y="525068"/>
                </a:lnTo>
                <a:lnTo>
                  <a:pt x="434941" y="495593"/>
                </a:lnTo>
                <a:lnTo>
                  <a:pt x="466839" y="468139"/>
                </a:lnTo>
                <a:lnTo>
                  <a:pt x="494217" y="436152"/>
                </a:lnTo>
                <a:lnTo>
                  <a:pt x="516504" y="400204"/>
                </a:lnTo>
                <a:lnTo>
                  <a:pt x="533130" y="360868"/>
                </a:lnTo>
                <a:lnTo>
                  <a:pt x="543524" y="318716"/>
                </a:lnTo>
                <a:lnTo>
                  <a:pt x="547115" y="274319"/>
                </a:lnTo>
                <a:lnTo>
                  <a:pt x="546206" y="251732"/>
                </a:lnTo>
                <a:lnTo>
                  <a:pt x="539142" y="208184"/>
                </a:lnTo>
                <a:lnTo>
                  <a:pt x="525560" y="167265"/>
                </a:lnTo>
                <a:lnTo>
                  <a:pt x="506032" y="129528"/>
                </a:lnTo>
                <a:lnTo>
                  <a:pt x="481129" y="95527"/>
                </a:lnTo>
                <a:lnTo>
                  <a:pt x="451419" y="65814"/>
                </a:lnTo>
                <a:lnTo>
                  <a:pt x="417475" y="40942"/>
                </a:lnTo>
                <a:lnTo>
                  <a:pt x="399093" y="30495"/>
                </a:lnTo>
                <a:lnTo>
                  <a:pt x="382079" y="22504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300720" y="4172708"/>
            <a:ext cx="253365" cy="251460"/>
          </a:xfrm>
          <a:custGeom>
            <a:avLst/>
            <a:gdLst/>
            <a:ahLst/>
            <a:cxnLst/>
            <a:rect l="l" t="t" r="r" b="b"/>
            <a:pathLst>
              <a:path w="253365" h="251460">
                <a:moveTo>
                  <a:pt x="194538" y="0"/>
                </a:moveTo>
                <a:lnTo>
                  <a:pt x="191198" y="1663"/>
                </a:lnTo>
                <a:lnTo>
                  <a:pt x="186181" y="2489"/>
                </a:lnTo>
                <a:lnTo>
                  <a:pt x="182841" y="3327"/>
                </a:lnTo>
                <a:lnTo>
                  <a:pt x="10020" y="175107"/>
                </a:lnTo>
                <a:lnTo>
                  <a:pt x="9182" y="176771"/>
                </a:lnTo>
                <a:lnTo>
                  <a:pt x="9182" y="177596"/>
                </a:lnTo>
                <a:lnTo>
                  <a:pt x="0" y="245656"/>
                </a:lnTo>
                <a:lnTo>
                  <a:pt x="0" y="248145"/>
                </a:lnTo>
                <a:lnTo>
                  <a:pt x="1663" y="249808"/>
                </a:lnTo>
                <a:lnTo>
                  <a:pt x="2501" y="249808"/>
                </a:lnTo>
                <a:lnTo>
                  <a:pt x="5003" y="251459"/>
                </a:lnTo>
                <a:lnTo>
                  <a:pt x="74307" y="242341"/>
                </a:lnTo>
                <a:lnTo>
                  <a:pt x="75145" y="242341"/>
                </a:lnTo>
                <a:lnTo>
                  <a:pt x="76809" y="241503"/>
                </a:lnTo>
                <a:lnTo>
                  <a:pt x="79297" y="239013"/>
                </a:lnTo>
                <a:lnTo>
                  <a:pt x="32562" y="239013"/>
                </a:lnTo>
                <a:lnTo>
                  <a:pt x="12522" y="217436"/>
                </a:lnTo>
                <a:lnTo>
                  <a:pt x="15862" y="186728"/>
                </a:lnTo>
                <a:lnTo>
                  <a:pt x="57681" y="186728"/>
                </a:lnTo>
                <a:lnTo>
                  <a:pt x="156959" y="89636"/>
                </a:lnTo>
                <a:lnTo>
                  <a:pt x="159473" y="87147"/>
                </a:lnTo>
                <a:lnTo>
                  <a:pt x="187025" y="87147"/>
                </a:lnTo>
                <a:lnTo>
                  <a:pt x="148615" y="48971"/>
                </a:lnTo>
                <a:lnTo>
                  <a:pt x="168655" y="29044"/>
                </a:lnTo>
                <a:lnTo>
                  <a:pt x="232101" y="29044"/>
                </a:lnTo>
                <a:lnTo>
                  <a:pt x="209562" y="6642"/>
                </a:lnTo>
                <a:lnTo>
                  <a:pt x="206222" y="4978"/>
                </a:lnTo>
                <a:lnTo>
                  <a:pt x="202882" y="2489"/>
                </a:lnTo>
                <a:lnTo>
                  <a:pt x="198704" y="1663"/>
                </a:lnTo>
                <a:lnTo>
                  <a:pt x="194538" y="0"/>
                </a:lnTo>
                <a:close/>
              </a:path>
              <a:path w="253365" h="251460">
                <a:moveTo>
                  <a:pt x="57681" y="186728"/>
                </a:moveTo>
                <a:lnTo>
                  <a:pt x="15862" y="186728"/>
                </a:lnTo>
                <a:lnTo>
                  <a:pt x="64287" y="234035"/>
                </a:lnTo>
                <a:lnTo>
                  <a:pt x="32562" y="239013"/>
                </a:lnTo>
                <a:lnTo>
                  <a:pt x="79297" y="239013"/>
                </a:lnTo>
                <a:lnTo>
                  <a:pt x="118280" y="200012"/>
                </a:lnTo>
                <a:lnTo>
                  <a:pt x="55930" y="200012"/>
                </a:lnTo>
                <a:lnTo>
                  <a:pt x="54267" y="198348"/>
                </a:lnTo>
                <a:lnTo>
                  <a:pt x="52590" y="197523"/>
                </a:lnTo>
                <a:lnTo>
                  <a:pt x="51765" y="196684"/>
                </a:lnTo>
                <a:lnTo>
                  <a:pt x="51765" y="193370"/>
                </a:lnTo>
                <a:lnTo>
                  <a:pt x="52590" y="191706"/>
                </a:lnTo>
                <a:lnTo>
                  <a:pt x="57681" y="186728"/>
                </a:lnTo>
                <a:close/>
              </a:path>
              <a:path w="253365" h="251460">
                <a:moveTo>
                  <a:pt x="187025" y="87147"/>
                </a:moveTo>
                <a:lnTo>
                  <a:pt x="159473" y="87147"/>
                </a:lnTo>
                <a:lnTo>
                  <a:pt x="161975" y="87972"/>
                </a:lnTo>
                <a:lnTo>
                  <a:pt x="162813" y="89636"/>
                </a:lnTo>
                <a:lnTo>
                  <a:pt x="163639" y="90462"/>
                </a:lnTo>
                <a:lnTo>
                  <a:pt x="163639" y="93776"/>
                </a:lnTo>
                <a:lnTo>
                  <a:pt x="59270" y="197523"/>
                </a:lnTo>
                <a:lnTo>
                  <a:pt x="57607" y="198348"/>
                </a:lnTo>
                <a:lnTo>
                  <a:pt x="55930" y="200012"/>
                </a:lnTo>
                <a:lnTo>
                  <a:pt x="118280" y="200012"/>
                </a:lnTo>
                <a:lnTo>
                  <a:pt x="205384" y="112864"/>
                </a:lnTo>
                <a:lnTo>
                  <a:pt x="215729" y="102908"/>
                </a:lnTo>
                <a:lnTo>
                  <a:pt x="202882" y="102908"/>
                </a:lnTo>
                <a:lnTo>
                  <a:pt x="187025" y="87147"/>
                </a:lnTo>
                <a:close/>
              </a:path>
              <a:path w="253365" h="251460">
                <a:moveTo>
                  <a:pt x="232101" y="29044"/>
                </a:moveTo>
                <a:lnTo>
                  <a:pt x="168655" y="29044"/>
                </a:lnTo>
                <a:lnTo>
                  <a:pt x="222084" y="83819"/>
                </a:lnTo>
                <a:lnTo>
                  <a:pt x="202882" y="102908"/>
                </a:lnTo>
                <a:lnTo>
                  <a:pt x="215729" y="102908"/>
                </a:lnTo>
                <a:lnTo>
                  <a:pt x="232105" y="87147"/>
                </a:lnTo>
                <a:lnTo>
                  <a:pt x="245465" y="73037"/>
                </a:lnTo>
                <a:lnTo>
                  <a:pt x="250469" y="66395"/>
                </a:lnTo>
                <a:lnTo>
                  <a:pt x="251307" y="62242"/>
                </a:lnTo>
                <a:lnTo>
                  <a:pt x="252983" y="58102"/>
                </a:lnTo>
                <a:lnTo>
                  <a:pt x="251307" y="53949"/>
                </a:lnTo>
                <a:lnTo>
                  <a:pt x="250469" y="48971"/>
                </a:lnTo>
                <a:lnTo>
                  <a:pt x="245465" y="42329"/>
                </a:lnTo>
                <a:lnTo>
                  <a:pt x="232101" y="29044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67611" y="403097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0"/>
                </a:moveTo>
                <a:lnTo>
                  <a:pt x="229664" y="3572"/>
                </a:lnTo>
                <a:lnTo>
                  <a:pt x="187361" y="13922"/>
                </a:lnTo>
                <a:lnTo>
                  <a:pt x="147964" y="30495"/>
                </a:lnTo>
                <a:lnTo>
                  <a:pt x="112026" y="52738"/>
                </a:lnTo>
                <a:lnTo>
                  <a:pt x="80100" y="80100"/>
                </a:lnTo>
                <a:lnTo>
                  <a:pt x="52738" y="112026"/>
                </a:lnTo>
                <a:lnTo>
                  <a:pt x="30495" y="147964"/>
                </a:lnTo>
                <a:lnTo>
                  <a:pt x="13922" y="187361"/>
                </a:lnTo>
                <a:lnTo>
                  <a:pt x="3572" y="229664"/>
                </a:lnTo>
                <a:lnTo>
                  <a:pt x="0" y="274319"/>
                </a:lnTo>
                <a:lnTo>
                  <a:pt x="904" y="296762"/>
                </a:lnTo>
                <a:lnTo>
                  <a:pt x="7934" y="340108"/>
                </a:lnTo>
                <a:lnTo>
                  <a:pt x="21465" y="380924"/>
                </a:lnTo>
                <a:lnTo>
                  <a:pt x="40942" y="418637"/>
                </a:lnTo>
                <a:lnTo>
                  <a:pt x="65814" y="452676"/>
                </a:lnTo>
                <a:lnTo>
                  <a:pt x="95527" y="482469"/>
                </a:lnTo>
                <a:lnTo>
                  <a:pt x="129528" y="507442"/>
                </a:lnTo>
                <a:lnTo>
                  <a:pt x="167265" y="527024"/>
                </a:lnTo>
                <a:lnTo>
                  <a:pt x="208184" y="540643"/>
                </a:lnTo>
                <a:lnTo>
                  <a:pt x="251732" y="547727"/>
                </a:lnTo>
                <a:lnTo>
                  <a:pt x="274319" y="548639"/>
                </a:lnTo>
                <a:lnTo>
                  <a:pt x="296762" y="547727"/>
                </a:lnTo>
                <a:lnTo>
                  <a:pt x="340108" y="540643"/>
                </a:lnTo>
                <a:lnTo>
                  <a:pt x="380924" y="527024"/>
                </a:lnTo>
                <a:lnTo>
                  <a:pt x="385077" y="525068"/>
                </a:lnTo>
                <a:lnTo>
                  <a:pt x="274319" y="525068"/>
                </a:lnTo>
                <a:lnTo>
                  <a:pt x="253635" y="524235"/>
                </a:lnTo>
                <a:lnTo>
                  <a:pt x="213730" y="517766"/>
                </a:lnTo>
                <a:lnTo>
                  <a:pt x="176203" y="505327"/>
                </a:lnTo>
                <a:lnTo>
                  <a:pt x="141571" y="487439"/>
                </a:lnTo>
                <a:lnTo>
                  <a:pt x="110346" y="464622"/>
                </a:lnTo>
                <a:lnTo>
                  <a:pt x="83043" y="437399"/>
                </a:lnTo>
                <a:lnTo>
                  <a:pt x="60176" y="406289"/>
                </a:lnTo>
                <a:lnTo>
                  <a:pt x="42260" y="371813"/>
                </a:lnTo>
                <a:lnTo>
                  <a:pt x="29809" y="334493"/>
                </a:lnTo>
                <a:lnTo>
                  <a:pt x="23337" y="294850"/>
                </a:lnTo>
                <a:lnTo>
                  <a:pt x="22504" y="274319"/>
                </a:lnTo>
                <a:lnTo>
                  <a:pt x="23337" y="253635"/>
                </a:lnTo>
                <a:lnTo>
                  <a:pt x="29809" y="213730"/>
                </a:lnTo>
                <a:lnTo>
                  <a:pt x="42260" y="176203"/>
                </a:lnTo>
                <a:lnTo>
                  <a:pt x="60176" y="141571"/>
                </a:lnTo>
                <a:lnTo>
                  <a:pt x="83043" y="110346"/>
                </a:lnTo>
                <a:lnTo>
                  <a:pt x="110346" y="83043"/>
                </a:lnTo>
                <a:lnTo>
                  <a:pt x="141571" y="60176"/>
                </a:lnTo>
                <a:lnTo>
                  <a:pt x="176203" y="42260"/>
                </a:lnTo>
                <a:lnTo>
                  <a:pt x="213730" y="29809"/>
                </a:lnTo>
                <a:lnTo>
                  <a:pt x="253635" y="23337"/>
                </a:lnTo>
                <a:lnTo>
                  <a:pt x="274319" y="22504"/>
                </a:lnTo>
                <a:lnTo>
                  <a:pt x="383143" y="22504"/>
                </a:lnTo>
                <a:lnTo>
                  <a:pt x="380924" y="21465"/>
                </a:lnTo>
                <a:lnTo>
                  <a:pt x="360868" y="13922"/>
                </a:lnTo>
                <a:lnTo>
                  <a:pt x="340108" y="7934"/>
                </a:lnTo>
                <a:lnTo>
                  <a:pt x="318716" y="3572"/>
                </a:lnTo>
                <a:lnTo>
                  <a:pt x="296762" y="904"/>
                </a:lnTo>
                <a:lnTo>
                  <a:pt x="274319" y="0"/>
                </a:lnTo>
                <a:close/>
              </a:path>
              <a:path w="548639" h="548639">
                <a:moveTo>
                  <a:pt x="383143" y="22504"/>
                </a:moveTo>
                <a:lnTo>
                  <a:pt x="274319" y="22504"/>
                </a:lnTo>
                <a:lnTo>
                  <a:pt x="294850" y="23337"/>
                </a:lnTo>
                <a:lnTo>
                  <a:pt x="314930" y="25793"/>
                </a:lnTo>
                <a:lnTo>
                  <a:pt x="353476" y="35319"/>
                </a:lnTo>
                <a:lnTo>
                  <a:pt x="389439" y="50567"/>
                </a:lnTo>
                <a:lnTo>
                  <a:pt x="422297" y="71023"/>
                </a:lnTo>
                <a:lnTo>
                  <a:pt x="451529" y="96172"/>
                </a:lnTo>
                <a:lnTo>
                  <a:pt x="476614" y="125500"/>
                </a:lnTo>
                <a:lnTo>
                  <a:pt x="497031" y="158493"/>
                </a:lnTo>
                <a:lnTo>
                  <a:pt x="512260" y="194637"/>
                </a:lnTo>
                <a:lnTo>
                  <a:pt x="521779" y="233417"/>
                </a:lnTo>
                <a:lnTo>
                  <a:pt x="525068" y="274319"/>
                </a:lnTo>
                <a:lnTo>
                  <a:pt x="524235" y="294850"/>
                </a:lnTo>
                <a:lnTo>
                  <a:pt x="517766" y="334493"/>
                </a:lnTo>
                <a:lnTo>
                  <a:pt x="505327" y="371813"/>
                </a:lnTo>
                <a:lnTo>
                  <a:pt x="487439" y="406289"/>
                </a:lnTo>
                <a:lnTo>
                  <a:pt x="464622" y="437399"/>
                </a:lnTo>
                <a:lnTo>
                  <a:pt x="437399" y="464622"/>
                </a:lnTo>
                <a:lnTo>
                  <a:pt x="406289" y="487439"/>
                </a:lnTo>
                <a:lnTo>
                  <a:pt x="371813" y="505327"/>
                </a:lnTo>
                <a:lnTo>
                  <a:pt x="334493" y="517766"/>
                </a:lnTo>
                <a:lnTo>
                  <a:pt x="294850" y="524235"/>
                </a:lnTo>
                <a:lnTo>
                  <a:pt x="274319" y="525068"/>
                </a:lnTo>
                <a:lnTo>
                  <a:pt x="385077" y="525068"/>
                </a:lnTo>
                <a:lnTo>
                  <a:pt x="436152" y="495593"/>
                </a:lnTo>
                <a:lnTo>
                  <a:pt x="468139" y="468139"/>
                </a:lnTo>
                <a:lnTo>
                  <a:pt x="495593" y="436152"/>
                </a:lnTo>
                <a:lnTo>
                  <a:pt x="517943" y="400204"/>
                </a:lnTo>
                <a:lnTo>
                  <a:pt x="534615" y="360868"/>
                </a:lnTo>
                <a:lnTo>
                  <a:pt x="545038" y="318716"/>
                </a:lnTo>
                <a:lnTo>
                  <a:pt x="548640" y="274319"/>
                </a:lnTo>
                <a:lnTo>
                  <a:pt x="547727" y="251732"/>
                </a:lnTo>
                <a:lnTo>
                  <a:pt x="540643" y="208184"/>
                </a:lnTo>
                <a:lnTo>
                  <a:pt x="527024" y="167265"/>
                </a:lnTo>
                <a:lnTo>
                  <a:pt x="507442" y="129528"/>
                </a:lnTo>
                <a:lnTo>
                  <a:pt x="482469" y="95527"/>
                </a:lnTo>
                <a:lnTo>
                  <a:pt x="452676" y="65814"/>
                </a:lnTo>
                <a:lnTo>
                  <a:pt x="418637" y="40942"/>
                </a:lnTo>
                <a:lnTo>
                  <a:pt x="400204" y="30495"/>
                </a:lnTo>
                <a:lnTo>
                  <a:pt x="383143" y="22504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139171" y="403097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9664" y="3572"/>
                </a:lnTo>
                <a:lnTo>
                  <a:pt x="187361" y="13922"/>
                </a:lnTo>
                <a:lnTo>
                  <a:pt x="147964" y="30495"/>
                </a:lnTo>
                <a:lnTo>
                  <a:pt x="112026" y="52738"/>
                </a:lnTo>
                <a:lnTo>
                  <a:pt x="80100" y="80100"/>
                </a:lnTo>
                <a:lnTo>
                  <a:pt x="52738" y="112026"/>
                </a:lnTo>
                <a:lnTo>
                  <a:pt x="30495" y="147964"/>
                </a:lnTo>
                <a:lnTo>
                  <a:pt x="13922" y="187361"/>
                </a:lnTo>
                <a:lnTo>
                  <a:pt x="3572" y="229664"/>
                </a:lnTo>
                <a:lnTo>
                  <a:pt x="0" y="274319"/>
                </a:lnTo>
                <a:lnTo>
                  <a:pt x="904" y="296762"/>
                </a:lnTo>
                <a:lnTo>
                  <a:pt x="7934" y="340108"/>
                </a:lnTo>
                <a:lnTo>
                  <a:pt x="21465" y="380924"/>
                </a:lnTo>
                <a:lnTo>
                  <a:pt x="40942" y="418637"/>
                </a:lnTo>
                <a:lnTo>
                  <a:pt x="65814" y="452676"/>
                </a:lnTo>
                <a:lnTo>
                  <a:pt x="95527" y="482469"/>
                </a:lnTo>
                <a:lnTo>
                  <a:pt x="129528" y="507442"/>
                </a:lnTo>
                <a:lnTo>
                  <a:pt x="167265" y="527024"/>
                </a:lnTo>
                <a:lnTo>
                  <a:pt x="208184" y="540643"/>
                </a:lnTo>
                <a:lnTo>
                  <a:pt x="251732" y="547727"/>
                </a:lnTo>
                <a:lnTo>
                  <a:pt x="274320" y="548639"/>
                </a:lnTo>
                <a:lnTo>
                  <a:pt x="296762" y="547727"/>
                </a:lnTo>
                <a:lnTo>
                  <a:pt x="340108" y="540643"/>
                </a:lnTo>
                <a:lnTo>
                  <a:pt x="380924" y="527024"/>
                </a:lnTo>
                <a:lnTo>
                  <a:pt x="385077" y="525068"/>
                </a:lnTo>
                <a:lnTo>
                  <a:pt x="274320" y="525068"/>
                </a:lnTo>
                <a:lnTo>
                  <a:pt x="253635" y="524235"/>
                </a:lnTo>
                <a:lnTo>
                  <a:pt x="213730" y="517766"/>
                </a:lnTo>
                <a:lnTo>
                  <a:pt x="176203" y="505327"/>
                </a:lnTo>
                <a:lnTo>
                  <a:pt x="141571" y="487439"/>
                </a:lnTo>
                <a:lnTo>
                  <a:pt x="110346" y="464622"/>
                </a:lnTo>
                <a:lnTo>
                  <a:pt x="83043" y="437399"/>
                </a:lnTo>
                <a:lnTo>
                  <a:pt x="60176" y="406289"/>
                </a:lnTo>
                <a:lnTo>
                  <a:pt x="42260" y="371813"/>
                </a:lnTo>
                <a:lnTo>
                  <a:pt x="29809" y="334493"/>
                </a:lnTo>
                <a:lnTo>
                  <a:pt x="23337" y="294850"/>
                </a:lnTo>
                <a:lnTo>
                  <a:pt x="22504" y="274319"/>
                </a:lnTo>
                <a:lnTo>
                  <a:pt x="23337" y="253635"/>
                </a:lnTo>
                <a:lnTo>
                  <a:pt x="29809" y="213730"/>
                </a:lnTo>
                <a:lnTo>
                  <a:pt x="42260" y="176203"/>
                </a:lnTo>
                <a:lnTo>
                  <a:pt x="60176" y="141571"/>
                </a:lnTo>
                <a:lnTo>
                  <a:pt x="83043" y="110346"/>
                </a:lnTo>
                <a:lnTo>
                  <a:pt x="110346" y="83043"/>
                </a:lnTo>
                <a:lnTo>
                  <a:pt x="141571" y="60176"/>
                </a:lnTo>
                <a:lnTo>
                  <a:pt x="176203" y="42260"/>
                </a:lnTo>
                <a:lnTo>
                  <a:pt x="213730" y="29809"/>
                </a:lnTo>
                <a:lnTo>
                  <a:pt x="253635" y="23337"/>
                </a:lnTo>
                <a:lnTo>
                  <a:pt x="274320" y="22504"/>
                </a:lnTo>
                <a:lnTo>
                  <a:pt x="383143" y="22504"/>
                </a:lnTo>
                <a:lnTo>
                  <a:pt x="380924" y="21465"/>
                </a:lnTo>
                <a:lnTo>
                  <a:pt x="360868" y="13922"/>
                </a:lnTo>
                <a:lnTo>
                  <a:pt x="340108" y="7934"/>
                </a:lnTo>
                <a:lnTo>
                  <a:pt x="318716" y="3572"/>
                </a:lnTo>
                <a:lnTo>
                  <a:pt x="296762" y="904"/>
                </a:lnTo>
                <a:lnTo>
                  <a:pt x="274320" y="0"/>
                </a:lnTo>
                <a:close/>
              </a:path>
              <a:path w="548640" h="548639">
                <a:moveTo>
                  <a:pt x="383143" y="22504"/>
                </a:moveTo>
                <a:lnTo>
                  <a:pt x="274320" y="22504"/>
                </a:lnTo>
                <a:lnTo>
                  <a:pt x="294850" y="23337"/>
                </a:lnTo>
                <a:lnTo>
                  <a:pt x="314930" y="25793"/>
                </a:lnTo>
                <a:lnTo>
                  <a:pt x="353476" y="35319"/>
                </a:lnTo>
                <a:lnTo>
                  <a:pt x="389439" y="50567"/>
                </a:lnTo>
                <a:lnTo>
                  <a:pt x="422297" y="71023"/>
                </a:lnTo>
                <a:lnTo>
                  <a:pt x="451529" y="96172"/>
                </a:lnTo>
                <a:lnTo>
                  <a:pt x="476614" y="125500"/>
                </a:lnTo>
                <a:lnTo>
                  <a:pt x="497031" y="158493"/>
                </a:lnTo>
                <a:lnTo>
                  <a:pt x="512260" y="194637"/>
                </a:lnTo>
                <a:lnTo>
                  <a:pt x="521779" y="233417"/>
                </a:lnTo>
                <a:lnTo>
                  <a:pt x="525068" y="274319"/>
                </a:lnTo>
                <a:lnTo>
                  <a:pt x="524235" y="294850"/>
                </a:lnTo>
                <a:lnTo>
                  <a:pt x="517766" y="334493"/>
                </a:lnTo>
                <a:lnTo>
                  <a:pt x="505327" y="371813"/>
                </a:lnTo>
                <a:lnTo>
                  <a:pt x="487439" y="406289"/>
                </a:lnTo>
                <a:lnTo>
                  <a:pt x="464622" y="437399"/>
                </a:lnTo>
                <a:lnTo>
                  <a:pt x="437399" y="464622"/>
                </a:lnTo>
                <a:lnTo>
                  <a:pt x="406289" y="487439"/>
                </a:lnTo>
                <a:lnTo>
                  <a:pt x="371813" y="505327"/>
                </a:lnTo>
                <a:lnTo>
                  <a:pt x="334493" y="517766"/>
                </a:lnTo>
                <a:lnTo>
                  <a:pt x="294850" y="524235"/>
                </a:lnTo>
                <a:lnTo>
                  <a:pt x="274320" y="525068"/>
                </a:lnTo>
                <a:lnTo>
                  <a:pt x="385077" y="525068"/>
                </a:lnTo>
                <a:lnTo>
                  <a:pt x="436152" y="495593"/>
                </a:lnTo>
                <a:lnTo>
                  <a:pt x="468139" y="468139"/>
                </a:lnTo>
                <a:lnTo>
                  <a:pt x="495593" y="436152"/>
                </a:lnTo>
                <a:lnTo>
                  <a:pt x="517943" y="400204"/>
                </a:lnTo>
                <a:lnTo>
                  <a:pt x="534615" y="360868"/>
                </a:lnTo>
                <a:lnTo>
                  <a:pt x="545038" y="318716"/>
                </a:lnTo>
                <a:lnTo>
                  <a:pt x="548640" y="274319"/>
                </a:lnTo>
                <a:lnTo>
                  <a:pt x="547727" y="251732"/>
                </a:lnTo>
                <a:lnTo>
                  <a:pt x="540643" y="208184"/>
                </a:lnTo>
                <a:lnTo>
                  <a:pt x="527024" y="167265"/>
                </a:lnTo>
                <a:lnTo>
                  <a:pt x="507442" y="129528"/>
                </a:lnTo>
                <a:lnTo>
                  <a:pt x="482469" y="95527"/>
                </a:lnTo>
                <a:lnTo>
                  <a:pt x="452676" y="65814"/>
                </a:lnTo>
                <a:lnTo>
                  <a:pt x="418637" y="40942"/>
                </a:lnTo>
                <a:lnTo>
                  <a:pt x="400204" y="30495"/>
                </a:lnTo>
                <a:lnTo>
                  <a:pt x="383143" y="22504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9193" y="1900249"/>
          <a:ext cx="11715750" cy="202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3978"/>
                <a:gridCol w="2932489"/>
                <a:gridCol w="2872103"/>
                <a:gridCol w="2966864"/>
              </a:tblGrid>
              <a:tr h="491026">
                <a:tc>
                  <a:txBody>
                    <a:bodyPr/>
                    <a:lstStyle/>
                    <a:p>
                      <a:pPr marL="898525" marR="271780" indent="-58229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amline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mini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ati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In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eff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es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2335" marR="182245" indent="-730250">
                        <a:lnSpc>
                          <a:spcPct val="100000"/>
                        </a:lnSpc>
                      </a:pP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Hy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er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-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ers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nali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z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um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er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ge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nt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17855" marR="333375" indent="-276225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Aut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mate</a:t>
                      </a:r>
                      <a:r>
                        <a:rPr dirty="0" sz="1400" spc="-2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cesse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Im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ro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ff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cy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Op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timi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z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/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Red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C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ts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</a:tr>
              <a:tr h="1531843">
                <a:tc>
                  <a:txBody>
                    <a:bodyPr/>
                    <a:lstStyle/>
                    <a:p>
                      <a:pPr algn="ctr" marL="146050" marR="102235" indent="-19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 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li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-p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k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s,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w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iv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me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b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k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vide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rs,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rse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tition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rs,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ff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ll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w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pl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xit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k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s.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9855" marR="12255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Open Sans"/>
                          <a:cs typeface="Open Sans"/>
                        </a:rPr>
                        <a:t>An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ly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z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tien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dyn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c,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-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ilo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xpe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ien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s,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s,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s,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omm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uni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ac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ss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th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tien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jou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5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.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dditi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this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ca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acc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oun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unique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ont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xt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ch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omm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uni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s.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0175" marR="121920" indent="-254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Open Sans"/>
                          <a:cs typeface="Open Sans"/>
                        </a:rPr>
                        <a:t>Aut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om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k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ponent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k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s,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ch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w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th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ien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pletin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k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ttin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lt.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9539" marR="13843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gh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oun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al</a:t>
                      </a:r>
                      <a:r>
                        <a:rPr dirty="0" sz="1200" spc="-2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b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qui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ca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-2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b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ptimi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z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2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d.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8368" y="4621408"/>
          <a:ext cx="11704955" cy="1840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8246"/>
                <a:gridCol w="2875315"/>
                <a:gridCol w="2941919"/>
                <a:gridCol w="2939145"/>
              </a:tblGrid>
              <a:tr h="491026">
                <a:tc>
                  <a:txBody>
                    <a:bodyPr/>
                    <a:lstStyle/>
                    <a:p>
                      <a:pPr marL="1121410" marR="281305" indent="-818515">
                        <a:lnSpc>
                          <a:spcPct val="100000"/>
                        </a:lnSpc>
                      </a:pP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nhan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um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spc="-2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alth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it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cy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08610" marR="269240" indent="-18415">
                        <a:lnSpc>
                          <a:spcPct val="100000"/>
                        </a:lnSpc>
                      </a:pP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na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b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le</a:t>
                      </a:r>
                      <a:r>
                        <a:rPr dirty="0" sz="1400" spc="-2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400" spc="-1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Med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ine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w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ith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Data-D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400" spc="-4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hts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35050" marR="95885" indent="-914400">
                        <a:lnSpc>
                          <a:spcPct val="100000"/>
                        </a:lnSpc>
                      </a:pP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cce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ate</a:t>
                      </a:r>
                      <a:r>
                        <a:rPr dirty="0" sz="1400" spc="-2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lini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al</a:t>
                      </a:r>
                      <a:r>
                        <a:rPr dirty="0" sz="1400" spc="-4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Di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sc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er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400" spc="-2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&amp;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ati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ct val="100000"/>
                        </a:lnSpc>
                      </a:pP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nhan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spc="-1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400" spc="-3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400" spc="-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ati</a:t>
                      </a:r>
                      <a:r>
                        <a:rPr dirty="0" sz="1400" spc="5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400" b="1">
                          <a:solidFill>
                            <a:srgbClr val="85BB24"/>
                          </a:solidFill>
                          <a:latin typeface="Open Sans"/>
                          <a:cs typeface="Open Sans"/>
                        </a:rPr>
                        <a:t>ity</a:t>
                      </a:r>
                      <a:endParaRPr sz="14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</a:tr>
              <a:tr h="1348963">
                <a:tc>
                  <a:txBody>
                    <a:bodyPr/>
                    <a:lstStyle/>
                    <a:p>
                      <a:pPr algn="ctr" marL="145415" marR="125730" indent="-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tien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b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ga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g,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y-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-und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th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pli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lth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ca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j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dju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ag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tion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th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b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ivin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vide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ome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lth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und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ndin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dhe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.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0" marR="113030" indent="-254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le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tion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4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tme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pon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gh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ly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ltim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al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s,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ple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ntin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lin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w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ith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x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be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th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ble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me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.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3189" marR="98425" indent="-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 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b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m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lly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nh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ilte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2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ndid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s,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ll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bu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den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lopm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,</a:t>
                      </a:r>
                      <a:r>
                        <a:rPr dirty="0" sz="1200" spc="4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pidl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y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em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be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st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th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gh</a:t>
                      </a:r>
                      <a:r>
                        <a:rPr dirty="0" sz="1200" spc="1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te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tiv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H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du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ion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al</a:t>
                      </a:r>
                      <a:r>
                        <a:rPr dirty="0" sz="1200" spc="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ont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.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3670" marR="138430" indent="-5080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Open Sans"/>
                          <a:cs typeface="Open Sans"/>
                        </a:rPr>
                        <a:t>All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“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w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ite</a:t>
                      </a:r>
                      <a:r>
                        <a:rPr dirty="0" sz="1200" spc="50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40">
                          <a:latin typeface="Open Sans"/>
                          <a:cs typeface="Open Sans"/>
                        </a:rPr>
                        <a:t>’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blo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c</a:t>
                      </a:r>
                      <a:r>
                        <a:rPr dirty="0" sz="1200" spc="-10">
                          <a:latin typeface="Open Sans"/>
                          <a:cs typeface="Open Sans"/>
                        </a:rPr>
                        <a:t>k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”</a:t>
                      </a:r>
                      <a:r>
                        <a:rPr dirty="0" sz="1200" spc="1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d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30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vid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2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c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tiv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e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ar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g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poin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t</a:t>
                      </a:r>
                      <a:r>
                        <a:rPr dirty="0" sz="1200" spc="20">
                          <a:latin typeface="Open Sans"/>
                          <a:cs typeface="Open Sans"/>
                        </a:rPr>
                        <a:t> 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f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r 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in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s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pi</a:t>
                      </a:r>
                      <a:r>
                        <a:rPr dirty="0" sz="1200" spc="-25">
                          <a:latin typeface="Open Sans"/>
                          <a:cs typeface="Open Sans"/>
                        </a:rPr>
                        <a:t>r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a</a:t>
                      </a:r>
                      <a:r>
                        <a:rPr dirty="0" sz="1200" spc="-5">
                          <a:latin typeface="Open Sans"/>
                          <a:cs typeface="Open Sans"/>
                        </a:rPr>
                        <a:t>tio</a:t>
                      </a:r>
                      <a:r>
                        <a:rPr dirty="0" sz="1200">
                          <a:latin typeface="Open Sans"/>
                          <a:cs typeface="Open Sans"/>
                        </a:rPr>
                        <a:t>n</a:t>
                      </a:r>
                      <a:endParaRPr sz="1200">
                        <a:latin typeface="Open Sans"/>
                        <a:cs typeface="Open Sans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2464" y="6478517"/>
            <a:ext cx="129539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0">
                <a:latin typeface="Verdana"/>
                <a:cs typeface="Verdana"/>
              </a:rPr>
              <a:t>16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0819" y="1926335"/>
            <a:ext cx="5181600" cy="0"/>
          </a:xfrm>
          <a:custGeom>
            <a:avLst/>
            <a:gdLst/>
            <a:ahLst/>
            <a:cxnLst/>
            <a:rect l="l" t="t" r="r" b="b"/>
            <a:pathLst>
              <a:path w="5181600" h="0">
                <a:moveTo>
                  <a:pt x="0" y="0"/>
                </a:moveTo>
                <a:lnTo>
                  <a:pt x="5181015" y="0"/>
                </a:lnTo>
              </a:path>
            </a:pathLst>
          </a:custGeom>
          <a:ln w="5715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73970" y="1615002"/>
            <a:ext cx="1951989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M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295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k</a:t>
            </a:r>
            <a:r>
              <a:rPr dirty="0" sz="1400" spc="-8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t  </a:t>
            </a:r>
            <a:r>
              <a:rPr dirty="0" sz="1400" spc="-14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295" b="1">
                <a:solidFill>
                  <a:srgbClr val="046A38"/>
                </a:solidFill>
                <a:latin typeface="Open Sans"/>
                <a:cs typeface="Open Sans"/>
              </a:rPr>
              <a:t>L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295" b="1">
                <a:solidFill>
                  <a:srgbClr val="046A38"/>
                </a:solidFill>
                <a:latin typeface="Open Sans"/>
                <a:cs typeface="Open Sans"/>
              </a:rPr>
              <a:t>d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295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17792" y="2895600"/>
            <a:ext cx="1086611" cy="344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59962" y="3903198"/>
            <a:ext cx="869315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5405">
              <a:lnSpc>
                <a:spcPct val="114599"/>
              </a:lnSpc>
            </a:pPr>
            <a:r>
              <a:rPr dirty="0" sz="1100" spc="-5">
                <a:latin typeface="Open Sans"/>
                <a:cs typeface="Open Sans"/>
              </a:rPr>
              <a:t>Cal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-5">
                <a:latin typeface="Open Sans"/>
                <a:cs typeface="Open Sans"/>
              </a:rPr>
              <a:t> C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>
                <a:latin typeface="Open Sans"/>
                <a:cs typeface="Open Sans"/>
              </a:rPr>
              <a:t> O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5">
                <a:latin typeface="Open Sans"/>
                <a:cs typeface="Open Sans"/>
              </a:rPr>
              <a:t>iza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1116" y="3296411"/>
            <a:ext cx="446531" cy="445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8680" y="3313176"/>
            <a:ext cx="416051" cy="416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79795" y="3903198"/>
            <a:ext cx="59055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 marR="5080" indent="-113030">
              <a:lnSpc>
                <a:spcPct val="114599"/>
              </a:lnSpc>
            </a:pPr>
            <a:r>
              <a:rPr dirty="0" sz="1100">
                <a:latin typeface="Open Sans"/>
                <a:cs typeface="Open Sans"/>
              </a:rPr>
              <a:t>Re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nu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Cy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81755" y="3296411"/>
            <a:ext cx="445007" cy="445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06762" y="3903198"/>
            <a:ext cx="808355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1290">
              <a:lnSpc>
                <a:spcPct val="114599"/>
              </a:lnSpc>
            </a:pPr>
            <a:r>
              <a:rPr dirty="0" sz="1100" spc="-5">
                <a:latin typeface="Open Sans"/>
                <a:cs typeface="Open Sans"/>
              </a:rPr>
              <a:t>Cli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Su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illa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ce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8012" y="3296411"/>
            <a:ext cx="446531" cy="445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44781" y="3903198"/>
            <a:ext cx="89281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81940">
              <a:lnSpc>
                <a:spcPct val="114599"/>
              </a:lnSpc>
            </a:pPr>
            <a:r>
              <a:rPr dirty="0" sz="1100" spc="-5">
                <a:latin typeface="Open Sans"/>
                <a:cs typeface="Open Sans"/>
              </a:rPr>
              <a:t>Ca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Ma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g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218" y="5469882"/>
            <a:ext cx="869315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1605">
              <a:lnSpc>
                <a:spcPct val="114599"/>
              </a:lnSpc>
            </a:pPr>
            <a:r>
              <a:rPr dirty="0" sz="1100" spc="-5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work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5">
                <a:latin typeface="Open Sans"/>
                <a:cs typeface="Open Sans"/>
              </a:rPr>
              <a:t>iza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7155" y="4808220"/>
            <a:ext cx="417575" cy="419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04771" y="5469882"/>
            <a:ext cx="780415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45110">
              <a:lnSpc>
                <a:spcPct val="114599"/>
              </a:lnSpc>
            </a:pPr>
            <a:r>
              <a:rPr dirty="0" sz="1100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sk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Adj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8230" y="5469882"/>
            <a:ext cx="89281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79705">
              <a:lnSpc>
                <a:spcPct val="114599"/>
              </a:lnSpc>
            </a:pPr>
            <a:r>
              <a:rPr dirty="0" sz="1100" spc="-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di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Ma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g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9229" y="5469882"/>
            <a:ext cx="74422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0">
              <a:lnSpc>
                <a:spcPct val="114599"/>
              </a:lnSpc>
            </a:pPr>
            <a:r>
              <a:rPr dirty="0" sz="1100" spc="-5">
                <a:latin typeface="Open Sans"/>
                <a:cs typeface="Open Sans"/>
              </a:rPr>
              <a:t>C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om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Exp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ce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84832" y="4808232"/>
            <a:ext cx="419099" cy="4190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10718" y="4808222"/>
            <a:ext cx="386715" cy="419100"/>
          </a:xfrm>
          <a:custGeom>
            <a:avLst/>
            <a:gdLst/>
            <a:ahLst/>
            <a:cxnLst/>
            <a:rect l="l" t="t" r="r" b="b"/>
            <a:pathLst>
              <a:path w="386714" h="419100">
                <a:moveTo>
                  <a:pt x="45961" y="0"/>
                </a:moveTo>
                <a:lnTo>
                  <a:pt x="4838" y="0"/>
                </a:lnTo>
                <a:lnTo>
                  <a:pt x="0" y="7531"/>
                </a:lnTo>
                <a:lnTo>
                  <a:pt x="79" y="130611"/>
                </a:lnTo>
                <a:lnTo>
                  <a:pt x="10063" y="171340"/>
                </a:lnTo>
                <a:lnTo>
                  <a:pt x="35598" y="203711"/>
                </a:lnTo>
                <a:lnTo>
                  <a:pt x="69623" y="222681"/>
                </a:lnTo>
                <a:lnTo>
                  <a:pt x="77424" y="306118"/>
                </a:lnTo>
                <a:lnTo>
                  <a:pt x="85220" y="352062"/>
                </a:lnTo>
                <a:lnTo>
                  <a:pt x="106392" y="389169"/>
                </a:lnTo>
                <a:lnTo>
                  <a:pt x="137589" y="412848"/>
                </a:lnTo>
                <a:lnTo>
                  <a:pt x="162305" y="418950"/>
                </a:lnTo>
                <a:lnTo>
                  <a:pt x="176213" y="417879"/>
                </a:lnTo>
                <a:lnTo>
                  <a:pt x="212905" y="402591"/>
                </a:lnTo>
                <a:lnTo>
                  <a:pt x="230431" y="385901"/>
                </a:lnTo>
                <a:lnTo>
                  <a:pt x="168616" y="385901"/>
                </a:lnTo>
                <a:lnTo>
                  <a:pt x="155473" y="384329"/>
                </a:lnTo>
                <a:lnTo>
                  <a:pt x="122595" y="363171"/>
                </a:lnTo>
                <a:lnTo>
                  <a:pt x="104496" y="324023"/>
                </a:lnTo>
                <a:lnTo>
                  <a:pt x="102819" y="224624"/>
                </a:lnTo>
                <a:lnTo>
                  <a:pt x="114811" y="221284"/>
                </a:lnTo>
                <a:lnTo>
                  <a:pt x="126545" y="216055"/>
                </a:lnTo>
                <a:lnTo>
                  <a:pt x="137762" y="209088"/>
                </a:lnTo>
                <a:lnTo>
                  <a:pt x="148204" y="200534"/>
                </a:lnTo>
                <a:lnTo>
                  <a:pt x="155375" y="192919"/>
                </a:lnTo>
                <a:lnTo>
                  <a:pt x="91504" y="192919"/>
                </a:lnTo>
                <a:lnTo>
                  <a:pt x="78465" y="191343"/>
                </a:lnTo>
                <a:lnTo>
                  <a:pt x="42806" y="170375"/>
                </a:lnTo>
                <a:lnTo>
                  <a:pt x="25488" y="132659"/>
                </a:lnTo>
                <a:lnTo>
                  <a:pt x="25400" y="33159"/>
                </a:lnTo>
                <a:lnTo>
                  <a:pt x="45961" y="33159"/>
                </a:lnTo>
                <a:lnTo>
                  <a:pt x="50800" y="25628"/>
                </a:lnTo>
                <a:lnTo>
                  <a:pt x="50800" y="7531"/>
                </a:lnTo>
                <a:lnTo>
                  <a:pt x="45961" y="0"/>
                </a:lnTo>
                <a:close/>
              </a:path>
              <a:path w="386714" h="419100">
                <a:moveTo>
                  <a:pt x="297225" y="81414"/>
                </a:moveTo>
                <a:lnTo>
                  <a:pt x="261295" y="94815"/>
                </a:lnTo>
                <a:lnTo>
                  <a:pt x="237759" y="129229"/>
                </a:lnTo>
                <a:lnTo>
                  <a:pt x="232250" y="306118"/>
                </a:lnTo>
                <a:lnTo>
                  <a:pt x="230979" y="321774"/>
                </a:lnTo>
                <a:lnTo>
                  <a:pt x="213751" y="361691"/>
                </a:lnTo>
                <a:lnTo>
                  <a:pt x="181544" y="383918"/>
                </a:lnTo>
                <a:lnTo>
                  <a:pt x="168616" y="385901"/>
                </a:lnTo>
                <a:lnTo>
                  <a:pt x="230431" y="385901"/>
                </a:lnTo>
                <a:lnTo>
                  <a:pt x="251729" y="346149"/>
                </a:lnTo>
                <a:lnTo>
                  <a:pt x="257657" y="161302"/>
                </a:lnTo>
                <a:lnTo>
                  <a:pt x="259710" y="145446"/>
                </a:lnTo>
                <a:lnTo>
                  <a:pt x="265387" y="131971"/>
                </a:lnTo>
                <a:lnTo>
                  <a:pt x="274107" y="121549"/>
                </a:lnTo>
                <a:lnTo>
                  <a:pt x="285229" y="115002"/>
                </a:lnTo>
                <a:lnTo>
                  <a:pt x="348216" y="115002"/>
                </a:lnTo>
                <a:lnTo>
                  <a:pt x="341860" y="105319"/>
                </a:lnTo>
                <a:lnTo>
                  <a:pt x="332484" y="95516"/>
                </a:lnTo>
                <a:lnTo>
                  <a:pt x="321744" y="88046"/>
                </a:lnTo>
                <a:lnTo>
                  <a:pt x="309903" y="83236"/>
                </a:lnTo>
                <a:lnTo>
                  <a:pt x="297225" y="81414"/>
                </a:lnTo>
                <a:close/>
              </a:path>
              <a:path w="386714" h="419100">
                <a:moveTo>
                  <a:pt x="348216" y="115002"/>
                </a:moveTo>
                <a:lnTo>
                  <a:pt x="285229" y="115002"/>
                </a:lnTo>
                <a:lnTo>
                  <a:pt x="301406" y="116090"/>
                </a:lnTo>
                <a:lnTo>
                  <a:pt x="314460" y="121046"/>
                </a:lnTo>
                <a:lnTo>
                  <a:pt x="324358" y="129276"/>
                </a:lnTo>
                <a:lnTo>
                  <a:pt x="331065" y="140191"/>
                </a:lnTo>
                <a:lnTo>
                  <a:pt x="334547" y="153198"/>
                </a:lnTo>
                <a:lnTo>
                  <a:pt x="335076" y="229146"/>
                </a:lnTo>
                <a:lnTo>
                  <a:pt x="325173" y="235612"/>
                </a:lnTo>
                <a:lnTo>
                  <a:pt x="317216" y="245618"/>
                </a:lnTo>
                <a:lnTo>
                  <a:pt x="311842" y="258369"/>
                </a:lnTo>
                <a:lnTo>
                  <a:pt x="309690" y="273069"/>
                </a:lnTo>
                <a:lnTo>
                  <a:pt x="311655" y="288706"/>
                </a:lnTo>
                <a:lnTo>
                  <a:pt x="317169" y="302384"/>
                </a:lnTo>
                <a:lnTo>
                  <a:pt x="325634" y="313197"/>
                </a:lnTo>
                <a:lnTo>
                  <a:pt x="336452" y="320241"/>
                </a:lnTo>
                <a:lnTo>
                  <a:pt x="352367" y="319270"/>
                </a:lnTo>
                <a:lnTo>
                  <a:pt x="365446" y="314316"/>
                </a:lnTo>
                <a:lnTo>
                  <a:pt x="375564" y="306118"/>
                </a:lnTo>
                <a:lnTo>
                  <a:pt x="382592" y="295409"/>
                </a:lnTo>
                <a:lnTo>
                  <a:pt x="384413" y="289445"/>
                </a:lnTo>
                <a:lnTo>
                  <a:pt x="341122" y="289445"/>
                </a:lnTo>
                <a:lnTo>
                  <a:pt x="335076" y="283413"/>
                </a:lnTo>
                <a:lnTo>
                  <a:pt x="335076" y="265328"/>
                </a:lnTo>
                <a:lnTo>
                  <a:pt x="341122" y="257784"/>
                </a:lnTo>
                <a:lnTo>
                  <a:pt x="383249" y="257784"/>
                </a:lnTo>
                <a:lnTo>
                  <a:pt x="381618" y="251648"/>
                </a:lnTo>
                <a:lnTo>
                  <a:pt x="375548" y="240694"/>
                </a:lnTo>
                <a:lnTo>
                  <a:pt x="367533" y="232900"/>
                </a:lnTo>
                <a:lnTo>
                  <a:pt x="360476" y="229146"/>
                </a:lnTo>
                <a:lnTo>
                  <a:pt x="360476" y="161302"/>
                </a:lnTo>
                <a:lnTo>
                  <a:pt x="359181" y="145446"/>
                </a:lnTo>
                <a:lnTo>
                  <a:pt x="355472" y="130611"/>
                </a:lnTo>
                <a:lnTo>
                  <a:pt x="349610" y="117126"/>
                </a:lnTo>
                <a:lnTo>
                  <a:pt x="348216" y="115002"/>
                </a:lnTo>
                <a:close/>
              </a:path>
              <a:path w="386714" h="419100">
                <a:moveTo>
                  <a:pt x="383249" y="257784"/>
                </a:moveTo>
                <a:lnTo>
                  <a:pt x="355638" y="257784"/>
                </a:lnTo>
                <a:lnTo>
                  <a:pt x="360476" y="265328"/>
                </a:lnTo>
                <a:lnTo>
                  <a:pt x="360476" y="283413"/>
                </a:lnTo>
                <a:lnTo>
                  <a:pt x="355638" y="289445"/>
                </a:lnTo>
                <a:lnTo>
                  <a:pt x="384413" y="289445"/>
                </a:lnTo>
                <a:lnTo>
                  <a:pt x="386403" y="282927"/>
                </a:lnTo>
                <a:lnTo>
                  <a:pt x="385362" y="265734"/>
                </a:lnTo>
                <a:lnTo>
                  <a:pt x="383249" y="257784"/>
                </a:lnTo>
                <a:close/>
              </a:path>
              <a:path w="386714" h="419100">
                <a:moveTo>
                  <a:pt x="174193" y="0"/>
                </a:moveTo>
                <a:lnTo>
                  <a:pt x="134264" y="0"/>
                </a:lnTo>
                <a:lnTo>
                  <a:pt x="128219" y="7531"/>
                </a:lnTo>
                <a:lnTo>
                  <a:pt x="128219" y="25628"/>
                </a:lnTo>
                <a:lnTo>
                  <a:pt x="134264" y="33159"/>
                </a:lnTo>
                <a:lnTo>
                  <a:pt x="154825" y="33159"/>
                </a:lnTo>
                <a:lnTo>
                  <a:pt x="154825" y="129641"/>
                </a:lnTo>
                <a:lnTo>
                  <a:pt x="138931" y="168378"/>
                </a:lnTo>
                <a:lnTo>
                  <a:pt x="104039" y="190795"/>
                </a:lnTo>
                <a:lnTo>
                  <a:pt x="91504" y="192919"/>
                </a:lnTo>
                <a:lnTo>
                  <a:pt x="155375" y="192919"/>
                </a:lnTo>
                <a:lnTo>
                  <a:pt x="177040" y="153467"/>
                </a:lnTo>
                <a:lnTo>
                  <a:pt x="180169" y="33159"/>
                </a:lnTo>
                <a:lnTo>
                  <a:pt x="180238" y="7531"/>
                </a:lnTo>
                <a:lnTo>
                  <a:pt x="174193" y="0"/>
                </a:lnTo>
                <a:close/>
              </a:path>
            </a:pathLst>
          </a:custGeom>
          <a:solidFill>
            <a:srgbClr val="6C9C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43628" y="4770120"/>
            <a:ext cx="495299" cy="4952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3252" y="1924811"/>
            <a:ext cx="4384675" cy="0"/>
          </a:xfrm>
          <a:custGeom>
            <a:avLst/>
            <a:gdLst/>
            <a:ahLst/>
            <a:cxnLst/>
            <a:rect l="l" t="t" r="r" b="b"/>
            <a:pathLst>
              <a:path w="4384675" h="0">
                <a:moveTo>
                  <a:pt x="0" y="0"/>
                </a:moveTo>
                <a:lnTo>
                  <a:pt x="4384065" y="0"/>
                </a:lnTo>
              </a:path>
            </a:pathLst>
          </a:custGeom>
          <a:ln w="5715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033530" y="1652334"/>
            <a:ext cx="2025014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I  </a:t>
            </a:r>
            <a:r>
              <a:rPr dirty="0" sz="1400" spc="-14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n  </a:t>
            </a:r>
            <a:r>
              <a:rPr dirty="0" sz="1400" spc="-13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H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al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h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400" spc="-9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7546" y="2100725"/>
            <a:ext cx="4187190" cy="1019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ct val="114999"/>
              </a:lnSpc>
            </a:pPr>
            <a:r>
              <a:rPr dirty="0" sz="1200" spc="-10">
                <a:latin typeface="Open Sans"/>
                <a:cs typeface="Open Sans"/>
              </a:rPr>
              <a:t>H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lt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30">
                <a:latin typeface="Open Sans"/>
                <a:cs typeface="Open Sans"/>
              </a:rPr>
              <a:t>r</a:t>
            </a:r>
            <a:r>
              <a:rPr dirty="0" sz="1200" spc="-30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vide</a:t>
            </a:r>
            <a:r>
              <a:rPr dirty="0" sz="1200">
                <a:latin typeface="Open Sans"/>
                <a:cs typeface="Open Sans"/>
              </a:rPr>
              <a:t>rs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y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 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pplyin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 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te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hn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lo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10">
                <a:latin typeface="Open Sans"/>
                <a:cs typeface="Open Sans"/>
              </a:rPr>
              <a:t>ie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3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di</a:t>
            </a:r>
            <a:r>
              <a:rPr dirty="0" sz="1200" spc="-30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0">
                <a:latin typeface="Open Sans"/>
                <a:cs typeface="Open Sans"/>
              </a:rPr>
              <a:t>tl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pe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tion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10">
                <a:latin typeface="Open Sans"/>
                <a:cs typeface="Open Sans"/>
              </a:rPr>
              <a:t>it</a:t>
            </a:r>
            <a:r>
              <a:rPr dirty="0" sz="1200" spc="-10">
                <a:latin typeface="Open Sans"/>
                <a:cs typeface="Open Sans"/>
              </a:rPr>
              <a:t>h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elim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nu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ff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rt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10">
                <a:latin typeface="Open Sans"/>
                <a:cs typeface="Open Sans"/>
              </a:rPr>
              <a:t>hil</a:t>
            </a:r>
            <a:r>
              <a:rPr dirty="0" sz="1200" spc="-1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im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30">
                <a:latin typeface="Open Sans"/>
                <a:cs typeface="Open Sans"/>
              </a:rPr>
              <a:t>r</a:t>
            </a:r>
            <a:r>
              <a:rPr dirty="0" sz="1200" spc="-30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vin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qu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lit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to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ll</a:t>
            </a:r>
            <a:r>
              <a:rPr dirty="0" sz="1200" spc="-30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on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lin</a:t>
            </a:r>
            <a:r>
              <a:rPr dirty="0" sz="1200" spc="-1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ff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he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t</a:t>
            </a:r>
            <a:r>
              <a:rPr dirty="0" sz="1200">
                <a:latin typeface="Open Sans"/>
                <a:cs typeface="Open Sans"/>
              </a:rPr>
              <a:t>as</a:t>
            </a:r>
            <a:r>
              <a:rPr dirty="0" sz="1200" spc="-20">
                <a:latin typeface="Open Sans"/>
                <a:cs typeface="Open Sans"/>
              </a:rPr>
              <a:t>k</a:t>
            </a:r>
            <a:r>
              <a:rPr dirty="0" sz="1200">
                <a:latin typeface="Open Sans"/>
                <a:cs typeface="Open Sans"/>
              </a:rPr>
              <a:t>s a</a:t>
            </a:r>
            <a:r>
              <a:rPr dirty="0" sz="1200" spc="-15">
                <a:latin typeface="Open Sans"/>
                <a:cs typeface="Open Sans"/>
              </a:rPr>
              <a:t>nd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ul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 spc="-1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ni</a:t>
            </a:r>
            <a:r>
              <a:rPr dirty="0" sz="1200" spc="-10">
                <a:latin typeface="Open Sans"/>
                <a:cs typeface="Open Sans"/>
              </a:rPr>
              <a:t>z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m</a:t>
            </a:r>
            <a:r>
              <a:rPr dirty="0" sz="1200" spc="-5">
                <a:latin typeface="Open Sans"/>
                <a:cs typeface="Open Sans"/>
              </a:rPr>
              <a:t> 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nu</a:t>
            </a:r>
            <a:r>
              <a:rPr dirty="0" sz="1200" spc="-5">
                <a:latin typeface="Open Sans"/>
                <a:cs typeface="Open Sans"/>
              </a:rPr>
              <a:t>al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b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15">
                <a:latin typeface="Open Sans"/>
                <a:cs typeface="Open Sans"/>
              </a:rPr>
              <a:t>lu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ions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90132" y="3511296"/>
            <a:ext cx="1630667" cy="335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55307" y="2116836"/>
            <a:ext cx="1101839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48640" y="847446"/>
            <a:ext cx="10972800" cy="690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5">
                <a:latin typeface="Open Sans"/>
                <a:cs typeface="Open Sans"/>
              </a:rPr>
              <a:t>G</a:t>
            </a:r>
            <a:r>
              <a:rPr dirty="0" sz="1600" spc="-50">
                <a:latin typeface="Open Sans"/>
                <a:cs typeface="Open Sans"/>
              </a:rPr>
              <a:t>ro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ng</a:t>
            </a:r>
            <a:r>
              <a:rPr dirty="0" sz="1600" spc="1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d</a:t>
            </a:r>
            <a:r>
              <a:rPr dirty="0" sz="1600" spc="-10">
                <a:latin typeface="Open Sans"/>
                <a:cs typeface="Open Sans"/>
              </a:rPr>
              <a:t>ata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v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5">
                <a:latin typeface="Open Sans"/>
                <a:cs typeface="Open Sans"/>
              </a:rPr>
              <a:t>lu</a:t>
            </a:r>
            <a:r>
              <a:rPr dirty="0" sz="1600" spc="-15">
                <a:latin typeface="Open Sans"/>
                <a:cs typeface="Open Sans"/>
              </a:rPr>
              <a:t>me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,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ea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in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co</a:t>
            </a:r>
            <a:r>
              <a:rPr dirty="0" sz="1600" spc="-15">
                <a:latin typeface="Open Sans"/>
                <a:cs typeface="Open Sans"/>
              </a:rPr>
              <a:t>m</a:t>
            </a:r>
            <a:r>
              <a:rPr dirty="0" sz="1600" spc="-5">
                <a:latin typeface="Open Sans"/>
                <a:cs typeface="Open Sans"/>
              </a:rPr>
              <a:t>pu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ng</a:t>
            </a:r>
            <a:r>
              <a:rPr dirty="0" sz="1600" spc="-10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o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5">
                <a:latin typeface="Open Sans"/>
                <a:cs typeface="Open Sans"/>
              </a:rPr>
              <a:t>,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 spc="-5">
                <a:latin typeface="Open Sans"/>
                <a:cs typeface="Open Sans"/>
              </a:rPr>
              <a:t>id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ead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d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3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f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20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ind</a:t>
            </a:r>
            <a:r>
              <a:rPr dirty="0" sz="1600" spc="-10">
                <a:latin typeface="Open Sans"/>
                <a:cs typeface="Open Sans"/>
              </a:rPr>
              <a:t>u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5">
                <a:latin typeface="Open Sans"/>
                <a:cs typeface="Open Sans"/>
              </a:rPr>
              <a:t>ie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5">
                <a:latin typeface="Open Sans"/>
                <a:cs typeface="Open Sans"/>
              </a:rPr>
              <a:t>m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ng</a:t>
            </a:r>
            <a:r>
              <a:rPr dirty="0" sz="1600" spc="-10">
                <a:latin typeface="Open Sans"/>
                <a:cs typeface="Open Sans"/>
              </a:rPr>
              <a:t> the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ppli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 spc="-15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3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f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5">
                <a:latin typeface="Open Sans"/>
                <a:cs typeface="Open Sans"/>
              </a:rPr>
              <a:t>he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te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hn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5">
                <a:latin typeface="Open Sans"/>
                <a:cs typeface="Open Sans"/>
              </a:rPr>
              <a:t>ie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hea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5">
                <a:latin typeface="Open Sans"/>
                <a:cs typeface="Open Sans"/>
              </a:rPr>
              <a:t>h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e;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many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hea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0">
                <a:latin typeface="Open Sans"/>
                <a:cs typeface="Open Sans"/>
              </a:rPr>
              <a:t>th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ro</a:t>
            </a:r>
            <a:r>
              <a:rPr dirty="0" sz="1600" spc="-10">
                <a:latin typeface="Open Sans"/>
                <a:cs typeface="Open Sans"/>
              </a:rPr>
              <a:t>vide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30">
                <a:latin typeface="Open Sans"/>
                <a:cs typeface="Open Sans"/>
              </a:rPr>
              <a:t> </a:t>
            </a:r>
            <a:r>
              <a:rPr dirty="0" sz="1600" spc="-45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x</a:t>
            </a:r>
            <a:r>
              <a:rPr dirty="0" sz="1600" spc="-5">
                <a:latin typeface="Open Sans"/>
                <a:cs typeface="Open Sans"/>
              </a:rPr>
              <a:t>pe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10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 spc="15">
                <a:latin typeface="Open Sans"/>
                <a:cs typeface="Open Sans"/>
              </a:rPr>
              <a:t> 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>
                <a:latin typeface="Open Sans"/>
                <a:cs typeface="Open Sans"/>
              </a:rPr>
              <a:t>il</a:t>
            </a:r>
            <a:r>
              <a:rPr dirty="0" sz="1600" spc="-5">
                <a:latin typeface="Open Sans"/>
                <a:cs typeface="Open Sans"/>
              </a:rPr>
              <a:t>l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help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man</a:t>
            </a:r>
            <a:r>
              <a:rPr dirty="0" sz="1600" spc="-5">
                <a:latin typeface="Open Sans"/>
                <a:cs typeface="Open Sans"/>
              </a:rPr>
              <a:t>u</a:t>
            </a:r>
            <a:r>
              <a:rPr dirty="0" sz="1600" spc="-10">
                <a:latin typeface="Open Sans"/>
                <a:cs typeface="Open Sans"/>
              </a:rPr>
              <a:t>al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b</a:t>
            </a:r>
            <a:r>
              <a:rPr dirty="0" sz="1600" spc="-10">
                <a:latin typeface="Open Sans"/>
                <a:cs typeface="Open Sans"/>
              </a:rPr>
              <a:t>u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ne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5">
                <a:latin typeface="Open Sans"/>
                <a:cs typeface="Open Sans"/>
              </a:rPr>
              <a:t>oc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20">
                <a:latin typeface="Open Sans"/>
                <a:cs typeface="Open Sans"/>
              </a:rPr>
              <a:t>ss</a:t>
            </a:r>
            <a:r>
              <a:rPr dirty="0" sz="1600" spc="-10">
                <a:latin typeface="Open Sans"/>
                <a:cs typeface="Open Sans"/>
              </a:rPr>
              <a:t>es</a:t>
            </a:r>
            <a:r>
              <a:rPr dirty="0" sz="1600" spc="1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m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ro</a:t>
            </a:r>
            <a:r>
              <a:rPr dirty="0" sz="1600" spc="-10">
                <a:latin typeface="Open Sans"/>
                <a:cs typeface="Open Sans"/>
              </a:rPr>
              <a:t>ve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 spc="-5">
                <a:latin typeface="Open Sans"/>
                <a:cs typeface="Open Sans"/>
              </a:rPr>
              <a:t>ie</a:t>
            </a:r>
            <a:r>
              <a:rPr dirty="0" sz="1600" spc="-10">
                <a:latin typeface="Open Sans"/>
                <a:cs typeface="Open Sans"/>
              </a:rPr>
              <a:t>nt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ro</a:t>
            </a:r>
            <a:r>
              <a:rPr dirty="0" sz="1600" spc="-10">
                <a:latin typeface="Open Sans"/>
                <a:cs typeface="Open Sans"/>
              </a:rPr>
              <a:t>vi</a:t>
            </a:r>
            <a:r>
              <a:rPr dirty="0" sz="1600" spc="-5">
                <a:latin typeface="Open Sans"/>
                <a:cs typeface="Open Sans"/>
              </a:rPr>
              <a:t>d</a:t>
            </a:r>
            <a:r>
              <a:rPr dirty="0" sz="1600" spc="-10">
                <a:latin typeface="Open Sans"/>
                <a:cs typeface="Open Sans"/>
              </a:rPr>
              <a:t>er</a:t>
            </a:r>
            <a:r>
              <a:rPr dirty="0" sz="1600" spc="-25">
                <a:latin typeface="Open Sans"/>
                <a:cs typeface="Open Sans"/>
              </a:rPr>
              <a:t> </a:t>
            </a:r>
            <a:r>
              <a:rPr dirty="0" sz="1600" spc="-45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x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5">
                <a:latin typeface="Open Sans"/>
                <a:cs typeface="Open Sans"/>
              </a:rPr>
              <a:t>ien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es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2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S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o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f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th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e G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ne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ti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v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Ma</a:t>
            </a:r>
            <a:r>
              <a:rPr dirty="0" sz="2100" spc="-10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 spc="-35">
                <a:solidFill>
                  <a:srgbClr val="000000"/>
                </a:solidFill>
                <a:latin typeface="Open Sans"/>
                <a:cs typeface="Open Sans"/>
              </a:rPr>
              <a:t>k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t</a:t>
            </a:r>
            <a:r>
              <a:rPr dirty="0" sz="2100" spc="-3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i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n</a:t>
            </a:r>
            <a:r>
              <a:rPr dirty="0" sz="2100" spc="5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H</a:t>
            </a:r>
            <a:r>
              <a:rPr dirty="0" sz="2100" spc="-20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5">
                <a:solidFill>
                  <a:srgbClr val="000000"/>
                </a:solidFill>
                <a:latin typeface="Open Sans"/>
                <a:cs typeface="Open Sans"/>
              </a:rPr>
              <a:t>lthc</a:t>
            </a:r>
            <a:r>
              <a:rPr dirty="0" sz="210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dirty="0" sz="2100" spc="-45">
                <a:solidFill>
                  <a:srgbClr val="000000"/>
                </a:solidFill>
                <a:latin typeface="Open Sans"/>
                <a:cs typeface="Open Sans"/>
              </a:rPr>
              <a:t>r</a:t>
            </a:r>
            <a:r>
              <a:rPr dirty="0" sz="2100" spc="-15">
                <a:solidFill>
                  <a:srgbClr val="000000"/>
                </a:solidFill>
                <a:latin typeface="Open Sans"/>
                <a:cs typeface="Open Sans"/>
              </a:rPr>
              <a:t>e</a:t>
            </a:r>
            <a:endParaRPr sz="21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200" y="6662849"/>
            <a:ext cx="492061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303030"/>
                </a:solidFill>
                <a:latin typeface="Verdana"/>
                <a:cs typeface="Verdana"/>
              </a:rPr>
              <a:t>[</a:t>
            </a:r>
            <a:r>
              <a:rPr dirty="0" sz="800">
                <a:solidFill>
                  <a:srgbClr val="303030"/>
                </a:solidFill>
                <a:latin typeface="Verdana"/>
                <a:cs typeface="Verdana"/>
              </a:rPr>
              <a:t>1] </a:t>
            </a:r>
            <a:r>
              <a:rPr dirty="0" sz="800" spc="5" u="sng">
                <a:solidFill>
                  <a:srgbClr val="00A2DF"/>
                </a:solidFill>
                <a:latin typeface="Verdana"/>
                <a:cs typeface="Verdana"/>
                <a:hlinkClick r:id="rId12"/>
              </a:rPr>
              <a:t>F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2"/>
              </a:rPr>
              <a:t>o</a:t>
            </a:r>
            <a:r>
              <a:rPr dirty="0" sz="800" spc="5" u="sng">
                <a:solidFill>
                  <a:srgbClr val="00A2DF"/>
                </a:solidFill>
                <a:latin typeface="Verdana"/>
                <a:cs typeface="Verdana"/>
                <a:hlinkClick r:id="rId12"/>
              </a:rPr>
              <a:t>r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2"/>
              </a:rPr>
              <a:t>bes</a:t>
            </a:r>
            <a:r>
              <a:rPr dirty="0" sz="800" spc="-30">
                <a:solidFill>
                  <a:srgbClr val="00A2DF"/>
                </a:solidFill>
                <a:latin typeface="Verdana"/>
                <a:cs typeface="Verdana"/>
                <a:hlinkClick r:id="rId12"/>
              </a:rPr>
              <a:t> </a:t>
            </a:r>
            <a:r>
              <a:rPr dirty="0" sz="800" spc="-5">
                <a:solidFill>
                  <a:srgbClr val="303030"/>
                </a:solidFill>
                <a:latin typeface="Verdana"/>
                <a:cs typeface="Verdana"/>
              </a:rPr>
              <a:t>[</a:t>
            </a:r>
            <a:r>
              <a:rPr dirty="0" sz="800">
                <a:solidFill>
                  <a:srgbClr val="303030"/>
                </a:solidFill>
                <a:latin typeface="Verdana"/>
                <a:cs typeface="Verdana"/>
              </a:rPr>
              <a:t>2] 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S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ma</a:t>
            </a:r>
            <a:r>
              <a:rPr dirty="0" sz="800" spc="5" u="sng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r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t</a:t>
            </a:r>
            <a:r>
              <a:rPr dirty="0" sz="800" spc="-25" u="sng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C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laim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s</a:t>
            </a:r>
            <a:r>
              <a:rPr dirty="0" sz="800" spc="5">
                <a:solidFill>
                  <a:srgbClr val="00A2DF"/>
                </a:solidFill>
                <a:latin typeface="Verdana"/>
                <a:cs typeface="Verdana"/>
                <a:hlinkClick r:id="rId13"/>
              </a:rPr>
              <a:t> </a:t>
            </a:r>
            <a:r>
              <a:rPr dirty="0" sz="800" spc="-5">
                <a:solidFill>
                  <a:srgbClr val="303030"/>
                </a:solidFill>
                <a:latin typeface="Verdana"/>
                <a:cs typeface="Verdana"/>
              </a:rPr>
              <a:t>[</a:t>
            </a:r>
            <a:r>
              <a:rPr dirty="0" sz="800">
                <a:solidFill>
                  <a:srgbClr val="303030"/>
                </a:solidFill>
                <a:latin typeface="Verdana"/>
                <a:cs typeface="Verdana"/>
              </a:rPr>
              <a:t>3] 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4"/>
              </a:rPr>
              <a:t>Em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4"/>
              </a:rPr>
              <a:t>e</a:t>
            </a:r>
            <a:r>
              <a:rPr dirty="0" sz="800" spc="5" u="sng">
                <a:solidFill>
                  <a:srgbClr val="00A2DF"/>
                </a:solidFill>
                <a:latin typeface="Verdana"/>
                <a:cs typeface="Verdana"/>
                <a:hlinkClick r:id="rId14"/>
              </a:rPr>
              <a:t>r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4"/>
              </a:rPr>
              <a:t>j</a:t>
            </a:r>
            <a:r>
              <a:rPr dirty="0" sz="800" spc="-20">
                <a:solidFill>
                  <a:srgbClr val="00A2DF"/>
                </a:solidFill>
                <a:latin typeface="Verdana"/>
                <a:cs typeface="Verdana"/>
                <a:hlinkClick r:id="rId14"/>
              </a:rPr>
              <a:t> </a:t>
            </a:r>
            <a:r>
              <a:rPr dirty="0" sz="800" spc="-5">
                <a:solidFill>
                  <a:srgbClr val="303030"/>
                </a:solidFill>
                <a:latin typeface="Verdana"/>
                <a:cs typeface="Verdana"/>
              </a:rPr>
              <a:t>[</a:t>
            </a:r>
            <a:r>
              <a:rPr dirty="0" sz="800">
                <a:solidFill>
                  <a:srgbClr val="303030"/>
                </a:solidFill>
                <a:latin typeface="Verdana"/>
                <a:cs typeface="Verdana"/>
              </a:rPr>
              <a:t>4] 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5"/>
              </a:rPr>
              <a:t>C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5"/>
              </a:rPr>
              <a:t>N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5"/>
              </a:rPr>
              <a:t>BC</a:t>
            </a:r>
            <a:r>
              <a:rPr dirty="0" sz="800" spc="5">
                <a:solidFill>
                  <a:srgbClr val="00A2DF"/>
                </a:solidFill>
                <a:latin typeface="Verdana"/>
                <a:cs typeface="Verdana"/>
                <a:hlinkClick r:id="rId15"/>
              </a:rPr>
              <a:t> </a:t>
            </a:r>
            <a:r>
              <a:rPr dirty="0" sz="800" spc="-5">
                <a:solidFill>
                  <a:srgbClr val="303030"/>
                </a:solidFill>
                <a:latin typeface="Verdana"/>
                <a:cs typeface="Verdana"/>
              </a:rPr>
              <a:t>[</a:t>
            </a:r>
            <a:r>
              <a:rPr dirty="0" sz="800">
                <a:solidFill>
                  <a:srgbClr val="303030"/>
                </a:solidFill>
                <a:latin typeface="Verdana"/>
                <a:cs typeface="Verdana"/>
              </a:rPr>
              <a:t>5] 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6"/>
              </a:rPr>
              <a:t>Yah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6"/>
              </a:rPr>
              <a:t>oo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6"/>
              </a:rPr>
              <a:t> </a:t>
            </a:r>
            <a:r>
              <a:rPr dirty="0" sz="800" spc="5" u="sng">
                <a:solidFill>
                  <a:srgbClr val="00A2DF"/>
                </a:solidFill>
                <a:latin typeface="Verdana"/>
                <a:cs typeface="Verdana"/>
                <a:hlinkClick r:id="rId16"/>
              </a:rPr>
              <a:t>F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6"/>
              </a:rPr>
              <a:t>inan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6"/>
              </a:rPr>
              <a:t>ce</a:t>
            </a:r>
            <a:r>
              <a:rPr dirty="0" sz="800" spc="5">
                <a:solidFill>
                  <a:srgbClr val="00A2DF"/>
                </a:solidFill>
                <a:latin typeface="Verdana"/>
                <a:cs typeface="Verdana"/>
                <a:hlinkClick r:id="rId16"/>
              </a:rPr>
              <a:t> </a:t>
            </a:r>
            <a:r>
              <a:rPr dirty="0" sz="800" spc="-5">
                <a:solidFill>
                  <a:srgbClr val="303030"/>
                </a:solidFill>
                <a:latin typeface="Verdana"/>
                <a:cs typeface="Verdana"/>
              </a:rPr>
              <a:t>[</a:t>
            </a:r>
            <a:r>
              <a:rPr dirty="0" sz="800">
                <a:solidFill>
                  <a:srgbClr val="303030"/>
                </a:solidFill>
                <a:latin typeface="Verdana"/>
                <a:cs typeface="Verdana"/>
              </a:rPr>
              <a:t>6] 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Becker</a:t>
            </a:r>
            <a:r>
              <a:rPr dirty="0" sz="800" spc="-30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 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H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osp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ita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l </a:t>
            </a:r>
            <a:r>
              <a:rPr dirty="0" sz="800" spc="5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R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ev</a:t>
            </a:r>
            <a:r>
              <a:rPr dirty="0" sz="800" spc="-5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i</a:t>
            </a:r>
            <a:r>
              <a:rPr dirty="0" sz="800" u="sng">
                <a:solidFill>
                  <a:srgbClr val="00A2DF"/>
                </a:solidFill>
                <a:latin typeface="Verdana"/>
                <a:cs typeface="Verdana"/>
                <a:hlinkClick r:id="rId17"/>
              </a:rPr>
              <a:t>ew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58000" y="4165091"/>
            <a:ext cx="777821" cy="8564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761988" y="5141976"/>
            <a:ext cx="1194815" cy="5227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091837" y="2167915"/>
            <a:ext cx="350266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1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5">
                <a:latin typeface="Open Sans"/>
                <a:cs typeface="Open Sans"/>
              </a:rPr>
              <a:t>ev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H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is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ing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di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>
                <a:latin typeface="Open Sans"/>
                <a:cs typeface="Open Sans"/>
              </a:rPr>
              <a:t>v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ri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2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lyze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10">
                <a:latin typeface="Open Sans"/>
                <a:cs typeface="Open Sans"/>
              </a:rPr>
              <a:t>a</a:t>
            </a:r>
            <a:r>
              <a:rPr dirty="0" sz="1000" spc="-1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di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om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s,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ining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he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mo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ls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ve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be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mo</a:t>
            </a:r>
            <a:r>
              <a:rPr dirty="0" sz="1000" spc="-5">
                <a:latin typeface="Open Sans"/>
                <a:cs typeface="Open Sans"/>
              </a:rPr>
              <a:t>re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>
                <a:latin typeface="Open Sans"/>
                <a:cs typeface="Open Sans"/>
              </a:rPr>
              <a:t>cc</a:t>
            </a:r>
            <a:r>
              <a:rPr dirty="0" sz="1000" spc="-10">
                <a:latin typeface="Open Sans"/>
                <a:cs typeface="Open Sans"/>
              </a:rPr>
              <a:t>ur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baseline="25641" sz="975" spc="-7">
                <a:latin typeface="Open Sans"/>
                <a:cs typeface="Open Sans"/>
              </a:rPr>
              <a:t>[</a:t>
            </a:r>
            <a:r>
              <a:rPr dirty="0" baseline="25641" sz="975" spc="7">
                <a:latin typeface="Open Sans"/>
                <a:cs typeface="Open Sans"/>
              </a:rPr>
              <a:t>1</a:t>
            </a:r>
            <a:r>
              <a:rPr dirty="0" baseline="25641" sz="975" spc="7">
                <a:latin typeface="Open Sans"/>
                <a:cs typeface="Open Sans"/>
              </a:rPr>
              <a:t>]</a:t>
            </a:r>
            <a:endParaRPr baseline="25641" sz="975">
              <a:latin typeface="Open Sans"/>
              <a:cs typeface="Ope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47640" y="2781984"/>
            <a:ext cx="359219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sc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pl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a</a:t>
            </a:r>
            <a:r>
              <a:rPr dirty="0" sz="1000" spc="-1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15">
                <a:latin typeface="Open Sans"/>
                <a:cs typeface="Open Sans"/>
              </a:rPr>
              <a:t>ma</a:t>
            </a:r>
            <a:r>
              <a:rPr dirty="0" sz="1000" spc="-5">
                <a:latin typeface="Open Sans"/>
                <a:cs typeface="Open Sans"/>
              </a:rPr>
              <a:t>rt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ma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nt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sy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w</a:t>
            </a:r>
            <a:r>
              <a:rPr dirty="0" sz="1000" spc="-5">
                <a:latin typeface="Open Sans"/>
                <a:cs typeface="Open Sans"/>
              </a:rPr>
              <a:t>hi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y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to</a:t>
            </a:r>
            <a:r>
              <a:rPr dirty="0" sz="1000" spc="-5">
                <a:latin typeface="Open Sans"/>
                <a:cs typeface="Open Sans"/>
              </a:rPr>
              <a:t>rs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sp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hr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1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l-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ms</a:t>
            </a:r>
            <a:r>
              <a:rPr dirty="0" sz="1000" spc="-10">
                <a:latin typeface="Open Sans"/>
                <a:cs typeface="Open Sans"/>
              </a:rPr>
              <a:t> a</a:t>
            </a:r>
            <a:r>
              <a:rPr dirty="0" sz="1000" spc="-5">
                <a:latin typeface="Open Sans"/>
                <a:cs typeface="Open Sans"/>
              </a:rPr>
              <a:t>djudi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-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riz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fo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1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baseline="25641" sz="975" spc="-7">
                <a:latin typeface="Open Sans"/>
                <a:cs typeface="Open Sans"/>
              </a:rPr>
              <a:t>[</a:t>
            </a:r>
            <a:r>
              <a:rPr dirty="0" baseline="25641" sz="975" spc="7">
                <a:latin typeface="Open Sans"/>
                <a:cs typeface="Open Sans"/>
              </a:rPr>
              <a:t>2</a:t>
            </a:r>
            <a:r>
              <a:rPr dirty="0" baseline="25641" sz="975" spc="7">
                <a:latin typeface="Open Sans"/>
                <a:cs typeface="Open Sans"/>
              </a:rPr>
              <a:t>]</a:t>
            </a:r>
            <a:endParaRPr baseline="25641" sz="975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08600" y="3396053"/>
            <a:ext cx="34715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20">
                <a:latin typeface="Open Sans"/>
                <a:cs typeface="Open Sans"/>
              </a:rPr>
              <a:t>U</a:t>
            </a:r>
            <a:r>
              <a:rPr dirty="0" sz="1000" spc="-5">
                <a:latin typeface="Open Sans"/>
                <a:cs typeface="Open Sans"/>
              </a:rPr>
              <a:t>ni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H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up</a:t>
            </a:r>
            <a:r>
              <a:rPr dirty="0" sz="1000" spc="1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us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-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nh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5">
                <a:latin typeface="Open Sans"/>
                <a:cs typeface="Open Sans"/>
              </a:rPr>
              <a:t>ce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v</a:t>
            </a:r>
            <a:r>
              <a:rPr dirty="0" sz="1000" spc="-5">
                <a:latin typeface="Open Sans"/>
                <a:cs typeface="Open Sans"/>
              </a:rPr>
              <a:t>ir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is</a:t>
            </a:r>
            <a:r>
              <a:rPr dirty="0" sz="1000" spc="-10">
                <a:latin typeface="Open Sans"/>
                <a:cs typeface="Open Sans"/>
              </a:rPr>
              <a:t>ta</a:t>
            </a:r>
            <a:r>
              <a:rPr dirty="0" sz="1000" spc="-5">
                <a:latin typeface="Open Sans"/>
                <a:cs typeface="Open Sans"/>
              </a:rPr>
              <a:t>nt</a:t>
            </a:r>
            <a:r>
              <a:rPr dirty="0" sz="1000" spc="-5">
                <a:latin typeface="Open Sans"/>
                <a:cs typeface="Open Sans"/>
              </a:rPr>
              <a:t> pl</a:t>
            </a:r>
            <a:r>
              <a:rPr dirty="0" sz="1000" spc="-10">
                <a:latin typeface="Open Sans"/>
                <a:cs typeface="Open Sans"/>
              </a:rPr>
              <a:t>atfo</a:t>
            </a:r>
            <a:r>
              <a:rPr dirty="0" sz="1000" spc="-10">
                <a:latin typeface="Open Sans"/>
                <a:cs typeface="Open Sans"/>
              </a:rPr>
              <a:t>rm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ll</a:t>
            </a:r>
            <a:r>
              <a:rPr dirty="0" sz="1000" spc="-5">
                <a:latin typeface="Open Sans"/>
                <a:cs typeface="Open Sans"/>
              </a:rPr>
              <a:t>ec</a:t>
            </a:r>
            <a:r>
              <a:rPr dirty="0" sz="1000" spc="-5">
                <a:latin typeface="Open Sans"/>
                <a:cs typeface="Open Sans"/>
              </a:rPr>
              <a:t>t</a:t>
            </a:r>
            <a:r>
              <a:rPr dirty="0" sz="1000" spc="-1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nt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10">
                <a:latin typeface="Open Sans"/>
                <a:cs typeface="Open Sans"/>
              </a:rPr>
              <a:t>a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dri</a:t>
            </a:r>
            <a:r>
              <a:rPr dirty="0" sz="1000">
                <a:latin typeface="Open Sans"/>
                <a:cs typeface="Open Sans"/>
              </a:rPr>
              <a:t>v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us</a:t>
            </a:r>
            <a:r>
              <a:rPr dirty="0" sz="1000" spc="-15">
                <a:latin typeface="Open Sans"/>
                <a:cs typeface="Open Sans"/>
              </a:rPr>
              <a:t>tom</a:t>
            </a:r>
            <a:r>
              <a:rPr dirty="0" sz="1000" spc="-5">
                <a:latin typeface="Open Sans"/>
                <a:cs typeface="Open Sans"/>
              </a:rPr>
              <a:t>iz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5">
                <a:latin typeface="Open Sans"/>
                <a:cs typeface="Open Sans"/>
              </a:rPr>
              <a:t> s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lu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ns,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ubsidi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ry,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Op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,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pl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ce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liz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10">
                <a:latin typeface="Open Sans"/>
                <a:cs typeface="Open Sans"/>
              </a:rPr>
              <a:t>a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pl</a:t>
            </a:r>
            <a:r>
              <a:rPr dirty="0" sz="1000" spc="-10">
                <a:latin typeface="Open Sans"/>
                <a:cs typeface="Open Sans"/>
              </a:rPr>
              <a:t>atfo</a:t>
            </a:r>
            <a:r>
              <a:rPr dirty="0" sz="1000" spc="-10">
                <a:latin typeface="Open Sans"/>
                <a:cs typeface="Open Sans"/>
              </a:rPr>
              <a:t>rm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10">
                <a:latin typeface="Open Sans"/>
                <a:cs typeface="Open Sans"/>
              </a:rPr>
              <a:t>pr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v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nt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om</a:t>
            </a:r>
            <a:r>
              <a:rPr dirty="0" sz="1000" spc="-5">
                <a:latin typeface="Open Sans"/>
                <a:cs typeface="Open Sans"/>
              </a:rPr>
              <a:t>es</a:t>
            </a:r>
            <a:r>
              <a:rPr dirty="0" baseline="25641" sz="975" spc="-7">
                <a:latin typeface="Open Sans"/>
                <a:cs typeface="Open Sans"/>
              </a:rPr>
              <a:t>[</a:t>
            </a:r>
            <a:r>
              <a:rPr dirty="0" baseline="25641" sz="975" spc="7">
                <a:latin typeface="Open Sans"/>
                <a:cs typeface="Open Sans"/>
              </a:rPr>
              <a:t>3</a:t>
            </a:r>
            <a:r>
              <a:rPr dirty="0" baseline="25641" sz="975" spc="7">
                <a:latin typeface="Open Sans"/>
                <a:cs typeface="Open Sans"/>
              </a:rPr>
              <a:t>]</a:t>
            </a:r>
            <a:endParaRPr baseline="25641" sz="975">
              <a:latin typeface="Open Sans"/>
              <a:cs typeface="Open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62912" y="4180696"/>
            <a:ext cx="3593465" cy="2316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36195">
              <a:lnSpc>
                <a:spcPct val="100000"/>
              </a:lnSpc>
            </a:pPr>
            <a:r>
              <a:rPr dirty="0" sz="1000" spc="-10">
                <a:latin typeface="Open Sans"/>
                <a:cs typeface="Open Sans"/>
              </a:rPr>
              <a:t>M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yo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linic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5">
                <a:latin typeface="Open Sans"/>
                <a:cs typeface="Open Sans"/>
              </a:rPr>
              <a:t>eve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15">
                <a:latin typeface="Open Sans"/>
                <a:cs typeface="Open Sans"/>
              </a:rPr>
              <a:t>tomat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5">
                <a:latin typeface="Open Sans"/>
                <a:cs typeface="Open Sans"/>
              </a:rPr>
              <a:t>ee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rning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tool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lp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di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py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pl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nning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fo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s.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The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L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too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5">
                <a:latin typeface="Open Sans"/>
                <a:cs typeface="Open Sans"/>
              </a:rPr>
              <a:t> 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du</a:t>
            </a:r>
            <a:r>
              <a:rPr dirty="0" sz="1000" spc="-5">
                <a:latin typeface="Open Sans"/>
                <a:cs typeface="Open Sans"/>
              </a:rPr>
              <a:t>ce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5">
                <a:latin typeface="Open Sans"/>
                <a:cs typeface="Open Sans"/>
              </a:rPr>
              <a:t>ee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5">
                <a:latin typeface="Open Sans"/>
                <a:cs typeface="Open Sans"/>
              </a:rPr>
              <a:t>ec</a:t>
            </a:r>
            <a:r>
              <a:rPr dirty="0" sz="1000" spc="-10">
                <a:latin typeface="Open Sans"/>
                <a:cs typeface="Open Sans"/>
              </a:rPr>
              <a:t>k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to</a:t>
            </a:r>
            <a:r>
              <a:rPr dirty="0" sz="1000" spc="-5">
                <a:latin typeface="Open Sans"/>
                <a:cs typeface="Open Sans"/>
              </a:rPr>
              <a:t>urs</a:t>
            </a:r>
            <a:r>
              <a:rPr dirty="0" sz="1000" spc="-5">
                <a:latin typeface="Open Sans"/>
                <a:cs typeface="Open Sans"/>
              </a:rPr>
              <a:t> by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20">
                <a:latin typeface="Open Sans"/>
                <a:cs typeface="Open Sans"/>
              </a:rPr>
              <a:t>76</a:t>
            </a:r>
            <a:r>
              <a:rPr dirty="0" sz="1000" spc="-15">
                <a:latin typeface="Open Sans"/>
                <a:cs typeface="Open Sans"/>
              </a:rPr>
              <a:t>%</a:t>
            </a:r>
            <a:r>
              <a:rPr dirty="0" sz="1000" spc="-5">
                <a:latin typeface="Open Sans"/>
                <a:cs typeface="Open Sans"/>
              </a:rPr>
              <a:t>.</a:t>
            </a:r>
            <a:r>
              <a:rPr dirty="0" sz="1000" spc="2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This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is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rt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f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a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1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ll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b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on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b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wee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M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yo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linic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15">
                <a:latin typeface="Open Sans"/>
                <a:cs typeface="Open Sans"/>
              </a:rPr>
              <a:t>oo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5">
                <a:latin typeface="Open Sans"/>
                <a:cs typeface="Open Sans"/>
              </a:rPr>
              <a:t>le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H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h.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baseline="25641" sz="975" spc="-7">
                <a:latin typeface="Open Sans"/>
                <a:cs typeface="Open Sans"/>
              </a:rPr>
              <a:t>[</a:t>
            </a:r>
            <a:r>
              <a:rPr dirty="0" baseline="25641" sz="975" spc="7">
                <a:latin typeface="Open Sans"/>
                <a:cs typeface="Open Sans"/>
              </a:rPr>
              <a:t>4</a:t>
            </a:r>
            <a:r>
              <a:rPr dirty="0" baseline="25641" sz="975" spc="7">
                <a:latin typeface="Open Sans"/>
                <a:cs typeface="Open Sans"/>
              </a:rPr>
              <a:t>]</a:t>
            </a:r>
            <a:endParaRPr baseline="25641" sz="975">
              <a:latin typeface="Open Sans"/>
              <a:cs typeface="Open Sans"/>
            </a:endParaRPr>
          </a:p>
          <a:p>
            <a:pPr algn="ctr" marL="15240" marR="38100">
              <a:lnSpc>
                <a:spcPct val="100000"/>
              </a:lnSpc>
              <a:spcBef>
                <a:spcPts val="720"/>
              </a:spcBef>
            </a:pPr>
            <a:r>
              <a:rPr dirty="0" sz="1000" spc="-20">
                <a:latin typeface="Open Sans"/>
                <a:cs typeface="Open Sans"/>
              </a:rPr>
              <a:t>U</a:t>
            </a:r>
            <a:r>
              <a:rPr dirty="0" sz="1000" spc="-10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D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,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20">
                <a:latin typeface="Open Sans"/>
                <a:cs typeface="Open Sans"/>
              </a:rPr>
              <a:t>U</a:t>
            </a:r>
            <a:r>
              <a:rPr dirty="0" sz="1000" spc="-10">
                <a:latin typeface="Open Sans"/>
                <a:cs typeface="Open Sans"/>
              </a:rPr>
              <a:t>W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H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h,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10">
                <a:latin typeface="Open Sans"/>
                <a:cs typeface="Open Sans"/>
              </a:rPr>
              <a:t>ta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fo</a:t>
            </a:r>
            <a:r>
              <a:rPr dirty="0" sz="1000" spc="-10">
                <a:latin typeface="Open Sans"/>
                <a:cs typeface="Open Sans"/>
              </a:rPr>
              <a:t>rd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>
                <a:latin typeface="Open Sans"/>
                <a:cs typeface="Open Sans"/>
              </a:rPr>
              <a:t>v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b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10">
                <a:latin typeface="Open Sans"/>
                <a:cs typeface="Open Sans"/>
              </a:rPr>
              <a:t>un</a:t>
            </a:r>
            <a:r>
              <a:rPr dirty="0" sz="1000" spc="1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using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10">
                <a:latin typeface="Open Sans"/>
                <a:cs typeface="Open Sans"/>
              </a:rPr>
              <a:t>PT3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2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dr</a:t>
            </a:r>
            <a:r>
              <a:rPr dirty="0" sz="1000" spc="-10">
                <a:latin typeface="Open Sans"/>
                <a:cs typeface="Open Sans"/>
              </a:rPr>
              <a:t>af</a:t>
            </a:r>
            <a:r>
              <a:rPr dirty="0" sz="1000" spc="-5">
                <a:latin typeface="Open Sans"/>
                <a:cs typeface="Open Sans"/>
              </a:rPr>
              <a:t>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pli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to</a:t>
            </a:r>
            <a:r>
              <a:rPr dirty="0" sz="1000" spc="-5">
                <a:latin typeface="Open Sans"/>
                <a:cs typeface="Open Sans"/>
              </a:rPr>
              <a:t>rs’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in-b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>
                <a:latin typeface="Open Sans"/>
                <a:cs typeface="Open Sans"/>
              </a:rPr>
              <a:t>sket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>
                <a:latin typeface="Open Sans"/>
                <a:cs typeface="Open Sans"/>
              </a:rPr>
              <a:t>ess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f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m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.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The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ru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a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5">
                <a:latin typeface="Open Sans"/>
                <a:cs typeface="Open Sans"/>
              </a:rPr>
              <a:t>es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nse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ing</a:t>
            </a:r>
            <a:r>
              <a:rPr dirty="0" sz="1000" spc="-5">
                <a:latin typeface="Open Sans"/>
                <a:cs typeface="Open Sans"/>
              </a:rPr>
              <a:t> in</a:t>
            </a:r>
            <a:r>
              <a:rPr dirty="0" sz="1000" spc="-10">
                <a:latin typeface="Open Sans"/>
                <a:cs typeface="Open Sans"/>
              </a:rPr>
              <a:t>fo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mat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f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m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t’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10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we</a:t>
            </a:r>
            <a:r>
              <a:rPr dirty="0" sz="1000" spc="-5">
                <a:latin typeface="Open Sans"/>
                <a:cs typeface="Open Sans"/>
              </a:rPr>
              <a:t>ll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an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bbr</a:t>
            </a:r>
            <a:r>
              <a:rPr dirty="0" sz="1000" spc="-5">
                <a:latin typeface="Open Sans"/>
                <a:cs typeface="Open Sans"/>
              </a:rPr>
              <a:t>ev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5">
                <a:latin typeface="Open Sans"/>
                <a:cs typeface="Open Sans"/>
              </a:rPr>
              <a:t>ec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nic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di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hi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10">
                <a:latin typeface="Open Sans"/>
                <a:cs typeface="Open Sans"/>
              </a:rPr>
              <a:t>to</a:t>
            </a:r>
            <a:r>
              <a:rPr dirty="0" sz="1000" spc="-5">
                <a:latin typeface="Open Sans"/>
                <a:cs typeface="Open Sans"/>
              </a:rPr>
              <a:t>ry.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baseline="25641" sz="975" spc="-7">
                <a:latin typeface="Open Sans"/>
                <a:cs typeface="Open Sans"/>
              </a:rPr>
              <a:t>[</a:t>
            </a:r>
            <a:r>
              <a:rPr dirty="0" baseline="25641" sz="975" spc="7">
                <a:latin typeface="Open Sans"/>
                <a:cs typeface="Open Sans"/>
              </a:rPr>
              <a:t>5</a:t>
            </a:r>
            <a:r>
              <a:rPr dirty="0" baseline="25641" sz="975" spc="7">
                <a:latin typeface="Open Sans"/>
                <a:cs typeface="Open Sans"/>
              </a:rPr>
              <a:t>]</a:t>
            </a:r>
            <a:endParaRPr baseline="25641" sz="975">
              <a:latin typeface="Open Sans"/>
              <a:cs typeface="Open Sans"/>
            </a:endParaRPr>
          </a:p>
          <a:p>
            <a:pPr algn="ctr" marL="15240" marR="5080">
              <a:lnSpc>
                <a:spcPct val="100000"/>
              </a:lnSpc>
              <a:spcBef>
                <a:spcPts val="720"/>
              </a:spcBef>
            </a:pPr>
            <a:r>
              <a:rPr dirty="0" sz="1000" spc="-15">
                <a:latin typeface="Open Sans"/>
                <a:cs typeface="Open Sans"/>
              </a:rPr>
              <a:t>Va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rbilt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 spc="-20">
                <a:latin typeface="Open Sans"/>
                <a:cs typeface="Open Sans"/>
              </a:rPr>
              <a:t>U</a:t>
            </a:r>
            <a:r>
              <a:rPr dirty="0" sz="1000" spc="-5">
                <a:latin typeface="Open Sans"/>
                <a:cs typeface="Open Sans"/>
              </a:rPr>
              <a:t>ni</a:t>
            </a:r>
            <a:r>
              <a:rPr dirty="0" sz="1000" spc="-5">
                <a:latin typeface="Open Sans"/>
                <a:cs typeface="Open Sans"/>
              </a:rPr>
              <a:t>ve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y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di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5">
                <a:latin typeface="Open Sans"/>
                <a:cs typeface="Open Sans"/>
              </a:rPr>
              <a:t>se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C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10">
                <a:latin typeface="Open Sans"/>
                <a:cs typeface="Open Sans"/>
              </a:rPr>
              <a:t>PT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10">
                <a:latin typeface="Open Sans"/>
                <a:cs typeface="Open Sans"/>
              </a:rPr>
              <a:t>p</a:t>
            </a:r>
            <a:r>
              <a:rPr dirty="0" sz="1000" spc="-5">
                <a:latin typeface="Open Sans"/>
                <a:cs typeface="Open Sans"/>
              </a:rPr>
              <a:t>eed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up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5">
                <a:latin typeface="Open Sans"/>
                <a:cs typeface="Open Sans"/>
              </a:rPr>
              <a:t>ev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w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10">
                <a:latin typeface="Open Sans"/>
                <a:cs typeface="Open Sans"/>
              </a:rPr>
              <a:t>pr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ve</a:t>
            </a:r>
            <a:r>
              <a:rPr dirty="0" sz="1000" spc="-15">
                <a:latin typeface="Open Sans"/>
                <a:cs typeface="Open Sans"/>
              </a:rPr>
              <a:t>m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nt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f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om</a:t>
            </a:r>
            <a:r>
              <a:rPr dirty="0" sz="1000" spc="-10">
                <a:latin typeface="Open Sans"/>
                <a:cs typeface="Open Sans"/>
              </a:rPr>
              <a:t>pu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y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m</a:t>
            </a:r>
            <a:r>
              <a:rPr dirty="0" sz="1000" spc="-1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5">
                <a:latin typeface="Open Sans"/>
                <a:cs typeface="Open Sans"/>
              </a:rPr>
              <a:t>r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s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re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5">
                <a:latin typeface="Open Sans"/>
                <a:cs typeface="Open Sans"/>
              </a:rPr>
              <a:t>se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supp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rt</a:t>
            </a:r>
            <a:r>
              <a:rPr dirty="0" sz="1000" spc="10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5">
                <a:latin typeface="Open Sans"/>
                <a:cs typeface="Open Sans"/>
              </a:rPr>
              <a:t>lini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2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-5">
                <a:latin typeface="Open Sans"/>
                <a:cs typeface="Open Sans"/>
              </a:rPr>
              <a:t>ec</a:t>
            </a:r>
            <a:r>
              <a:rPr dirty="0" sz="1000" spc="-5">
                <a:latin typeface="Open Sans"/>
                <a:cs typeface="Open Sans"/>
              </a:rPr>
              <a:t>isi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-</a:t>
            </a:r>
            <a:r>
              <a:rPr dirty="0" sz="1000" spc="-15">
                <a:latin typeface="Open Sans"/>
                <a:cs typeface="Open Sans"/>
              </a:rPr>
              <a:t>ma</a:t>
            </a:r>
            <a:r>
              <a:rPr dirty="0" sz="1000" spc="-5">
                <a:latin typeface="Open Sans"/>
                <a:cs typeface="Open Sans"/>
              </a:rPr>
              <a:t>k</a:t>
            </a:r>
            <a:r>
              <a:rPr dirty="0" sz="1000" spc="-5">
                <a:latin typeface="Open Sans"/>
                <a:cs typeface="Open Sans"/>
              </a:rPr>
              <a:t>ing</a:t>
            </a:r>
            <a:r>
              <a:rPr dirty="0" sz="1000" spc="-15">
                <a:latin typeface="Open Sans"/>
                <a:cs typeface="Open Sans"/>
              </a:rPr>
              <a:t> </a:t>
            </a:r>
            <a:r>
              <a:rPr dirty="0" sz="1000" spc="-15">
                <a:latin typeface="Open Sans"/>
                <a:cs typeface="Open Sans"/>
              </a:rPr>
              <a:t>a</a:t>
            </a:r>
            <a:r>
              <a:rPr dirty="0" sz="1000" spc="-10">
                <a:latin typeface="Open Sans"/>
                <a:cs typeface="Open Sans"/>
              </a:rPr>
              <a:t>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fo</a:t>
            </a:r>
            <a:r>
              <a:rPr dirty="0" sz="1000" spc="-10">
                <a:latin typeface="Open Sans"/>
                <a:cs typeface="Open Sans"/>
              </a:rPr>
              <a:t>und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10">
                <a:latin typeface="Open Sans"/>
                <a:cs typeface="Open Sans"/>
              </a:rPr>
              <a:t>he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ec</a:t>
            </a:r>
            <a:r>
              <a:rPr dirty="0" sz="1000" spc="-10">
                <a:latin typeface="Open Sans"/>
                <a:cs typeface="Open Sans"/>
              </a:rPr>
              <a:t>hn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l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20">
                <a:latin typeface="Open Sans"/>
                <a:cs typeface="Open Sans"/>
              </a:rPr>
              <a:t>g</a:t>
            </a:r>
            <a:r>
              <a:rPr dirty="0" sz="1000" spc="-5">
                <a:latin typeface="Open Sans"/>
                <a:cs typeface="Open Sans"/>
              </a:rPr>
              <a:t>y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c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5">
                <a:latin typeface="Open Sans"/>
                <a:cs typeface="Open Sans"/>
              </a:rPr>
              <a:t>uld</a:t>
            </a:r>
            <a:r>
              <a:rPr dirty="0" sz="1000" spc="-10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pr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>
                <a:latin typeface="Open Sans"/>
                <a:cs typeface="Open Sans"/>
              </a:rPr>
              <a:t>v</a:t>
            </a:r>
            <a:r>
              <a:rPr dirty="0" sz="1000" spc="-5">
                <a:latin typeface="Open Sans"/>
                <a:cs typeface="Open Sans"/>
              </a:rPr>
              <a:t>ide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 spc="-10">
                <a:latin typeface="Open Sans"/>
                <a:cs typeface="Open Sans"/>
              </a:rPr>
              <a:t>to</a:t>
            </a:r>
            <a:r>
              <a:rPr dirty="0" sz="1000" spc="-5">
                <a:latin typeface="Open Sans"/>
                <a:cs typeface="Open Sans"/>
              </a:rPr>
              <a:t>p-r</a:t>
            </a:r>
            <a:r>
              <a:rPr dirty="0" sz="1000" spc="-10">
                <a:latin typeface="Open Sans"/>
                <a:cs typeface="Open Sans"/>
              </a:rPr>
              <a:t>at</a:t>
            </a:r>
            <a:r>
              <a:rPr dirty="0" sz="1000" spc="-5">
                <a:latin typeface="Open Sans"/>
                <a:cs typeface="Open Sans"/>
              </a:rPr>
              <a:t>e</a:t>
            </a:r>
            <a:r>
              <a:rPr dirty="0" sz="1000" spc="-10">
                <a:latin typeface="Open Sans"/>
                <a:cs typeface="Open Sans"/>
              </a:rPr>
              <a:t>d</a:t>
            </a:r>
            <a:r>
              <a:rPr dirty="0" sz="1000" spc="5">
                <a:latin typeface="Open Sans"/>
                <a:cs typeface="Open Sans"/>
              </a:rPr>
              <a:t> 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10">
                <a:latin typeface="Open Sans"/>
                <a:cs typeface="Open Sans"/>
              </a:rPr>
              <a:t>u</a:t>
            </a:r>
            <a:r>
              <a:rPr dirty="0" sz="1000" spc="-20">
                <a:latin typeface="Open Sans"/>
                <a:cs typeface="Open Sans"/>
              </a:rPr>
              <a:t>gg</a:t>
            </a:r>
            <a:r>
              <a:rPr dirty="0" sz="1000" spc="-5">
                <a:latin typeface="Open Sans"/>
                <a:cs typeface="Open Sans"/>
              </a:rPr>
              <a:t>es</a:t>
            </a:r>
            <a:r>
              <a:rPr dirty="0" sz="1000" spc="-10">
                <a:latin typeface="Open Sans"/>
                <a:cs typeface="Open Sans"/>
              </a:rPr>
              <a:t>t</a:t>
            </a:r>
            <a:r>
              <a:rPr dirty="0" sz="1000" spc="-5">
                <a:latin typeface="Open Sans"/>
                <a:cs typeface="Open Sans"/>
              </a:rPr>
              <a:t>i</a:t>
            </a:r>
            <a:r>
              <a:rPr dirty="0" sz="1000" spc="-15">
                <a:latin typeface="Open Sans"/>
                <a:cs typeface="Open Sans"/>
              </a:rPr>
              <a:t>o</a:t>
            </a:r>
            <a:r>
              <a:rPr dirty="0" sz="1000" spc="-10">
                <a:latin typeface="Open Sans"/>
                <a:cs typeface="Open Sans"/>
              </a:rPr>
              <a:t>n</a:t>
            </a:r>
            <a:r>
              <a:rPr dirty="0" sz="1000">
                <a:latin typeface="Open Sans"/>
                <a:cs typeface="Open Sans"/>
              </a:rPr>
              <a:t>s</a:t>
            </a:r>
            <a:r>
              <a:rPr dirty="0" sz="1000" spc="-10">
                <a:latin typeface="Open Sans"/>
                <a:cs typeface="Open Sans"/>
              </a:rPr>
              <a:t>.</a:t>
            </a:r>
            <a:r>
              <a:rPr dirty="0" sz="1000" spc="-5">
                <a:latin typeface="Open Sans"/>
                <a:cs typeface="Open Sans"/>
              </a:rPr>
              <a:t>.</a:t>
            </a:r>
            <a:r>
              <a:rPr dirty="0" sz="1000">
                <a:latin typeface="Open Sans"/>
                <a:cs typeface="Open Sans"/>
              </a:rPr>
              <a:t> </a:t>
            </a:r>
            <a:r>
              <a:rPr dirty="0" baseline="25641" sz="975" spc="-7">
                <a:latin typeface="Open Sans"/>
                <a:cs typeface="Open Sans"/>
              </a:rPr>
              <a:t>[</a:t>
            </a:r>
            <a:r>
              <a:rPr dirty="0" baseline="25641" sz="975" spc="7">
                <a:latin typeface="Open Sans"/>
                <a:cs typeface="Open Sans"/>
              </a:rPr>
              <a:t>6</a:t>
            </a:r>
            <a:r>
              <a:rPr dirty="0" baseline="25641" sz="975" spc="7">
                <a:latin typeface="Open Sans"/>
                <a:cs typeface="Open Sans"/>
              </a:rPr>
              <a:t>]</a:t>
            </a:r>
            <a:endParaRPr baseline="25641" sz="975">
              <a:latin typeface="Open Sans"/>
              <a:cs typeface="Open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530340" y="6071615"/>
            <a:ext cx="1438655" cy="2468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2464" y="6478517"/>
            <a:ext cx="129539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0">
                <a:latin typeface="Verdana"/>
                <a:cs typeface="Verdana"/>
              </a:rPr>
              <a:t>17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55704" y="6635897"/>
            <a:ext cx="2032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latin typeface="Verdana"/>
                <a:cs typeface="Verdana"/>
              </a:rPr>
              <a:t>1</a:t>
            </a:r>
            <a:r>
              <a:rPr dirty="0" sz="1100"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0276" y="1973682"/>
            <a:ext cx="3979545" cy="68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FDA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ees</a:t>
            </a:r>
            <a:r>
              <a:rPr dirty="0" sz="1600" spc="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pi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dirty="0"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up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k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ug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bi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ic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b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ss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ns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Open Sans"/>
                <a:cs typeface="Open Sans"/>
              </a:rPr>
              <a:t>w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th</a:t>
            </a:r>
            <a:r>
              <a:rPr dirty="0" sz="16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AI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/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dirty="0" sz="1600" spc="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co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nents</a:t>
            </a:r>
            <a:endParaRPr sz="16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200" spc="-15" i="1">
                <a:solidFill>
                  <a:srgbClr val="95999E"/>
                </a:solidFill>
                <a:latin typeface="Open Sans"/>
                <a:cs typeface="Open Sans"/>
              </a:rPr>
              <a:t>S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o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u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r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ce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:</a:t>
            </a:r>
            <a:r>
              <a:rPr dirty="0" sz="1200" spc="-20" i="1">
                <a:solidFill>
                  <a:srgbClr val="95999E"/>
                </a:solidFill>
                <a:latin typeface="Open Sans"/>
                <a:cs typeface="Open Sans"/>
              </a:rPr>
              <a:t> </a:t>
            </a:r>
            <a:r>
              <a:rPr dirty="0" sz="1200" spc="-10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R</a:t>
            </a:r>
            <a:r>
              <a:rPr dirty="0" sz="1200" spc="-5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eg</a:t>
            </a:r>
            <a:r>
              <a:rPr dirty="0" sz="1200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u</a:t>
            </a:r>
            <a:r>
              <a:rPr dirty="0" sz="1200" spc="-10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l</a:t>
            </a:r>
            <a:r>
              <a:rPr dirty="0" sz="1200" spc="-20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a</a:t>
            </a:r>
            <a:r>
              <a:rPr dirty="0" sz="1200" spc="-5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to</a:t>
            </a:r>
            <a:r>
              <a:rPr dirty="0" sz="1200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r</a:t>
            </a:r>
            <a:r>
              <a:rPr dirty="0" sz="1200" spc="-15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y</a:t>
            </a:r>
            <a:r>
              <a:rPr dirty="0" sz="1200" spc="-5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Foc</a:t>
            </a:r>
            <a:r>
              <a:rPr dirty="0" sz="1200" i="1" u="sng">
                <a:solidFill>
                  <a:srgbClr val="00A2DF"/>
                </a:solidFill>
                <a:latin typeface="Open Sans"/>
                <a:cs typeface="Open Sans"/>
                <a:hlinkClick r:id="rId2"/>
              </a:rPr>
              <a:t>us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363" y="2019300"/>
            <a:ext cx="557783" cy="419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74655" y="3069051"/>
            <a:ext cx="3541395" cy="900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V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ts</a:t>
            </a:r>
            <a:r>
              <a:rPr dirty="0"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ne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w</a:t>
            </a:r>
            <a:r>
              <a:rPr dirty="0" sz="1600" spc="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f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al</a:t>
            </a:r>
            <a:r>
              <a:rPr dirty="0"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ntelligen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rat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egy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en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dirty="0" sz="1600" spc="2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25">
                <a:solidFill>
                  <a:srgbClr val="404040"/>
                </a:solidFill>
                <a:latin typeface="Open Sans"/>
                <a:cs typeface="Open Sans"/>
              </a:rPr>
              <a:t>w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thy</a:t>
            </a:r>
            <a:r>
              <a:rPr dirty="0" sz="1600" spc="2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dirty="0" sz="16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f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te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hn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gy</a:t>
            </a:r>
            <a:r>
              <a:rPr dirty="0" sz="1600" spc="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fo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V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ete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an</a:t>
            </a:r>
            <a:r>
              <a:rPr dirty="0" sz="16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re</a:t>
            </a:r>
            <a:endParaRPr sz="16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5" i="1">
                <a:solidFill>
                  <a:srgbClr val="95999E"/>
                </a:solidFill>
                <a:latin typeface="Open Sans"/>
                <a:cs typeface="Open Sans"/>
              </a:rPr>
              <a:t>S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o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u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r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ce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:</a:t>
            </a:r>
            <a:r>
              <a:rPr dirty="0" sz="1200" spc="-20" i="1">
                <a:solidFill>
                  <a:srgbClr val="95999E"/>
                </a:solidFill>
                <a:latin typeface="Open Sans"/>
                <a:cs typeface="Open Sans"/>
              </a:rPr>
              <a:t> </a:t>
            </a:r>
            <a:r>
              <a:rPr dirty="0" sz="1200" spc="-20" i="1">
                <a:solidFill>
                  <a:srgbClr val="00A2DF"/>
                </a:solidFill>
                <a:latin typeface="Open Sans"/>
                <a:cs typeface="Open Sans"/>
                <a:hlinkClick r:id="rId4"/>
              </a:rPr>
              <a:t>a</a:t>
            </a:r>
            <a:r>
              <a:rPr dirty="0" sz="1200" spc="-10" i="1">
                <a:solidFill>
                  <a:srgbClr val="00A2DF"/>
                </a:solidFill>
                <a:latin typeface="Open Sans"/>
                <a:cs typeface="Open Sans"/>
                <a:hlinkClick r:id="rId4"/>
              </a:rPr>
              <a:t>i.gov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7699" y="3939603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 h="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8889">
            <a:solidFill>
              <a:srgbClr val="00A2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6363" y="3180588"/>
            <a:ext cx="803147" cy="541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27499" y="1930629"/>
            <a:ext cx="3838575" cy="682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egu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at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ns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ve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dirty="0" sz="16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dirty="0" sz="16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f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he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th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cor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uld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co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me</a:t>
            </a:r>
            <a:r>
              <a:rPr dirty="0" sz="16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later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this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y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ear</a:t>
            </a:r>
            <a:endParaRPr sz="16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200" spc="-15" i="1">
                <a:solidFill>
                  <a:srgbClr val="95999E"/>
                </a:solidFill>
                <a:latin typeface="Open Sans"/>
                <a:cs typeface="Open Sans"/>
              </a:rPr>
              <a:t>S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o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u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r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ce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:</a:t>
            </a:r>
            <a:r>
              <a:rPr dirty="0" sz="1200" spc="-20" i="1">
                <a:solidFill>
                  <a:srgbClr val="95999E"/>
                </a:solidFill>
                <a:latin typeface="Open Sans"/>
                <a:cs typeface="Open Sans"/>
              </a:rPr>
              <a:t> </a:t>
            </a:r>
            <a:r>
              <a:rPr dirty="0" sz="1200" spc="-5" i="1">
                <a:solidFill>
                  <a:srgbClr val="00A2DF"/>
                </a:solidFill>
                <a:latin typeface="Open Sans"/>
                <a:cs typeface="Open Sans"/>
                <a:hlinkClick r:id="rId6"/>
              </a:rPr>
              <a:t>Fe</a:t>
            </a:r>
            <a:r>
              <a:rPr dirty="0" sz="1200" i="1">
                <a:solidFill>
                  <a:srgbClr val="00A2DF"/>
                </a:solidFill>
                <a:latin typeface="Open Sans"/>
                <a:cs typeface="Open Sans"/>
                <a:hlinkClick r:id="rId6"/>
              </a:rPr>
              <a:t>d</a:t>
            </a:r>
            <a:r>
              <a:rPr dirty="0" sz="1200" spc="-5" i="1">
                <a:solidFill>
                  <a:srgbClr val="00A2DF"/>
                </a:solidFill>
                <a:latin typeface="Open Sans"/>
                <a:cs typeface="Open Sans"/>
                <a:hlinkClick r:id="rId6"/>
              </a:rPr>
              <a:t>Scoo</a:t>
            </a:r>
            <a:r>
              <a:rPr dirty="0" sz="1200" i="1">
                <a:solidFill>
                  <a:srgbClr val="00A2DF"/>
                </a:solidFill>
                <a:latin typeface="Open Sans"/>
                <a:cs typeface="Open Sans"/>
                <a:hlinkClick r:id="rId6"/>
              </a:rPr>
              <a:t>p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70558" y="2583243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 h="0">
                <a:moveTo>
                  <a:pt x="0" y="0"/>
                </a:moveTo>
                <a:lnTo>
                  <a:pt x="638543" y="0"/>
                </a:lnTo>
              </a:path>
            </a:pathLst>
          </a:custGeom>
          <a:ln w="8890">
            <a:solidFill>
              <a:srgbClr val="00A2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96000" y="1938527"/>
            <a:ext cx="598931" cy="600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34729" y="774064"/>
            <a:ext cx="10547350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 b="1" i="1">
                <a:latin typeface="Open Sans"/>
                <a:cs typeface="Open Sans"/>
              </a:rPr>
              <a:t>Fe</a:t>
            </a:r>
            <a:r>
              <a:rPr dirty="0" sz="1400" spc="5" b="1" i="1">
                <a:latin typeface="Open Sans"/>
                <a:cs typeface="Open Sans"/>
              </a:rPr>
              <a:t>d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-4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l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H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10" b="1" i="1">
                <a:latin typeface="Open Sans"/>
                <a:cs typeface="Open Sans"/>
              </a:rPr>
              <a:t>l</a:t>
            </a:r>
            <a:r>
              <a:rPr dirty="0" sz="1400" b="1" i="1">
                <a:latin typeface="Open Sans"/>
                <a:cs typeface="Open Sans"/>
              </a:rPr>
              <a:t>th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5" b="1" i="1">
                <a:latin typeface="Open Sans"/>
                <a:cs typeface="Open Sans"/>
              </a:rPr>
              <a:t>ge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5" b="1" i="1">
                <a:latin typeface="Open Sans"/>
                <a:cs typeface="Open Sans"/>
              </a:rPr>
              <a:t>c</a:t>
            </a:r>
            <a:r>
              <a:rPr dirty="0" sz="1400" spc="-10" b="1" i="1">
                <a:latin typeface="Open Sans"/>
                <a:cs typeface="Open Sans"/>
              </a:rPr>
              <a:t>i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s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e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int</a:t>
            </a:r>
            <a:r>
              <a:rPr dirty="0" sz="1400" spc="-5" b="1" i="1">
                <a:latin typeface="Open Sans"/>
                <a:cs typeface="Open Sans"/>
              </a:rPr>
              <a:t>eg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10" b="1" i="1">
                <a:latin typeface="Open Sans"/>
                <a:cs typeface="Open Sans"/>
              </a:rPr>
              <a:t>in</a:t>
            </a:r>
            <a:r>
              <a:rPr dirty="0" sz="1400" b="1" i="1">
                <a:latin typeface="Open Sans"/>
                <a:cs typeface="Open Sans"/>
              </a:rPr>
              <a:t>g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into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th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ir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mi</a:t>
            </a:r>
            <a:r>
              <a:rPr dirty="0" sz="1400" spc="-5" b="1" i="1">
                <a:latin typeface="Open Sans"/>
                <a:cs typeface="Open Sans"/>
              </a:rPr>
              <a:t>ss</a:t>
            </a:r>
            <a:r>
              <a:rPr dirty="0" sz="1400" spc="-10" b="1" i="1">
                <a:latin typeface="Open Sans"/>
                <a:cs typeface="Open Sans"/>
              </a:rPr>
              <a:t>io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20" b="1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15" i="1">
                <a:latin typeface="Open Sans"/>
                <a:cs typeface="Open Sans"/>
              </a:rPr>
              <a:t>s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6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qu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io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of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AI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k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20" i="1">
                <a:latin typeface="Open Sans"/>
                <a:cs typeface="Open Sans"/>
              </a:rPr>
              <a:t>o</a:t>
            </a:r>
            <a:r>
              <a:rPr dirty="0" sz="1400" spc="-5" i="1">
                <a:latin typeface="Open Sans"/>
                <a:cs typeface="Open Sans"/>
              </a:rPr>
              <a:t>v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n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nc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dine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wit</a:t>
            </a:r>
            <a:r>
              <a:rPr dirty="0" sz="1400" spc="-10" i="1">
                <a:latin typeface="Open Sans"/>
                <a:cs typeface="Open Sans"/>
              </a:rPr>
              <a:t>hi</a:t>
            </a:r>
            <a:r>
              <a:rPr dirty="0" sz="1400" i="1">
                <a:latin typeface="Open Sans"/>
                <a:cs typeface="Open Sans"/>
              </a:rPr>
              <a:t>n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10" i="1">
                <a:latin typeface="Open Sans"/>
                <a:cs typeface="Open Sans"/>
              </a:rPr>
              <a:t>ir</a:t>
            </a:r>
            <a:r>
              <a:rPr dirty="0" sz="1400" spc="-1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2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ni</a:t>
            </a:r>
            <a:r>
              <a:rPr dirty="0" sz="1400" spc="-15" i="1">
                <a:latin typeface="Open Sans"/>
                <a:cs typeface="Open Sans"/>
              </a:rPr>
              <a:t>z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25" i="1">
                <a:latin typeface="Open Sans"/>
                <a:cs typeface="Open Sans"/>
              </a:rPr>
              <a:t>i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10" i="1">
                <a:latin typeface="Open Sans"/>
                <a:cs typeface="Open Sans"/>
              </a:rPr>
              <a:t>n</a:t>
            </a:r>
            <a:r>
              <a:rPr dirty="0" sz="1400" spc="-1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.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is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is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pp</a:t>
            </a:r>
            <a:r>
              <a:rPr dirty="0" sz="1400" spc="-10" i="1">
                <a:latin typeface="Open Sans"/>
                <a:cs typeface="Open Sans"/>
              </a:rPr>
              <a:t>eni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6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a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i="1">
                <a:latin typeface="Open Sans"/>
                <a:cs typeface="Open Sans"/>
              </a:rPr>
              <a:t>ch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f</a:t>
            </a:r>
            <a:r>
              <a:rPr dirty="0" sz="1400" spc="-5" i="1">
                <a:latin typeface="Open Sans"/>
                <a:cs typeface="Open Sans"/>
              </a:rPr>
              <a:t>as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r</a:t>
            </a:r>
            <a:r>
              <a:rPr dirty="0" sz="1400" spc="-6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io</a:t>
            </a:r>
            <a:r>
              <a:rPr dirty="0" sz="1400" i="1">
                <a:latin typeface="Open Sans"/>
                <a:cs typeface="Open Sans"/>
              </a:rPr>
              <a:t>n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n</a:t>
            </a:r>
            <a:r>
              <a:rPr dirty="0" sz="1400" spc="-3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5" i="1">
                <a:latin typeface="Open Sans"/>
                <a:cs typeface="Open Sans"/>
              </a:rPr>
              <a:t>as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sr</a:t>
            </a:r>
            <a:r>
              <a:rPr dirty="0" sz="1400" spc="-10" i="1">
                <a:latin typeface="Open Sans"/>
                <a:cs typeface="Open Sans"/>
              </a:rPr>
              <a:t>u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-15" i="1">
                <a:latin typeface="Open Sans"/>
                <a:cs typeface="Open Sans"/>
              </a:rPr>
              <a:t>v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20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g</a:t>
            </a:r>
            <a:r>
              <a:rPr dirty="0" sz="1400" spc="-25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6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tec</a:t>
            </a:r>
            <a:r>
              <a:rPr dirty="0" sz="1400" spc="-10" i="1">
                <a:latin typeface="Open Sans"/>
                <a:cs typeface="Open Sans"/>
              </a:rPr>
              <a:t>h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10" i="1">
                <a:latin typeface="Open Sans"/>
                <a:cs typeface="Open Sans"/>
              </a:rPr>
              <a:t>o</a:t>
            </a:r>
            <a:r>
              <a:rPr dirty="0" sz="1400" spc="-25" i="1">
                <a:latin typeface="Open Sans"/>
                <a:cs typeface="Open Sans"/>
              </a:rPr>
              <a:t>l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10" i="1">
                <a:latin typeface="Open Sans"/>
                <a:cs typeface="Open Sans"/>
              </a:rPr>
              <a:t>g</a:t>
            </a:r>
            <a:r>
              <a:rPr dirty="0" sz="1400" spc="-25" i="1">
                <a:latin typeface="Open Sans"/>
                <a:cs typeface="Open Sans"/>
              </a:rPr>
              <a:t>i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(</a:t>
            </a:r>
            <a:r>
              <a:rPr dirty="0" sz="1400" i="1">
                <a:latin typeface="Open Sans"/>
                <a:cs typeface="Open Sans"/>
              </a:rPr>
              <a:t>e.</a:t>
            </a:r>
            <a:r>
              <a:rPr dirty="0" sz="1400" spc="-10" i="1">
                <a:latin typeface="Open Sans"/>
                <a:cs typeface="Open Sans"/>
              </a:rPr>
              <a:t>g.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clo</a:t>
            </a:r>
            <a:r>
              <a:rPr dirty="0" sz="1400" spc="-10" i="1">
                <a:latin typeface="Open Sans"/>
                <a:cs typeface="Open Sans"/>
              </a:rPr>
              <a:t>u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5" i="1">
                <a:latin typeface="Open Sans"/>
                <a:cs typeface="Open Sans"/>
              </a:rPr>
              <a:t>b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10" i="1">
                <a:latin typeface="Open Sans"/>
                <a:cs typeface="Open Sans"/>
              </a:rPr>
              <a:t>le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web</a:t>
            </a:r>
            <a:r>
              <a:rPr dirty="0" sz="1400" spc="-35" i="1">
                <a:latin typeface="Open Sans"/>
                <a:cs typeface="Open Sans"/>
              </a:rPr>
              <a:t> </a:t>
            </a:r>
            <a:r>
              <a:rPr dirty="0" sz="1400" spc="-10" i="1">
                <a:latin typeface="Open Sans"/>
                <a:cs typeface="Open Sans"/>
              </a:rPr>
              <a:t>2</a:t>
            </a:r>
            <a:r>
              <a:rPr dirty="0" sz="1400" i="1">
                <a:latin typeface="Open Sans"/>
                <a:cs typeface="Open Sans"/>
              </a:rPr>
              <a:t>.</a:t>
            </a:r>
            <a:r>
              <a:rPr dirty="0" sz="1400" spc="-10" i="1">
                <a:latin typeface="Open Sans"/>
                <a:cs typeface="Open Sans"/>
              </a:rPr>
              <a:t>0)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3589" y="5543834"/>
            <a:ext cx="3617595" cy="900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20">
                <a:solidFill>
                  <a:srgbClr val="001C2E"/>
                </a:solidFill>
                <a:latin typeface="Open Sans"/>
                <a:cs typeface="Open Sans"/>
              </a:rPr>
              <a:t>M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e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a</a:t>
            </a:r>
            <a:r>
              <a:rPr dirty="0" sz="1600" spc="-20">
                <a:solidFill>
                  <a:srgbClr val="001C2E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u</a:t>
            </a:r>
            <a:r>
              <a:rPr dirty="0" sz="1600" spc="-50">
                <a:solidFill>
                  <a:srgbClr val="001C2E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es</a:t>
            </a:r>
            <a:r>
              <a:rPr dirty="0" sz="1600" spc="20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a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nd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ca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p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tu</a:t>
            </a:r>
            <a:r>
              <a:rPr dirty="0" sz="1600" spc="-50">
                <a:solidFill>
                  <a:srgbClr val="001C2E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es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d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at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a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to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001C2E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ee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pe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rfor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man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e</a:t>
            </a:r>
            <a:r>
              <a:rPr dirty="0" sz="1600" spc="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>
                <a:solidFill>
                  <a:srgbClr val="001C2E"/>
                </a:solidFill>
                <a:latin typeface="Open Sans"/>
                <a:cs typeface="Open Sans"/>
              </a:rPr>
              <a:t>i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m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p</a:t>
            </a:r>
            <a:r>
              <a:rPr dirty="0" sz="1600" spc="-50">
                <a:solidFill>
                  <a:srgbClr val="001C2E"/>
                </a:solidFill>
                <a:latin typeface="Open Sans"/>
                <a:cs typeface="Open Sans"/>
              </a:rPr>
              <a:t>ro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vements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to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c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lini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al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a</a:t>
            </a:r>
            <a:r>
              <a:rPr dirty="0" sz="1600" spc="-50">
                <a:solidFill>
                  <a:srgbClr val="001C2E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e</a:t>
            </a:r>
            <a:r>
              <a:rPr dirty="0" sz="1600" spc="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and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ur</a:t>
            </a:r>
            <a:r>
              <a:rPr dirty="0" sz="1600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p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at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ie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nt</a:t>
            </a:r>
            <a:r>
              <a:rPr dirty="0" sz="1600" spc="-20">
                <a:solidFill>
                  <a:srgbClr val="001C2E"/>
                </a:solidFill>
                <a:latin typeface="Open Sans"/>
                <a:cs typeface="Open Sans"/>
              </a:rPr>
              <a:t>s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’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 </a:t>
            </a:r>
            <a:r>
              <a:rPr dirty="0" sz="1600" spc="-45">
                <a:solidFill>
                  <a:srgbClr val="001C2E"/>
                </a:solidFill>
                <a:latin typeface="Open Sans"/>
                <a:cs typeface="Open Sans"/>
              </a:rPr>
              <a:t>e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x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pe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r</a:t>
            </a:r>
            <a:r>
              <a:rPr dirty="0" sz="1600" spc="-5">
                <a:solidFill>
                  <a:srgbClr val="001C2E"/>
                </a:solidFill>
                <a:latin typeface="Open Sans"/>
                <a:cs typeface="Open Sans"/>
              </a:rPr>
              <a:t>ie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n</a:t>
            </a:r>
            <a:r>
              <a:rPr dirty="0" sz="1600" spc="-15">
                <a:solidFill>
                  <a:srgbClr val="001C2E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001C2E"/>
                </a:solidFill>
                <a:latin typeface="Open Sans"/>
                <a:cs typeface="Open Sans"/>
              </a:rPr>
              <a:t>e</a:t>
            </a:r>
            <a:endParaRPr sz="16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5" i="1">
                <a:solidFill>
                  <a:srgbClr val="95999E"/>
                </a:solidFill>
                <a:latin typeface="Open Sans"/>
                <a:cs typeface="Open Sans"/>
              </a:rPr>
              <a:t>S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o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u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r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ce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:</a:t>
            </a:r>
            <a:r>
              <a:rPr dirty="0" sz="1200" spc="-20" i="1">
                <a:solidFill>
                  <a:srgbClr val="95999E"/>
                </a:solidFill>
                <a:latin typeface="Open Sans"/>
                <a:cs typeface="Open Sans"/>
              </a:rPr>
              <a:t> </a:t>
            </a:r>
            <a:r>
              <a:rPr dirty="0" sz="1200" spc="-10" u="sng">
                <a:solidFill>
                  <a:srgbClr val="00A2DF"/>
                </a:solidFill>
                <a:latin typeface="Open Sans"/>
                <a:cs typeface="Open Sans"/>
                <a:hlinkClick r:id="rId8"/>
              </a:rPr>
              <a:t>H</a:t>
            </a:r>
            <a:r>
              <a:rPr dirty="0" sz="1200" spc="-5" u="sng">
                <a:solidFill>
                  <a:srgbClr val="00A2DF"/>
                </a:solidFill>
                <a:latin typeface="Open Sans"/>
                <a:cs typeface="Open Sans"/>
                <a:hlinkClick r:id="rId8"/>
              </a:rPr>
              <a:t>e</a:t>
            </a:r>
            <a:r>
              <a:rPr dirty="0" sz="1200" u="sng">
                <a:solidFill>
                  <a:srgbClr val="00A2DF"/>
                </a:solidFill>
                <a:latin typeface="Open Sans"/>
                <a:cs typeface="Open Sans"/>
                <a:hlinkClick r:id="rId8"/>
              </a:rPr>
              <a:t>a</a:t>
            </a:r>
            <a:r>
              <a:rPr dirty="0" sz="1200" spc="-10" u="sng">
                <a:solidFill>
                  <a:srgbClr val="00A2DF"/>
                </a:solidFill>
                <a:latin typeface="Open Sans"/>
                <a:cs typeface="Open Sans"/>
                <a:hlinkClick r:id="rId8"/>
              </a:rPr>
              <a:t>lth</a:t>
            </a:r>
            <a:r>
              <a:rPr dirty="0" sz="1200" u="sng">
                <a:solidFill>
                  <a:srgbClr val="00A2DF"/>
                </a:solidFill>
                <a:latin typeface="Open Sans"/>
                <a:cs typeface="Open Sans"/>
                <a:hlinkClick r:id="rId8"/>
              </a:rPr>
              <a:t>.</a:t>
            </a:r>
            <a:r>
              <a:rPr dirty="0" sz="1200" spc="-5" u="sng">
                <a:solidFill>
                  <a:srgbClr val="00A2DF"/>
                </a:solidFill>
                <a:latin typeface="Open Sans"/>
                <a:cs typeface="Open Sans"/>
                <a:hlinkClick r:id="rId8"/>
              </a:rPr>
              <a:t>m</a:t>
            </a:r>
            <a:r>
              <a:rPr dirty="0" sz="1200" spc="-10" u="sng">
                <a:solidFill>
                  <a:srgbClr val="00A2DF"/>
                </a:solidFill>
                <a:latin typeface="Open Sans"/>
                <a:cs typeface="Open Sans"/>
                <a:hlinkClick r:id="rId8"/>
              </a:rPr>
              <a:t>il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5255" y="5634227"/>
            <a:ext cx="329184" cy="329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79145" y="6064892"/>
            <a:ext cx="434975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b="1">
                <a:solidFill>
                  <a:srgbClr val="303030"/>
                </a:solidFill>
                <a:latin typeface="Open Sans"/>
                <a:cs typeface="Open Sans"/>
              </a:rPr>
              <a:t>M</a:t>
            </a:r>
            <a:r>
              <a:rPr dirty="0" sz="1050" spc="-5" b="1">
                <a:solidFill>
                  <a:srgbClr val="303030"/>
                </a:solidFill>
                <a:latin typeface="Open Sans"/>
                <a:cs typeface="Open Sans"/>
              </a:rPr>
              <a:t>H</a:t>
            </a:r>
            <a:r>
              <a:rPr dirty="0" sz="1050" b="1">
                <a:solidFill>
                  <a:srgbClr val="303030"/>
                </a:solidFill>
                <a:latin typeface="Open Sans"/>
                <a:cs typeface="Open Sans"/>
              </a:rPr>
              <a:t>S</a:t>
            </a:r>
            <a:r>
              <a:rPr dirty="0" sz="1050" spc="-15" b="1">
                <a:solidFill>
                  <a:srgbClr val="303030"/>
                </a:solidFill>
                <a:latin typeface="Open Sans"/>
                <a:cs typeface="Open Sans"/>
              </a:rPr>
              <a:t> </a:t>
            </a:r>
            <a:r>
              <a:rPr dirty="0" sz="1050" b="1">
                <a:solidFill>
                  <a:srgbClr val="303030"/>
                </a:solidFill>
                <a:latin typeface="Open Sans"/>
                <a:cs typeface="Open Sans"/>
              </a:rPr>
              <a:t>|</a:t>
            </a:r>
            <a:endParaRPr sz="105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167" y="6057005"/>
            <a:ext cx="54546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600" spc="-15">
                <a:solidFill>
                  <a:srgbClr val="303030"/>
                </a:solidFill>
                <a:latin typeface="Open Sans"/>
                <a:cs typeface="Open Sans"/>
              </a:rPr>
              <a:t>M</a:t>
            </a:r>
            <a:r>
              <a:rPr dirty="0" sz="600" spc="-5">
                <a:solidFill>
                  <a:srgbClr val="303030"/>
                </a:solidFill>
                <a:latin typeface="Open Sans"/>
                <a:cs typeface="Open Sans"/>
              </a:rPr>
              <a:t>ilita</a:t>
            </a:r>
            <a:r>
              <a:rPr dirty="0" sz="600" spc="-5">
                <a:solidFill>
                  <a:srgbClr val="303030"/>
                </a:solidFill>
                <a:latin typeface="Open Sans"/>
                <a:cs typeface="Open Sans"/>
              </a:rPr>
              <a:t>r</a:t>
            </a:r>
            <a:r>
              <a:rPr dirty="0" sz="600" spc="-5">
                <a:solidFill>
                  <a:srgbClr val="303030"/>
                </a:solidFill>
                <a:latin typeface="Open Sans"/>
                <a:cs typeface="Open Sans"/>
              </a:rPr>
              <a:t>y</a:t>
            </a:r>
            <a:r>
              <a:rPr dirty="0" sz="600" spc="-30">
                <a:solidFill>
                  <a:srgbClr val="303030"/>
                </a:solidFill>
                <a:latin typeface="Open Sans"/>
                <a:cs typeface="Open Sans"/>
              </a:rPr>
              <a:t> </a:t>
            </a:r>
            <a:r>
              <a:rPr dirty="0" sz="600" spc="-5">
                <a:solidFill>
                  <a:srgbClr val="303030"/>
                </a:solidFill>
                <a:latin typeface="Open Sans"/>
                <a:cs typeface="Open Sans"/>
              </a:rPr>
              <a:t>H</a:t>
            </a:r>
            <a:r>
              <a:rPr dirty="0" sz="600" spc="-5">
                <a:solidFill>
                  <a:srgbClr val="303030"/>
                </a:solidFill>
                <a:latin typeface="Open Sans"/>
                <a:cs typeface="Open Sans"/>
              </a:rPr>
              <a:t>e</a:t>
            </a:r>
            <a:r>
              <a:rPr dirty="0" sz="600">
                <a:solidFill>
                  <a:srgbClr val="303030"/>
                </a:solidFill>
                <a:latin typeface="Open Sans"/>
                <a:cs typeface="Open Sans"/>
              </a:rPr>
              <a:t>a</a:t>
            </a:r>
            <a:r>
              <a:rPr dirty="0" sz="600" spc="-5">
                <a:solidFill>
                  <a:srgbClr val="303030"/>
                </a:solidFill>
                <a:latin typeface="Open Sans"/>
                <a:cs typeface="Open Sans"/>
              </a:rPr>
              <a:t>lth</a:t>
            </a:r>
            <a:r>
              <a:rPr dirty="0" sz="600" spc="-5">
                <a:solidFill>
                  <a:srgbClr val="303030"/>
                </a:solidFill>
                <a:latin typeface="Open Sans"/>
                <a:cs typeface="Open Sans"/>
              </a:rPr>
              <a:t> </a:t>
            </a:r>
            <a:r>
              <a:rPr dirty="0" sz="600" spc="-15">
                <a:solidFill>
                  <a:srgbClr val="303030"/>
                </a:solidFill>
                <a:latin typeface="Open Sans"/>
                <a:cs typeface="Open Sans"/>
              </a:rPr>
              <a:t>S</a:t>
            </a:r>
            <a:r>
              <a:rPr dirty="0" sz="600" spc="-10">
                <a:solidFill>
                  <a:srgbClr val="303030"/>
                </a:solidFill>
                <a:latin typeface="Open Sans"/>
                <a:cs typeface="Open Sans"/>
              </a:rPr>
              <a:t>y</a:t>
            </a:r>
            <a:r>
              <a:rPr dirty="0" sz="600">
                <a:solidFill>
                  <a:srgbClr val="303030"/>
                </a:solidFill>
                <a:latin typeface="Open Sans"/>
                <a:cs typeface="Open Sans"/>
              </a:rPr>
              <a:t>st</a:t>
            </a:r>
            <a:r>
              <a:rPr dirty="0" sz="600" spc="-5">
                <a:solidFill>
                  <a:srgbClr val="303030"/>
                </a:solidFill>
                <a:latin typeface="Open Sans"/>
                <a:cs typeface="Open Sans"/>
              </a:rPr>
              <a:t>e</a:t>
            </a:r>
            <a:r>
              <a:rPr dirty="0" sz="600">
                <a:solidFill>
                  <a:srgbClr val="303030"/>
                </a:solidFill>
                <a:latin typeface="Open Sans"/>
                <a:cs typeface="Open Sans"/>
              </a:rPr>
              <a:t>m</a:t>
            </a:r>
            <a:endParaRPr sz="6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1787" y="3024423"/>
            <a:ext cx="4189729" cy="900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at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iv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dirty="0"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upple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ments</a:t>
            </a:r>
            <a:r>
              <a:rPr dirty="0"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Su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pp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C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ll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b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at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ns</a:t>
            </a:r>
            <a:r>
              <a:rPr dirty="0" sz="1600" spc="-3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ve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dirty="0" sz="16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AI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/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ML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-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di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ne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f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NIH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-Su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pp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ted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Data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b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li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hed</a:t>
            </a:r>
            <a:endParaRPr sz="16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5" i="1">
                <a:solidFill>
                  <a:srgbClr val="95999E"/>
                </a:solidFill>
                <a:latin typeface="Open Sans"/>
                <a:cs typeface="Open Sans"/>
              </a:rPr>
              <a:t>S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o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u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r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ce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:</a:t>
            </a:r>
            <a:r>
              <a:rPr dirty="0" sz="1200" spc="-20" i="1">
                <a:solidFill>
                  <a:srgbClr val="95999E"/>
                </a:solidFill>
                <a:latin typeface="Open Sans"/>
                <a:cs typeface="Open Sans"/>
              </a:rPr>
              <a:t> </a:t>
            </a:r>
            <a:r>
              <a:rPr dirty="0" sz="1200" i="1" u="sng">
                <a:solidFill>
                  <a:srgbClr val="00A2DF"/>
                </a:solidFill>
                <a:latin typeface="Open Sans"/>
                <a:cs typeface="Open Sans"/>
                <a:hlinkClick r:id="rId10"/>
              </a:rPr>
              <a:t>n</a:t>
            </a:r>
            <a:r>
              <a:rPr dirty="0" sz="1200" spc="-10" i="1" u="sng">
                <a:solidFill>
                  <a:srgbClr val="00A2DF"/>
                </a:solidFill>
                <a:latin typeface="Open Sans"/>
                <a:cs typeface="Open Sans"/>
                <a:hlinkClick r:id="rId10"/>
              </a:rPr>
              <a:t>i</a:t>
            </a:r>
            <a:r>
              <a:rPr dirty="0" sz="1200" i="1" u="sng">
                <a:solidFill>
                  <a:srgbClr val="00A2DF"/>
                </a:solidFill>
                <a:latin typeface="Open Sans"/>
                <a:cs typeface="Open Sans"/>
                <a:hlinkClick r:id="rId10"/>
              </a:rPr>
              <a:t>h</a:t>
            </a:r>
            <a:r>
              <a:rPr dirty="0" sz="1200" spc="-15" i="1" u="sng">
                <a:solidFill>
                  <a:srgbClr val="00A2DF"/>
                </a:solidFill>
                <a:latin typeface="Open Sans"/>
                <a:cs typeface="Open Sans"/>
                <a:hlinkClick r:id="rId10"/>
              </a:rPr>
              <a:t>.gov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96000" y="3070859"/>
            <a:ext cx="598931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991789" y="4221390"/>
            <a:ext cx="4095115" cy="900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and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M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an</a:t>
            </a:r>
            <a:r>
              <a:rPr dirty="0" sz="1600" spc="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hel</a:t>
            </a:r>
            <a:r>
              <a:rPr dirty="0" sz="1600" spc="-10">
                <a:latin typeface="Open Sans"/>
                <a:cs typeface="Open Sans"/>
              </a:rPr>
              <a:t>p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max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m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z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5">
                <a:latin typeface="Open Sans"/>
                <a:cs typeface="Open Sans"/>
              </a:rPr>
              <a:t>h</a:t>
            </a:r>
            <a:r>
              <a:rPr dirty="0" sz="1600" spc="-10">
                <a:latin typeface="Open Sans"/>
                <a:cs typeface="Open Sans"/>
              </a:rPr>
              <a:t>ts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f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5">
                <a:latin typeface="Open Sans"/>
                <a:cs typeface="Open Sans"/>
              </a:rPr>
              <a:t>m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d</a:t>
            </a:r>
            <a:r>
              <a:rPr dirty="0" sz="1600" spc="-10">
                <a:latin typeface="Open Sans"/>
                <a:cs typeface="Open Sans"/>
              </a:rPr>
              <a:t>ata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y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tems</a:t>
            </a:r>
            <a:r>
              <a:rPr dirty="0" sz="1600" spc="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u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th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5">
                <a:latin typeface="Open Sans"/>
                <a:cs typeface="Open Sans"/>
              </a:rPr>
              <a:t>h</a:t>
            </a:r>
            <a:r>
              <a:rPr dirty="0" sz="1600" spc="-10">
                <a:latin typeface="Open Sans"/>
                <a:cs typeface="Open Sans"/>
              </a:rPr>
              <a:t>ts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to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d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5">
                <a:latin typeface="Open Sans"/>
                <a:cs typeface="Open Sans"/>
              </a:rPr>
              <a:t>iv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u</a:t>
            </a:r>
            <a:r>
              <a:rPr dirty="0" sz="1600" spc="-5">
                <a:latin typeface="Open Sans"/>
                <a:cs typeface="Open Sans"/>
              </a:rPr>
              <a:t>bli</a:t>
            </a:r>
            <a:r>
              <a:rPr dirty="0" sz="1600" spc="-10">
                <a:latin typeface="Open Sans"/>
                <a:cs typeface="Open Sans"/>
              </a:rPr>
              <a:t>c</a:t>
            </a:r>
            <a:r>
              <a:rPr dirty="0" sz="1600" spc="-4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hea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0">
                <a:latin typeface="Open Sans"/>
                <a:cs typeface="Open Sans"/>
              </a:rPr>
              <a:t>th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endParaRPr sz="1600">
              <a:latin typeface="Open Sans"/>
              <a:cs typeface="Open Sans"/>
            </a:endParaRPr>
          </a:p>
          <a:p>
            <a:pPr algn="just"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5" i="1">
                <a:solidFill>
                  <a:srgbClr val="95999E"/>
                </a:solidFill>
                <a:latin typeface="Open Sans"/>
                <a:cs typeface="Open Sans"/>
              </a:rPr>
              <a:t>S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o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u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r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ce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:</a:t>
            </a:r>
            <a:r>
              <a:rPr dirty="0" sz="1200" spc="-20" i="1">
                <a:solidFill>
                  <a:srgbClr val="95999E"/>
                </a:solidFill>
                <a:latin typeface="Open Sans"/>
                <a:cs typeface="Open Sans"/>
              </a:rPr>
              <a:t> </a:t>
            </a:r>
            <a:r>
              <a:rPr dirty="0" sz="1200" spc="-15" u="sng">
                <a:solidFill>
                  <a:srgbClr val="00A2DF"/>
                </a:solidFill>
                <a:latin typeface="Open Sans"/>
                <a:cs typeface="Open Sans"/>
                <a:hlinkClick r:id="rId12"/>
              </a:rPr>
              <a:t>C</a:t>
            </a:r>
            <a:r>
              <a:rPr dirty="0" sz="1200" spc="-10" u="sng">
                <a:solidFill>
                  <a:srgbClr val="00A2DF"/>
                </a:solidFill>
                <a:latin typeface="Open Sans"/>
                <a:cs typeface="Open Sans"/>
                <a:hlinkClick r:id="rId12"/>
              </a:rPr>
              <a:t>D</a:t>
            </a:r>
            <a:r>
              <a:rPr dirty="0" sz="1200" spc="-15" u="sng">
                <a:solidFill>
                  <a:srgbClr val="00A2DF"/>
                </a:solidFill>
                <a:latin typeface="Open Sans"/>
                <a:cs typeface="Open Sans"/>
                <a:hlinkClick r:id="rId12"/>
              </a:rPr>
              <a:t>C</a:t>
            </a:r>
            <a:r>
              <a:rPr dirty="0" sz="1200" spc="-5" u="sng">
                <a:solidFill>
                  <a:srgbClr val="00A2DF"/>
                </a:solidFill>
                <a:latin typeface="Open Sans"/>
                <a:cs typeface="Open Sans"/>
                <a:hlinkClick r:id="rId12"/>
              </a:rPr>
              <a:t>.g</a:t>
            </a:r>
            <a:r>
              <a:rPr dirty="0" sz="1200" spc="-30" u="sng">
                <a:solidFill>
                  <a:srgbClr val="00A2DF"/>
                </a:solidFill>
                <a:latin typeface="Open Sans"/>
                <a:cs typeface="Open Sans"/>
                <a:hlinkClick r:id="rId12"/>
              </a:rPr>
              <a:t>o</a:t>
            </a:r>
            <a:r>
              <a:rPr dirty="0" sz="1200" spc="-10" u="sng">
                <a:solidFill>
                  <a:srgbClr val="00A2DF"/>
                </a:solidFill>
                <a:latin typeface="Open Sans"/>
                <a:cs typeface="Open Sans"/>
                <a:hlinkClick r:id="rId12"/>
              </a:rPr>
              <a:t>v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9428" y="4320540"/>
            <a:ext cx="2132075" cy="533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83589" y="4326599"/>
            <a:ext cx="3440429" cy="656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HR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SA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d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p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l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oy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Ele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c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nic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H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an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db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ks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A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I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Ch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at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b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to</a:t>
            </a:r>
            <a:r>
              <a:rPr dirty="0" sz="160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Open Sans"/>
                <a:cs typeface="Open Sans"/>
              </a:rPr>
              <a:t>s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u</a:t>
            </a:r>
            <a:r>
              <a:rPr dirty="0" sz="1600" spc="-5">
                <a:solidFill>
                  <a:srgbClr val="404040"/>
                </a:solidFill>
                <a:latin typeface="Open Sans"/>
                <a:cs typeface="Open Sans"/>
              </a:rPr>
              <a:t>pp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or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t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g</a:t>
            </a:r>
            <a:r>
              <a:rPr dirty="0" sz="1600" spc="-15">
                <a:solidFill>
                  <a:srgbClr val="404040"/>
                </a:solidFill>
                <a:latin typeface="Open Sans"/>
                <a:cs typeface="Open Sans"/>
              </a:rPr>
              <a:t>ra</a:t>
            </a:r>
            <a:r>
              <a:rPr dirty="0" sz="1600" spc="-10">
                <a:solidFill>
                  <a:srgbClr val="404040"/>
                </a:solidFill>
                <a:latin typeface="Open Sans"/>
                <a:cs typeface="Open Sans"/>
              </a:rPr>
              <a:t>ntees</a:t>
            </a:r>
            <a:endParaRPr sz="16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5" i="1">
                <a:solidFill>
                  <a:srgbClr val="95999E"/>
                </a:solidFill>
                <a:latin typeface="Open Sans"/>
                <a:cs typeface="Open Sans"/>
              </a:rPr>
              <a:t>S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o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u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r</a:t>
            </a:r>
            <a:r>
              <a:rPr dirty="0" sz="1200" spc="-5" i="1">
                <a:solidFill>
                  <a:srgbClr val="95999E"/>
                </a:solidFill>
                <a:latin typeface="Open Sans"/>
                <a:cs typeface="Open Sans"/>
              </a:rPr>
              <a:t>ce</a:t>
            </a:r>
            <a:r>
              <a:rPr dirty="0" sz="1200" i="1">
                <a:solidFill>
                  <a:srgbClr val="95999E"/>
                </a:solidFill>
                <a:latin typeface="Open Sans"/>
                <a:cs typeface="Open Sans"/>
              </a:rPr>
              <a:t>:</a:t>
            </a:r>
            <a:r>
              <a:rPr dirty="0" sz="1200" spc="-20" i="1">
                <a:solidFill>
                  <a:srgbClr val="95999E"/>
                </a:solidFill>
                <a:latin typeface="Open Sans"/>
                <a:cs typeface="Open Sans"/>
              </a:rPr>
              <a:t> </a:t>
            </a:r>
            <a:r>
              <a:rPr dirty="0" sz="1200" i="1">
                <a:solidFill>
                  <a:srgbClr val="00A2DF"/>
                </a:solidFill>
                <a:latin typeface="Open Sans"/>
                <a:cs typeface="Open Sans"/>
                <a:hlinkClick r:id="rId14"/>
              </a:rPr>
              <a:t>hhs</a:t>
            </a:r>
            <a:r>
              <a:rPr dirty="0" sz="1200" spc="-15" i="1">
                <a:solidFill>
                  <a:srgbClr val="00A2DF"/>
                </a:solidFill>
                <a:latin typeface="Open Sans"/>
                <a:cs typeface="Open Sans"/>
                <a:hlinkClick r:id="rId14"/>
              </a:rPr>
              <a:t>.gov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26640" y="4953304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4" h="0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8889">
            <a:solidFill>
              <a:srgbClr val="00A2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2855" y="4351032"/>
            <a:ext cx="551675" cy="5516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13549" y="230368"/>
            <a:ext cx="753554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14">
                <a:latin typeface="Open Sans"/>
                <a:cs typeface="Open Sans"/>
              </a:rPr>
              <a:t>Fe</a:t>
            </a:r>
            <a:r>
              <a:rPr dirty="0" sz="2400" spc="-110">
                <a:latin typeface="Open Sans"/>
                <a:cs typeface="Open Sans"/>
              </a:rPr>
              <a:t>d</a:t>
            </a:r>
            <a:r>
              <a:rPr dirty="0" sz="2400" spc="-100">
                <a:latin typeface="Open Sans"/>
                <a:cs typeface="Open Sans"/>
              </a:rPr>
              <a:t>e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>
                <a:latin typeface="Open Sans"/>
                <a:cs typeface="Open Sans"/>
              </a:rPr>
              <a:t>l</a:t>
            </a:r>
            <a:r>
              <a:rPr dirty="0" sz="2400" spc="-215">
                <a:latin typeface="Open Sans"/>
                <a:cs typeface="Open Sans"/>
              </a:rPr>
              <a:t> </a:t>
            </a:r>
            <a:r>
              <a:rPr dirty="0" sz="2400" spc="-105">
                <a:latin typeface="Open Sans"/>
                <a:cs typeface="Open Sans"/>
              </a:rPr>
              <a:t>lif</a:t>
            </a:r>
            <a:r>
              <a:rPr dirty="0" sz="2400">
                <a:latin typeface="Open Sans"/>
                <a:cs typeface="Open Sans"/>
              </a:rPr>
              <a:t>e</a:t>
            </a:r>
            <a:r>
              <a:rPr dirty="0" sz="2400" spc="-210">
                <a:latin typeface="Open Sans"/>
                <a:cs typeface="Open Sans"/>
              </a:rPr>
              <a:t> </a:t>
            </a:r>
            <a:r>
              <a:rPr dirty="0" sz="2400" spc="-105">
                <a:latin typeface="Open Sans"/>
                <a:cs typeface="Open Sans"/>
              </a:rPr>
              <a:t>s</a:t>
            </a:r>
            <a:r>
              <a:rPr dirty="0" sz="2400" spc="-100">
                <a:latin typeface="Open Sans"/>
                <a:cs typeface="Open Sans"/>
              </a:rPr>
              <a:t>c</a:t>
            </a:r>
            <a:r>
              <a:rPr dirty="0" sz="2400" spc="-95">
                <a:latin typeface="Open Sans"/>
                <a:cs typeface="Open Sans"/>
              </a:rPr>
              <a:t>i</a:t>
            </a:r>
            <a:r>
              <a:rPr dirty="0" sz="2400" spc="-114">
                <a:latin typeface="Open Sans"/>
                <a:cs typeface="Open Sans"/>
              </a:rPr>
              <a:t>e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00">
                <a:latin typeface="Open Sans"/>
                <a:cs typeface="Open Sans"/>
              </a:rPr>
              <a:t>ce</a:t>
            </a:r>
            <a:r>
              <a:rPr dirty="0" sz="2400">
                <a:latin typeface="Open Sans"/>
                <a:cs typeface="Open Sans"/>
              </a:rPr>
              <a:t>s</a:t>
            </a:r>
            <a:r>
              <a:rPr dirty="0" sz="2400" spc="-210">
                <a:latin typeface="Open Sans"/>
                <a:cs typeface="Open Sans"/>
              </a:rPr>
              <a:t> </a:t>
            </a:r>
            <a:r>
              <a:rPr dirty="0" sz="2400" spc="-114">
                <a:latin typeface="Open Sans"/>
                <a:cs typeface="Open Sans"/>
              </a:rPr>
              <a:t>a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5">
                <a:latin typeface="Open Sans"/>
                <a:cs typeface="Open Sans"/>
              </a:rPr>
              <a:t>d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h</a:t>
            </a:r>
            <a:r>
              <a:rPr dirty="0" sz="2400" spc="-100">
                <a:latin typeface="Open Sans"/>
                <a:cs typeface="Open Sans"/>
              </a:rPr>
              <a:t>ea</a:t>
            </a:r>
            <a:r>
              <a:rPr dirty="0" sz="2400" spc="-95">
                <a:latin typeface="Open Sans"/>
                <a:cs typeface="Open Sans"/>
              </a:rPr>
              <a:t>lt</a:t>
            </a:r>
            <a:r>
              <a:rPr dirty="0" sz="2400" spc="-15">
                <a:latin typeface="Open Sans"/>
                <a:cs typeface="Open Sans"/>
              </a:rPr>
              <a:t>h</a:t>
            </a:r>
            <a:r>
              <a:rPr dirty="0" sz="2400" spc="-204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95">
                <a:latin typeface="Open Sans"/>
                <a:cs typeface="Open Sans"/>
              </a:rPr>
              <a:t>g</a:t>
            </a:r>
            <a:r>
              <a:rPr dirty="0" sz="2400" spc="-114">
                <a:latin typeface="Open Sans"/>
                <a:cs typeface="Open Sans"/>
              </a:rPr>
              <a:t>e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00">
                <a:latin typeface="Open Sans"/>
                <a:cs typeface="Open Sans"/>
              </a:rPr>
              <a:t>c</a:t>
            </a:r>
            <a:r>
              <a:rPr dirty="0" sz="2400" spc="-95">
                <a:latin typeface="Open Sans"/>
                <a:cs typeface="Open Sans"/>
              </a:rPr>
              <a:t>i</a:t>
            </a:r>
            <a:r>
              <a:rPr dirty="0" sz="2400" spc="-100">
                <a:latin typeface="Open Sans"/>
                <a:cs typeface="Open Sans"/>
              </a:rPr>
              <a:t>e</a:t>
            </a:r>
            <a:r>
              <a:rPr dirty="0" sz="2400">
                <a:latin typeface="Open Sans"/>
                <a:cs typeface="Open Sans"/>
              </a:rPr>
              <a:t>s</a:t>
            </a:r>
            <a:r>
              <a:rPr dirty="0" sz="2400" spc="-225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>
                <a:latin typeface="Open Sans"/>
                <a:cs typeface="Open Sans"/>
              </a:rPr>
              <a:t>e</a:t>
            </a:r>
            <a:r>
              <a:rPr dirty="0" sz="2400" spc="-210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em</a:t>
            </a:r>
            <a:r>
              <a:rPr dirty="0" sz="2400" spc="-110">
                <a:latin typeface="Open Sans"/>
                <a:cs typeface="Open Sans"/>
              </a:rPr>
              <a:t>b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 spc="-100">
                <a:latin typeface="Open Sans"/>
                <a:cs typeface="Open Sans"/>
              </a:rPr>
              <a:t>ac</a:t>
            </a:r>
            <a:r>
              <a:rPr dirty="0" sz="2400" spc="-95">
                <a:latin typeface="Open Sans"/>
                <a:cs typeface="Open Sans"/>
              </a:rPr>
              <a:t>i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5">
                <a:latin typeface="Open Sans"/>
                <a:cs typeface="Open Sans"/>
              </a:rPr>
              <a:t>g</a:t>
            </a:r>
            <a:r>
              <a:rPr dirty="0" sz="2400" spc="-225">
                <a:latin typeface="Open Sans"/>
                <a:cs typeface="Open Sans"/>
              </a:rPr>
              <a:t> </a:t>
            </a:r>
            <a:r>
              <a:rPr dirty="0" sz="2400" spc="-114">
                <a:latin typeface="Open Sans"/>
                <a:cs typeface="Open Sans"/>
              </a:rPr>
              <a:t>A</a:t>
            </a:r>
            <a:r>
              <a:rPr dirty="0" sz="2400" spc="-10">
                <a:latin typeface="Open Sans"/>
                <a:cs typeface="Open Sans"/>
              </a:rPr>
              <a:t>I</a:t>
            </a:r>
            <a:endParaRPr sz="24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7655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10">
                <a:latin typeface="Verdana"/>
                <a:cs typeface="Verdana"/>
              </a:rPr>
              <a:t>18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89257" y="3135357"/>
            <a:ext cx="434721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0" b="1">
                <a:latin typeface="Verdana"/>
                <a:cs typeface="Verdana"/>
              </a:rPr>
              <a:t>P</a:t>
            </a:r>
            <a:r>
              <a:rPr dirty="0" sz="3600" spc="-30" b="1">
                <a:latin typeface="Verdana"/>
                <a:cs typeface="Verdana"/>
              </a:rPr>
              <a:t>a</a:t>
            </a:r>
            <a:r>
              <a:rPr dirty="0" sz="3600" b="1">
                <a:latin typeface="Verdana"/>
                <a:cs typeface="Verdana"/>
              </a:rPr>
              <a:t>n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spc="-15" b="1">
                <a:latin typeface="Verdana"/>
                <a:cs typeface="Verdana"/>
              </a:rPr>
              <a:t>l</a:t>
            </a:r>
            <a:r>
              <a:rPr dirty="0" sz="3600" spc="-30" b="1">
                <a:latin typeface="Verdana"/>
                <a:cs typeface="Verdana"/>
              </a:rPr>
              <a:t> </a:t>
            </a:r>
            <a:r>
              <a:rPr dirty="0" sz="3600" spc="-35" b="1">
                <a:latin typeface="Verdana"/>
                <a:cs typeface="Verdana"/>
              </a:rPr>
              <a:t>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s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b="1">
                <a:latin typeface="Verdana"/>
                <a:cs typeface="Verdana"/>
              </a:rPr>
              <a:t>u</a:t>
            </a:r>
            <a:r>
              <a:rPr dirty="0" sz="3600" spc="-5" b="1">
                <a:latin typeface="Verdana"/>
                <a:cs typeface="Verdana"/>
              </a:rPr>
              <a:t>ss</a:t>
            </a:r>
            <a:r>
              <a:rPr dirty="0" sz="3600" spc="5" b="1">
                <a:latin typeface="Verdana"/>
                <a:cs typeface="Verdana"/>
              </a:rPr>
              <a:t>i</a:t>
            </a:r>
            <a:r>
              <a:rPr dirty="0" sz="3600" spc="-30" b="1">
                <a:latin typeface="Verdana"/>
                <a:cs typeface="Verdana"/>
              </a:rPr>
              <a:t>on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14784" y="6477432"/>
            <a:ext cx="120014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solidFill>
                  <a:srgbClr val="FFFFFF"/>
                </a:solidFill>
                <a:latin typeface="Open Sans"/>
                <a:cs typeface="Open Sans"/>
              </a:rPr>
              <a:t>19</a:t>
            </a:r>
            <a:endParaRPr sz="65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156" y="2472550"/>
            <a:ext cx="1493520" cy="514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50" spc="-9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85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850" spc="-2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850" spc="-95" b="1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z="3850" spc="-1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3850" spc="-135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38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8290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5">
                <a:latin typeface="Verdana"/>
                <a:cs typeface="Verdana"/>
              </a:rPr>
              <a:t>2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8955" y="485438"/>
            <a:ext cx="270192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5" b="1">
                <a:latin typeface="Verdana"/>
                <a:cs typeface="Verdana"/>
              </a:rPr>
              <a:t>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s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spc="-10" b="1">
                <a:latin typeface="Verdana"/>
                <a:cs typeface="Verdana"/>
              </a:rPr>
              <a:t>l</a:t>
            </a:r>
            <a:r>
              <a:rPr dirty="0" sz="3600" b="1">
                <a:latin typeface="Verdana"/>
                <a:cs typeface="Verdana"/>
              </a:rPr>
              <a:t>osu</a:t>
            </a:r>
            <a:r>
              <a:rPr dirty="0" sz="3600" spc="-5" b="1">
                <a:latin typeface="Verdana"/>
                <a:cs typeface="Verdana"/>
              </a:rPr>
              <a:t>re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55" y="2035978"/>
            <a:ext cx="10733405" cy="2122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" indent="-889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 spc="-25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en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rs </a:t>
            </a:r>
            <a:r>
              <a:rPr dirty="0" sz="2400" spc="-5">
                <a:latin typeface="Arial"/>
                <a:cs typeface="Arial"/>
              </a:rPr>
              <a:t>ha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 r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nan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 non</a:t>
            </a:r>
            <a:r>
              <a:rPr dirty="0" sz="2400" spc="5">
                <a:latin typeface="Arial"/>
                <a:cs typeface="Arial"/>
              </a:rPr>
              <a:t>-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nan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20">
                <a:latin typeface="Arial"/>
                <a:cs typeface="Arial"/>
              </a:rPr>
              <a:t>n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sc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5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  <a:p>
            <a:pPr marL="21590" marR="5080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400" spc="-5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 c</a:t>
            </a:r>
            <a:r>
              <a:rPr dirty="0" sz="2400" spc="-5">
                <a:latin typeface="Arial"/>
                <a:cs typeface="Arial"/>
              </a:rPr>
              <a:t>on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nu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edu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2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io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 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 spc="-5">
                <a:latin typeface="Arial"/>
                <a:cs typeface="Arial"/>
              </a:rPr>
              <a:t>anage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ccr</a:t>
            </a:r>
            <a:r>
              <a:rPr dirty="0" sz="2400" spc="-5">
                <a:latin typeface="Arial"/>
                <a:cs typeface="Arial"/>
              </a:rPr>
              <a:t>edi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f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ll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b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wi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25">
                <a:latin typeface="Arial"/>
                <a:cs typeface="Arial"/>
              </a:rPr>
              <a:t>SUS</a:t>
            </a:r>
            <a:r>
              <a:rPr dirty="0" sz="2400" spc="-10">
                <a:latin typeface="Arial"/>
                <a:cs typeface="Arial"/>
              </a:rPr>
              <a:t>.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f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25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U</a:t>
            </a:r>
            <a:r>
              <a:rPr dirty="0" sz="2400" spc="-2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20">
                <a:latin typeface="Arial"/>
                <a:cs typeface="Arial"/>
              </a:rPr>
              <a:t>a</a:t>
            </a:r>
            <a:r>
              <a:rPr dirty="0" sz="2400" spc="-55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 spc="-5">
                <a:latin typeface="Arial"/>
                <a:cs typeface="Arial"/>
              </a:rPr>
              <a:t>el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 </a:t>
            </a:r>
            <a:r>
              <a:rPr dirty="0" sz="2400" spc="-25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anne</a:t>
            </a:r>
            <a:r>
              <a:rPr dirty="0" sz="2400">
                <a:latin typeface="Arial"/>
                <a:cs typeface="Arial"/>
              </a:rPr>
              <a:t>rs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rs</a:t>
            </a:r>
            <a:r>
              <a:rPr dirty="0" sz="2400" spc="-10">
                <a:latin typeface="Arial"/>
                <a:cs typeface="Arial"/>
              </a:rPr>
              <a:t>,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ha</a:t>
            </a:r>
            <a:r>
              <a:rPr dirty="0" sz="2400">
                <a:latin typeface="Arial"/>
                <a:cs typeface="Arial"/>
              </a:rPr>
              <a:t>ve 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nan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 non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nan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20">
                <a:latin typeface="Arial"/>
                <a:cs typeface="Arial"/>
              </a:rPr>
              <a:t>n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sc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5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  <a:p>
            <a:pPr marL="245745" indent="-224154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246379" algn="l"/>
              </a:tabLst>
            </a:pPr>
            <a:r>
              <a:rPr dirty="0" sz="2400" spc="-1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mm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uppo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no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18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7655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10">
                <a:latin typeface="Verdana"/>
                <a:cs typeface="Verdana"/>
              </a:rPr>
              <a:t>20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17757" y="2943597"/>
            <a:ext cx="674814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latin typeface="Verdana"/>
                <a:cs typeface="Verdana"/>
              </a:rPr>
              <a:t>Aud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b="1">
                <a:latin typeface="Verdana"/>
                <a:cs typeface="Verdana"/>
              </a:rPr>
              <a:t>n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b="1">
                <a:latin typeface="Verdana"/>
                <a:cs typeface="Verdana"/>
              </a:rPr>
              <a:t>e</a:t>
            </a:r>
            <a:r>
              <a:rPr dirty="0" sz="3600" spc="-50" b="1">
                <a:latin typeface="Verdana"/>
                <a:cs typeface="Verdana"/>
              </a:rPr>
              <a:t> </a:t>
            </a:r>
            <a:r>
              <a:rPr dirty="0" sz="3600" spc="-30" b="1">
                <a:latin typeface="Verdana"/>
                <a:cs typeface="Verdana"/>
              </a:rPr>
              <a:t>Po</a:t>
            </a:r>
            <a:r>
              <a:rPr dirty="0" sz="3600" spc="-10" b="1">
                <a:latin typeface="Verdana"/>
                <a:cs typeface="Verdana"/>
              </a:rPr>
              <a:t>lli</a:t>
            </a:r>
            <a:r>
              <a:rPr dirty="0" sz="3600" b="1">
                <a:latin typeface="Verdana"/>
                <a:cs typeface="Verdana"/>
              </a:rPr>
              <a:t>ng</a:t>
            </a:r>
            <a:r>
              <a:rPr dirty="0" sz="3600" spc="-55" b="1">
                <a:latin typeface="Verdana"/>
                <a:cs typeface="Verdana"/>
              </a:rPr>
              <a:t> </a:t>
            </a:r>
            <a:r>
              <a:rPr dirty="0" sz="3600" spc="-5" b="1">
                <a:latin typeface="Verdana"/>
                <a:cs typeface="Verdana"/>
              </a:rPr>
              <a:t>Q</a:t>
            </a:r>
            <a:r>
              <a:rPr dirty="0" sz="3600" b="1">
                <a:latin typeface="Verdana"/>
                <a:cs typeface="Verdana"/>
              </a:rPr>
              <a:t>u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spc="-30" b="1">
                <a:latin typeface="Verdana"/>
                <a:cs typeface="Verdana"/>
              </a:rPr>
              <a:t>s</a:t>
            </a:r>
            <a:r>
              <a:rPr dirty="0" sz="3600" spc="-20" b="1">
                <a:latin typeface="Verdana"/>
                <a:cs typeface="Verdana"/>
              </a:rPr>
              <a:t>t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30" b="1">
                <a:latin typeface="Verdana"/>
                <a:cs typeface="Verdana"/>
              </a:rPr>
              <a:t>on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2464" y="6478517"/>
            <a:ext cx="129539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0">
                <a:latin typeface="Verdana"/>
                <a:cs typeface="Verdana"/>
              </a:rPr>
              <a:t>21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5704" y="6635897"/>
            <a:ext cx="2032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latin typeface="Verdana"/>
                <a:cs typeface="Verdana"/>
              </a:rPr>
              <a:t>2</a:t>
            </a:r>
            <a:r>
              <a:rPr dirty="0" sz="1100">
                <a:latin typeface="Verdana"/>
                <a:cs typeface="Verdana"/>
              </a:rPr>
              <a:t>1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59" y="5049011"/>
            <a:ext cx="6100571" cy="67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9011" y="3067811"/>
            <a:ext cx="6106667" cy="72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19672" y="5574791"/>
            <a:ext cx="5301487" cy="671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8536" y="1630679"/>
            <a:ext cx="6484619" cy="749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7200" y="6469231"/>
            <a:ext cx="27228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390">
                <a:latin typeface="Verdana"/>
                <a:cs typeface="Verdana"/>
              </a:rPr>
              <a:t>C</a:t>
            </a:r>
            <a:r>
              <a:rPr dirty="0" baseline="-18518" sz="1800" spc="-675">
                <a:solidFill>
                  <a:srgbClr val="303030"/>
                </a:solidFill>
                <a:latin typeface="Verdana"/>
                <a:cs typeface="Verdana"/>
              </a:rPr>
              <a:t>S</a:t>
            </a:r>
            <a:r>
              <a:rPr dirty="0" sz="650" spc="-5">
                <a:latin typeface="Verdana"/>
                <a:cs typeface="Verdana"/>
              </a:rPr>
              <a:t>o</a:t>
            </a:r>
            <a:r>
              <a:rPr dirty="0" sz="650" spc="-375">
                <a:latin typeface="Verdana"/>
                <a:cs typeface="Verdana"/>
              </a:rPr>
              <a:t>p</a:t>
            </a:r>
            <a:r>
              <a:rPr dirty="0" baseline="-18518" sz="1800" spc="-555">
                <a:solidFill>
                  <a:srgbClr val="303030"/>
                </a:solidFill>
                <a:latin typeface="Verdana"/>
                <a:cs typeface="Verdana"/>
              </a:rPr>
              <a:t>o</a:t>
            </a:r>
            <a:r>
              <a:rPr dirty="0" sz="650" spc="-30">
                <a:latin typeface="Verdana"/>
                <a:cs typeface="Verdana"/>
              </a:rPr>
              <a:t>y</a:t>
            </a:r>
            <a:r>
              <a:rPr dirty="0" baseline="-18518" sz="1800" spc="-1117">
                <a:solidFill>
                  <a:srgbClr val="303030"/>
                </a:solidFill>
                <a:latin typeface="Verdana"/>
                <a:cs typeface="Verdana"/>
              </a:rPr>
              <a:t>u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</a:t>
            </a:r>
            <a:r>
              <a:rPr dirty="0" sz="650" spc="-135">
                <a:latin typeface="Verdana"/>
                <a:cs typeface="Verdana"/>
              </a:rPr>
              <a:t>g</a:t>
            </a:r>
            <a:r>
              <a:rPr dirty="0" baseline="-18518" sz="1800" spc="-585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dirty="0" sz="650" spc="-35">
                <a:latin typeface="Verdana"/>
                <a:cs typeface="Verdana"/>
              </a:rPr>
              <a:t>h</a:t>
            </a:r>
            <a:r>
              <a:rPr dirty="0" baseline="-18518" sz="1800" spc="-914">
                <a:solidFill>
                  <a:srgbClr val="303030"/>
                </a:solidFill>
                <a:latin typeface="Verdana"/>
                <a:cs typeface="Verdana"/>
              </a:rPr>
              <a:t>c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520">
                <a:latin typeface="Verdana"/>
                <a:cs typeface="Verdana"/>
              </a:rPr>
              <a:t>©</a:t>
            </a:r>
            <a:r>
              <a:rPr dirty="0" baseline="-18518" sz="1800" spc="-7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dirty="0" baseline="-18518" sz="1800" spc="-802">
                <a:solidFill>
                  <a:srgbClr val="303030"/>
                </a:solidFill>
                <a:latin typeface="Verdana"/>
                <a:cs typeface="Verdana"/>
              </a:rPr>
              <a:t>:</a:t>
            </a:r>
            <a:r>
              <a:rPr dirty="0" sz="650" spc="-10">
                <a:latin typeface="Verdana"/>
                <a:cs typeface="Verdana"/>
              </a:rPr>
              <a:t>20</a:t>
            </a:r>
            <a:r>
              <a:rPr dirty="0" sz="650" spc="-275">
                <a:latin typeface="Verdana"/>
                <a:cs typeface="Verdana"/>
              </a:rPr>
              <a:t>2</a:t>
            </a:r>
            <a:r>
              <a:rPr dirty="0" baseline="-18518" sz="1800" spc="-712" i="1">
                <a:solidFill>
                  <a:srgbClr val="303030"/>
                </a:solidFill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-165">
                <a:latin typeface="Verdana"/>
                <a:cs typeface="Verdana"/>
              </a:rPr>
              <a:t> </a:t>
            </a:r>
            <a:r>
              <a:rPr dirty="0" baseline="-18518" sz="1800" spc="-900" i="1">
                <a:solidFill>
                  <a:srgbClr val="303030"/>
                </a:solidFill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310">
                <a:latin typeface="Verdana"/>
                <a:cs typeface="Verdana"/>
              </a:rPr>
              <a:t>e</a:t>
            </a:r>
            <a:r>
              <a:rPr dirty="0" baseline="-18518" sz="1800" spc="-637" i="1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80">
                <a:latin typeface="Verdana"/>
                <a:cs typeface="Verdana"/>
              </a:rPr>
              <a:t>t</a:t>
            </a:r>
            <a:r>
              <a:rPr dirty="0" baseline="-18518" sz="1800" spc="-1095" i="1">
                <a:solidFill>
                  <a:srgbClr val="303030"/>
                </a:solidFill>
                <a:latin typeface="Verdana"/>
                <a:cs typeface="Verdana"/>
              </a:rPr>
              <a:t>N</a:t>
            </a:r>
            <a:r>
              <a:rPr dirty="0" sz="650" spc="-10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140">
                <a:latin typeface="Verdana"/>
                <a:cs typeface="Verdana"/>
              </a:rPr>
              <a:t> </a:t>
            </a:r>
            <a:r>
              <a:rPr dirty="0" baseline="-18518" sz="1800" spc="-892" i="1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310">
                <a:latin typeface="Verdana"/>
                <a:cs typeface="Verdana"/>
              </a:rPr>
              <a:t>e</a:t>
            </a:r>
            <a:r>
              <a:rPr dirty="0" baseline="-18518" sz="1800" spc="-1019" i="1">
                <a:solidFill>
                  <a:srgbClr val="303030"/>
                </a:solidFill>
                <a:latin typeface="Verdana"/>
                <a:cs typeface="Verdana"/>
              </a:rPr>
              <a:t>w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</a:t>
            </a:r>
            <a:r>
              <a:rPr dirty="0" sz="650" spc="-245">
                <a:latin typeface="Verdana"/>
                <a:cs typeface="Verdana"/>
              </a:rPr>
              <a:t>o</a:t>
            </a:r>
            <a:r>
              <a:rPr dirty="0" baseline="-18518" sz="1800" spc="-750" i="1">
                <a:solidFill>
                  <a:srgbClr val="303030"/>
                </a:solidFill>
                <a:latin typeface="Verdana"/>
                <a:cs typeface="Verdana"/>
              </a:rPr>
              <a:t>Y</a:t>
            </a:r>
            <a:r>
              <a:rPr dirty="0" sz="650" spc="-5">
                <a:latin typeface="Verdana"/>
                <a:cs typeface="Verdana"/>
              </a:rPr>
              <a:t>p</a:t>
            </a:r>
            <a:r>
              <a:rPr dirty="0" sz="650" spc="-550">
                <a:latin typeface="Verdana"/>
                <a:cs typeface="Verdana"/>
              </a:rPr>
              <a:t>m</a:t>
            </a:r>
            <a:r>
              <a:rPr dirty="0" baseline="-18518" sz="1800" spc="-300" i="1">
                <a:solidFill>
                  <a:srgbClr val="303030"/>
                </a:solidFill>
                <a:latin typeface="Verdana"/>
                <a:cs typeface="Verdana"/>
              </a:rPr>
              <a:t>o</a:t>
            </a:r>
            <a:r>
              <a:rPr dirty="0" sz="650" spc="-204">
                <a:latin typeface="Verdana"/>
                <a:cs typeface="Verdana"/>
              </a:rPr>
              <a:t>e</a:t>
            </a:r>
            <a:r>
              <a:rPr dirty="0" baseline="-18518" sz="1800" spc="-494" i="1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dirty="0" sz="650" spc="-95">
                <a:latin typeface="Verdana"/>
                <a:cs typeface="Verdana"/>
              </a:rPr>
              <a:t>n</a:t>
            </a:r>
            <a:r>
              <a:rPr dirty="0" baseline="-18518" sz="1800" spc="-944" i="1">
                <a:solidFill>
                  <a:srgbClr val="303030"/>
                </a:solidFill>
                <a:latin typeface="Verdana"/>
                <a:cs typeface="Verdana"/>
              </a:rPr>
              <a:t>k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</a:t>
            </a:r>
            <a:r>
              <a:rPr dirty="0" sz="650" spc="-190">
                <a:latin typeface="Verdana"/>
                <a:cs typeface="Verdana"/>
              </a:rPr>
              <a:t>L</a:t>
            </a:r>
            <a:r>
              <a:rPr dirty="0" baseline="-18518" sz="1800" spc="-839" i="1">
                <a:solidFill>
                  <a:srgbClr val="303030"/>
                </a:solidFill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C</a:t>
            </a:r>
            <a:r>
              <a:rPr dirty="0" sz="650" spc="-140">
                <a:latin typeface="Verdana"/>
                <a:cs typeface="Verdana"/>
              </a:rPr>
              <a:t>.</a:t>
            </a:r>
            <a:r>
              <a:rPr dirty="0" baseline="-18518" sz="1800" spc="-7" i="1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dirty="0" baseline="-18518" sz="1800" spc="-1717" i="1">
                <a:solidFill>
                  <a:srgbClr val="303030"/>
                </a:solidFill>
                <a:latin typeface="Verdana"/>
                <a:cs typeface="Verdana"/>
              </a:rPr>
              <a:t>m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80">
                <a:latin typeface="Verdana"/>
                <a:cs typeface="Verdana"/>
              </a:rPr>
              <a:t>r</a:t>
            </a:r>
            <a:r>
              <a:rPr dirty="0" baseline="-18518" sz="1800" spc="-832" i="1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i</a:t>
            </a:r>
            <a:r>
              <a:rPr dirty="0" sz="650" spc="-40">
                <a:latin typeface="Verdana"/>
                <a:cs typeface="Verdana"/>
              </a:rPr>
              <a:t>g</a:t>
            </a:r>
            <a:r>
              <a:rPr dirty="0" baseline="-18518" sz="1800" spc="-900" i="1">
                <a:solidFill>
                  <a:srgbClr val="303030"/>
                </a:solidFill>
                <a:latin typeface="Verdana"/>
                <a:cs typeface="Verdana"/>
              </a:rPr>
              <a:t>s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65292" y="2188464"/>
            <a:ext cx="6062471" cy="729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0267" y="4046220"/>
            <a:ext cx="5725667" cy="755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4729" y="774064"/>
            <a:ext cx="10955020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 b="1" i="1">
                <a:latin typeface="Open Sans"/>
                <a:cs typeface="Open Sans"/>
              </a:rPr>
              <a:t>Re</a:t>
            </a:r>
            <a:r>
              <a:rPr dirty="0" sz="1400" spc="5" b="1" i="1">
                <a:latin typeface="Open Sans"/>
                <a:cs typeface="Open Sans"/>
              </a:rPr>
              <a:t>c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-10" b="1" i="1">
                <a:latin typeface="Open Sans"/>
                <a:cs typeface="Open Sans"/>
              </a:rPr>
              <a:t>n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5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ad</a:t>
            </a:r>
            <a:r>
              <a:rPr dirty="0" sz="1400" b="1" i="1">
                <a:latin typeface="Open Sans"/>
                <a:cs typeface="Open Sans"/>
              </a:rPr>
              <a:t>v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10" b="1" i="1">
                <a:latin typeface="Open Sans"/>
                <a:cs typeface="Open Sans"/>
              </a:rPr>
              <a:t>c</a:t>
            </a:r>
            <a:r>
              <a:rPr dirty="0" sz="1400" spc="-15" b="1" i="1">
                <a:latin typeface="Open Sans"/>
                <a:cs typeface="Open Sans"/>
              </a:rPr>
              <a:t>eme</a:t>
            </a:r>
            <a:r>
              <a:rPr dirty="0" sz="1400" spc="-10" b="1" i="1">
                <a:latin typeface="Open Sans"/>
                <a:cs typeface="Open Sans"/>
              </a:rPr>
              <a:t>n</a:t>
            </a:r>
            <a:r>
              <a:rPr dirty="0" sz="1400" b="1" i="1">
                <a:latin typeface="Open Sans"/>
                <a:cs typeface="Open Sans"/>
              </a:rPr>
              <a:t>ts</a:t>
            </a:r>
            <a:r>
              <a:rPr dirty="0" sz="1400" spc="-6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in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G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-40" b="1" i="1">
                <a:latin typeface="Open Sans"/>
                <a:cs typeface="Open Sans"/>
              </a:rPr>
              <a:t>r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15" b="1" i="1">
                <a:latin typeface="Open Sans"/>
                <a:cs typeface="Open Sans"/>
              </a:rPr>
              <a:t>t</a:t>
            </a:r>
            <a:r>
              <a:rPr dirty="0" sz="1400" spc="-10" b="1" i="1">
                <a:latin typeface="Open Sans"/>
                <a:cs typeface="Open Sans"/>
              </a:rPr>
              <a:t>i</a:t>
            </a:r>
            <a:r>
              <a:rPr dirty="0" sz="1400" spc="-15" b="1" i="1">
                <a:latin typeface="Open Sans"/>
                <a:cs typeface="Open Sans"/>
              </a:rPr>
              <a:t>v</a:t>
            </a:r>
            <a:r>
              <a:rPr dirty="0" sz="1400" b="1" i="1">
                <a:latin typeface="Open Sans"/>
                <a:cs typeface="Open Sans"/>
              </a:rPr>
              <a:t>e</a:t>
            </a:r>
            <a:r>
              <a:rPr dirty="0" sz="1400" spc="-5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h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ve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b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u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b="1" i="1">
                <a:latin typeface="Open Sans"/>
                <a:cs typeface="Open Sans"/>
              </a:rPr>
              <a:t>ht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this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c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nv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spc="-5" b="1" i="1">
                <a:latin typeface="Open Sans"/>
                <a:cs typeface="Open Sans"/>
              </a:rPr>
              <a:t>rs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10" b="1" i="1">
                <a:latin typeface="Open Sans"/>
                <a:cs typeface="Open Sans"/>
              </a:rPr>
              <a:t>io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into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the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f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f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on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f</a:t>
            </a:r>
            <a:r>
              <a:rPr dirty="0" sz="1400" spc="-1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publ</a:t>
            </a:r>
            <a:r>
              <a:rPr dirty="0" sz="1400" spc="-10" b="1" i="1">
                <a:latin typeface="Open Sans"/>
                <a:cs typeface="Open Sans"/>
              </a:rPr>
              <a:t>i</a:t>
            </a:r>
            <a:r>
              <a:rPr dirty="0" sz="1400" b="1" i="1">
                <a:latin typeface="Open Sans"/>
                <a:cs typeface="Open Sans"/>
              </a:rPr>
              <a:t>c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d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10" b="1" i="1">
                <a:latin typeface="Open Sans"/>
                <a:cs typeface="Open Sans"/>
              </a:rPr>
              <a:t>lo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b="1" i="1">
                <a:latin typeface="Open Sans"/>
                <a:cs typeface="Open Sans"/>
              </a:rPr>
              <a:t>u</a:t>
            </a:r>
            <a:r>
              <a:rPr dirty="0" sz="1400" spc="-20" b="1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v</a:t>
            </a:r>
            <a:r>
              <a:rPr dirty="0" sz="1400" spc="-10" i="1">
                <a:latin typeface="Open Sans"/>
                <a:cs typeface="Open Sans"/>
              </a:rPr>
              <a:t>in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10" i="1">
                <a:latin typeface="Open Sans"/>
                <a:cs typeface="Open Sans"/>
              </a:rPr>
              <a:t>on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in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b</a:t>
            </a:r>
            <a:r>
              <a:rPr dirty="0" sz="1400" i="1">
                <a:latin typeface="Open Sans"/>
                <a:cs typeface="Open Sans"/>
              </a:rPr>
              <a:t>oth</a:t>
            </a:r>
            <a:r>
              <a:rPr dirty="0" sz="1400" i="1">
                <a:latin typeface="Open Sans"/>
                <a:cs typeface="Open Sans"/>
              </a:rPr>
              <a:t> 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pub</a:t>
            </a:r>
            <a:r>
              <a:rPr dirty="0" sz="1400" spc="-10" i="1">
                <a:latin typeface="Open Sans"/>
                <a:cs typeface="Open Sans"/>
              </a:rPr>
              <a:t>li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3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va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ec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o</a:t>
            </a:r>
            <a:r>
              <a:rPr dirty="0" sz="1400" spc="-2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3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40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-10" i="1">
                <a:latin typeface="Open Sans"/>
                <a:cs typeface="Open Sans"/>
              </a:rPr>
              <a:t>in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25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y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on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AI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549" y="230368"/>
            <a:ext cx="786130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95">
                <a:latin typeface="Open Sans"/>
                <a:cs typeface="Open Sans"/>
              </a:rPr>
              <a:t>G</a:t>
            </a:r>
            <a:r>
              <a:rPr dirty="0" sz="2400" spc="-114">
                <a:latin typeface="Open Sans"/>
                <a:cs typeface="Open Sans"/>
              </a:rPr>
              <a:t>e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00">
                <a:latin typeface="Open Sans"/>
                <a:cs typeface="Open Sans"/>
              </a:rPr>
              <a:t>e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95">
                <a:latin typeface="Open Sans"/>
                <a:cs typeface="Open Sans"/>
              </a:rPr>
              <a:t>t</a:t>
            </a:r>
            <a:r>
              <a:rPr dirty="0" sz="2400" spc="-105">
                <a:latin typeface="Open Sans"/>
                <a:cs typeface="Open Sans"/>
              </a:rPr>
              <a:t>i</a:t>
            </a:r>
            <a:r>
              <a:rPr dirty="0" sz="2400" spc="-100">
                <a:latin typeface="Open Sans"/>
                <a:cs typeface="Open Sans"/>
              </a:rPr>
              <a:t>v</a:t>
            </a:r>
            <a:r>
              <a:rPr dirty="0" sz="2400">
                <a:latin typeface="Open Sans"/>
                <a:cs typeface="Open Sans"/>
              </a:rPr>
              <a:t>e</a:t>
            </a:r>
            <a:r>
              <a:rPr dirty="0" sz="2400" spc="-235">
                <a:latin typeface="Open Sans"/>
                <a:cs typeface="Open Sans"/>
              </a:rPr>
              <a:t> </a:t>
            </a:r>
            <a:r>
              <a:rPr dirty="0" sz="2400" spc="-114">
                <a:latin typeface="Open Sans"/>
                <a:cs typeface="Open Sans"/>
              </a:rPr>
              <a:t>A</a:t>
            </a:r>
            <a:r>
              <a:rPr dirty="0" sz="2400" spc="-10">
                <a:latin typeface="Open Sans"/>
                <a:cs typeface="Open Sans"/>
              </a:rPr>
              <a:t>I</a:t>
            </a:r>
            <a:r>
              <a:rPr dirty="0" sz="2400" spc="-190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h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>
                <a:latin typeface="Open Sans"/>
                <a:cs typeface="Open Sans"/>
              </a:rPr>
              <a:t>s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acce</a:t>
            </a:r>
            <a:r>
              <a:rPr dirty="0" sz="2400" spc="-95">
                <a:latin typeface="Open Sans"/>
                <a:cs typeface="Open Sans"/>
              </a:rPr>
              <a:t>l</a:t>
            </a:r>
            <a:r>
              <a:rPr dirty="0" sz="2400" spc="-100">
                <a:latin typeface="Open Sans"/>
                <a:cs typeface="Open Sans"/>
              </a:rPr>
              <a:t>e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95">
                <a:latin typeface="Open Sans"/>
                <a:cs typeface="Open Sans"/>
              </a:rPr>
              <a:t>t</a:t>
            </a:r>
            <a:r>
              <a:rPr dirty="0" sz="2400" spc="-114">
                <a:latin typeface="Open Sans"/>
                <a:cs typeface="Open Sans"/>
              </a:rPr>
              <a:t>e</a:t>
            </a:r>
            <a:r>
              <a:rPr dirty="0" sz="2400" spc="-15">
                <a:latin typeface="Open Sans"/>
                <a:cs typeface="Open Sans"/>
              </a:rPr>
              <a:t>d</a:t>
            </a:r>
            <a:r>
              <a:rPr dirty="0" sz="2400" spc="-225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c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00">
                <a:latin typeface="Open Sans"/>
                <a:cs typeface="Open Sans"/>
              </a:rPr>
              <a:t>ce</a:t>
            </a:r>
            <a:r>
              <a:rPr dirty="0" sz="2400" spc="-95">
                <a:latin typeface="Open Sans"/>
                <a:cs typeface="Open Sans"/>
              </a:rPr>
              <a:t>r</a:t>
            </a:r>
            <a:r>
              <a:rPr dirty="0" sz="2400" spc="-120">
                <a:latin typeface="Open Sans"/>
                <a:cs typeface="Open Sans"/>
              </a:rPr>
              <a:t>n</a:t>
            </a:r>
            <a:r>
              <a:rPr dirty="0" sz="2400">
                <a:latin typeface="Open Sans"/>
                <a:cs typeface="Open Sans"/>
              </a:rPr>
              <a:t>s</a:t>
            </a:r>
            <a:r>
              <a:rPr dirty="0" sz="2400" spc="-225">
                <a:latin typeface="Open Sans"/>
                <a:cs typeface="Open Sans"/>
              </a:rPr>
              <a:t> </a:t>
            </a:r>
            <a:r>
              <a:rPr dirty="0" sz="2400" spc="-114">
                <a:latin typeface="Open Sans"/>
                <a:cs typeface="Open Sans"/>
              </a:rPr>
              <a:t>a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5">
                <a:latin typeface="Open Sans"/>
                <a:cs typeface="Open Sans"/>
              </a:rPr>
              <a:t>d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 spc="-105">
                <a:latin typeface="Open Sans"/>
                <a:cs typeface="Open Sans"/>
              </a:rPr>
              <a:t>f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 spc="-114">
                <a:latin typeface="Open Sans"/>
                <a:cs typeface="Open Sans"/>
              </a:rPr>
              <a:t>c</a:t>
            </a:r>
            <a:r>
              <a:rPr dirty="0" sz="2400" spc="-110">
                <a:latin typeface="Open Sans"/>
                <a:cs typeface="Open Sans"/>
              </a:rPr>
              <a:t>u</a:t>
            </a:r>
            <a:r>
              <a:rPr dirty="0" sz="2400">
                <a:latin typeface="Open Sans"/>
                <a:cs typeface="Open Sans"/>
              </a:rPr>
              <a:t>s</a:t>
            </a:r>
            <a:r>
              <a:rPr dirty="0" sz="2400" spc="-225">
                <a:latin typeface="Open Sans"/>
                <a:cs typeface="Open Sans"/>
              </a:rPr>
              <a:t> 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 spc="-15">
                <a:latin typeface="Open Sans"/>
                <a:cs typeface="Open Sans"/>
              </a:rPr>
              <a:t>n</a:t>
            </a:r>
            <a:r>
              <a:rPr dirty="0" sz="2400" spc="-204">
                <a:latin typeface="Open Sans"/>
                <a:cs typeface="Open Sans"/>
              </a:rPr>
              <a:t> </a:t>
            </a:r>
            <a:r>
              <a:rPr dirty="0" sz="2400" spc="-114">
                <a:latin typeface="Open Sans"/>
                <a:cs typeface="Open Sans"/>
              </a:rPr>
              <a:t>A</a:t>
            </a:r>
            <a:r>
              <a:rPr dirty="0" sz="2400" spc="-10">
                <a:latin typeface="Open Sans"/>
                <a:cs typeface="Open Sans"/>
              </a:rPr>
              <a:t>I</a:t>
            </a:r>
            <a:r>
              <a:rPr dirty="0" sz="2400" spc="-204">
                <a:latin typeface="Open Sans"/>
                <a:cs typeface="Open Sans"/>
              </a:rPr>
              <a:t> </a:t>
            </a:r>
            <a:r>
              <a:rPr dirty="0" sz="2400" spc="-95">
                <a:latin typeface="Open Sans"/>
                <a:cs typeface="Open Sans"/>
              </a:rPr>
              <a:t>r</a:t>
            </a:r>
            <a:r>
              <a:rPr dirty="0" sz="2400" spc="-105">
                <a:latin typeface="Open Sans"/>
                <a:cs typeface="Open Sans"/>
              </a:rPr>
              <a:t>i</a:t>
            </a:r>
            <a:r>
              <a:rPr dirty="0" sz="2400" spc="-105">
                <a:latin typeface="Open Sans"/>
                <a:cs typeface="Open Sans"/>
              </a:rPr>
              <a:t>s</a:t>
            </a:r>
            <a:r>
              <a:rPr dirty="0" sz="2400" spc="-114">
                <a:latin typeface="Open Sans"/>
                <a:cs typeface="Open Sans"/>
              </a:rPr>
              <a:t>k</a:t>
            </a:r>
            <a:r>
              <a:rPr dirty="0" sz="2400">
                <a:latin typeface="Open Sans"/>
                <a:cs typeface="Open Sans"/>
              </a:rPr>
              <a:t>s</a:t>
            </a:r>
            <a:endParaRPr sz="24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" y="5007864"/>
            <a:ext cx="12151360" cy="890269"/>
          </a:xfrm>
          <a:custGeom>
            <a:avLst/>
            <a:gdLst/>
            <a:ahLst/>
            <a:cxnLst/>
            <a:rect l="l" t="t" r="r" b="b"/>
            <a:pathLst>
              <a:path w="12151360" h="890270">
                <a:moveTo>
                  <a:pt x="0" y="0"/>
                </a:moveTo>
                <a:lnTo>
                  <a:pt x="12150852" y="0"/>
                </a:lnTo>
                <a:lnTo>
                  <a:pt x="12150852" y="890016"/>
                </a:lnTo>
                <a:lnTo>
                  <a:pt x="0" y="89001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24015" y="1534667"/>
            <a:ext cx="5949950" cy="3432175"/>
          </a:xfrm>
          <a:custGeom>
            <a:avLst/>
            <a:gdLst/>
            <a:ahLst/>
            <a:cxnLst/>
            <a:rect l="l" t="t" r="r" b="b"/>
            <a:pathLst>
              <a:path w="5949950" h="3432175">
                <a:moveTo>
                  <a:pt x="5949696" y="0"/>
                </a:moveTo>
                <a:lnTo>
                  <a:pt x="895629" y="0"/>
                </a:lnTo>
                <a:lnTo>
                  <a:pt x="0" y="1716024"/>
                </a:lnTo>
                <a:lnTo>
                  <a:pt x="895629" y="3432048"/>
                </a:lnTo>
                <a:lnTo>
                  <a:pt x="5949696" y="3432048"/>
                </a:lnTo>
                <a:lnTo>
                  <a:pt x="5949696" y="0"/>
                </a:lnTo>
                <a:close/>
              </a:path>
            </a:pathLst>
          </a:custGeom>
          <a:solidFill>
            <a:srgbClr val="D9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28321" y="1609634"/>
            <a:ext cx="2644140" cy="172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 b="1">
                <a:solidFill>
                  <a:srgbClr val="585858"/>
                </a:solidFill>
                <a:latin typeface="Open Sans"/>
                <a:cs typeface="Open Sans"/>
              </a:rPr>
              <a:t>A</a:t>
            </a:r>
            <a:r>
              <a:rPr dirty="0" sz="1800" b="1">
                <a:solidFill>
                  <a:srgbClr val="585858"/>
                </a:solidFill>
                <a:latin typeface="Open Sans"/>
                <a:cs typeface="Open Sans"/>
              </a:rPr>
              <a:t>I T</a:t>
            </a:r>
            <a:r>
              <a:rPr dirty="0" sz="1800" spc="5" b="1">
                <a:solidFill>
                  <a:srgbClr val="585858"/>
                </a:solidFill>
                <a:latin typeface="Open Sans"/>
                <a:cs typeface="Open Sans"/>
              </a:rPr>
              <a:t>h</a:t>
            </a:r>
            <a:r>
              <a:rPr dirty="0" sz="1800" spc="-40" b="1">
                <a:solidFill>
                  <a:srgbClr val="585858"/>
                </a:solidFill>
                <a:latin typeface="Open Sans"/>
                <a:cs typeface="Open Sans"/>
              </a:rPr>
              <a:t>r</a:t>
            </a:r>
            <a:r>
              <a:rPr dirty="0" sz="1800" spc="-15" b="1">
                <a:solidFill>
                  <a:srgbClr val="585858"/>
                </a:solidFill>
                <a:latin typeface="Open Sans"/>
                <a:cs typeface="Open Sans"/>
              </a:rPr>
              <a:t>e</a:t>
            </a:r>
            <a:r>
              <a:rPr dirty="0" sz="1800" spc="5" b="1">
                <a:solidFill>
                  <a:srgbClr val="585858"/>
                </a:solidFill>
                <a:latin typeface="Open Sans"/>
                <a:cs typeface="Open Sans"/>
              </a:rPr>
              <a:t>a</a:t>
            </a:r>
            <a:r>
              <a:rPr dirty="0" sz="1800" spc="-5" b="1">
                <a:solidFill>
                  <a:srgbClr val="585858"/>
                </a:solidFill>
                <a:latin typeface="Open Sans"/>
                <a:cs typeface="Open Sans"/>
              </a:rPr>
              <a:t>t</a:t>
            </a:r>
            <a:r>
              <a:rPr dirty="0" sz="1800" b="1">
                <a:solidFill>
                  <a:srgbClr val="585858"/>
                </a:solidFill>
                <a:latin typeface="Open Sans"/>
                <a:cs typeface="Open Sans"/>
              </a:rPr>
              <a:t>s</a:t>
            </a:r>
            <a:r>
              <a:rPr dirty="0" sz="1800" spc="-20" b="1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Open Sans"/>
                <a:cs typeface="Open Sans"/>
              </a:rPr>
              <a:t>(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R</a:t>
            </a:r>
            <a:r>
              <a:rPr dirty="0" sz="1600" spc="-15" b="1" i="1">
                <a:solidFill>
                  <a:srgbClr val="585858"/>
                </a:solidFill>
                <a:latin typeface="Open Sans"/>
                <a:cs typeface="Open Sans"/>
              </a:rPr>
              <a:t>i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s</a:t>
            </a:r>
            <a:r>
              <a:rPr dirty="0" sz="1600" spc="-5" b="1" i="1">
                <a:solidFill>
                  <a:srgbClr val="585858"/>
                </a:solidFill>
                <a:latin typeface="Open Sans"/>
                <a:cs typeface="Open Sans"/>
              </a:rPr>
              <a:t>k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s</a:t>
            </a:r>
            <a:r>
              <a:rPr dirty="0" sz="1600" spc="25" b="1" i="1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f</a:t>
            </a:r>
            <a:r>
              <a:rPr dirty="0" sz="1600" spc="-50" b="1" i="1">
                <a:solidFill>
                  <a:srgbClr val="585858"/>
                </a:solidFill>
                <a:latin typeface="Open Sans"/>
                <a:cs typeface="Open Sans"/>
              </a:rPr>
              <a:t>r</a:t>
            </a:r>
            <a:r>
              <a:rPr dirty="0" sz="1600" spc="-15" b="1" i="1">
                <a:solidFill>
                  <a:srgbClr val="585858"/>
                </a:solidFill>
                <a:latin typeface="Open Sans"/>
                <a:cs typeface="Open Sans"/>
              </a:rPr>
              <a:t>om</a:t>
            </a:r>
            <a:r>
              <a:rPr dirty="0" sz="1600" spc="-5" b="1" i="1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dirty="0" sz="1600" spc="-5" b="1" i="1">
                <a:solidFill>
                  <a:srgbClr val="585858"/>
                </a:solidFill>
                <a:latin typeface="Open Sans"/>
                <a:cs typeface="Open Sans"/>
              </a:rPr>
              <a:t>A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I)</a:t>
            </a:r>
            <a:endParaRPr sz="1600">
              <a:latin typeface="Open Sans"/>
              <a:cs typeface="Open Sans"/>
            </a:endParaRPr>
          </a:p>
          <a:p>
            <a:pPr marL="13970" marR="473709">
              <a:lnSpc>
                <a:spcPct val="100000"/>
              </a:lnSpc>
              <a:spcBef>
                <a:spcPts val="994"/>
              </a:spcBef>
            </a:pP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api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adva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2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apabili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es,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sed</a:t>
            </a:r>
            <a:r>
              <a:rPr dirty="0" sz="1100" spc="-4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availabili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endParaRPr sz="1100">
              <a:latin typeface="Open Sans"/>
              <a:cs typeface="Open Sans"/>
            </a:endParaRPr>
          </a:p>
          <a:p>
            <a:pPr marL="13970" marR="197485">
              <a:lnSpc>
                <a:spcPct val="100000"/>
              </a:lnSpc>
            </a:pP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f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3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w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id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availabili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f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bli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-s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h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ow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re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4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ba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er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nt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f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k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2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g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more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h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,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p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,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nd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iall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mor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3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da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agi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g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30008" y="3500023"/>
            <a:ext cx="2585085" cy="83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By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ilizin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g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I,</a:t>
            </a:r>
            <a:r>
              <a:rPr dirty="0" sz="1100" spc="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ba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iz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k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s,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aking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mor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3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ffi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,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alabl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e,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adap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iv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e,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b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-3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g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g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c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h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all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ng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</a:t>
            </a:r>
            <a:r>
              <a:rPr dirty="0" sz="1100" spc="-2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adi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d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f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ses.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" y="1534667"/>
            <a:ext cx="5949950" cy="3432175"/>
          </a:xfrm>
          <a:custGeom>
            <a:avLst/>
            <a:gdLst/>
            <a:ahLst/>
            <a:cxnLst/>
            <a:rect l="l" t="t" r="r" b="b"/>
            <a:pathLst>
              <a:path w="5949950" h="3432175">
                <a:moveTo>
                  <a:pt x="5095113" y="0"/>
                </a:moveTo>
                <a:lnTo>
                  <a:pt x="0" y="0"/>
                </a:lnTo>
                <a:lnTo>
                  <a:pt x="0" y="3432048"/>
                </a:lnTo>
                <a:lnTo>
                  <a:pt x="5095113" y="3432048"/>
                </a:lnTo>
                <a:lnTo>
                  <a:pt x="5949696" y="1716024"/>
                </a:lnTo>
                <a:lnTo>
                  <a:pt x="5095113" y="0"/>
                </a:lnTo>
                <a:close/>
              </a:path>
            </a:pathLst>
          </a:custGeom>
          <a:solidFill>
            <a:srgbClr val="D1EB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6276" y="1618581"/>
            <a:ext cx="31819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 b="1">
                <a:solidFill>
                  <a:srgbClr val="585858"/>
                </a:solidFill>
                <a:latin typeface="Open Sans"/>
                <a:cs typeface="Open Sans"/>
              </a:rPr>
              <a:t>A</a:t>
            </a:r>
            <a:r>
              <a:rPr dirty="0" sz="1800" b="1">
                <a:solidFill>
                  <a:srgbClr val="585858"/>
                </a:solidFill>
                <a:latin typeface="Open Sans"/>
                <a:cs typeface="Open Sans"/>
              </a:rPr>
              <a:t>I </a:t>
            </a:r>
            <a:r>
              <a:rPr dirty="0" sz="1800" spc="-35" b="1">
                <a:solidFill>
                  <a:srgbClr val="585858"/>
                </a:solidFill>
                <a:latin typeface="Open Sans"/>
                <a:cs typeface="Open Sans"/>
              </a:rPr>
              <a:t>V</a:t>
            </a:r>
            <a:r>
              <a:rPr dirty="0" sz="1800" spc="5" b="1">
                <a:solidFill>
                  <a:srgbClr val="585858"/>
                </a:solidFill>
                <a:latin typeface="Open Sans"/>
                <a:cs typeface="Open Sans"/>
              </a:rPr>
              <a:t>u</a:t>
            </a:r>
            <a:r>
              <a:rPr dirty="0" sz="1800" b="1">
                <a:solidFill>
                  <a:srgbClr val="585858"/>
                </a:solidFill>
                <a:latin typeface="Open Sans"/>
                <a:cs typeface="Open Sans"/>
              </a:rPr>
              <a:t>l</a:t>
            </a:r>
            <a:r>
              <a:rPr dirty="0" sz="1800" spc="5" b="1">
                <a:solidFill>
                  <a:srgbClr val="585858"/>
                </a:solidFill>
                <a:latin typeface="Open Sans"/>
                <a:cs typeface="Open Sans"/>
              </a:rPr>
              <a:t>n</a:t>
            </a:r>
            <a:r>
              <a:rPr dirty="0" sz="1800" spc="-15" b="1">
                <a:solidFill>
                  <a:srgbClr val="585858"/>
                </a:solidFill>
                <a:latin typeface="Open Sans"/>
                <a:cs typeface="Open Sans"/>
              </a:rPr>
              <a:t>e</a:t>
            </a:r>
            <a:r>
              <a:rPr dirty="0" sz="1800" spc="-50" b="1">
                <a:solidFill>
                  <a:srgbClr val="585858"/>
                </a:solidFill>
                <a:latin typeface="Open Sans"/>
                <a:cs typeface="Open Sans"/>
              </a:rPr>
              <a:t>r</a:t>
            </a:r>
            <a:r>
              <a:rPr dirty="0" sz="1800" b="1">
                <a:solidFill>
                  <a:srgbClr val="585858"/>
                </a:solidFill>
                <a:latin typeface="Open Sans"/>
                <a:cs typeface="Open Sans"/>
              </a:rPr>
              <a:t>a</a:t>
            </a:r>
            <a:r>
              <a:rPr dirty="0" sz="1800" spc="-15" b="1">
                <a:solidFill>
                  <a:srgbClr val="585858"/>
                </a:solidFill>
                <a:latin typeface="Open Sans"/>
                <a:cs typeface="Open Sans"/>
              </a:rPr>
              <a:t>b</a:t>
            </a:r>
            <a:r>
              <a:rPr dirty="0" sz="1800" b="1">
                <a:solidFill>
                  <a:srgbClr val="585858"/>
                </a:solidFill>
                <a:latin typeface="Open Sans"/>
                <a:cs typeface="Open Sans"/>
              </a:rPr>
              <a:t>ili</a:t>
            </a:r>
            <a:r>
              <a:rPr dirty="0" sz="1800" spc="-5" b="1">
                <a:solidFill>
                  <a:srgbClr val="585858"/>
                </a:solidFill>
                <a:latin typeface="Open Sans"/>
                <a:cs typeface="Open Sans"/>
              </a:rPr>
              <a:t>t</a:t>
            </a:r>
            <a:r>
              <a:rPr dirty="0" sz="1800" b="1">
                <a:solidFill>
                  <a:srgbClr val="585858"/>
                </a:solidFill>
                <a:latin typeface="Open Sans"/>
                <a:cs typeface="Open Sans"/>
              </a:rPr>
              <a:t>ies</a:t>
            </a:r>
            <a:r>
              <a:rPr dirty="0" sz="1800" spc="-20" b="1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Open Sans"/>
                <a:cs typeface="Open Sans"/>
              </a:rPr>
              <a:t>(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R</a:t>
            </a:r>
            <a:r>
              <a:rPr dirty="0" sz="1600" spc="-15" b="1" i="1">
                <a:solidFill>
                  <a:srgbClr val="585858"/>
                </a:solidFill>
                <a:latin typeface="Open Sans"/>
                <a:cs typeface="Open Sans"/>
              </a:rPr>
              <a:t>i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s</a:t>
            </a:r>
            <a:r>
              <a:rPr dirty="0" sz="1600" spc="-5" b="1" i="1">
                <a:solidFill>
                  <a:srgbClr val="585858"/>
                </a:solidFill>
                <a:latin typeface="Open Sans"/>
                <a:cs typeface="Open Sans"/>
              </a:rPr>
              <a:t>k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s</a:t>
            </a:r>
            <a:r>
              <a:rPr dirty="0" sz="1600" spc="15" b="1" i="1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dirty="0" sz="1600" spc="-5" b="1" i="1">
                <a:solidFill>
                  <a:srgbClr val="585858"/>
                </a:solidFill>
                <a:latin typeface="Open Sans"/>
                <a:cs typeface="Open Sans"/>
              </a:rPr>
              <a:t>t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o</a:t>
            </a:r>
            <a:r>
              <a:rPr dirty="0" sz="1600" spc="5" b="1" i="1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dirty="0" sz="1600" spc="-5" b="1" i="1">
                <a:solidFill>
                  <a:srgbClr val="585858"/>
                </a:solidFill>
                <a:latin typeface="Open Sans"/>
                <a:cs typeface="Open Sans"/>
              </a:rPr>
              <a:t>A</a:t>
            </a:r>
            <a:r>
              <a:rPr dirty="0" sz="1600" spc="-10" b="1" i="1">
                <a:solidFill>
                  <a:srgbClr val="585858"/>
                </a:solidFill>
                <a:latin typeface="Open Sans"/>
                <a:cs typeface="Open Sans"/>
              </a:rPr>
              <a:t>I)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730" y="1995355"/>
            <a:ext cx="2401570" cy="1172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2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b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ex</a:t>
            </a:r>
            <a:r>
              <a:rPr dirty="0" sz="1100" spc="-2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paq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b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tu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sce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ibl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a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w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id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ng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f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li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apabili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f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s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em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p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f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-3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nd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cc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-3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aki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g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ess</a:t>
            </a:r>
            <a:r>
              <a:rPr dirty="0" sz="1100" spc="-2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liable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dy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c,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-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w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4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sce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730" y="3336725"/>
            <a:ext cx="2341245" cy="83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h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ese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sce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ibili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</a:t>
            </a:r>
            <a:r>
              <a:rPr dirty="0" sz="1100" spc="-2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b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adv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-3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nt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ced</a:t>
            </a:r>
            <a:r>
              <a:rPr dirty="0" sz="1100" spc="-1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u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g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the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g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p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cess,</a:t>
            </a:r>
            <a:r>
              <a:rPr dirty="0" sz="1100" spc="-3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lik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bia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s,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b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 s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y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m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f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 p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oo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d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es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ig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 spc="-20">
                <a:solidFill>
                  <a:srgbClr val="7E7E7E"/>
                </a:solidFill>
                <a:latin typeface="Open Sans"/>
                <a:cs typeface="Open Sans"/>
              </a:rPr>
              <a:t> 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or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 o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p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e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r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a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Open Sans"/>
                <a:cs typeface="Open Sans"/>
              </a:rPr>
              <a:t>i</a:t>
            </a:r>
            <a:r>
              <a:rPr dirty="0" sz="1100" spc="5">
                <a:solidFill>
                  <a:srgbClr val="7E7E7E"/>
                </a:solidFill>
                <a:latin typeface="Open Sans"/>
                <a:cs typeface="Open Sans"/>
              </a:rPr>
              <a:t>o</a:t>
            </a:r>
            <a:r>
              <a:rPr dirty="0" sz="1100" spc="-10">
                <a:solidFill>
                  <a:srgbClr val="7E7E7E"/>
                </a:solidFill>
                <a:latin typeface="Open Sans"/>
                <a:cs typeface="Open Sans"/>
              </a:rPr>
              <a:t>n</a:t>
            </a:r>
            <a:r>
              <a:rPr dirty="0" sz="1100">
                <a:solidFill>
                  <a:srgbClr val="7E7E7E"/>
                </a:solidFill>
                <a:latin typeface="Open Sans"/>
                <a:cs typeface="Open Sans"/>
              </a:rPr>
              <a:t>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39283" y="2031491"/>
            <a:ext cx="2395728" cy="2395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31891" y="2324100"/>
            <a:ext cx="1810511" cy="181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425594" y="2799708"/>
            <a:ext cx="1424305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Art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nte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gence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R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sk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7266068" y="1948187"/>
            <a:ext cx="1994535" cy="601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Open Sans"/>
                <a:cs typeface="Open Sans"/>
              </a:rPr>
              <a:t>Att</a:t>
            </a:r>
            <a:r>
              <a:rPr dirty="0" sz="1600" spc="-15" b="1">
                <a:latin typeface="Open Sans"/>
                <a:cs typeface="Open Sans"/>
              </a:rPr>
              <a:t>ac</a:t>
            </a:r>
            <a:r>
              <a:rPr dirty="0" sz="1600" spc="-10" b="1">
                <a:latin typeface="Open Sans"/>
                <a:cs typeface="Open Sans"/>
              </a:rPr>
              <a:t>k</a:t>
            </a:r>
            <a:r>
              <a:rPr dirty="0" sz="1600" spc="10" b="1">
                <a:latin typeface="Open Sans"/>
                <a:cs typeface="Open Sans"/>
              </a:rPr>
              <a:t> </a:t>
            </a:r>
            <a:r>
              <a:rPr dirty="0" sz="1600" spc="-60" b="1">
                <a:latin typeface="Open Sans"/>
                <a:cs typeface="Open Sans"/>
              </a:rPr>
              <a:t>V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5" b="1">
                <a:latin typeface="Open Sans"/>
                <a:cs typeface="Open Sans"/>
              </a:rPr>
              <a:t>c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spc="-15" b="1">
                <a:latin typeface="Open Sans"/>
                <a:cs typeface="Open Sans"/>
              </a:rPr>
              <a:t>ors</a:t>
            </a:r>
            <a:endParaRPr sz="16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400" spc="-5">
                <a:latin typeface="Open Sans"/>
                <a:cs typeface="Open Sans"/>
              </a:rPr>
              <a:t>S</a:t>
            </a:r>
            <a:r>
              <a:rPr dirty="0" sz="1400">
                <a:latin typeface="Open Sans"/>
                <a:cs typeface="Open Sans"/>
              </a:rPr>
              <a:t>ys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em</a:t>
            </a:r>
            <a:r>
              <a:rPr dirty="0" sz="1400" spc="-30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&amp; Inf</a:t>
            </a:r>
            <a:r>
              <a:rPr dirty="0" sz="1400" spc="-25">
                <a:latin typeface="Open Sans"/>
                <a:cs typeface="Open Sans"/>
              </a:rPr>
              <a:t>r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s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ru</a:t>
            </a:r>
            <a:r>
              <a:rPr dirty="0" sz="1400" spc="-10">
                <a:latin typeface="Open Sans"/>
                <a:cs typeface="Open Sans"/>
              </a:rPr>
              <a:t>c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u</a:t>
            </a:r>
            <a:r>
              <a:rPr dirty="0" sz="1400" spc="-25">
                <a:latin typeface="Open Sans"/>
                <a:cs typeface="Open Sans"/>
              </a:rPr>
              <a:t>r</a:t>
            </a:r>
            <a:r>
              <a:rPr dirty="0" sz="1400">
                <a:latin typeface="Open Sans"/>
                <a:cs typeface="Open Sans"/>
              </a:rPr>
              <a:t>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6068" y="3105605"/>
            <a:ext cx="157861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Open Sans"/>
                <a:cs typeface="Open Sans"/>
              </a:rPr>
              <a:t>F</a:t>
            </a:r>
            <a:r>
              <a:rPr dirty="0" sz="1400">
                <a:latin typeface="Open Sans"/>
                <a:cs typeface="Open Sans"/>
              </a:rPr>
              <a:t>ic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i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ious</a:t>
            </a:r>
            <a:r>
              <a:rPr dirty="0" sz="1400" spc="-30">
                <a:latin typeface="Open Sans"/>
                <a:cs typeface="Open Sans"/>
              </a:rPr>
              <a:t> </a:t>
            </a:r>
            <a:r>
              <a:rPr dirty="0" sz="1400" spc="-10">
                <a:latin typeface="Open Sans"/>
                <a:cs typeface="Open Sans"/>
              </a:rPr>
              <a:t>P</a:t>
            </a:r>
            <a:r>
              <a:rPr dirty="0" sz="1400">
                <a:latin typeface="Open Sans"/>
                <a:cs typeface="Open Sans"/>
              </a:rPr>
              <a:t>erson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66068" y="3485223"/>
            <a:ext cx="15005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Open Sans"/>
                <a:cs typeface="Open Sans"/>
              </a:rPr>
              <a:t>S</a:t>
            </a:r>
            <a:r>
              <a:rPr dirty="0" sz="1400">
                <a:latin typeface="Open Sans"/>
                <a:cs typeface="Open Sans"/>
              </a:rPr>
              <a:t>yn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he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ic</a:t>
            </a:r>
            <a:r>
              <a:rPr dirty="0" sz="1400" spc="-25">
                <a:latin typeface="Open Sans"/>
                <a:cs typeface="Open Sans"/>
              </a:rPr>
              <a:t> </a:t>
            </a:r>
            <a:r>
              <a:rPr dirty="0" sz="1400" spc="-5">
                <a:latin typeface="Open Sans"/>
                <a:cs typeface="Open Sans"/>
              </a:rPr>
              <a:t>R</a:t>
            </a:r>
            <a:r>
              <a:rPr dirty="0" sz="1400">
                <a:latin typeface="Open Sans"/>
                <a:cs typeface="Open Sans"/>
              </a:rPr>
              <a:t>eco</a:t>
            </a:r>
            <a:r>
              <a:rPr dirty="0" sz="1400" spc="-25">
                <a:latin typeface="Open Sans"/>
                <a:cs typeface="Open Sans"/>
              </a:rPr>
              <a:t>r</a:t>
            </a:r>
            <a:r>
              <a:rPr dirty="0" sz="1400">
                <a:latin typeface="Open Sans"/>
                <a:cs typeface="Open Sans"/>
              </a:rPr>
              <a:t>ds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6068" y="3864840"/>
            <a:ext cx="16275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Open Sans"/>
                <a:cs typeface="Open Sans"/>
              </a:rPr>
              <a:t>Mis/</a:t>
            </a:r>
            <a:r>
              <a:rPr dirty="0" sz="1400" spc="-5">
                <a:latin typeface="Open Sans"/>
                <a:cs typeface="Open Sans"/>
              </a:rPr>
              <a:t>D</a:t>
            </a:r>
            <a:r>
              <a:rPr dirty="0" sz="1400">
                <a:latin typeface="Open Sans"/>
                <a:cs typeface="Open Sans"/>
              </a:rPr>
              <a:t>i</a:t>
            </a:r>
            <a:r>
              <a:rPr dirty="0" sz="1400" spc="-10">
                <a:latin typeface="Open Sans"/>
                <a:cs typeface="Open Sans"/>
              </a:rPr>
              <a:t>si</a:t>
            </a:r>
            <a:r>
              <a:rPr dirty="0" sz="1400">
                <a:latin typeface="Open Sans"/>
                <a:cs typeface="Open Sans"/>
              </a:rPr>
              <a:t>nfo</a:t>
            </a:r>
            <a:r>
              <a:rPr dirty="0" sz="1400" spc="-10">
                <a:latin typeface="Open Sans"/>
                <a:cs typeface="Open Sans"/>
              </a:rPr>
              <a:t>r</a:t>
            </a:r>
            <a:r>
              <a:rPr dirty="0" sz="1400">
                <a:latin typeface="Open Sans"/>
                <a:cs typeface="Open Sans"/>
              </a:rPr>
              <a:t>m</a:t>
            </a:r>
            <a:r>
              <a:rPr dirty="0" sz="1400" spc="-15">
                <a:latin typeface="Open Sans"/>
                <a:cs typeface="Open Sans"/>
              </a:rPr>
              <a:t>a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ion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66068" y="2725987"/>
            <a:ext cx="17189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Open Sans"/>
                <a:cs typeface="Open Sans"/>
              </a:rPr>
              <a:t>M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lw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 spc="-25">
                <a:latin typeface="Open Sans"/>
                <a:cs typeface="Open Sans"/>
              </a:rPr>
              <a:t>r</a:t>
            </a:r>
            <a:r>
              <a:rPr dirty="0" sz="1400">
                <a:latin typeface="Open Sans"/>
                <a:cs typeface="Open Sans"/>
              </a:rPr>
              <a:t>e</a:t>
            </a:r>
            <a:r>
              <a:rPr dirty="0" sz="1400" spc="-15">
                <a:latin typeface="Open Sans"/>
                <a:cs typeface="Open Sans"/>
              </a:rPr>
              <a:t> </a:t>
            </a:r>
            <a:r>
              <a:rPr dirty="0" sz="1400" spc="-5">
                <a:latin typeface="Open Sans"/>
                <a:cs typeface="Open Sans"/>
              </a:rPr>
              <a:t>G</a:t>
            </a:r>
            <a:r>
              <a:rPr dirty="0" sz="1400">
                <a:latin typeface="Open Sans"/>
                <a:cs typeface="Open Sans"/>
              </a:rPr>
              <a:t>ene</a:t>
            </a:r>
            <a:r>
              <a:rPr dirty="0" sz="1400" spc="-25">
                <a:latin typeface="Open Sans"/>
                <a:cs typeface="Open Sans"/>
              </a:rPr>
              <a:t>r</a:t>
            </a:r>
            <a:r>
              <a:rPr dirty="0" sz="1400" spc="-15">
                <a:latin typeface="Open Sans"/>
                <a:cs typeface="Open Sans"/>
              </a:rPr>
              <a:t>a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ion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0216" y="1952770"/>
            <a:ext cx="1686560" cy="596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Open Sans"/>
                <a:cs typeface="Open Sans"/>
              </a:rPr>
              <a:t>Ri</a:t>
            </a:r>
            <a:r>
              <a:rPr dirty="0" sz="1600" spc="-15" b="1">
                <a:latin typeface="Open Sans"/>
                <a:cs typeface="Open Sans"/>
              </a:rPr>
              <a:t>s</a:t>
            </a:r>
            <a:r>
              <a:rPr dirty="0" sz="1600" spc="-10" b="1">
                <a:latin typeface="Open Sans"/>
                <a:cs typeface="Open Sans"/>
              </a:rPr>
              <a:t>k</a:t>
            </a:r>
            <a:r>
              <a:rPr dirty="0" sz="1600" spc="-5" b="1">
                <a:latin typeface="Open Sans"/>
                <a:cs typeface="Open Sans"/>
              </a:rPr>
              <a:t> </a:t>
            </a:r>
            <a:r>
              <a:rPr dirty="0" sz="1600" spc="-25" b="1">
                <a:latin typeface="Open Sans"/>
                <a:cs typeface="Open Sans"/>
              </a:rPr>
              <a:t>D</a:t>
            </a:r>
            <a:r>
              <a:rPr dirty="0" sz="1600" spc="-10" b="1">
                <a:latin typeface="Open Sans"/>
                <a:cs typeface="Open Sans"/>
              </a:rPr>
              <a:t>ime</a:t>
            </a:r>
            <a:r>
              <a:rPr dirty="0" sz="1600" spc="-15" b="1">
                <a:latin typeface="Open Sans"/>
                <a:cs typeface="Open Sans"/>
              </a:rPr>
              <a:t>ns</a:t>
            </a:r>
            <a:r>
              <a:rPr dirty="0" sz="1600" spc="-5" b="1">
                <a:latin typeface="Open Sans"/>
                <a:cs typeface="Open Sans"/>
              </a:rPr>
              <a:t>i</a:t>
            </a:r>
            <a:r>
              <a:rPr dirty="0" sz="1600" spc="-20" b="1">
                <a:latin typeface="Open Sans"/>
                <a:cs typeface="Open Sans"/>
              </a:rPr>
              <a:t>on</a:t>
            </a:r>
            <a:r>
              <a:rPr dirty="0" sz="1600" spc="-10" b="1">
                <a:latin typeface="Open Sans"/>
                <a:cs typeface="Open Sans"/>
              </a:rPr>
              <a:t>s</a:t>
            </a:r>
            <a:endParaRPr sz="1600">
              <a:latin typeface="Open Sans"/>
              <a:cs typeface="Open Sans"/>
            </a:endParaRPr>
          </a:p>
          <a:p>
            <a:pPr marL="364490">
              <a:lnSpc>
                <a:spcPct val="100000"/>
              </a:lnSpc>
              <a:spcBef>
                <a:spcPts val="1215"/>
              </a:spcBef>
            </a:pPr>
            <a:r>
              <a:rPr dirty="0" sz="1400" spc="-5">
                <a:latin typeface="Open Sans"/>
                <a:cs typeface="Open Sans"/>
              </a:rPr>
              <a:t>S</a:t>
            </a:r>
            <a:r>
              <a:rPr dirty="0" sz="1400">
                <a:latin typeface="Open Sans"/>
                <a:cs typeface="Open Sans"/>
              </a:rPr>
              <a:t>ys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em</a:t>
            </a:r>
            <a:r>
              <a:rPr dirty="0" sz="1400" spc="-30">
                <a:latin typeface="Open Sans"/>
                <a:cs typeface="Open Sans"/>
              </a:rPr>
              <a:t> </a:t>
            </a:r>
            <a:r>
              <a:rPr dirty="0" sz="1400" spc="-5">
                <a:latin typeface="Open Sans"/>
                <a:cs typeface="Open Sans"/>
              </a:rPr>
              <a:t>S</a:t>
            </a:r>
            <a:r>
              <a:rPr dirty="0" sz="1400">
                <a:latin typeface="Open Sans"/>
                <a:cs typeface="Open Sans"/>
              </a:rPr>
              <a:t>ecuri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5586" y="2726004"/>
            <a:ext cx="10515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Open Sans"/>
                <a:cs typeface="Open Sans"/>
              </a:rPr>
              <a:t>Dat</a:t>
            </a:r>
            <a:r>
              <a:rPr dirty="0" sz="1400">
                <a:latin typeface="Open Sans"/>
                <a:cs typeface="Open Sans"/>
              </a:rPr>
              <a:t>a</a:t>
            </a:r>
            <a:r>
              <a:rPr dirty="0" sz="1400" spc="-5">
                <a:latin typeface="Open Sans"/>
                <a:cs typeface="Open Sans"/>
              </a:rPr>
              <a:t> </a:t>
            </a:r>
            <a:r>
              <a:rPr dirty="0" sz="1400" spc="-10">
                <a:latin typeface="Open Sans"/>
                <a:cs typeface="Open Sans"/>
              </a:rPr>
              <a:t>P</a:t>
            </a:r>
            <a:r>
              <a:rPr dirty="0" sz="1400">
                <a:latin typeface="Open Sans"/>
                <a:cs typeface="Open Sans"/>
              </a:rPr>
              <a:t>r</a:t>
            </a:r>
            <a:r>
              <a:rPr dirty="0" sz="1400" spc="5">
                <a:latin typeface="Open Sans"/>
                <a:cs typeface="Open Sans"/>
              </a:rPr>
              <a:t>i</a:t>
            </a:r>
            <a:r>
              <a:rPr dirty="0" sz="1400">
                <a:latin typeface="Open Sans"/>
                <a:cs typeface="Open Sans"/>
              </a:rPr>
              <a:t>v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cy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2920" y="3488271"/>
            <a:ext cx="16637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Open Sans"/>
                <a:cs typeface="Open Sans"/>
              </a:rPr>
              <a:t>Bi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s/</a:t>
            </a:r>
            <a:r>
              <a:rPr dirty="0" sz="1400" spc="-5">
                <a:latin typeface="Open Sans"/>
                <a:cs typeface="Open Sans"/>
              </a:rPr>
              <a:t>Et</a:t>
            </a:r>
            <a:r>
              <a:rPr dirty="0" sz="1400">
                <a:latin typeface="Open Sans"/>
                <a:cs typeface="Open Sans"/>
              </a:rPr>
              <a:t>hic</a:t>
            </a:r>
            <a:r>
              <a:rPr dirty="0" sz="1400" spc="-50">
                <a:latin typeface="Open Sans"/>
                <a:cs typeface="Open Sans"/>
              </a:rPr>
              <a:t> </a:t>
            </a:r>
            <a:r>
              <a:rPr dirty="0" sz="1400">
                <a:latin typeface="Open Sans"/>
                <a:cs typeface="Open Sans"/>
              </a:rPr>
              <a:t>Concerns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5661" y="3869494"/>
            <a:ext cx="9804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Open Sans"/>
                <a:cs typeface="Open Sans"/>
              </a:rPr>
              <a:t>Ex</a:t>
            </a:r>
            <a:r>
              <a:rPr dirty="0" sz="1400">
                <a:latin typeface="Open Sans"/>
                <a:cs typeface="Open Sans"/>
              </a:rPr>
              <a:t>p</a:t>
            </a:r>
            <a:r>
              <a:rPr dirty="0" sz="1400" spc="5">
                <a:latin typeface="Open Sans"/>
                <a:cs typeface="Open Sans"/>
              </a:rPr>
              <a:t>l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in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b</a:t>
            </a:r>
            <a:r>
              <a:rPr dirty="0" sz="1400" spc="-10">
                <a:latin typeface="Open Sans"/>
                <a:cs typeface="Open Sans"/>
              </a:rPr>
              <a:t>l</a:t>
            </a:r>
            <a:r>
              <a:rPr dirty="0" sz="1400">
                <a:latin typeface="Open Sans"/>
                <a:cs typeface="Open Sans"/>
              </a:rPr>
              <a:t>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26944" y="4250716"/>
            <a:ext cx="18497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Open Sans"/>
                <a:cs typeface="Open Sans"/>
              </a:rPr>
              <a:t>R</a:t>
            </a:r>
            <a:r>
              <a:rPr dirty="0" sz="1400">
                <a:latin typeface="Open Sans"/>
                <a:cs typeface="Open Sans"/>
              </a:rPr>
              <a:t>obus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ness/</a:t>
            </a:r>
            <a:r>
              <a:rPr dirty="0" sz="1400" spc="-5">
                <a:latin typeface="Open Sans"/>
                <a:cs typeface="Open Sans"/>
              </a:rPr>
              <a:t>R</a:t>
            </a:r>
            <a:r>
              <a:rPr dirty="0" sz="1400" spc="-10">
                <a:latin typeface="Open Sans"/>
                <a:cs typeface="Open Sans"/>
              </a:rPr>
              <a:t>e</a:t>
            </a:r>
            <a:r>
              <a:rPr dirty="0" sz="1400">
                <a:latin typeface="Open Sans"/>
                <a:cs typeface="Open Sans"/>
              </a:rPr>
              <a:t>l</a:t>
            </a:r>
            <a:r>
              <a:rPr dirty="0" sz="1400" spc="-10">
                <a:latin typeface="Open Sans"/>
                <a:cs typeface="Open Sans"/>
              </a:rPr>
              <a:t>i</a:t>
            </a:r>
            <a:r>
              <a:rPr dirty="0" sz="1400" spc="-1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b</a:t>
            </a:r>
            <a:r>
              <a:rPr dirty="0" sz="1400" spc="-10">
                <a:latin typeface="Open Sans"/>
                <a:cs typeface="Open Sans"/>
              </a:rPr>
              <a:t>i</a:t>
            </a:r>
            <a:r>
              <a:rPr dirty="0" sz="1400">
                <a:latin typeface="Open Sans"/>
                <a:cs typeface="Open Sans"/>
              </a:rPr>
              <a:t>l</a:t>
            </a:r>
            <a:r>
              <a:rPr dirty="0" sz="1400" spc="-10">
                <a:latin typeface="Open Sans"/>
                <a:cs typeface="Open Sans"/>
              </a:rPr>
              <a:t>i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80800" y="3107227"/>
            <a:ext cx="11963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ccoun</a:t>
            </a:r>
            <a:r>
              <a:rPr dirty="0" sz="1400" spc="-5">
                <a:latin typeface="Open Sans"/>
                <a:cs typeface="Open Sans"/>
              </a:rPr>
              <a:t>ta</a:t>
            </a:r>
            <a:r>
              <a:rPr dirty="0" sz="1400">
                <a:latin typeface="Open Sans"/>
                <a:cs typeface="Open Sans"/>
              </a:rPr>
              <a:t>bi</a:t>
            </a:r>
            <a:r>
              <a:rPr dirty="0" sz="1400" spc="-10">
                <a:latin typeface="Open Sans"/>
                <a:cs typeface="Open Sans"/>
              </a:rPr>
              <a:t>l</a:t>
            </a:r>
            <a:r>
              <a:rPr dirty="0" sz="1400">
                <a:latin typeface="Open Sans"/>
                <a:cs typeface="Open Sans"/>
              </a:rPr>
              <a:t>i</a:t>
            </a:r>
            <a:r>
              <a:rPr dirty="0" sz="1400" spc="-5">
                <a:latin typeface="Open Sans"/>
                <a:cs typeface="Open Sans"/>
              </a:rPr>
              <a:t>t</a:t>
            </a:r>
            <a:r>
              <a:rPr dirty="0" sz="1400">
                <a:latin typeface="Open Sans"/>
                <a:cs typeface="Open Sans"/>
              </a:rPr>
              <a:t>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7275" y="5402586"/>
            <a:ext cx="160274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Open Sans"/>
                <a:cs typeface="Open Sans"/>
              </a:rPr>
              <a:t>Rep</a:t>
            </a:r>
            <a:r>
              <a:rPr dirty="0" sz="1400" b="1">
                <a:latin typeface="Open Sans"/>
                <a:cs typeface="Open Sans"/>
              </a:rPr>
              <a:t>utati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nal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5" b="1">
                <a:latin typeface="Open Sans"/>
                <a:cs typeface="Open Sans"/>
              </a:rPr>
              <a:t>s</a:t>
            </a:r>
            <a:r>
              <a:rPr dirty="0" sz="1400" b="1">
                <a:latin typeface="Open Sans"/>
                <a:cs typeface="Open Sans"/>
              </a:rPr>
              <a:t>k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86266" y="5402586"/>
            <a:ext cx="137731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Open Sans"/>
                <a:cs typeface="Open Sans"/>
              </a:rPr>
              <a:t>M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5" b="1">
                <a:latin typeface="Open Sans"/>
                <a:cs typeface="Open Sans"/>
              </a:rPr>
              <a:t>ss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Im</a:t>
            </a:r>
            <a:r>
              <a:rPr dirty="0" sz="1400" spc="-5" b="1">
                <a:latin typeface="Open Sans"/>
                <a:cs typeface="Open Sans"/>
              </a:rPr>
              <a:t>p</a:t>
            </a: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-5" b="1">
                <a:latin typeface="Open Sans"/>
                <a:cs typeface="Open Sans"/>
              </a:rPr>
              <a:t>ct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35579" y="5294888"/>
            <a:ext cx="100711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</a:pPr>
            <a:r>
              <a:rPr dirty="0" sz="1400" spc="-5" b="1">
                <a:latin typeface="Open Sans"/>
                <a:cs typeface="Open Sans"/>
              </a:rPr>
              <a:t>F</a:t>
            </a:r>
            <a:r>
              <a:rPr dirty="0" sz="1400" b="1">
                <a:latin typeface="Open Sans"/>
                <a:cs typeface="Open Sans"/>
              </a:rPr>
              <a:t>inan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ial</a:t>
            </a:r>
            <a:r>
              <a:rPr dirty="0" sz="1400" spc="-2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&amp;</a:t>
            </a:r>
            <a:r>
              <a:rPr dirty="0" sz="1400" b="1">
                <a:latin typeface="Open Sans"/>
                <a:cs typeface="Open Sans"/>
              </a:rPr>
              <a:t> Data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Th</a:t>
            </a:r>
            <a:r>
              <a:rPr dirty="0" sz="1400" spc="-5" b="1">
                <a:latin typeface="Open Sans"/>
                <a:cs typeface="Open Sans"/>
              </a:rPr>
              <a:t>ef</a:t>
            </a:r>
            <a:r>
              <a:rPr dirty="0" sz="1400" b="1">
                <a:latin typeface="Open Sans"/>
                <a:cs typeface="Open Sans"/>
              </a:rPr>
              <a:t>t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99943" y="5294888"/>
            <a:ext cx="174498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7005">
              <a:lnSpc>
                <a:spcPct val="100000"/>
              </a:lnSpc>
            </a:pPr>
            <a:r>
              <a:rPr dirty="0" sz="1400" spc="-10" b="1">
                <a:latin typeface="Open Sans"/>
                <a:cs typeface="Open Sans"/>
              </a:rPr>
              <a:t>So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ial,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spc="-10" b="1">
                <a:latin typeface="Open Sans"/>
                <a:cs typeface="Open Sans"/>
              </a:rPr>
              <a:t>Po</a:t>
            </a:r>
            <a:r>
              <a:rPr dirty="0" sz="1400" b="1">
                <a:latin typeface="Open Sans"/>
                <a:cs typeface="Open Sans"/>
              </a:rPr>
              <a:t>liti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al,</a:t>
            </a:r>
            <a:r>
              <a:rPr dirty="0" sz="1400" b="1">
                <a:latin typeface="Open Sans"/>
                <a:cs typeface="Open Sans"/>
              </a:rPr>
              <a:t> </a:t>
            </a:r>
            <a:r>
              <a:rPr dirty="0" sz="1400" spc="-10" b="1">
                <a:latin typeface="Open Sans"/>
                <a:cs typeface="Open Sans"/>
              </a:rPr>
              <a:t>S</a:t>
            </a:r>
            <a:r>
              <a:rPr dirty="0" sz="1400" spc="-5" b="1">
                <a:latin typeface="Open Sans"/>
                <a:cs typeface="Open Sans"/>
              </a:rPr>
              <a:t>ec</a:t>
            </a:r>
            <a:r>
              <a:rPr dirty="0" sz="1400" b="1">
                <a:latin typeface="Open Sans"/>
                <a:cs typeface="Open Sans"/>
              </a:rPr>
              <a:t>u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ity Di</a:t>
            </a:r>
            <a:r>
              <a:rPr dirty="0" sz="1400" spc="-5" b="1">
                <a:latin typeface="Open Sans"/>
                <a:cs typeface="Open Sans"/>
              </a:rPr>
              <a:t>sr</a:t>
            </a:r>
            <a:r>
              <a:rPr dirty="0" sz="1400" b="1">
                <a:latin typeface="Open Sans"/>
                <a:cs typeface="Open Sans"/>
              </a:rPr>
              <a:t>u</a:t>
            </a:r>
            <a:r>
              <a:rPr dirty="0" sz="1400" spc="-5" b="1">
                <a:latin typeface="Open Sans"/>
                <a:cs typeface="Open Sans"/>
              </a:rPr>
              <a:t>p</a:t>
            </a:r>
            <a:r>
              <a:rPr dirty="0" sz="1400" b="1">
                <a:latin typeface="Open Sans"/>
                <a:cs typeface="Open Sans"/>
              </a:rPr>
              <a:t>ti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40047" y="5102501"/>
            <a:ext cx="12865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585858"/>
                </a:solidFill>
                <a:latin typeface="Open Sans"/>
                <a:cs typeface="Open Sans"/>
              </a:rPr>
              <a:t>Eff</a:t>
            </a:r>
            <a:r>
              <a:rPr dirty="0" sz="1200" spc="-5" b="1">
                <a:solidFill>
                  <a:srgbClr val="585858"/>
                </a:solidFill>
                <a:latin typeface="Open Sans"/>
                <a:cs typeface="Open Sans"/>
              </a:rPr>
              <a:t>ect</a:t>
            </a:r>
            <a:r>
              <a:rPr dirty="0" sz="1200" b="1">
                <a:solidFill>
                  <a:srgbClr val="585858"/>
                </a:solidFill>
                <a:latin typeface="Open Sans"/>
                <a:cs typeface="Open Sans"/>
              </a:rPr>
              <a:t>s</a:t>
            </a:r>
            <a:r>
              <a:rPr dirty="0" sz="1200" spc="15" b="1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585858"/>
                </a:solidFill>
                <a:latin typeface="Open Sans"/>
                <a:cs typeface="Open Sans"/>
              </a:rPr>
              <a:t>of</a:t>
            </a:r>
            <a:r>
              <a:rPr dirty="0" sz="1200" spc="-10" b="1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Open Sans"/>
                <a:cs typeface="Open Sans"/>
              </a:rPr>
              <a:t>A</a:t>
            </a:r>
            <a:r>
              <a:rPr dirty="0" sz="1200" b="1">
                <a:solidFill>
                  <a:srgbClr val="585858"/>
                </a:solidFill>
                <a:latin typeface="Open Sans"/>
                <a:cs typeface="Open Sans"/>
              </a:rPr>
              <a:t>I</a:t>
            </a:r>
            <a:r>
              <a:rPr dirty="0" sz="1200" spc="-5" b="1">
                <a:solidFill>
                  <a:srgbClr val="585858"/>
                </a:solidFill>
                <a:latin typeface="Open Sans"/>
                <a:cs typeface="Open Sans"/>
              </a:rPr>
              <a:t> R</a:t>
            </a:r>
            <a:r>
              <a:rPr dirty="0" sz="1200" spc="5" b="1">
                <a:solidFill>
                  <a:srgbClr val="585858"/>
                </a:solidFill>
                <a:latin typeface="Open Sans"/>
                <a:cs typeface="Open Sans"/>
              </a:rPr>
              <a:t>i</a:t>
            </a:r>
            <a:r>
              <a:rPr dirty="0" sz="1200" b="1">
                <a:solidFill>
                  <a:srgbClr val="585858"/>
                </a:solidFill>
                <a:latin typeface="Open Sans"/>
                <a:cs typeface="Open Sans"/>
              </a:rPr>
              <a:t>sk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66068" y="4250661"/>
            <a:ext cx="153606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Open Sans"/>
                <a:cs typeface="Open Sans"/>
              </a:rPr>
              <a:t>S</a:t>
            </a:r>
            <a:r>
              <a:rPr dirty="0" sz="1400">
                <a:latin typeface="Open Sans"/>
                <a:cs typeface="Open Sans"/>
              </a:rPr>
              <a:t>oci</a:t>
            </a:r>
            <a:r>
              <a:rPr dirty="0" sz="1400" spc="-5">
                <a:latin typeface="Open Sans"/>
                <a:cs typeface="Open Sans"/>
              </a:rPr>
              <a:t>a</a:t>
            </a:r>
            <a:r>
              <a:rPr dirty="0" sz="1400">
                <a:latin typeface="Open Sans"/>
                <a:cs typeface="Open Sans"/>
              </a:rPr>
              <a:t>l</a:t>
            </a:r>
            <a:r>
              <a:rPr dirty="0" sz="1400" spc="-15">
                <a:latin typeface="Open Sans"/>
                <a:cs typeface="Open Sans"/>
              </a:rPr>
              <a:t> </a:t>
            </a:r>
            <a:r>
              <a:rPr dirty="0" sz="1400" spc="-5">
                <a:latin typeface="Open Sans"/>
                <a:cs typeface="Open Sans"/>
              </a:rPr>
              <a:t>E</a:t>
            </a:r>
            <a:r>
              <a:rPr dirty="0" sz="1400">
                <a:latin typeface="Open Sans"/>
                <a:cs typeface="Open Sans"/>
              </a:rPr>
              <a:t>n</a:t>
            </a:r>
            <a:r>
              <a:rPr dirty="0" sz="1400" spc="-5">
                <a:latin typeface="Open Sans"/>
                <a:cs typeface="Open Sans"/>
              </a:rPr>
              <a:t>g</a:t>
            </a:r>
            <a:r>
              <a:rPr dirty="0" sz="1400" spc="-10">
                <a:latin typeface="Open Sans"/>
                <a:cs typeface="Open Sans"/>
              </a:rPr>
              <a:t>i</a:t>
            </a:r>
            <a:r>
              <a:rPr dirty="0" sz="1400">
                <a:latin typeface="Open Sans"/>
                <a:cs typeface="Open Sans"/>
              </a:rPr>
              <a:t>n</a:t>
            </a:r>
            <a:r>
              <a:rPr dirty="0" sz="1400" spc="-10">
                <a:latin typeface="Open Sans"/>
                <a:cs typeface="Open Sans"/>
              </a:rPr>
              <a:t>e</a:t>
            </a:r>
            <a:r>
              <a:rPr dirty="0" sz="1400">
                <a:latin typeface="Open Sans"/>
                <a:cs typeface="Open Sans"/>
              </a:rPr>
              <a:t>er</a:t>
            </a:r>
            <a:r>
              <a:rPr dirty="0" sz="1400" spc="-10">
                <a:latin typeface="Open Sans"/>
                <a:cs typeface="Open Sans"/>
              </a:rPr>
              <a:t>i</a:t>
            </a:r>
            <a:r>
              <a:rPr dirty="0" sz="1400">
                <a:latin typeface="Open Sans"/>
                <a:cs typeface="Open Sans"/>
              </a:rPr>
              <a:t>ng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4794" y="774052"/>
            <a:ext cx="10880725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20" b="1" i="1">
                <a:latin typeface="Open Sans"/>
                <a:cs typeface="Open Sans"/>
              </a:rPr>
              <a:t>W</a:t>
            </a:r>
            <a:r>
              <a:rPr dirty="0" sz="1400" b="1" i="1">
                <a:latin typeface="Open Sans"/>
                <a:cs typeface="Open Sans"/>
              </a:rPr>
              <a:t>e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c</a:t>
            </a:r>
            <a:r>
              <a:rPr dirty="0" sz="1400" b="1" i="1">
                <a:latin typeface="Open Sans"/>
                <a:cs typeface="Open Sans"/>
              </a:rPr>
              <a:t>l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5" b="1" i="1">
                <a:latin typeface="Open Sans"/>
                <a:cs typeface="Open Sans"/>
              </a:rPr>
              <a:t>ss</a:t>
            </a:r>
            <a:r>
              <a:rPr dirty="0" sz="1400" spc="-10" b="1" i="1">
                <a:latin typeface="Open Sans"/>
                <a:cs typeface="Open Sans"/>
              </a:rPr>
              <a:t>if</a:t>
            </a:r>
            <a:r>
              <a:rPr dirty="0" sz="1400" b="1" i="1">
                <a:latin typeface="Open Sans"/>
                <a:cs typeface="Open Sans"/>
              </a:rPr>
              <a:t>y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tif</a:t>
            </a:r>
            <a:r>
              <a:rPr dirty="0" sz="1400" spc="-10" b="1" i="1">
                <a:latin typeface="Open Sans"/>
                <a:cs typeface="Open Sans"/>
              </a:rPr>
              <a:t>icia</a:t>
            </a:r>
            <a:r>
              <a:rPr dirty="0" sz="1400" b="1" i="1">
                <a:latin typeface="Open Sans"/>
                <a:cs typeface="Open Sans"/>
              </a:rPr>
              <a:t>l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Int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-10" b="1" i="1">
                <a:latin typeface="Open Sans"/>
                <a:cs typeface="Open Sans"/>
              </a:rPr>
              <a:t>lli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10" b="1" i="1">
                <a:latin typeface="Open Sans"/>
                <a:cs typeface="Open Sans"/>
              </a:rPr>
              <a:t>c</a:t>
            </a:r>
            <a:r>
              <a:rPr dirty="0" sz="1400" b="1" i="1">
                <a:latin typeface="Open Sans"/>
                <a:cs typeface="Open Sans"/>
              </a:rPr>
              <a:t>e</a:t>
            </a:r>
            <a:r>
              <a:rPr dirty="0" sz="1400" spc="-70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k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s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-15" b="1" i="1">
                <a:latin typeface="Open Sans"/>
                <a:cs typeface="Open Sans"/>
              </a:rPr>
              <a:t>V</a:t>
            </a:r>
            <a:r>
              <a:rPr dirty="0" sz="1400" b="1" i="1">
                <a:latin typeface="Open Sans"/>
                <a:cs typeface="Open Sans"/>
              </a:rPr>
              <a:t>uln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spc="-4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b</a:t>
            </a:r>
            <a:r>
              <a:rPr dirty="0" sz="1400" spc="-10" b="1" i="1">
                <a:latin typeface="Open Sans"/>
                <a:cs typeface="Open Sans"/>
              </a:rPr>
              <a:t>ili</a:t>
            </a:r>
            <a:r>
              <a:rPr dirty="0" sz="1400" spc="-15" b="1" i="1">
                <a:latin typeface="Open Sans"/>
                <a:cs typeface="Open Sans"/>
              </a:rPr>
              <a:t>t</a:t>
            </a:r>
            <a:r>
              <a:rPr dirty="0" sz="1400" b="1" i="1">
                <a:latin typeface="Open Sans"/>
                <a:cs typeface="Open Sans"/>
              </a:rPr>
              <a:t>y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(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r</a:t>
            </a:r>
            <a:r>
              <a:rPr dirty="0" sz="1400" spc="-20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spc="-10" b="1" i="1">
                <a:latin typeface="Open Sans"/>
                <a:cs typeface="Open Sans"/>
              </a:rPr>
              <a:t>k</a:t>
            </a:r>
            <a:r>
              <a:rPr dirty="0" sz="1400" b="1" i="1">
                <a:latin typeface="Open Sans"/>
                <a:cs typeface="Open Sans"/>
              </a:rPr>
              <a:t>s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to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I)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nd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T</a:t>
            </a:r>
            <a:r>
              <a:rPr dirty="0" sz="1400" b="1" i="1">
                <a:latin typeface="Open Sans"/>
                <a:cs typeface="Open Sans"/>
              </a:rPr>
              <a:t>h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ts</a:t>
            </a:r>
            <a:r>
              <a:rPr dirty="0" sz="1400" spc="-6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(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r</a:t>
            </a:r>
            <a:r>
              <a:rPr dirty="0" sz="1400" spc="-20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k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F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m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I)</a:t>
            </a:r>
            <a:r>
              <a:rPr dirty="0" sz="1400" spc="-30" b="1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ch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with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10" i="1">
                <a:latin typeface="Open Sans"/>
                <a:cs typeface="Open Sans"/>
              </a:rPr>
              <a:t>cifi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6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f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am</a:t>
            </a:r>
            <a:r>
              <a:rPr dirty="0" sz="1400" spc="-35" i="1">
                <a:latin typeface="Open Sans"/>
                <a:cs typeface="Open Sans"/>
              </a:rPr>
              <a:t>e</a:t>
            </a:r>
            <a:r>
              <a:rPr dirty="0" sz="1400" spc="-25" i="1">
                <a:latin typeface="Open Sans"/>
                <a:cs typeface="Open Sans"/>
              </a:rPr>
              <a:t>w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20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k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et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spc="-10" i="1">
                <a:latin typeface="Open Sans"/>
                <a:cs typeface="Open Sans"/>
              </a:rPr>
              <a:t>od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for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10" i="1">
                <a:latin typeface="Open Sans"/>
                <a:cs typeface="Open Sans"/>
              </a:rPr>
              <a:t>n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if</a:t>
            </a:r>
            <a:r>
              <a:rPr dirty="0" sz="1400" spc="-5" i="1">
                <a:latin typeface="Open Sans"/>
                <a:cs typeface="Open Sans"/>
              </a:rPr>
              <a:t>y</a:t>
            </a:r>
            <a:r>
              <a:rPr dirty="0" sz="1400" spc="-10" i="1">
                <a:latin typeface="Open Sans"/>
                <a:cs typeface="Open Sans"/>
              </a:rPr>
              <a:t>ing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gin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3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o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in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un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10" i="1">
                <a:latin typeface="Open Sans"/>
                <a:cs typeface="Open Sans"/>
              </a:rPr>
              <a:t>qu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sk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ass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10" i="1">
                <a:latin typeface="Open Sans"/>
                <a:cs typeface="Open Sans"/>
              </a:rPr>
              <a:t>ci</a:t>
            </a:r>
            <a:r>
              <a:rPr dirty="0" sz="1400" spc="-15" i="1">
                <a:latin typeface="Open Sans"/>
                <a:cs typeface="Open Sans"/>
              </a:rPr>
              <a:t>at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with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AI.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3549" y="230368"/>
            <a:ext cx="50698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10">
                <a:latin typeface="Open Sans"/>
                <a:cs typeface="Open Sans"/>
              </a:rPr>
              <a:t>Th</a:t>
            </a:r>
            <a:r>
              <a:rPr dirty="0" sz="2400" spc="-100">
                <a:latin typeface="Open Sans"/>
                <a:cs typeface="Open Sans"/>
              </a:rPr>
              <a:t>e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>
                <a:latin typeface="Open Sans"/>
                <a:cs typeface="Open Sans"/>
              </a:rPr>
              <a:t>e</a:t>
            </a:r>
            <a:r>
              <a:rPr dirty="0" sz="2400" spc="-220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>
                <a:latin typeface="Open Sans"/>
                <a:cs typeface="Open Sans"/>
              </a:rPr>
              <a:t>e</a:t>
            </a:r>
            <a:r>
              <a:rPr dirty="0" sz="2400" spc="-210">
                <a:latin typeface="Open Sans"/>
                <a:cs typeface="Open Sans"/>
              </a:rPr>
              <a:t> </a:t>
            </a:r>
            <a:r>
              <a:rPr dirty="0" sz="2400" spc="-170">
                <a:latin typeface="Open Sans"/>
                <a:cs typeface="Open Sans"/>
              </a:rPr>
              <a:t>“</a:t>
            </a:r>
            <a:r>
              <a:rPr dirty="0" sz="2400" spc="-95">
                <a:latin typeface="Open Sans"/>
                <a:cs typeface="Open Sans"/>
              </a:rPr>
              <a:t>ri</a:t>
            </a:r>
            <a:r>
              <a:rPr dirty="0" sz="2400" spc="-105">
                <a:latin typeface="Open Sans"/>
                <a:cs typeface="Open Sans"/>
              </a:rPr>
              <a:t>s</a:t>
            </a:r>
            <a:r>
              <a:rPr dirty="0" sz="2400" spc="-114">
                <a:latin typeface="Open Sans"/>
                <a:cs typeface="Open Sans"/>
              </a:rPr>
              <a:t>k</a:t>
            </a:r>
            <a:r>
              <a:rPr dirty="0" sz="2400">
                <a:latin typeface="Open Sans"/>
                <a:cs typeface="Open Sans"/>
              </a:rPr>
              <a:t>s</a:t>
            </a:r>
            <a:r>
              <a:rPr dirty="0" sz="2400" spc="-225">
                <a:latin typeface="Open Sans"/>
                <a:cs typeface="Open Sans"/>
              </a:rPr>
              <a:t> </a:t>
            </a:r>
            <a:r>
              <a:rPr dirty="0" sz="2400" spc="-95">
                <a:latin typeface="Open Sans"/>
                <a:cs typeface="Open Sans"/>
              </a:rPr>
              <a:t>t</a:t>
            </a:r>
            <a:r>
              <a:rPr dirty="0" sz="2400">
                <a:latin typeface="Open Sans"/>
                <a:cs typeface="Open Sans"/>
              </a:rPr>
              <a:t>o</a:t>
            </a:r>
            <a:r>
              <a:rPr dirty="0" sz="2400" spc="-204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AI</a:t>
            </a:r>
            <a:r>
              <a:rPr dirty="0" sz="2400">
                <a:latin typeface="Open Sans"/>
                <a:cs typeface="Open Sans"/>
              </a:rPr>
              <a:t>”</a:t>
            </a:r>
            <a:r>
              <a:rPr dirty="0" sz="2400" spc="-204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5">
                <a:latin typeface="Open Sans"/>
                <a:cs typeface="Open Sans"/>
              </a:rPr>
              <a:t>d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 spc="-170">
                <a:latin typeface="Open Sans"/>
                <a:cs typeface="Open Sans"/>
              </a:rPr>
              <a:t>“</a:t>
            </a:r>
            <a:r>
              <a:rPr dirty="0" sz="2400" spc="-95">
                <a:latin typeface="Open Sans"/>
                <a:cs typeface="Open Sans"/>
              </a:rPr>
              <a:t>ri</a:t>
            </a:r>
            <a:r>
              <a:rPr dirty="0" sz="2400" spc="-105">
                <a:latin typeface="Open Sans"/>
                <a:cs typeface="Open Sans"/>
              </a:rPr>
              <a:t>s</a:t>
            </a:r>
            <a:r>
              <a:rPr dirty="0" sz="2400" spc="-15">
                <a:latin typeface="Open Sans"/>
                <a:cs typeface="Open Sans"/>
              </a:rPr>
              <a:t>k</a:t>
            </a:r>
            <a:r>
              <a:rPr dirty="0" sz="2400" spc="-220">
                <a:latin typeface="Open Sans"/>
                <a:cs typeface="Open Sans"/>
              </a:rPr>
              <a:t> </a:t>
            </a:r>
            <a:r>
              <a:rPr dirty="0" sz="2400" spc="-105">
                <a:latin typeface="Open Sans"/>
                <a:cs typeface="Open Sans"/>
              </a:rPr>
              <a:t>f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>
                <a:latin typeface="Open Sans"/>
                <a:cs typeface="Open Sans"/>
              </a:rPr>
              <a:t>m</a:t>
            </a:r>
            <a:r>
              <a:rPr dirty="0" sz="2400" spc="-220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AI</a:t>
            </a:r>
            <a:r>
              <a:rPr dirty="0" sz="2400">
                <a:latin typeface="Open Sans"/>
                <a:cs typeface="Open Sans"/>
              </a:rPr>
              <a:t>”</a:t>
            </a:r>
            <a:endParaRPr sz="24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5154" y="2027204"/>
            <a:ext cx="1774825" cy="122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34975">
              <a:lnSpc>
                <a:spcPct val="100000"/>
              </a:lnSpc>
            </a:pPr>
            <a:r>
              <a:rPr dirty="0" sz="1400" b="1">
                <a:latin typeface="Open Sans"/>
                <a:cs typeface="Open Sans"/>
              </a:rPr>
              <a:t>Bias</a:t>
            </a:r>
            <a:r>
              <a:rPr dirty="0" sz="1400" spc="-20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and</a:t>
            </a:r>
            <a:r>
              <a:rPr dirty="0" sz="1400" b="1">
                <a:latin typeface="Open Sans"/>
                <a:cs typeface="Open Sans"/>
              </a:rPr>
              <a:t> Di</a:t>
            </a:r>
            <a:r>
              <a:rPr dirty="0" sz="1400" spc="-5" b="1">
                <a:latin typeface="Open Sans"/>
                <a:cs typeface="Open Sans"/>
              </a:rPr>
              <a:t>scr</a:t>
            </a:r>
            <a:r>
              <a:rPr dirty="0" sz="1400" b="1">
                <a:latin typeface="Open Sans"/>
                <a:cs typeface="Open Sans"/>
              </a:rPr>
              <a:t>iminati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endParaRPr sz="14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 spc="-10">
                <a:latin typeface="Open Sans"/>
                <a:cs typeface="Open Sans"/>
              </a:rPr>
              <a:t>pli</a:t>
            </a:r>
            <a:r>
              <a:rPr dirty="0" sz="1200" spc="-5">
                <a:latin typeface="Open Sans"/>
                <a:cs typeface="Open Sans"/>
              </a:rPr>
              <a:t>fy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bi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s,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le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din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>
                <a:latin typeface="Open Sans"/>
                <a:cs typeface="Open Sans"/>
              </a:rPr>
              <a:t>ar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eo</a:t>
            </a:r>
            <a:r>
              <a:rPr dirty="0" sz="1200" spc="-15">
                <a:latin typeface="Open Sans"/>
                <a:cs typeface="Open Sans"/>
              </a:rPr>
              <a:t>type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2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di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cr</a:t>
            </a:r>
            <a:r>
              <a:rPr dirty="0" sz="1200" spc="-5">
                <a:latin typeface="Open Sans"/>
                <a:cs typeface="Open Sans"/>
              </a:rPr>
              <a:t>im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tio</a:t>
            </a:r>
            <a:r>
              <a:rPr dirty="0" sz="1200" spc="-10">
                <a:latin typeface="Open Sans"/>
                <a:cs typeface="Open Sans"/>
              </a:rPr>
              <a:t>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2758" y="1966722"/>
            <a:ext cx="0" cy="1350645"/>
          </a:xfrm>
          <a:custGeom>
            <a:avLst/>
            <a:gdLst/>
            <a:ahLst/>
            <a:cxnLst/>
            <a:rect l="l" t="t" r="r" b="b"/>
            <a:pathLst>
              <a:path w="0" h="1350645">
                <a:moveTo>
                  <a:pt x="0" y="0"/>
                </a:moveTo>
                <a:lnTo>
                  <a:pt x="0" y="1350098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25154" y="4343395"/>
            <a:ext cx="1760220" cy="140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73990">
              <a:lnSpc>
                <a:spcPct val="100000"/>
              </a:lnSpc>
            </a:pPr>
            <a:r>
              <a:rPr dirty="0" sz="1400" spc="-5" b="1">
                <a:latin typeface="Open Sans"/>
                <a:cs typeface="Open Sans"/>
              </a:rPr>
              <a:t>Leg</a:t>
            </a:r>
            <a:r>
              <a:rPr dirty="0" sz="1400" b="1">
                <a:latin typeface="Open Sans"/>
                <a:cs typeface="Open Sans"/>
              </a:rPr>
              <a:t>al</a:t>
            </a:r>
            <a:r>
              <a:rPr dirty="0" sz="1400" spc="-2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and</a:t>
            </a:r>
            <a:r>
              <a:rPr dirty="0" sz="1400" b="1">
                <a:latin typeface="Open Sans"/>
                <a:cs typeface="Open Sans"/>
              </a:rPr>
              <a:t> </a:t>
            </a:r>
            <a:r>
              <a:rPr dirty="0" sz="1400" spc="-5" b="1">
                <a:latin typeface="Open Sans"/>
                <a:cs typeface="Open Sans"/>
              </a:rPr>
              <a:t>Reg</a:t>
            </a:r>
            <a:r>
              <a:rPr dirty="0" sz="1400" b="1">
                <a:latin typeface="Open Sans"/>
                <a:cs typeface="Open Sans"/>
              </a:rPr>
              <a:t>ulat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y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5" b="1">
                <a:latin typeface="Open Sans"/>
                <a:cs typeface="Open Sans"/>
              </a:rPr>
              <a:t>ss</a:t>
            </a:r>
            <a:r>
              <a:rPr dirty="0" sz="1400" b="1">
                <a:latin typeface="Open Sans"/>
                <a:cs typeface="Open Sans"/>
              </a:rPr>
              <a:t>u</a:t>
            </a:r>
            <a:r>
              <a:rPr dirty="0" sz="1400" spc="-5" b="1">
                <a:latin typeface="Open Sans"/>
                <a:cs typeface="Open Sans"/>
              </a:rPr>
              <a:t>es</a:t>
            </a:r>
            <a:endParaRPr sz="14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15">
                <a:latin typeface="Open Sans"/>
                <a:cs typeface="Open Sans"/>
              </a:rPr>
              <a:t>M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>
                <a:latin typeface="Open Sans"/>
                <a:cs typeface="Open Sans"/>
              </a:rPr>
              <a:t>se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 c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llen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lle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tu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30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pe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t</a:t>
            </a:r>
            <a:r>
              <a:rPr dirty="0" sz="1200" spc="-65">
                <a:latin typeface="Open Sans"/>
                <a:cs typeface="Open Sans"/>
              </a:rPr>
              <a:t>y</a:t>
            </a:r>
            <a:r>
              <a:rPr dirty="0" sz="1200">
                <a:latin typeface="Open Sans"/>
                <a:cs typeface="Open Sans"/>
              </a:rPr>
              <a:t>,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li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bilit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ont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nt</a:t>
            </a:r>
            <a:r>
              <a:rPr dirty="0" sz="1200">
                <a:latin typeface="Open Sans"/>
                <a:cs typeface="Open Sans"/>
              </a:rPr>
              <a:t>,</a:t>
            </a:r>
            <a:r>
              <a:rPr dirty="0" sz="1200" spc="4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nd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acc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un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bility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2758" y="4283202"/>
            <a:ext cx="0" cy="1350645"/>
          </a:xfrm>
          <a:custGeom>
            <a:avLst/>
            <a:gdLst/>
            <a:ahLst/>
            <a:cxnLst/>
            <a:rect l="l" t="t" r="r" b="b"/>
            <a:pathLst>
              <a:path w="0" h="1350645">
                <a:moveTo>
                  <a:pt x="0" y="0"/>
                </a:moveTo>
                <a:lnTo>
                  <a:pt x="0" y="1350098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31119" y="2027204"/>
            <a:ext cx="1985010" cy="140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91515">
              <a:lnSpc>
                <a:spcPct val="100000"/>
              </a:lnSpc>
            </a:pPr>
            <a:r>
              <a:rPr dirty="0" sz="1400" spc="-10" b="1">
                <a:latin typeface="Open Sans"/>
                <a:cs typeface="Open Sans"/>
              </a:rPr>
              <a:t>U</a:t>
            </a:r>
            <a:r>
              <a:rPr dirty="0" sz="1400" b="1">
                <a:latin typeface="Open Sans"/>
                <a:cs typeface="Open Sans"/>
              </a:rPr>
              <a:t>nint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5" b="1">
                <a:latin typeface="Open Sans"/>
                <a:cs typeface="Open Sans"/>
              </a:rPr>
              <a:t>de</a:t>
            </a:r>
            <a:r>
              <a:rPr dirty="0" sz="1400" b="1">
                <a:latin typeface="Open Sans"/>
                <a:cs typeface="Open Sans"/>
              </a:rPr>
              <a:t>d</a:t>
            </a:r>
            <a:r>
              <a:rPr dirty="0" sz="1400" b="1">
                <a:latin typeface="Open Sans"/>
                <a:cs typeface="Open Sans"/>
              </a:rPr>
              <a:t> </a:t>
            </a:r>
            <a:r>
              <a:rPr dirty="0" sz="1400" spc="5" b="1">
                <a:latin typeface="Open Sans"/>
                <a:cs typeface="Open Sans"/>
              </a:rPr>
              <a:t>C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5" b="1">
                <a:latin typeface="Open Sans"/>
                <a:cs typeface="Open Sans"/>
              </a:rPr>
              <a:t>seq</a:t>
            </a:r>
            <a:r>
              <a:rPr dirty="0" sz="1400" b="1">
                <a:latin typeface="Open Sans"/>
                <a:cs typeface="Open Sans"/>
              </a:rPr>
              <a:t>u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5" b="1">
                <a:latin typeface="Open Sans"/>
                <a:cs typeface="Open Sans"/>
              </a:rPr>
              <a:t>ces</a:t>
            </a:r>
            <a:endParaRPr sz="14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odu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output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ou</a:t>
            </a:r>
            <a:r>
              <a:rPr dirty="0" sz="1200" spc="-30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or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ille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ac</a:t>
            </a:r>
            <a:r>
              <a:rPr dirty="0" sz="1200" spc="-15">
                <a:latin typeface="Open Sans"/>
                <a:cs typeface="Open Sans"/>
              </a:rPr>
              <a:t>tion</a:t>
            </a:r>
            <a:r>
              <a:rPr dirty="0" sz="1200">
                <a:latin typeface="Open Sans"/>
                <a:cs typeface="Open Sans"/>
              </a:rPr>
              <a:t>s,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ss</a:t>
            </a:r>
            <a:r>
              <a:rPr dirty="0" sz="1200" spc="-5">
                <a:latin typeface="Open Sans"/>
                <a:cs typeface="Open Sans"/>
              </a:rPr>
              <a:t>it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sa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d</a:t>
            </a:r>
            <a:r>
              <a:rPr dirty="0" sz="1200">
                <a:latin typeface="Open Sans"/>
                <a:cs typeface="Open Sans"/>
              </a:rPr>
              <a:t>s 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m</a:t>
            </a:r>
            <a:r>
              <a:rPr dirty="0" sz="1200" spc="-15">
                <a:latin typeface="Open Sans"/>
                <a:cs typeface="Open Sans"/>
              </a:rPr>
              <a:t>oni</a:t>
            </a:r>
            <a:r>
              <a:rPr dirty="0" sz="1200" spc="-5">
                <a:latin typeface="Open Sans"/>
                <a:cs typeface="Open Sans"/>
              </a:rPr>
              <a:t>to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ing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y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tem</a:t>
            </a:r>
            <a:r>
              <a:rPr dirty="0" sz="1200"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97645" y="1966722"/>
            <a:ext cx="0" cy="1350645"/>
          </a:xfrm>
          <a:custGeom>
            <a:avLst/>
            <a:gdLst/>
            <a:ahLst/>
            <a:cxnLst/>
            <a:rect l="l" t="t" r="r" b="b"/>
            <a:pathLst>
              <a:path w="0" h="1350645">
                <a:moveTo>
                  <a:pt x="0" y="0"/>
                </a:moveTo>
                <a:lnTo>
                  <a:pt x="0" y="1350098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324785" y="4339288"/>
            <a:ext cx="2064385" cy="122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82295">
              <a:lnSpc>
                <a:spcPct val="100000"/>
              </a:lnSpc>
            </a:pPr>
            <a:r>
              <a:rPr dirty="0" sz="1400" spc="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thi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al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D</a:t>
            </a:r>
            <a:r>
              <a:rPr dirty="0" sz="1400" spc="-5" b="1">
                <a:latin typeface="Open Sans"/>
                <a:cs typeface="Open Sans"/>
              </a:rPr>
              <a:t>ec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5" b="1">
                <a:latin typeface="Open Sans"/>
                <a:cs typeface="Open Sans"/>
              </a:rPr>
              <a:t>s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spc="-5" b="1">
                <a:latin typeface="Open Sans"/>
                <a:cs typeface="Open Sans"/>
              </a:rPr>
              <a:t>n</a:t>
            </a:r>
            <a:r>
              <a:rPr dirty="0" sz="1400" b="1">
                <a:latin typeface="Open Sans"/>
                <a:cs typeface="Open Sans"/>
              </a:rPr>
              <a:t>-</a:t>
            </a:r>
            <a:r>
              <a:rPr dirty="0" sz="1400" b="1">
                <a:latin typeface="Open Sans"/>
                <a:cs typeface="Open Sans"/>
              </a:rPr>
              <a:t> </a:t>
            </a:r>
            <a:r>
              <a:rPr dirty="0" sz="1400" spc="-5" b="1">
                <a:latin typeface="Open Sans"/>
                <a:cs typeface="Open Sans"/>
              </a:rPr>
              <a:t>M</a:t>
            </a: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5" b="1">
                <a:latin typeface="Open Sans"/>
                <a:cs typeface="Open Sans"/>
              </a:rPr>
              <a:t>k</a:t>
            </a:r>
            <a:r>
              <a:rPr dirty="0" sz="1400" b="1">
                <a:latin typeface="Open Sans"/>
                <a:cs typeface="Open Sans"/>
              </a:rPr>
              <a:t>ing</a:t>
            </a:r>
            <a:endParaRPr sz="14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>
                <a:latin typeface="Open Sans"/>
                <a:cs typeface="Open Sans"/>
              </a:rPr>
              <a:t>ace</a:t>
            </a:r>
            <a:r>
              <a:rPr dirty="0" sz="1200" spc="-5">
                <a:latin typeface="Open Sans"/>
                <a:cs typeface="Open Sans"/>
              </a:rPr>
              <a:t> e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dile</a:t>
            </a:r>
            <a:r>
              <a:rPr dirty="0" sz="1200" spc="-5">
                <a:latin typeface="Open Sans"/>
                <a:cs typeface="Open Sans"/>
              </a:rPr>
              <a:t>mm</a:t>
            </a:r>
            <a:r>
              <a:rPr dirty="0" sz="1200">
                <a:latin typeface="Open Sans"/>
                <a:cs typeface="Open Sans"/>
              </a:rPr>
              <a:t>as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ont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3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ion,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qu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 spc="-30">
                <a:latin typeface="Open Sans"/>
                <a:cs typeface="Open Sans"/>
              </a:rPr>
              <a:t>e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20">
                <a:latin typeface="Open Sans"/>
                <a:cs typeface="Open Sans"/>
              </a:rPr>
              <a:t>k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 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m</a:t>
            </a:r>
            <a:r>
              <a:rPr dirty="0" sz="1200" spc="-10">
                <a:latin typeface="Open Sans"/>
                <a:cs typeface="Open Sans"/>
              </a:rPr>
              <a:t>ultidi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0">
                <a:latin typeface="Open Sans"/>
                <a:cs typeface="Open Sans"/>
              </a:rPr>
              <a:t>iplin</a:t>
            </a:r>
            <a:r>
              <a:rPr dirty="0" sz="1200">
                <a:latin typeface="Open Sans"/>
                <a:cs typeface="Open Sans"/>
              </a:rPr>
              <a:t>ar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inpu</a:t>
            </a:r>
            <a:r>
              <a:rPr dirty="0" sz="1200">
                <a:latin typeface="Open Sans"/>
                <a:cs typeface="Open Sans"/>
              </a:rPr>
              <a:t>t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1250" y="4278629"/>
            <a:ext cx="0" cy="1350645"/>
          </a:xfrm>
          <a:custGeom>
            <a:avLst/>
            <a:gdLst/>
            <a:ahLst/>
            <a:cxnLst/>
            <a:rect l="l" t="t" r="r" b="b"/>
            <a:pathLst>
              <a:path w="0" h="1350645">
                <a:moveTo>
                  <a:pt x="0" y="0"/>
                </a:moveTo>
                <a:lnTo>
                  <a:pt x="0" y="1350098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36617" y="2027204"/>
            <a:ext cx="1880870" cy="1042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3345">
              <a:lnSpc>
                <a:spcPct val="100000"/>
              </a:lnSpc>
            </a:pPr>
            <a:r>
              <a:rPr dirty="0" sz="1400" spc="-5" b="1">
                <a:latin typeface="Open Sans"/>
                <a:cs typeface="Open Sans"/>
              </a:rPr>
              <a:t>M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5" b="1">
                <a:latin typeface="Open Sans"/>
                <a:cs typeface="Open Sans"/>
              </a:rPr>
              <a:t>s</a:t>
            </a:r>
            <a:r>
              <a:rPr dirty="0" sz="1400" b="1">
                <a:latin typeface="Open Sans"/>
                <a:cs typeface="Open Sans"/>
              </a:rPr>
              <a:t>in</a:t>
            </a:r>
            <a:r>
              <a:rPr dirty="0" sz="1400" spc="-5" b="1">
                <a:latin typeface="Open Sans"/>
                <a:cs typeface="Open Sans"/>
              </a:rPr>
              <a:t>f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mati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30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and</a:t>
            </a:r>
            <a:r>
              <a:rPr dirty="0" sz="1400" b="1">
                <a:latin typeface="Open Sans"/>
                <a:cs typeface="Open Sans"/>
              </a:rPr>
              <a:t> </a:t>
            </a:r>
            <a:r>
              <a:rPr dirty="0" sz="1400" spc="-5" b="1">
                <a:latin typeface="Open Sans"/>
                <a:cs typeface="Open Sans"/>
              </a:rPr>
              <a:t>M</a:t>
            </a:r>
            <a:r>
              <a:rPr dirty="0" sz="1400" b="1">
                <a:latin typeface="Open Sans"/>
                <a:cs typeface="Open Sans"/>
              </a:rPr>
              <a:t>ani</a:t>
            </a:r>
            <a:r>
              <a:rPr dirty="0" sz="1400" spc="-5" b="1">
                <a:latin typeface="Open Sans"/>
                <a:cs typeface="Open Sans"/>
              </a:rPr>
              <a:t>p</a:t>
            </a:r>
            <a:r>
              <a:rPr dirty="0" sz="1400" b="1">
                <a:latin typeface="Open Sans"/>
                <a:cs typeface="Open Sans"/>
              </a:rPr>
              <a:t>ulati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endParaRPr sz="14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30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>
                <a:latin typeface="Open Sans"/>
                <a:cs typeface="Open Sans"/>
              </a:rPr>
              <a:t>ac</a:t>
            </a:r>
            <a:r>
              <a:rPr dirty="0" sz="1200" spc="-15">
                <a:latin typeface="Open Sans"/>
                <a:cs typeface="Open Sans"/>
              </a:rPr>
              <a:t>tu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lly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ct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ont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nd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nipu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publi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 spc="2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pinio</a:t>
            </a:r>
            <a:r>
              <a:rPr dirty="0" sz="1200" spc="-10">
                <a:latin typeface="Open Sans"/>
                <a:cs typeface="Open Sans"/>
              </a:rPr>
              <a:t>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05605" y="1966722"/>
            <a:ext cx="0" cy="1350645"/>
          </a:xfrm>
          <a:custGeom>
            <a:avLst/>
            <a:gdLst/>
            <a:ahLst/>
            <a:cxnLst/>
            <a:rect l="l" t="t" r="r" b="b"/>
            <a:pathLst>
              <a:path w="0" h="1350645">
                <a:moveTo>
                  <a:pt x="0" y="0"/>
                </a:moveTo>
                <a:lnTo>
                  <a:pt x="0" y="1350098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44835" y="2027204"/>
            <a:ext cx="2119630" cy="1012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Open Sans"/>
                <a:cs typeface="Open Sans"/>
              </a:rPr>
              <a:t>L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spc="-5" b="1">
                <a:latin typeface="Open Sans"/>
                <a:cs typeface="Open Sans"/>
              </a:rPr>
              <a:t>s</a:t>
            </a:r>
            <a:r>
              <a:rPr dirty="0" sz="1400" b="1">
                <a:latin typeface="Open Sans"/>
                <a:cs typeface="Open Sans"/>
              </a:rPr>
              <a:t>s</a:t>
            </a:r>
            <a:r>
              <a:rPr dirty="0" sz="1400" spc="-10" b="1">
                <a:latin typeface="Open Sans"/>
                <a:cs typeface="Open Sans"/>
              </a:rPr>
              <a:t> o</a:t>
            </a:r>
            <a:r>
              <a:rPr dirty="0" sz="1400" b="1">
                <a:latin typeface="Open Sans"/>
                <a:cs typeface="Open Sans"/>
              </a:rPr>
              <a:t>f</a:t>
            </a:r>
            <a:r>
              <a:rPr dirty="0" sz="1400" spc="-10" b="1">
                <a:latin typeface="Open Sans"/>
                <a:cs typeface="Open Sans"/>
              </a:rPr>
              <a:t> P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5" b="1">
                <a:latin typeface="Open Sans"/>
                <a:cs typeface="Open Sans"/>
              </a:rPr>
              <a:t>v</a:t>
            </a: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-5" b="1">
                <a:latin typeface="Open Sans"/>
                <a:cs typeface="Open Sans"/>
              </a:rPr>
              <a:t>cy</a:t>
            </a:r>
            <a:endParaRPr sz="14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</a:t>
            </a:r>
            <a:r>
              <a:rPr dirty="0" sz="1200" spc="-15">
                <a:latin typeface="Open Sans"/>
                <a:cs typeface="Open Sans"/>
              </a:rPr>
              <a:t>on</a:t>
            </a:r>
            <a:r>
              <a:rPr dirty="0" sz="1200" spc="-5">
                <a:latin typeface="Open Sans"/>
                <a:cs typeface="Open Sans"/>
              </a:rPr>
              <a:t>al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</a:t>
            </a:r>
            <a:r>
              <a:rPr dirty="0" sz="1200" spc="-15">
                <a:latin typeface="Open Sans"/>
                <a:cs typeface="Open Sans"/>
              </a:rPr>
              <a:t>on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individu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l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,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po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5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iv</a:t>
            </a:r>
            <a:r>
              <a:rPr dirty="0" sz="1200">
                <a:latin typeface="Open Sans"/>
                <a:cs typeface="Open Sans"/>
              </a:rPr>
              <a:t>ac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it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20">
                <a:latin typeface="Open Sans"/>
                <a:cs typeface="Open Sans"/>
              </a:rPr>
              <a:t>k</a:t>
            </a:r>
            <a:r>
              <a:rPr dirty="0" sz="1200"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2002" y="1966722"/>
            <a:ext cx="0" cy="1350645"/>
          </a:xfrm>
          <a:custGeom>
            <a:avLst/>
            <a:gdLst/>
            <a:ahLst/>
            <a:cxnLst/>
            <a:rect l="l" t="t" r="r" b="b"/>
            <a:pathLst>
              <a:path w="0" h="1350645">
                <a:moveTo>
                  <a:pt x="0" y="0"/>
                </a:moveTo>
                <a:lnTo>
                  <a:pt x="0" y="1350098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838501" y="4343395"/>
            <a:ext cx="2013585" cy="122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 b="1">
                <a:latin typeface="Open Sans"/>
                <a:cs typeface="Open Sans"/>
              </a:rPr>
              <a:t>L</a:t>
            </a: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k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f</a:t>
            </a:r>
            <a:r>
              <a:rPr dirty="0" sz="1400" spc="-10" b="1">
                <a:latin typeface="Open Sans"/>
                <a:cs typeface="Open Sans"/>
              </a:rPr>
              <a:t> </a:t>
            </a:r>
            <a:r>
              <a:rPr dirty="0" sz="1400" spc="-70" b="1">
                <a:latin typeface="Open Sans"/>
                <a:cs typeface="Open Sans"/>
              </a:rPr>
              <a:t>T</a:t>
            </a:r>
            <a:r>
              <a:rPr dirty="0" sz="1400" spc="-30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an</a:t>
            </a:r>
            <a:r>
              <a:rPr dirty="0" sz="1400" spc="-5" b="1">
                <a:latin typeface="Open Sans"/>
                <a:cs typeface="Open Sans"/>
              </a:rPr>
              <a:t>sp</a:t>
            </a: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-30" b="1">
                <a:latin typeface="Open Sans"/>
                <a:cs typeface="Open Sans"/>
              </a:rPr>
              <a:t>r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5" b="1">
                <a:latin typeface="Open Sans"/>
                <a:cs typeface="Open Sans"/>
              </a:rPr>
              <a:t>cy</a:t>
            </a:r>
            <a:r>
              <a:rPr dirty="0" sz="1400" spc="-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and</a:t>
            </a:r>
            <a:r>
              <a:rPr dirty="0" sz="1400" spc="-5" b="1">
                <a:latin typeface="Open Sans"/>
                <a:cs typeface="Open Sans"/>
              </a:rPr>
              <a:t> </a:t>
            </a:r>
            <a:r>
              <a:rPr dirty="0" sz="1400" spc="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x</a:t>
            </a:r>
            <a:r>
              <a:rPr dirty="0" sz="1400" spc="-5" b="1">
                <a:latin typeface="Open Sans"/>
                <a:cs typeface="Open Sans"/>
              </a:rPr>
              <a:t>p</a:t>
            </a:r>
            <a:r>
              <a:rPr dirty="0" sz="1400" b="1">
                <a:latin typeface="Open Sans"/>
                <a:cs typeface="Open Sans"/>
              </a:rPr>
              <a:t>laina</a:t>
            </a:r>
            <a:r>
              <a:rPr dirty="0" sz="1400" spc="-5" b="1">
                <a:latin typeface="Open Sans"/>
                <a:cs typeface="Open Sans"/>
              </a:rPr>
              <a:t>b</a:t>
            </a:r>
            <a:r>
              <a:rPr dirty="0" sz="1400" b="1">
                <a:latin typeface="Open Sans"/>
                <a:cs typeface="Open Sans"/>
              </a:rPr>
              <a:t>il</a:t>
            </a:r>
            <a:r>
              <a:rPr dirty="0" sz="1400" spc="-10" b="1">
                <a:latin typeface="Open Sans"/>
                <a:cs typeface="Open Sans"/>
              </a:rPr>
              <a:t>i</a:t>
            </a:r>
            <a:r>
              <a:rPr dirty="0" sz="1400" b="1">
                <a:latin typeface="Open Sans"/>
                <a:cs typeface="Open Sans"/>
              </a:rPr>
              <a:t>ty</a:t>
            </a:r>
            <a:endParaRPr sz="14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20">
                <a:latin typeface="Open Sans"/>
                <a:cs typeface="Open Sans"/>
              </a:rPr>
              <a:t>M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pe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as </a:t>
            </a:r>
            <a:r>
              <a:rPr dirty="0" sz="1200" spc="-15">
                <a:latin typeface="Open Sans"/>
                <a:cs typeface="Open Sans"/>
              </a:rPr>
              <a:t>bl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0">
                <a:latin typeface="Open Sans"/>
                <a:cs typeface="Open Sans"/>
              </a:rPr>
              <a:t>k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b</a:t>
            </a:r>
            <a:r>
              <a:rPr dirty="0" sz="1200" spc="-40">
                <a:latin typeface="Open Sans"/>
                <a:cs typeface="Open Sans"/>
              </a:rPr>
              <a:t>ox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s,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ss</a:t>
            </a:r>
            <a:r>
              <a:rPr dirty="0" sz="1200" spc="-5">
                <a:latin typeface="Open Sans"/>
                <a:cs typeface="Open Sans"/>
              </a:rPr>
              <a:t>it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2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cy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nd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30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xpl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bility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05605" y="4283202"/>
            <a:ext cx="0" cy="1350645"/>
          </a:xfrm>
          <a:custGeom>
            <a:avLst/>
            <a:gdLst/>
            <a:ahLst/>
            <a:cxnLst/>
            <a:rect l="l" t="t" r="r" b="b"/>
            <a:pathLst>
              <a:path w="0" h="1350645">
                <a:moveTo>
                  <a:pt x="0" y="0"/>
                </a:moveTo>
                <a:lnTo>
                  <a:pt x="0" y="1350098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811070" y="4339288"/>
            <a:ext cx="1891030" cy="140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42315">
              <a:lnSpc>
                <a:spcPct val="100000"/>
              </a:lnSpc>
            </a:pPr>
            <a:r>
              <a:rPr dirty="0" sz="1400" b="1">
                <a:latin typeface="Open Sans"/>
                <a:cs typeface="Open Sans"/>
              </a:rPr>
              <a:t>Im</a:t>
            </a:r>
            <a:r>
              <a:rPr dirty="0" sz="1400" spc="-5" b="1">
                <a:latin typeface="Open Sans"/>
                <a:cs typeface="Open Sans"/>
              </a:rPr>
              <a:t>p</a:t>
            </a: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t</a:t>
            </a:r>
            <a:r>
              <a:rPr dirty="0" sz="1400" spc="-5" b="1">
                <a:latin typeface="Open Sans"/>
                <a:cs typeface="Open Sans"/>
              </a:rPr>
              <a:t> 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b="1">
                <a:latin typeface="Open Sans"/>
                <a:cs typeface="Open Sans"/>
              </a:rPr>
              <a:t> </a:t>
            </a:r>
            <a:r>
              <a:rPr dirty="0" sz="1400" spc="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m</a:t>
            </a:r>
            <a:r>
              <a:rPr dirty="0" sz="1400" spc="-5" b="1">
                <a:latin typeface="Open Sans"/>
                <a:cs typeface="Open Sans"/>
              </a:rPr>
              <a:t>p</a:t>
            </a:r>
            <a:r>
              <a:rPr dirty="0" sz="1400" b="1">
                <a:latin typeface="Open Sans"/>
                <a:cs typeface="Open Sans"/>
              </a:rPr>
              <a:t>l</a:t>
            </a:r>
            <a:r>
              <a:rPr dirty="0" sz="1400" spc="-30" b="1">
                <a:latin typeface="Open Sans"/>
                <a:cs typeface="Open Sans"/>
              </a:rPr>
              <a:t>o</a:t>
            </a:r>
            <a:r>
              <a:rPr dirty="0" sz="1400" spc="5" b="1">
                <a:latin typeface="Open Sans"/>
                <a:cs typeface="Open Sans"/>
              </a:rPr>
              <a:t>y</a:t>
            </a:r>
            <a:r>
              <a:rPr dirty="0" sz="1400" b="1">
                <a:latin typeface="Open Sans"/>
                <a:cs typeface="Open Sans"/>
              </a:rPr>
              <a:t>m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nt</a:t>
            </a:r>
            <a:endParaRPr sz="14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Open Sans"/>
                <a:cs typeface="Open Sans"/>
              </a:rPr>
              <a:t>LL</a:t>
            </a:r>
            <a:r>
              <a:rPr dirty="0" sz="1200" spc="-15">
                <a:latin typeface="Open Sans"/>
                <a:cs typeface="Open Sans"/>
              </a:rPr>
              <a:t>M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ut</a:t>
            </a:r>
            <a:r>
              <a:rPr dirty="0" sz="1200" spc="-5">
                <a:latin typeface="Open Sans"/>
                <a:cs typeface="Open Sans"/>
              </a:rPr>
              <a:t>om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v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 s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15">
                <a:latin typeface="Open Sans"/>
                <a:cs typeface="Open Sans"/>
              </a:rPr>
              <a:t>ni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ca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>
                <a:latin typeface="Open Sans"/>
                <a:cs typeface="Open Sans"/>
              </a:rPr>
              <a:t>t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im</a:t>
            </a:r>
            <a:r>
              <a:rPr dirty="0" sz="1200" spc="-10">
                <a:latin typeface="Open Sans"/>
                <a:cs typeface="Open Sans"/>
              </a:rPr>
              <a:t>pli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tion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jo</a:t>
            </a:r>
            <a:r>
              <a:rPr dirty="0" sz="1200" spc="-10">
                <a:latin typeface="Open Sans"/>
                <a:cs typeface="Open Sans"/>
              </a:rPr>
              <a:t>b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ar</a:t>
            </a:r>
            <a:r>
              <a:rPr dirty="0" sz="1200" spc="-40">
                <a:latin typeface="Open Sans"/>
                <a:cs typeface="Open Sans"/>
              </a:rPr>
              <a:t>k</a:t>
            </a:r>
            <a:r>
              <a:rPr dirty="0" sz="1200" spc="-5">
                <a:latin typeface="Open Sans"/>
                <a:cs typeface="Open Sans"/>
              </a:rPr>
              <a:t>et,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ss</a:t>
            </a:r>
            <a:r>
              <a:rPr dirty="0" sz="1200" spc="-5">
                <a:latin typeface="Open Sans"/>
                <a:cs typeface="Open Sans"/>
              </a:rPr>
              <a:t>it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uppo</a:t>
            </a:r>
            <a:r>
              <a:rPr dirty="0" sz="1200">
                <a:latin typeface="Open Sans"/>
                <a:cs typeface="Open Sans"/>
              </a:rPr>
              <a:t>rt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 a</a:t>
            </a:r>
            <a:r>
              <a:rPr dirty="0" sz="1200" spc="-5">
                <a:latin typeface="Open Sans"/>
                <a:cs typeface="Open Sans"/>
              </a:rPr>
              <a:t>ff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e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40">
                <a:latin typeface="Open Sans"/>
                <a:cs typeface="Open Sans"/>
              </a:rPr>
              <a:t>k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78418" y="4278629"/>
            <a:ext cx="0" cy="1350645"/>
          </a:xfrm>
          <a:custGeom>
            <a:avLst/>
            <a:gdLst/>
            <a:ahLst/>
            <a:cxnLst/>
            <a:rect l="l" t="t" r="r" b="b"/>
            <a:pathLst>
              <a:path w="0" h="1350645">
                <a:moveTo>
                  <a:pt x="0" y="0"/>
                </a:moveTo>
                <a:lnTo>
                  <a:pt x="0" y="1350098"/>
                </a:lnTo>
              </a:path>
            </a:pathLst>
          </a:custGeom>
          <a:ln w="28575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34551" y="667384"/>
            <a:ext cx="10977880" cy="605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40" b="1" i="1">
                <a:latin typeface="Open Sans"/>
                <a:cs typeface="Open Sans"/>
              </a:rPr>
              <a:t>’</a:t>
            </a:r>
            <a:r>
              <a:rPr dirty="0" sz="1400" b="1" i="1">
                <a:latin typeface="Open Sans"/>
                <a:cs typeface="Open Sans"/>
              </a:rPr>
              <a:t>s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b="1" i="1">
                <a:latin typeface="Open Sans"/>
                <a:cs typeface="Open Sans"/>
              </a:rPr>
              <a:t>nif</a:t>
            </a:r>
            <a:r>
              <a:rPr dirty="0" sz="1400" spc="-10" b="1" i="1">
                <a:latin typeface="Open Sans"/>
                <a:cs typeface="Open Sans"/>
              </a:rPr>
              <a:t>ican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p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nt</a:t>
            </a:r>
            <a:r>
              <a:rPr dirty="0" sz="1400" spc="-10" b="1" i="1">
                <a:latin typeface="Open Sans"/>
                <a:cs typeface="Open Sans"/>
              </a:rPr>
              <a:t>ia</a:t>
            </a:r>
            <a:r>
              <a:rPr dirty="0" sz="1400" b="1" i="1">
                <a:latin typeface="Open Sans"/>
                <a:cs typeface="Open Sans"/>
              </a:rPr>
              <a:t>l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ca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c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me</a:t>
            </a:r>
            <a:r>
              <a:rPr dirty="0" sz="1400" spc="-55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w</a:t>
            </a:r>
            <a:r>
              <a:rPr dirty="0" sz="1400" b="1" i="1">
                <a:latin typeface="Open Sans"/>
                <a:cs typeface="Open Sans"/>
              </a:rPr>
              <a:t>ith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uni</a:t>
            </a:r>
            <a:r>
              <a:rPr dirty="0" sz="1400" spc="5" b="1" i="1">
                <a:latin typeface="Open Sans"/>
                <a:cs typeface="Open Sans"/>
              </a:rPr>
              <a:t>q</a:t>
            </a:r>
            <a:r>
              <a:rPr dirty="0" sz="1400" b="1" i="1">
                <a:latin typeface="Open Sans"/>
                <a:cs typeface="Open Sans"/>
              </a:rPr>
              <a:t>ue</a:t>
            </a:r>
            <a:r>
              <a:rPr dirty="0" sz="1400" spc="-5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nd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3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v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l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spc="-10" b="1" i="1">
                <a:latin typeface="Open Sans"/>
                <a:cs typeface="Open Sans"/>
              </a:rPr>
              <a:t>k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, 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spc="-15" b="1" i="1">
                <a:latin typeface="Open Sans"/>
                <a:cs typeface="Open Sans"/>
              </a:rPr>
              <a:t>r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ni</a:t>
            </a:r>
            <a:r>
              <a:rPr dirty="0" sz="1400" spc="-5" b="1" i="1">
                <a:latin typeface="Open Sans"/>
                <a:cs typeface="Open Sans"/>
              </a:rPr>
              <a:t>z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10" b="1" i="1">
                <a:latin typeface="Open Sans"/>
                <a:cs typeface="Open Sans"/>
              </a:rPr>
              <a:t>io</a:t>
            </a:r>
            <a:r>
              <a:rPr dirty="0" sz="1400" b="1" i="1">
                <a:latin typeface="Open Sans"/>
                <a:cs typeface="Open Sans"/>
              </a:rPr>
              <a:t>ns</a:t>
            </a:r>
            <a:r>
              <a:rPr dirty="0" sz="1400" spc="-6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mu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add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5" b="1" i="1">
                <a:latin typeface="Open Sans"/>
                <a:cs typeface="Open Sans"/>
              </a:rPr>
              <a:t>es</a:t>
            </a:r>
            <a:r>
              <a:rPr dirty="0" sz="1400" b="1" i="1">
                <a:latin typeface="Open Sans"/>
                <a:cs typeface="Open Sans"/>
              </a:rPr>
              <a:t>s</a:t>
            </a:r>
            <a:r>
              <a:rPr dirty="0" sz="1400" spc="-6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the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c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it</a:t>
            </a:r>
            <a:r>
              <a:rPr dirty="0" sz="1400" spc="-10" b="1" i="1">
                <a:latin typeface="Open Sans"/>
                <a:cs typeface="Open Sans"/>
              </a:rPr>
              <a:t>ica</a:t>
            </a:r>
            <a:r>
              <a:rPr dirty="0" sz="1400" b="1" i="1">
                <a:latin typeface="Open Sans"/>
                <a:cs typeface="Open Sans"/>
              </a:rPr>
              <a:t>l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p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-10" b="1" i="1">
                <a:latin typeface="Open Sans"/>
                <a:cs typeface="Open Sans"/>
              </a:rPr>
              <a:t>c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f</a:t>
            </a:r>
            <a:r>
              <a:rPr dirty="0" sz="1400" spc="-1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m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spc="-10" b="1" i="1">
                <a:latin typeface="Open Sans"/>
                <a:cs typeface="Open Sans"/>
              </a:rPr>
              <a:t>i</a:t>
            </a:r>
            <a:r>
              <a:rPr dirty="0" sz="1400" b="1" i="1">
                <a:latin typeface="Open Sans"/>
                <a:cs typeface="Open Sans"/>
              </a:rPr>
              <a:t>ng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spc="-10" b="1" i="1">
                <a:latin typeface="Open Sans"/>
                <a:cs typeface="Open Sans"/>
              </a:rPr>
              <a:t>k</a:t>
            </a:r>
            <a:r>
              <a:rPr dirty="0" sz="1400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to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4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et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spc="-10" i="1">
                <a:latin typeface="Open Sans"/>
                <a:cs typeface="Open Sans"/>
              </a:rPr>
              <a:t>ic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spc="-25" i="1">
                <a:latin typeface="Open Sans"/>
                <a:cs typeface="Open Sans"/>
              </a:rPr>
              <a:t>l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10" i="1">
                <a:latin typeface="Open Sans"/>
                <a:cs typeface="Open Sans"/>
              </a:rPr>
              <a:t>on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-10" i="1">
                <a:latin typeface="Open Sans"/>
                <a:cs typeface="Open Sans"/>
              </a:rPr>
              <a:t>ible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in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bl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6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io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b="1" i="1">
                <a:latin typeface="Open Sans"/>
                <a:cs typeface="Open Sans"/>
              </a:rPr>
              <a:t>.</a:t>
            </a:r>
            <a:r>
              <a:rPr dirty="0" sz="1400" spc="-60" b="1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k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ma</a:t>
            </a:r>
            <a:r>
              <a:rPr dirty="0" sz="1400" i="1">
                <a:latin typeface="Open Sans"/>
                <a:cs typeface="Open Sans"/>
              </a:rPr>
              <a:t>y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ot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b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iti</a:t>
            </a:r>
            <a:r>
              <a:rPr dirty="0" sz="1400" spc="-10" i="1">
                <a:latin typeface="Open Sans"/>
                <a:cs typeface="Open Sans"/>
              </a:rPr>
              <a:t>g</a:t>
            </a:r>
            <a:r>
              <a:rPr dirty="0" sz="1400" spc="-15" i="1">
                <a:latin typeface="Open Sans"/>
                <a:cs typeface="Open Sans"/>
              </a:rPr>
              <a:t>at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20" i="1">
                <a:latin typeface="Open Sans"/>
                <a:cs typeface="Open Sans"/>
              </a:rPr>
              <a:t>b</a:t>
            </a:r>
            <a:r>
              <a:rPr dirty="0" sz="1400" i="1">
                <a:latin typeface="Open Sans"/>
                <a:cs typeface="Open Sans"/>
              </a:rPr>
              <a:t>y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ion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l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IT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2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ni</a:t>
            </a:r>
            <a:r>
              <a:rPr dirty="0" sz="1400" spc="-15" i="1">
                <a:latin typeface="Open Sans"/>
                <a:cs typeface="Open Sans"/>
              </a:rPr>
              <a:t>z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25" i="1">
                <a:latin typeface="Open Sans"/>
                <a:cs typeface="Open Sans"/>
              </a:rPr>
              <a:t>i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10" i="1">
                <a:latin typeface="Open Sans"/>
                <a:cs typeface="Open Sans"/>
              </a:rPr>
              <a:t>n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l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k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ge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spc="-10" i="1">
                <a:latin typeface="Open Sans"/>
                <a:cs typeface="Open Sans"/>
              </a:rPr>
              <a:t>en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as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40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  <p:sp>
        <p:nvSpPr>
          <p:cNvPr id="19" name="object 19"/>
          <p:cNvSpPr txBox="1"/>
          <p:nvPr/>
        </p:nvSpPr>
        <p:spPr>
          <a:xfrm>
            <a:off x="613549" y="244780"/>
            <a:ext cx="97034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14">
                <a:latin typeface="Open Sans"/>
                <a:cs typeface="Open Sans"/>
              </a:rPr>
              <a:t>A</a:t>
            </a:r>
            <a:r>
              <a:rPr dirty="0" sz="2400" spc="-10">
                <a:latin typeface="Open Sans"/>
                <a:cs typeface="Open Sans"/>
              </a:rPr>
              <a:t>I</a:t>
            </a:r>
            <a:r>
              <a:rPr dirty="0" sz="2400" spc="-204">
                <a:latin typeface="Open Sans"/>
                <a:cs typeface="Open Sans"/>
              </a:rPr>
              <a:t> </a:t>
            </a:r>
            <a:r>
              <a:rPr dirty="0" sz="2400" spc="-105">
                <a:latin typeface="Open Sans"/>
                <a:cs typeface="Open Sans"/>
              </a:rPr>
              <a:t>i</a:t>
            </a:r>
            <a:r>
              <a:rPr dirty="0" sz="2400" spc="-15">
                <a:latin typeface="Open Sans"/>
                <a:cs typeface="Open Sans"/>
              </a:rPr>
              <a:t>s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>
                <a:latin typeface="Open Sans"/>
                <a:cs typeface="Open Sans"/>
              </a:rPr>
              <a:t>a</a:t>
            </a:r>
            <a:r>
              <a:rPr dirty="0" sz="2400" spc="-195">
                <a:latin typeface="Open Sans"/>
                <a:cs typeface="Open Sans"/>
              </a:rPr>
              <a:t> </a:t>
            </a:r>
            <a:r>
              <a:rPr dirty="0" sz="2400" spc="-95">
                <a:latin typeface="Open Sans"/>
                <a:cs typeface="Open Sans"/>
              </a:rPr>
              <a:t>g</a:t>
            </a:r>
            <a:r>
              <a:rPr dirty="0" sz="2400" spc="-100">
                <a:latin typeface="Open Sans"/>
                <a:cs typeface="Open Sans"/>
              </a:rPr>
              <a:t>ame</a:t>
            </a:r>
            <a:r>
              <a:rPr dirty="0" sz="2400" spc="-114">
                <a:latin typeface="Open Sans"/>
                <a:cs typeface="Open Sans"/>
              </a:rPr>
              <a:t>-</a:t>
            </a:r>
            <a:r>
              <a:rPr dirty="0" sz="2400" spc="-100">
                <a:latin typeface="Open Sans"/>
                <a:cs typeface="Open Sans"/>
              </a:rPr>
              <a:t>c</a:t>
            </a:r>
            <a:r>
              <a:rPr dirty="0" sz="2400" spc="-110">
                <a:latin typeface="Open Sans"/>
                <a:cs typeface="Open Sans"/>
              </a:rPr>
              <a:t>h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110">
                <a:latin typeface="Open Sans"/>
                <a:cs typeface="Open Sans"/>
              </a:rPr>
              <a:t>ngin</a:t>
            </a:r>
            <a:r>
              <a:rPr dirty="0" sz="2400" spc="-15">
                <a:latin typeface="Open Sans"/>
                <a:cs typeface="Open Sans"/>
              </a:rPr>
              <a:t>g</a:t>
            </a:r>
            <a:r>
              <a:rPr dirty="0" sz="2400" spc="-235">
                <a:latin typeface="Open Sans"/>
                <a:cs typeface="Open Sans"/>
              </a:rPr>
              <a:t> </a:t>
            </a:r>
            <a:r>
              <a:rPr dirty="0" sz="2400" spc="-95">
                <a:latin typeface="Open Sans"/>
                <a:cs typeface="Open Sans"/>
              </a:rPr>
              <a:t>t</a:t>
            </a:r>
            <a:r>
              <a:rPr dirty="0" sz="2400" spc="-100">
                <a:latin typeface="Open Sans"/>
                <a:cs typeface="Open Sans"/>
              </a:rPr>
              <a:t>ec</a:t>
            </a:r>
            <a:r>
              <a:rPr dirty="0" sz="2400" spc="-110">
                <a:latin typeface="Open Sans"/>
                <a:cs typeface="Open Sans"/>
              </a:rPr>
              <a:t>hn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 spc="-110">
                <a:latin typeface="Open Sans"/>
                <a:cs typeface="Open Sans"/>
              </a:rPr>
              <a:t>lo</a:t>
            </a:r>
            <a:r>
              <a:rPr dirty="0" sz="2400" spc="-120">
                <a:latin typeface="Open Sans"/>
                <a:cs typeface="Open Sans"/>
              </a:rPr>
              <a:t>g</a:t>
            </a:r>
            <a:r>
              <a:rPr dirty="0" sz="2400" spc="-204">
                <a:latin typeface="Open Sans"/>
                <a:cs typeface="Open Sans"/>
              </a:rPr>
              <a:t>y</a:t>
            </a:r>
            <a:r>
              <a:rPr dirty="0" sz="2400">
                <a:latin typeface="Open Sans"/>
                <a:cs typeface="Open Sans"/>
              </a:rPr>
              <a:t>,</a:t>
            </a:r>
            <a:r>
              <a:rPr dirty="0" sz="2400" spc="-245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bu</a:t>
            </a:r>
            <a:r>
              <a:rPr dirty="0" sz="2400">
                <a:latin typeface="Open Sans"/>
                <a:cs typeface="Open Sans"/>
              </a:rPr>
              <a:t>t</a:t>
            </a:r>
            <a:r>
              <a:rPr dirty="0" sz="2400" spc="-215">
                <a:latin typeface="Open Sans"/>
                <a:cs typeface="Open Sans"/>
              </a:rPr>
              <a:t> </a:t>
            </a:r>
            <a:r>
              <a:rPr dirty="0" sz="2400" spc="-105">
                <a:latin typeface="Open Sans"/>
                <a:cs typeface="Open Sans"/>
              </a:rPr>
              <a:t>i</a:t>
            </a:r>
            <a:r>
              <a:rPr dirty="0" sz="2400" spc="-10">
                <a:latin typeface="Open Sans"/>
                <a:cs typeface="Open Sans"/>
              </a:rPr>
              <a:t>t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c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 spc="-100">
                <a:latin typeface="Open Sans"/>
                <a:cs typeface="Open Sans"/>
              </a:rPr>
              <a:t>me</a:t>
            </a:r>
            <a:r>
              <a:rPr dirty="0" sz="2400">
                <a:latin typeface="Open Sans"/>
                <a:cs typeface="Open Sans"/>
              </a:rPr>
              <a:t>s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wit</a:t>
            </a:r>
            <a:r>
              <a:rPr dirty="0" sz="2400" spc="-15">
                <a:latin typeface="Open Sans"/>
                <a:cs typeface="Open Sans"/>
              </a:rPr>
              <a:t>h</a:t>
            </a:r>
            <a:r>
              <a:rPr dirty="0" sz="2400" spc="-229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uniqu</a:t>
            </a:r>
            <a:r>
              <a:rPr dirty="0" sz="2400">
                <a:latin typeface="Open Sans"/>
                <a:cs typeface="Open Sans"/>
              </a:rPr>
              <a:t>e</a:t>
            </a:r>
            <a:r>
              <a:rPr dirty="0" sz="2400" spc="-220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5">
                <a:latin typeface="Open Sans"/>
                <a:cs typeface="Open Sans"/>
              </a:rPr>
              <a:t>d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45">
                <a:latin typeface="Open Sans"/>
                <a:cs typeface="Open Sans"/>
              </a:rPr>
              <a:t>o</a:t>
            </a:r>
            <a:r>
              <a:rPr dirty="0" sz="2400" spc="-114">
                <a:latin typeface="Open Sans"/>
                <a:cs typeface="Open Sans"/>
              </a:rPr>
              <a:t>v</a:t>
            </a:r>
            <a:r>
              <a:rPr dirty="0" sz="2400" spc="-100">
                <a:latin typeface="Open Sans"/>
                <a:cs typeface="Open Sans"/>
              </a:rPr>
              <a:t>e</a:t>
            </a:r>
            <a:r>
              <a:rPr dirty="0" sz="2400" spc="-10">
                <a:latin typeface="Open Sans"/>
                <a:cs typeface="Open Sans"/>
              </a:rPr>
              <a:t>l</a:t>
            </a:r>
            <a:r>
              <a:rPr dirty="0" sz="2400" spc="-200">
                <a:latin typeface="Open Sans"/>
                <a:cs typeface="Open Sans"/>
              </a:rPr>
              <a:t> </a:t>
            </a:r>
            <a:r>
              <a:rPr dirty="0" sz="2400" spc="-95">
                <a:latin typeface="Open Sans"/>
                <a:cs typeface="Open Sans"/>
              </a:rPr>
              <a:t>ri</a:t>
            </a:r>
            <a:r>
              <a:rPr dirty="0" sz="2400" spc="-105">
                <a:latin typeface="Open Sans"/>
                <a:cs typeface="Open Sans"/>
              </a:rPr>
              <a:t>s</a:t>
            </a:r>
            <a:r>
              <a:rPr dirty="0" sz="2400" spc="-114">
                <a:latin typeface="Open Sans"/>
                <a:cs typeface="Open Sans"/>
              </a:rPr>
              <a:t>k</a:t>
            </a:r>
            <a:r>
              <a:rPr dirty="0" sz="2400">
                <a:latin typeface="Open Sans"/>
                <a:cs typeface="Open Sans"/>
              </a:rPr>
              <a:t>s</a:t>
            </a:r>
            <a:endParaRPr sz="24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915" y="2539874"/>
            <a:ext cx="11416030" cy="0"/>
          </a:xfrm>
          <a:custGeom>
            <a:avLst/>
            <a:gdLst/>
            <a:ahLst/>
            <a:cxnLst/>
            <a:rect l="l" t="t" r="r" b="b"/>
            <a:pathLst>
              <a:path w="11416030" h="0">
                <a:moveTo>
                  <a:pt x="0" y="0"/>
                </a:moveTo>
                <a:lnTo>
                  <a:pt x="11415496" y="0"/>
                </a:lnTo>
              </a:path>
            </a:pathLst>
          </a:custGeom>
          <a:ln w="12700">
            <a:solidFill>
              <a:srgbClr val="B9E2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6915" y="3301874"/>
            <a:ext cx="11416030" cy="0"/>
          </a:xfrm>
          <a:custGeom>
            <a:avLst/>
            <a:gdLst/>
            <a:ahLst/>
            <a:cxnLst/>
            <a:rect l="l" t="t" r="r" b="b"/>
            <a:pathLst>
              <a:path w="11416030" h="0">
                <a:moveTo>
                  <a:pt x="0" y="0"/>
                </a:moveTo>
                <a:lnTo>
                  <a:pt x="11415496" y="0"/>
                </a:lnTo>
              </a:path>
            </a:pathLst>
          </a:custGeom>
          <a:ln w="12700">
            <a:solidFill>
              <a:srgbClr val="B9E2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6915" y="4063874"/>
            <a:ext cx="11416030" cy="0"/>
          </a:xfrm>
          <a:custGeom>
            <a:avLst/>
            <a:gdLst/>
            <a:ahLst/>
            <a:cxnLst/>
            <a:rect l="l" t="t" r="r" b="b"/>
            <a:pathLst>
              <a:path w="11416030" h="0">
                <a:moveTo>
                  <a:pt x="0" y="0"/>
                </a:moveTo>
                <a:lnTo>
                  <a:pt x="11415496" y="0"/>
                </a:lnTo>
              </a:path>
            </a:pathLst>
          </a:custGeom>
          <a:ln w="12700">
            <a:solidFill>
              <a:srgbClr val="B9E2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6915" y="4825874"/>
            <a:ext cx="11416030" cy="0"/>
          </a:xfrm>
          <a:custGeom>
            <a:avLst/>
            <a:gdLst/>
            <a:ahLst/>
            <a:cxnLst/>
            <a:rect l="l" t="t" r="r" b="b"/>
            <a:pathLst>
              <a:path w="11416030" h="0">
                <a:moveTo>
                  <a:pt x="0" y="0"/>
                </a:moveTo>
                <a:lnTo>
                  <a:pt x="11415496" y="0"/>
                </a:lnTo>
              </a:path>
            </a:pathLst>
          </a:custGeom>
          <a:ln w="12700">
            <a:solidFill>
              <a:srgbClr val="B9E2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6915" y="5587874"/>
            <a:ext cx="11416030" cy="0"/>
          </a:xfrm>
          <a:custGeom>
            <a:avLst/>
            <a:gdLst/>
            <a:ahLst/>
            <a:cxnLst/>
            <a:rect l="l" t="t" r="r" b="b"/>
            <a:pathLst>
              <a:path w="11416030" h="0">
                <a:moveTo>
                  <a:pt x="0" y="0"/>
                </a:moveTo>
                <a:lnTo>
                  <a:pt x="11415496" y="0"/>
                </a:lnTo>
              </a:path>
            </a:pathLst>
          </a:custGeom>
          <a:ln w="12700">
            <a:solidFill>
              <a:srgbClr val="B9E2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3265" y="1771524"/>
            <a:ext cx="0" cy="4584700"/>
          </a:xfrm>
          <a:custGeom>
            <a:avLst/>
            <a:gdLst/>
            <a:ahLst/>
            <a:cxnLst/>
            <a:rect l="l" t="t" r="r" b="b"/>
            <a:pathLst>
              <a:path w="0" h="4584700">
                <a:moveTo>
                  <a:pt x="0" y="0"/>
                </a:moveTo>
                <a:lnTo>
                  <a:pt x="0" y="4584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036058" y="1771524"/>
            <a:ext cx="0" cy="4584700"/>
          </a:xfrm>
          <a:custGeom>
            <a:avLst/>
            <a:gdLst/>
            <a:ahLst/>
            <a:cxnLst/>
            <a:rect l="l" t="t" r="r" b="b"/>
            <a:pathLst>
              <a:path w="0" h="4584700">
                <a:moveTo>
                  <a:pt x="0" y="0"/>
                </a:moveTo>
                <a:lnTo>
                  <a:pt x="0" y="4584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6915" y="6349874"/>
            <a:ext cx="11416030" cy="0"/>
          </a:xfrm>
          <a:custGeom>
            <a:avLst/>
            <a:gdLst/>
            <a:ahLst/>
            <a:cxnLst/>
            <a:rect l="l" t="t" r="r" b="b"/>
            <a:pathLst>
              <a:path w="11416030" h="0">
                <a:moveTo>
                  <a:pt x="0" y="0"/>
                </a:moveTo>
                <a:lnTo>
                  <a:pt x="11415496" y="0"/>
                </a:lnTo>
              </a:path>
            </a:pathLst>
          </a:custGeom>
          <a:ln w="12700">
            <a:solidFill>
              <a:srgbClr val="B9E26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00583" y="2067105"/>
            <a:ext cx="141033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Open Sans"/>
                <a:cs typeface="Open Sans"/>
              </a:rPr>
              <a:t>E</a:t>
            </a:r>
            <a:r>
              <a:rPr dirty="0" sz="1400" spc="-30" b="1">
                <a:latin typeface="Open Sans"/>
                <a:cs typeface="Open Sans"/>
              </a:rPr>
              <a:t>r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spc="-5" b="1">
                <a:latin typeface="Open Sans"/>
                <a:cs typeface="Open Sans"/>
              </a:rPr>
              <a:t>s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f</a:t>
            </a:r>
            <a:r>
              <a:rPr dirty="0" sz="1400" spc="-10" b="1">
                <a:latin typeface="Open Sans"/>
                <a:cs typeface="Open Sans"/>
              </a:rPr>
              <a:t> </a:t>
            </a:r>
            <a:r>
              <a:rPr dirty="0" sz="1400" spc="-70" b="1">
                <a:latin typeface="Open Sans"/>
                <a:cs typeface="Open Sans"/>
              </a:rPr>
              <a:t>T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u</a:t>
            </a:r>
            <a:r>
              <a:rPr dirty="0" sz="1400" spc="-5" b="1">
                <a:latin typeface="Open Sans"/>
                <a:cs typeface="Open Sans"/>
              </a:rPr>
              <a:t>s</a:t>
            </a:r>
            <a:r>
              <a:rPr dirty="0" sz="1400" b="1">
                <a:latin typeface="Open Sans"/>
                <a:cs typeface="Open Sans"/>
              </a:rPr>
              <a:t>t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2638" y="1831913"/>
            <a:ext cx="8079105" cy="66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b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q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te</a:t>
            </a:r>
            <a:r>
              <a:rPr dirty="0" sz="1100" spc="-5" b="1">
                <a:latin typeface="Open Sans"/>
                <a:cs typeface="Open Sans"/>
              </a:rPr>
              <a:t> p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5" b="1">
                <a:latin typeface="Open Sans"/>
                <a:cs typeface="Open Sans"/>
              </a:rPr>
              <a:t>l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z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g:</a:t>
            </a:r>
            <a:r>
              <a:rPr dirty="0" sz="1100" spc="-15" b="1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5">
                <a:latin typeface="Open Sans"/>
                <a:cs typeface="Open Sans"/>
              </a:rPr>
              <a:t>om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hu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al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 p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 spc="-5">
                <a:latin typeface="Open Sans"/>
                <a:cs typeface="Open Sans"/>
              </a:rPr>
              <a:t>vid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3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wo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g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lv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10">
                <a:latin typeface="Open Sans"/>
                <a:cs typeface="Open Sans"/>
              </a:rPr>
              <a:t>en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e,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il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en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5">
                <a:latin typeface="Open Sans"/>
                <a:cs typeface="Open Sans"/>
              </a:rPr>
              <a:t> o</a:t>
            </a:r>
            <a:r>
              <a:rPr dirty="0" sz="1100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en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f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 o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>
                <a:latin typeface="Open Sans"/>
                <a:cs typeface="Open Sans"/>
              </a:rPr>
              <a:t>s.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H</a:t>
            </a:r>
            <a:r>
              <a:rPr dirty="0" sz="1100" spc="5">
                <a:latin typeface="Open Sans"/>
                <a:cs typeface="Open Sans"/>
              </a:rPr>
              <a:t>ow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5">
                <a:latin typeface="Open Sans"/>
                <a:cs typeface="Open Sans"/>
              </a:rPr>
              <a:t>v</a:t>
            </a:r>
            <a:r>
              <a:rPr dirty="0" sz="1100" spc="-1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35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cc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te</a:t>
            </a:r>
            <a:r>
              <a:rPr dirty="0" sz="1100" spc="-3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-r</a:t>
            </a:r>
            <a:r>
              <a:rPr dirty="0" sz="1100" spc="-5" b="1">
                <a:latin typeface="Open Sans"/>
                <a:cs typeface="Open Sans"/>
              </a:rPr>
              <a:t>el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25" b="1">
                <a:latin typeface="Open Sans"/>
                <a:cs typeface="Open Sans"/>
              </a:rPr>
              <a:t> 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dvic</a:t>
            </a:r>
            <a:r>
              <a:rPr dirty="0" sz="1100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le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di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g to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p</a:t>
            </a:r>
            <a:r>
              <a:rPr dirty="0" sz="1100" b="1">
                <a:latin typeface="Open Sans"/>
                <a:cs typeface="Open Sans"/>
              </a:rPr>
              <a:t>oor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l</a:t>
            </a:r>
            <a:r>
              <a:rPr dirty="0" sz="1100" b="1">
                <a:latin typeface="Open Sans"/>
                <a:cs typeface="Open Sans"/>
              </a:rPr>
              <a:t>th</a:t>
            </a:r>
            <a:r>
              <a:rPr dirty="0" sz="1100" spc="-5" b="1">
                <a:latin typeface="Open Sans"/>
                <a:cs typeface="Open Sans"/>
              </a:rPr>
              <a:t> o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come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f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>
                <a:latin typeface="Open Sans"/>
                <a:cs typeface="Open Sans"/>
              </a:rPr>
              <a:t>ese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ad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5">
                <a:latin typeface="Open Sans"/>
                <a:cs typeface="Open Sans"/>
              </a:rPr>
              <a:t> m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 d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 spc="-10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-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f</a:t>
            </a:r>
            <a:r>
              <a:rPr dirty="0" sz="1100">
                <a:latin typeface="Open Sans"/>
                <a:cs typeface="Open Sans"/>
              </a:rPr>
              <a:t>f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5">
                <a:latin typeface="Open Sans"/>
                <a:cs typeface="Open Sans"/>
              </a:rPr>
              <a:t>ag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f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I,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wor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e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b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 spc="-5">
                <a:latin typeface="Open Sans"/>
                <a:cs typeface="Open Sans"/>
              </a:rPr>
              <a:t>ad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iliza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f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vi</a:t>
            </a:r>
            <a:r>
              <a:rPr dirty="0" sz="1100">
                <a:latin typeface="Open Sans"/>
                <a:cs typeface="Open Sans"/>
              </a:rPr>
              <a:t>ces.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0583" y="2829185"/>
            <a:ext cx="214439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Open Sans"/>
                <a:cs typeface="Open Sans"/>
              </a:rPr>
              <a:t>Bias</a:t>
            </a:r>
            <a:r>
              <a:rPr dirty="0" sz="1400" spc="-20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and</a:t>
            </a:r>
            <a:r>
              <a:rPr dirty="0" sz="1400" spc="-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Di</a:t>
            </a:r>
            <a:r>
              <a:rPr dirty="0" sz="1400" spc="-5" b="1">
                <a:latin typeface="Open Sans"/>
                <a:cs typeface="Open Sans"/>
              </a:rPr>
              <a:t>scr</a:t>
            </a:r>
            <a:r>
              <a:rPr dirty="0" sz="1400" b="1">
                <a:latin typeface="Open Sans"/>
                <a:cs typeface="Open Sans"/>
              </a:rPr>
              <a:t>iminati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b="1">
                <a:latin typeface="Open Sans"/>
                <a:cs typeface="Open Sans"/>
              </a:rPr>
              <a:t>n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2638" y="2593913"/>
            <a:ext cx="8108315" cy="66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un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all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mimi</a:t>
            </a:r>
            <a:r>
              <a:rPr dirty="0" sz="1100" b="1">
                <a:latin typeface="Open Sans"/>
                <a:cs typeface="Open Sans"/>
              </a:rPr>
              <a:t>c</a:t>
            </a:r>
            <a:r>
              <a:rPr dirty="0" sz="1100" spc="-15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bi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5" b="1">
                <a:latin typeface="Open Sans"/>
                <a:cs typeface="Open Sans"/>
              </a:rPr>
              <a:t> 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p</a:t>
            </a:r>
            <a:r>
              <a:rPr dirty="0" sz="1100" b="1">
                <a:latin typeface="Open Sans"/>
                <a:cs typeface="Open Sans"/>
              </a:rPr>
              <a:t>ro</a:t>
            </a:r>
            <a:r>
              <a:rPr dirty="0" sz="1100" spc="-5" b="1">
                <a:latin typeface="Open Sans"/>
                <a:cs typeface="Open Sans"/>
              </a:rPr>
              <a:t>p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g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te</a:t>
            </a:r>
            <a:r>
              <a:rPr dirty="0" sz="1100" spc="-30" b="1">
                <a:latin typeface="Open Sans"/>
                <a:cs typeface="Open Sans"/>
              </a:rPr>
              <a:t> 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l</a:t>
            </a:r>
            <a:r>
              <a:rPr dirty="0" sz="1100" b="1">
                <a:latin typeface="Open Sans"/>
                <a:cs typeface="Open Sans"/>
              </a:rPr>
              <a:t>th</a:t>
            </a:r>
            <a:r>
              <a:rPr dirty="0" sz="1100" spc="-5" b="1">
                <a:latin typeface="Open Sans"/>
                <a:cs typeface="Open Sans"/>
              </a:rPr>
              <a:t> 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eq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ie</a:t>
            </a:r>
            <a:r>
              <a:rPr dirty="0" sz="1100" b="1">
                <a:latin typeface="Open Sans"/>
                <a:cs typeface="Open Sans"/>
              </a:rPr>
              <a:t>s,</a:t>
            </a:r>
            <a:r>
              <a:rPr dirty="0" sz="1100" spc="15" b="1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es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in</a:t>
            </a:r>
            <a:r>
              <a:rPr dirty="0" sz="1100">
                <a:latin typeface="Open Sans"/>
                <a:cs typeface="Open Sans"/>
              </a:rPr>
              <a:t>g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f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b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5">
                <a:latin typeface="Open Sans"/>
                <a:cs typeface="Open Sans"/>
              </a:rPr>
              <a:t> al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ad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un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>
                <a:latin typeface="Open Sans"/>
                <a:cs typeface="Open Sans"/>
              </a:rPr>
              <a:t>er-</a:t>
            </a:r>
            <a:r>
              <a:rPr dirty="0" sz="1100">
                <a:latin typeface="Open Sans"/>
                <a:cs typeface="Open Sans"/>
              </a:rPr>
              <a:t> se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ed</a:t>
            </a:r>
            <a:r>
              <a:rPr dirty="0" sz="1100" spc="-4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g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s.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w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-</a:t>
            </a:r>
            <a:r>
              <a:rPr dirty="0" sz="1100" spc="-5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ng</a:t>
            </a:r>
            <a:r>
              <a:rPr dirty="0" sz="1100" spc="-5">
                <a:latin typeface="Open Sans"/>
                <a:cs typeface="Open Sans"/>
              </a:rPr>
              <a:t>li</a:t>
            </a:r>
            <a:r>
              <a:rPr dirty="0" sz="1100">
                <a:latin typeface="Open Sans"/>
                <a:cs typeface="Open Sans"/>
              </a:rPr>
              <a:t>sh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akin</a:t>
            </a:r>
            <a:r>
              <a:rPr dirty="0" sz="1100">
                <a:latin typeface="Open Sans"/>
                <a:cs typeface="Open Sans"/>
              </a:rPr>
              <a:t>g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g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5">
                <a:latin typeface="Open Sans"/>
                <a:cs typeface="Open Sans"/>
              </a:rPr>
              <a:t>k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f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di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tut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s,</a:t>
            </a:r>
            <a:r>
              <a:rPr dirty="0" sz="1100" spc="5">
                <a:latin typeface="Open Sans"/>
                <a:cs typeface="Open Sans"/>
              </a:rPr>
              <a:t> w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ch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>
                <a:latin typeface="Open Sans"/>
                <a:cs typeface="Open Sans"/>
              </a:rPr>
              <a:t>s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b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fi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f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>
                <a:latin typeface="Open Sans"/>
                <a:cs typeface="Open Sans"/>
              </a:rPr>
              <a:t>m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mo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b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lik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se</a:t>
            </a:r>
            <a:r>
              <a:rPr dirty="0" sz="1100" spc="-10">
                <a:latin typeface="Open Sans"/>
                <a:cs typeface="Open Sans"/>
              </a:rPr>
              <a:t> th</a:t>
            </a:r>
            <a:r>
              <a:rPr dirty="0" sz="1100">
                <a:latin typeface="Open Sans"/>
                <a:cs typeface="Open Sans"/>
              </a:rPr>
              <a:t>em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un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ess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spc="-5" b="1">
                <a:latin typeface="Open Sans"/>
                <a:cs typeface="Open Sans"/>
              </a:rPr>
              <a:t>l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lly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5" b="1">
                <a:latin typeface="Open Sans"/>
                <a:cs typeface="Open Sans"/>
              </a:rPr>
              <a:t>mpe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il</a:t>
            </a:r>
            <a:r>
              <a:rPr dirty="0" sz="1100" b="1">
                <a:latin typeface="Open Sans"/>
                <a:cs typeface="Open Sans"/>
              </a:rPr>
              <a:t>or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2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to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ei</a:t>
            </a:r>
            <a:r>
              <a:rPr dirty="0" sz="1100" b="1">
                <a:latin typeface="Open Sans"/>
                <a:cs typeface="Open Sans"/>
              </a:rPr>
              <a:t>r 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ce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de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10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C</a:t>
            </a:r>
            <a:r>
              <a:rPr dirty="0" sz="1100" spc="-5" b="1">
                <a:latin typeface="Open Sans"/>
                <a:cs typeface="Open Sans"/>
              </a:rPr>
              <a:t>X.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0583" y="3591185"/>
            <a:ext cx="155321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Open Sans"/>
                <a:cs typeface="Open Sans"/>
              </a:rPr>
              <a:t>S</a:t>
            </a:r>
            <a:r>
              <a:rPr dirty="0" sz="1400" spc="-5" b="1">
                <a:latin typeface="Open Sans"/>
                <a:cs typeface="Open Sans"/>
              </a:rPr>
              <a:t>ec</a:t>
            </a:r>
            <a:r>
              <a:rPr dirty="0" sz="1400" b="1">
                <a:latin typeface="Open Sans"/>
                <a:cs typeface="Open Sans"/>
              </a:rPr>
              <a:t>u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ity and</a:t>
            </a:r>
            <a:r>
              <a:rPr dirty="0" sz="1400" spc="-5" b="1">
                <a:latin typeface="Open Sans"/>
                <a:cs typeface="Open Sans"/>
              </a:rPr>
              <a:t> R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-5" b="1">
                <a:latin typeface="Open Sans"/>
                <a:cs typeface="Open Sans"/>
              </a:rPr>
              <a:t>sk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2638" y="3355913"/>
            <a:ext cx="8103870" cy="66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>
                <a:latin typeface="Open Sans"/>
                <a:cs typeface="Open Sans"/>
              </a:rPr>
              <a:t>HI</a:t>
            </a:r>
            <a:r>
              <a:rPr dirty="0" sz="1100" spc="-5">
                <a:latin typeface="Open Sans"/>
                <a:cs typeface="Open Sans"/>
              </a:rPr>
              <a:t>PA</a:t>
            </a:r>
            <a:r>
              <a:rPr dirty="0" sz="1100">
                <a:latin typeface="Open Sans"/>
                <a:cs typeface="Open Sans"/>
              </a:rPr>
              <a:t>A</a:t>
            </a:r>
            <a:r>
              <a:rPr dirty="0" sz="1100" spc="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pla</a:t>
            </a:r>
            <a:r>
              <a:rPr dirty="0" sz="1100">
                <a:latin typeface="Open Sans"/>
                <a:cs typeface="Open Sans"/>
              </a:rPr>
              <a:t>ces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y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st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d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d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or</a:t>
            </a:r>
            <a:r>
              <a:rPr dirty="0" sz="1100" spc="-10">
                <a:latin typeface="Open Sans"/>
                <a:cs typeface="Open Sans"/>
              </a:rPr>
              <a:t>g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iza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g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4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HI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 p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uth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iz</a:t>
            </a:r>
            <a:r>
              <a:rPr dirty="0" sz="1100">
                <a:latin typeface="Open Sans"/>
                <a:cs typeface="Open Sans"/>
              </a:rPr>
              <a:t>ed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ccess,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se,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di</a:t>
            </a:r>
            <a:r>
              <a:rPr dirty="0" sz="1100">
                <a:latin typeface="Open Sans"/>
                <a:cs typeface="Open Sans"/>
              </a:rPr>
              <a:t>sc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e.</a:t>
            </a:r>
            <a:r>
              <a:rPr dirty="0" sz="1100" spc="-4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N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om</a:t>
            </a:r>
            <a:r>
              <a:rPr dirty="0" sz="1100" spc="-5">
                <a:latin typeface="Open Sans"/>
                <a:cs typeface="Open Sans"/>
              </a:rPr>
              <a:t>pa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es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om</a:t>
            </a:r>
            <a:r>
              <a:rPr dirty="0" sz="1100" spc="-5">
                <a:latin typeface="Open Sans"/>
                <a:cs typeface="Open Sans"/>
              </a:rPr>
              <a:t>pl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h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la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ed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 P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iva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y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S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s,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S</a:t>
            </a:r>
            <a:r>
              <a:rPr dirty="0" sz="1100">
                <a:latin typeface="Open Sans"/>
                <a:cs typeface="Open Sans"/>
              </a:rPr>
              <a:t>ec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y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U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iq</a:t>
            </a:r>
            <a:r>
              <a:rPr dirty="0" sz="1100" spc="-10">
                <a:latin typeface="Open Sans"/>
                <a:cs typeface="Open Sans"/>
              </a:rPr>
              <a:t>ue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 spc="-5">
                <a:latin typeface="Open Sans"/>
                <a:cs typeface="Open Sans"/>
              </a:rPr>
              <a:t>ifi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s,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f</a:t>
            </a:r>
            <a:r>
              <a:rPr dirty="0" sz="1100" spc="5">
                <a:latin typeface="Open Sans"/>
                <a:cs typeface="Open Sans"/>
              </a:rPr>
              <a:t>or</a:t>
            </a:r>
            <a:r>
              <a:rPr dirty="0" sz="1100">
                <a:latin typeface="Open Sans"/>
                <a:cs typeface="Open Sans"/>
              </a:rPr>
              <a:t>ce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10">
                <a:latin typeface="Open Sans"/>
                <a:cs typeface="Open Sans"/>
              </a:rPr>
              <a:t>ent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bu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 spc="5">
                <a:latin typeface="Open Sans"/>
                <a:cs typeface="Open Sans"/>
              </a:rPr>
              <a:t>e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5">
                <a:latin typeface="Open Sans"/>
                <a:cs typeface="Open Sans"/>
              </a:rPr>
              <a:t> al</a:t>
            </a:r>
            <a:r>
              <a:rPr dirty="0" sz="1100">
                <a:latin typeface="Open Sans"/>
                <a:cs typeface="Open Sans"/>
              </a:rPr>
              <a:t>so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av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fi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5">
                <a:latin typeface="Open Sans"/>
                <a:cs typeface="Open Sans"/>
              </a:rPr>
              <a:t>all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3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pla</a:t>
            </a:r>
            <a:r>
              <a:rPr dirty="0" sz="1100">
                <a:latin typeface="Open Sans"/>
                <a:cs typeface="Open Sans"/>
              </a:rPr>
              <a:t>ce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so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 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se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h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rm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ss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3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(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.g.,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>
                <a:latin typeface="Open Sans"/>
                <a:cs typeface="Open Sans"/>
              </a:rPr>
              <a:t>es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gn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ed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y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ia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s)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a</a:t>
            </a:r>
            <a:r>
              <a:rPr dirty="0" sz="1100">
                <a:latin typeface="Open Sans"/>
                <a:cs typeface="Open Sans"/>
              </a:rPr>
              <a:t>ccess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divid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al</a:t>
            </a:r>
            <a:r>
              <a:rPr dirty="0" sz="1100">
                <a:latin typeface="Open Sans"/>
                <a:cs typeface="Open Sans"/>
              </a:rPr>
              <a:t>’s 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HI.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0583" y="4246505"/>
            <a:ext cx="153162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b="1">
                <a:latin typeface="Open Sans"/>
                <a:cs typeface="Open Sans"/>
              </a:rPr>
              <a:t>Data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spc="-10" b="1">
                <a:latin typeface="Open Sans"/>
                <a:cs typeface="Open Sans"/>
              </a:rPr>
              <a:t>P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i</a:t>
            </a:r>
            <a:r>
              <a:rPr dirty="0" sz="1400" spc="5" b="1">
                <a:latin typeface="Open Sans"/>
                <a:cs typeface="Open Sans"/>
              </a:rPr>
              <a:t>v</a:t>
            </a: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-5" b="1">
                <a:latin typeface="Open Sans"/>
                <a:cs typeface="Open Sans"/>
              </a:rPr>
              <a:t>c</a:t>
            </a:r>
            <a:r>
              <a:rPr dirty="0" sz="1400" b="1">
                <a:latin typeface="Open Sans"/>
                <a:cs typeface="Open Sans"/>
              </a:rPr>
              <a:t>y and</a:t>
            </a:r>
            <a:r>
              <a:rPr dirty="0" sz="1400" b="1">
                <a:latin typeface="Open Sans"/>
                <a:cs typeface="Open Sans"/>
              </a:rPr>
              <a:t> IP</a:t>
            </a:r>
            <a:r>
              <a:rPr dirty="0" sz="1400" spc="-10" b="1">
                <a:latin typeface="Open Sans"/>
                <a:cs typeface="Open Sans"/>
              </a:rPr>
              <a:t> </a:t>
            </a:r>
            <a:r>
              <a:rPr dirty="0" sz="1400" spc="-5" b="1">
                <a:latin typeface="Open Sans"/>
                <a:cs typeface="Open Sans"/>
              </a:rPr>
              <a:t>Obsc</a:t>
            </a:r>
            <a:r>
              <a:rPr dirty="0" sz="1400" b="1">
                <a:latin typeface="Open Sans"/>
                <a:cs typeface="Open Sans"/>
              </a:rPr>
              <a:t>u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ity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2498" y="4117913"/>
            <a:ext cx="7850505" cy="66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spc="-5">
                <a:latin typeface="Open Sans"/>
                <a:cs typeface="Open Sans"/>
              </a:rPr>
              <a:t>Eff</a:t>
            </a:r>
            <a:r>
              <a:rPr dirty="0" sz="1100">
                <a:latin typeface="Open Sans"/>
                <a:cs typeface="Open Sans"/>
              </a:rPr>
              <a:t>ec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f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al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5">
                <a:latin typeface="Open Sans"/>
                <a:cs typeface="Open Sans"/>
              </a:rPr>
              <a:t>il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q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mo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>
                <a:latin typeface="Open Sans"/>
                <a:cs typeface="Open Sans"/>
              </a:rPr>
              <a:t>el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 </a:t>
            </a:r>
            <a:r>
              <a:rPr dirty="0" sz="1100" b="1">
                <a:latin typeface="Open Sans"/>
                <a:cs typeface="Open Sans"/>
              </a:rPr>
              <a:t>tr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n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de</a:t>
            </a:r>
            <a:r>
              <a:rPr dirty="0" sz="1100" b="1">
                <a:latin typeface="Open Sans"/>
                <a:cs typeface="Open Sans"/>
              </a:rPr>
              <a:t>x</a:t>
            </a:r>
            <a:r>
              <a:rPr dirty="0" sz="1100" spc="10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on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 c</a:t>
            </a:r>
            <a:r>
              <a:rPr dirty="0" sz="1100" b="1">
                <a:latin typeface="Open Sans"/>
                <a:cs typeface="Open Sans"/>
              </a:rPr>
              <a:t>or</a:t>
            </a:r>
            <a:r>
              <a:rPr dirty="0" sz="1100" spc="-5" b="1">
                <a:latin typeface="Open Sans"/>
                <a:cs typeface="Open Sans"/>
              </a:rPr>
              <a:t>p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of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p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ie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t </a:t>
            </a:r>
            <a:r>
              <a:rPr dirty="0" sz="1100" spc="-5" b="1">
                <a:latin typeface="Open Sans"/>
                <a:cs typeface="Open Sans"/>
              </a:rPr>
              <a:t>d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ta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(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.g.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di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ec</a:t>
            </a:r>
            <a:r>
              <a:rPr dirty="0" sz="1100" spc="5">
                <a:latin typeface="Open Sans"/>
                <a:cs typeface="Open Sans"/>
              </a:rPr>
              <a:t>or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>
                <a:latin typeface="Open Sans"/>
                <a:cs typeface="Open Sans"/>
              </a:rPr>
              <a:t>s,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y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ia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’s</a:t>
            </a:r>
            <a:r>
              <a:rPr dirty="0" sz="1100" spc="-10">
                <a:latin typeface="Open Sans"/>
                <a:cs typeface="Open Sans"/>
              </a:rPr>
              <a:t> n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es,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li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ia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se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5">
                <a:latin typeface="Open Sans"/>
                <a:cs typeface="Open Sans"/>
              </a:rPr>
              <a:t>or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f</a:t>
            </a:r>
            <a:r>
              <a:rPr dirty="0" sz="1100" spc="5">
                <a:latin typeface="Open Sans"/>
                <a:cs typeface="Open Sans"/>
              </a:rPr>
              <a:t>orm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5">
                <a:latin typeface="Open Sans"/>
                <a:cs typeface="Open Sans"/>
              </a:rPr>
              <a:t>)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ch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ch</a:t>
            </a:r>
            <a:r>
              <a:rPr dirty="0" sz="1100" spc="-5">
                <a:latin typeface="Open Sans"/>
                <a:cs typeface="Open Sans"/>
              </a:rPr>
              <a:t> a</a:t>
            </a:r>
            <a:r>
              <a:rPr dirty="0" sz="1100">
                <a:latin typeface="Open Sans"/>
                <a:cs typeface="Open Sans"/>
              </a:rPr>
              <a:t>s 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>
                <a:latin typeface="Open Sans"/>
                <a:cs typeface="Open Sans"/>
              </a:rPr>
              <a:t>e-</a:t>
            </a:r>
            <a:r>
              <a:rPr dirty="0" sz="1100" spc="-5">
                <a:latin typeface="Open Sans"/>
                <a:cs typeface="Open Sans"/>
              </a:rPr>
              <a:t>id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 spc="-5">
                <a:latin typeface="Open Sans"/>
                <a:cs typeface="Open Sans"/>
              </a:rPr>
              <a:t>ifi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nd</a:t>
            </a:r>
            <a:r>
              <a:rPr dirty="0" sz="1100" spc="-10">
                <a:latin typeface="Open Sans"/>
                <a:cs typeface="Open Sans"/>
              </a:rPr>
              <a:t> t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k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iza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5">
                <a:latin typeface="Open Sans"/>
                <a:cs typeface="Open Sans"/>
              </a:rPr>
              <a:t>il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eed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b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pla</a:t>
            </a:r>
            <a:r>
              <a:rPr dirty="0" sz="1100">
                <a:latin typeface="Open Sans"/>
                <a:cs typeface="Open Sans"/>
              </a:rPr>
              <a:t>ce.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Co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spc="-5" b="1">
                <a:latin typeface="Open Sans"/>
                <a:cs typeface="Open Sans"/>
              </a:rPr>
              <a:t>me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2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t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HI</a:t>
            </a:r>
            <a:r>
              <a:rPr dirty="0" sz="1100" spc="5">
                <a:latin typeface="Open Sans"/>
                <a:cs typeface="Open Sans"/>
              </a:rPr>
              <a:t> m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5">
                <a:latin typeface="Open Sans"/>
                <a:cs typeface="Open Sans"/>
              </a:rPr>
              <a:t> al</a:t>
            </a:r>
            <a:r>
              <a:rPr dirty="0" sz="1100">
                <a:latin typeface="Open Sans"/>
                <a:cs typeface="Open Sans"/>
              </a:rPr>
              <a:t>so</a:t>
            </a:r>
            <a:r>
              <a:rPr dirty="0" sz="1100" spc="-5">
                <a:latin typeface="Open Sans"/>
                <a:cs typeface="Open Sans"/>
              </a:rPr>
              <a:t> b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b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ai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ed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ro</a:t>
            </a:r>
            <a:r>
              <a:rPr dirty="0" sz="1100">
                <a:latin typeface="Open Sans"/>
                <a:cs typeface="Open Sans"/>
              </a:rPr>
              <a:t>ss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j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ey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ipl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t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3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(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.g.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e-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-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.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ng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in</a:t>
            </a:r>
            <a:r>
              <a:rPr dirty="0" sz="1100">
                <a:latin typeface="Open Sans"/>
                <a:cs typeface="Open Sans"/>
              </a:rPr>
              <a:t>g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x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ng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)</a:t>
            </a:r>
            <a:r>
              <a:rPr dirty="0" sz="1100">
                <a:latin typeface="Open Sans"/>
                <a:cs typeface="Open Sans"/>
              </a:rPr>
              <a:t>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0583" y="5115185"/>
            <a:ext cx="5041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latin typeface="Open Sans"/>
                <a:cs typeface="Open Sans"/>
              </a:rPr>
              <a:t>C</a:t>
            </a:r>
            <a:r>
              <a:rPr dirty="0" sz="1400" spc="-10" b="1">
                <a:latin typeface="Open Sans"/>
                <a:cs typeface="Open Sans"/>
              </a:rPr>
              <a:t>o</a:t>
            </a:r>
            <a:r>
              <a:rPr dirty="0" sz="1400" spc="-5" b="1">
                <a:latin typeface="Open Sans"/>
                <a:cs typeface="Open Sans"/>
              </a:rPr>
              <a:t>s</a:t>
            </a:r>
            <a:r>
              <a:rPr dirty="0" sz="1400" b="1">
                <a:latin typeface="Open Sans"/>
                <a:cs typeface="Open Sans"/>
              </a:rPr>
              <a:t>ts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2498" y="4879913"/>
            <a:ext cx="802640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>
                <a:latin typeface="Open Sans"/>
                <a:cs typeface="Open Sans"/>
              </a:rPr>
              <a:t>He</a:t>
            </a:r>
            <a:r>
              <a:rPr dirty="0" sz="1100" spc="-5">
                <a:latin typeface="Open Sans"/>
                <a:cs typeface="Open Sans"/>
              </a:rPr>
              <a:t>al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b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 spc="-10">
                <a:latin typeface="Open Sans"/>
                <a:cs typeface="Open Sans"/>
              </a:rPr>
              <a:t>g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in</a:t>
            </a:r>
            <a:r>
              <a:rPr dirty="0" sz="1100">
                <a:latin typeface="Open Sans"/>
                <a:cs typeface="Open Sans"/>
              </a:rPr>
              <a:t>g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cs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ypic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ll</a:t>
            </a:r>
            <a:r>
              <a:rPr dirty="0" sz="1100" b="1">
                <a:latin typeface="Open Sans"/>
                <a:cs typeface="Open Sans"/>
              </a:rPr>
              <a:t>y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root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25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 le</a:t>
            </a:r>
            <a:r>
              <a:rPr dirty="0" sz="1100" b="1">
                <a:latin typeface="Open Sans"/>
                <a:cs typeface="Open Sans"/>
              </a:rPr>
              <a:t>g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y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y</a:t>
            </a:r>
            <a:r>
              <a:rPr dirty="0" sz="1100" b="1">
                <a:latin typeface="Open Sans"/>
                <a:cs typeface="Open Sans"/>
              </a:rPr>
              <a:t>st</a:t>
            </a:r>
            <a:r>
              <a:rPr dirty="0" sz="1100" spc="-5" b="1">
                <a:latin typeface="Open Sans"/>
                <a:cs typeface="Open Sans"/>
              </a:rPr>
              <a:t>em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tr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di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l</a:t>
            </a:r>
            <a:r>
              <a:rPr dirty="0" sz="1100" spc="-4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de</a:t>
            </a:r>
            <a:r>
              <a:rPr dirty="0" sz="1100" b="1">
                <a:latin typeface="Open Sans"/>
                <a:cs typeface="Open Sans"/>
              </a:rPr>
              <a:t>f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of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O</a:t>
            </a:r>
            <a:r>
              <a:rPr dirty="0" sz="1100" spc="-10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.</a:t>
            </a:r>
            <a:r>
              <a:rPr dirty="0" sz="1100" spc="-15" b="1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5">
                <a:latin typeface="Open Sans"/>
                <a:cs typeface="Open Sans"/>
              </a:rPr>
              <a:t>ig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 p</a:t>
            </a:r>
            <a:r>
              <a:rPr dirty="0" sz="1100" spc="5">
                <a:latin typeface="Open Sans"/>
                <a:cs typeface="Open Sans"/>
              </a:rPr>
              <a:t>rom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k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ck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f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om</a:t>
            </a:r>
            <a:r>
              <a:rPr dirty="0" sz="1100" spc="-5">
                <a:latin typeface="Open Sans"/>
                <a:cs typeface="Open Sans"/>
              </a:rPr>
              <a:t>pa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ed</a:t>
            </a:r>
            <a:r>
              <a:rPr dirty="0" sz="1100" spc="-4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xi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g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IT </a:t>
            </a:r>
            <a:r>
              <a:rPr dirty="0" sz="1100" spc="-5">
                <a:latin typeface="Open Sans"/>
                <a:cs typeface="Open Sans"/>
              </a:rPr>
              <a:t>all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q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so</a:t>
            </a:r>
            <a:r>
              <a:rPr dirty="0" sz="1100" spc="-5" b="1">
                <a:latin typeface="Open Sans"/>
                <a:cs typeface="Open Sans"/>
              </a:rPr>
              <a:t>p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st</a:t>
            </a:r>
            <a:r>
              <a:rPr dirty="0" sz="1100" spc="-5" b="1">
                <a:latin typeface="Open Sans"/>
                <a:cs typeface="Open Sans"/>
              </a:rPr>
              <a:t>ic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on</a:t>
            </a:r>
            <a:r>
              <a:rPr dirty="0" sz="1100" spc="-4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n</a:t>
            </a:r>
            <a:r>
              <a:rPr dirty="0" sz="1100" spc="5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b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ss</a:t>
            </a:r>
            <a:r>
              <a:rPr dirty="0" sz="1100" spc="15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se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92498" y="5215290"/>
            <a:ext cx="800290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Open Sans"/>
                <a:cs typeface="Open Sans"/>
              </a:rPr>
              <a:t>devel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5" b="1">
                <a:latin typeface="Open Sans"/>
                <a:cs typeface="Open Sans"/>
              </a:rPr>
              <a:t>pme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t 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b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spc="-5" b="1">
                <a:latin typeface="Open Sans"/>
                <a:cs typeface="Open Sans"/>
              </a:rPr>
              <a:t>d</a:t>
            </a:r>
            <a:r>
              <a:rPr dirty="0" sz="1100" b="1">
                <a:latin typeface="Open Sans"/>
                <a:cs typeface="Open Sans"/>
              </a:rPr>
              <a:t>g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g,</a:t>
            </a:r>
            <a:r>
              <a:rPr dirty="0" sz="1100" spc="30" b="1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 th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val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3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ess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ab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5">
                <a:latin typeface="Open Sans"/>
                <a:cs typeface="Open Sans"/>
              </a:rPr>
              <a:t>or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-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m</a:t>
            </a:r>
            <a:r>
              <a:rPr dirty="0" sz="1100" spc="-4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5">
                <a:latin typeface="Open Sans"/>
                <a:cs typeface="Open Sans"/>
              </a:rPr>
              <a:t> mor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f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sed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st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av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ida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ce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92498" y="5382979"/>
            <a:ext cx="19437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ng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-</a:t>
            </a:r>
            <a:r>
              <a:rPr dirty="0" sz="1100" spc="-10">
                <a:latin typeface="Open Sans"/>
                <a:cs typeface="Open Sans"/>
              </a:rPr>
              <a:t>te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m</a:t>
            </a:r>
            <a:r>
              <a:rPr dirty="0" sz="1100" spc="-4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nu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ap</a:t>
            </a:r>
            <a:r>
              <a:rPr dirty="0" sz="1100" spc="-10">
                <a:latin typeface="Open Sans"/>
                <a:cs typeface="Open Sans"/>
              </a:rPr>
              <a:t>tu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0583" y="5877185"/>
            <a:ext cx="24066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Open Sans"/>
                <a:cs typeface="Open Sans"/>
              </a:rPr>
              <a:t>Po</a:t>
            </a:r>
            <a:r>
              <a:rPr dirty="0" sz="1400" b="1">
                <a:latin typeface="Open Sans"/>
                <a:cs typeface="Open Sans"/>
              </a:rPr>
              <a:t>t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ntial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spc="5" b="1">
                <a:latin typeface="Open Sans"/>
                <a:cs typeface="Open Sans"/>
              </a:rPr>
              <a:t>H</a:t>
            </a:r>
            <a:r>
              <a:rPr dirty="0" sz="1400" b="1">
                <a:latin typeface="Open Sans"/>
                <a:cs typeface="Open Sans"/>
              </a:rPr>
              <a:t>a</a:t>
            </a:r>
            <a:r>
              <a:rPr dirty="0" sz="1400" spc="-5" b="1">
                <a:latin typeface="Open Sans"/>
                <a:cs typeface="Open Sans"/>
              </a:rPr>
              <a:t>r</a:t>
            </a:r>
            <a:r>
              <a:rPr dirty="0" sz="1400" b="1">
                <a:latin typeface="Open Sans"/>
                <a:cs typeface="Open Sans"/>
              </a:rPr>
              <a:t>m</a:t>
            </a:r>
            <a:r>
              <a:rPr dirty="0" sz="1400" spc="-15" b="1">
                <a:latin typeface="Open Sans"/>
                <a:cs typeface="Open Sans"/>
              </a:rPr>
              <a:t> </a:t>
            </a:r>
            <a:r>
              <a:rPr dirty="0" sz="1400" b="1">
                <a:latin typeface="Open Sans"/>
                <a:cs typeface="Open Sans"/>
              </a:rPr>
              <a:t>to</a:t>
            </a:r>
            <a:r>
              <a:rPr dirty="0" sz="1400" spc="-10" b="1">
                <a:latin typeface="Open Sans"/>
                <a:cs typeface="Open Sans"/>
              </a:rPr>
              <a:t> P</a:t>
            </a:r>
            <a:r>
              <a:rPr dirty="0" sz="1400" b="1">
                <a:latin typeface="Open Sans"/>
                <a:cs typeface="Open Sans"/>
              </a:rPr>
              <a:t>ati</a:t>
            </a:r>
            <a:r>
              <a:rPr dirty="0" sz="1400" spc="-5" b="1">
                <a:latin typeface="Open Sans"/>
                <a:cs typeface="Open Sans"/>
              </a:rPr>
              <a:t>e</a:t>
            </a:r>
            <a:r>
              <a:rPr dirty="0" sz="1400" b="1">
                <a:latin typeface="Open Sans"/>
                <a:cs typeface="Open Sans"/>
              </a:rPr>
              <a:t>nts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2638" y="5641913"/>
            <a:ext cx="8105140" cy="66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>
                <a:latin typeface="Open Sans"/>
                <a:cs typeface="Open Sans"/>
              </a:rPr>
              <a:t>Ge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iv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rror</a:t>
            </a:r>
            <a:r>
              <a:rPr dirty="0" sz="1100" spc="-10">
                <a:latin typeface="Open Sans"/>
                <a:cs typeface="Open Sans"/>
              </a:rPr>
              <a:t>-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one</a:t>
            </a:r>
            <a:r>
              <a:rPr dirty="0" sz="1100">
                <a:latin typeface="Open Sans"/>
                <a:cs typeface="Open Sans"/>
              </a:rPr>
              <a:t>,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h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all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es</a:t>
            </a:r>
            <a:r>
              <a:rPr dirty="0" sz="1100" spc="-10">
                <a:latin typeface="Open Sans"/>
                <a:cs typeface="Open Sans"/>
              </a:rPr>
              <a:t> th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va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ba</a:t>
            </a:r>
            <a:r>
              <a:rPr dirty="0" sz="1100">
                <a:latin typeface="Open Sans"/>
                <a:cs typeface="Open Sans"/>
              </a:rPr>
              <a:t>sed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d</a:t>
            </a:r>
            <a:r>
              <a:rPr dirty="0" sz="1100" spc="5">
                <a:latin typeface="Open Sans"/>
                <a:cs typeface="Open Sans"/>
              </a:rPr>
              <a:t>om</a:t>
            </a:r>
            <a:r>
              <a:rPr dirty="0" sz="1100" spc="-5">
                <a:latin typeface="Open Sans"/>
                <a:cs typeface="Open Sans"/>
              </a:rPr>
              <a:t>ain</a:t>
            </a:r>
            <a:r>
              <a:rPr dirty="0" sz="1100">
                <a:latin typeface="Open Sans"/>
                <a:cs typeface="Open Sans"/>
              </a:rPr>
              <a:t>.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5" b="1">
                <a:latin typeface="Open Sans"/>
                <a:cs typeface="Open Sans"/>
              </a:rPr>
              <a:t>l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b="1">
                <a:latin typeface="Open Sans"/>
                <a:cs typeface="Open Sans"/>
              </a:rPr>
              <a:t>,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cli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ic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l</a:t>
            </a:r>
            <a:r>
              <a:rPr dirty="0" sz="1100" b="1">
                <a:latin typeface="Open Sans"/>
                <a:cs typeface="Open Sans"/>
              </a:rPr>
              <a:t> s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g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b="1">
                <a:latin typeface="Open Sans"/>
                <a:cs typeface="Open Sans"/>
              </a:rPr>
              <a:t>f</a:t>
            </a:r>
            <a:r>
              <a:rPr dirty="0" sz="1100" spc="-5" b="1">
                <a:latin typeface="Open Sans"/>
                <a:cs typeface="Open Sans"/>
              </a:rPr>
              <a:t>ic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e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d</a:t>
            </a:r>
            <a:r>
              <a:rPr dirty="0" sz="1100" spc="-5" b="1">
                <a:latin typeface="Open Sans"/>
                <a:cs typeface="Open Sans"/>
              </a:rPr>
              <a:t> p</a:t>
            </a:r>
            <a:r>
              <a:rPr dirty="0" sz="1100" b="1">
                <a:latin typeface="Open Sans"/>
                <a:cs typeface="Open Sans"/>
              </a:rPr>
              <a:t>ot</a:t>
            </a:r>
            <a:r>
              <a:rPr dirty="0" sz="1100" spc="-5" b="1">
                <a:latin typeface="Open Sans"/>
                <a:cs typeface="Open Sans"/>
              </a:rPr>
              <a:t>e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t</a:t>
            </a:r>
            <a:r>
              <a:rPr dirty="0" sz="1100" spc="-5" b="1">
                <a:latin typeface="Open Sans"/>
                <a:cs typeface="Open Sans"/>
              </a:rPr>
              <a:t>i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l</a:t>
            </a:r>
            <a:r>
              <a:rPr dirty="0" sz="1100" spc="-25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for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eve</a:t>
            </a:r>
            <a:r>
              <a:rPr dirty="0" sz="1100" b="1">
                <a:latin typeface="Open Sans"/>
                <a:cs typeface="Open Sans"/>
              </a:rPr>
              <a:t>re</a:t>
            </a:r>
            <a:r>
              <a:rPr dirty="0" sz="1100" spc="-5" b="1">
                <a:latin typeface="Open Sans"/>
                <a:cs typeface="Open Sans"/>
              </a:rPr>
              <a:t> </a:t>
            </a:r>
            <a:r>
              <a:rPr dirty="0" sz="1100" spc="-10" b="1">
                <a:latin typeface="Open Sans"/>
                <a:cs typeface="Open Sans"/>
              </a:rPr>
              <a:t>h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rm</a:t>
            </a:r>
            <a:r>
              <a:rPr dirty="0" sz="1100" spc="-30" b="1">
                <a:latin typeface="Open Sans"/>
                <a:cs typeface="Open Sans"/>
              </a:rPr>
              <a:t> </a:t>
            </a:r>
            <a:r>
              <a:rPr dirty="0" sz="1100" b="1">
                <a:latin typeface="Open Sans"/>
                <a:cs typeface="Open Sans"/>
              </a:rPr>
              <a:t>or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de</a:t>
            </a:r>
            <a:r>
              <a:rPr dirty="0" sz="1100" spc="5" b="1">
                <a:latin typeface="Open Sans"/>
                <a:cs typeface="Open Sans"/>
              </a:rPr>
              <a:t>a</a:t>
            </a:r>
            <a:r>
              <a:rPr dirty="0" sz="1100" b="1">
                <a:latin typeface="Open Sans"/>
                <a:cs typeface="Open Sans"/>
              </a:rPr>
              <a:t>th</a:t>
            </a:r>
            <a:r>
              <a:rPr dirty="0" sz="1100" spc="-5" b="1">
                <a:latin typeface="Open Sans"/>
                <a:cs typeface="Open Sans"/>
              </a:rPr>
              <a:t> m</a:t>
            </a:r>
            <a:r>
              <a:rPr dirty="0" sz="1100" spc="-10" b="1">
                <a:latin typeface="Open Sans"/>
                <a:cs typeface="Open Sans"/>
              </a:rPr>
              <a:t>u</a:t>
            </a:r>
            <a:r>
              <a:rPr dirty="0" sz="1100" b="1">
                <a:latin typeface="Open Sans"/>
                <a:cs typeface="Open Sans"/>
              </a:rPr>
              <a:t>st</a:t>
            </a:r>
            <a:r>
              <a:rPr dirty="0" sz="1100" spc="-10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b</a:t>
            </a:r>
            <a:r>
              <a:rPr dirty="0" sz="1100" b="1">
                <a:latin typeface="Open Sans"/>
                <a:cs typeface="Open Sans"/>
              </a:rPr>
              <a:t>e</a:t>
            </a:r>
            <a:r>
              <a:rPr dirty="0" sz="1100" spc="5" b="1">
                <a:latin typeface="Open Sans"/>
                <a:cs typeface="Open Sans"/>
              </a:rPr>
              <a:t> </a:t>
            </a:r>
            <a:r>
              <a:rPr dirty="0" sz="1100" spc="-5" b="1">
                <a:latin typeface="Open Sans"/>
                <a:cs typeface="Open Sans"/>
              </a:rPr>
              <a:t>c</a:t>
            </a:r>
            <a:r>
              <a:rPr dirty="0" sz="1100" b="1">
                <a:latin typeface="Open Sans"/>
                <a:cs typeface="Open Sans"/>
              </a:rPr>
              <a:t>o</a:t>
            </a:r>
            <a:r>
              <a:rPr dirty="0" sz="1100" spc="-10" b="1">
                <a:latin typeface="Open Sans"/>
                <a:cs typeface="Open Sans"/>
              </a:rPr>
              <a:t>n</a:t>
            </a:r>
            <a:r>
              <a:rPr dirty="0" sz="1100" b="1">
                <a:latin typeface="Open Sans"/>
                <a:cs typeface="Open Sans"/>
              </a:rPr>
              <a:t>s</a:t>
            </a:r>
            <a:r>
              <a:rPr dirty="0" sz="1100" spc="-5" b="1">
                <a:latin typeface="Open Sans"/>
                <a:cs typeface="Open Sans"/>
              </a:rPr>
              <a:t>ide</a:t>
            </a:r>
            <a:r>
              <a:rPr dirty="0" sz="1100" b="1">
                <a:latin typeface="Open Sans"/>
                <a:cs typeface="Open Sans"/>
              </a:rPr>
              <a:t>r</a:t>
            </a:r>
            <a:r>
              <a:rPr dirty="0" sz="1100" spc="-5" b="1">
                <a:latin typeface="Open Sans"/>
                <a:cs typeface="Open Sans"/>
              </a:rPr>
              <a:t>ed</a:t>
            </a:r>
            <a:r>
              <a:rPr dirty="0" sz="1100">
                <a:latin typeface="Open Sans"/>
                <a:cs typeface="Open Sans"/>
              </a:rPr>
              <a:t>.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s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id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ce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f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m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h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s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us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m</a:t>
            </a:r>
            <a:r>
              <a:rPr dirty="0" sz="1100" spc="-5">
                <a:latin typeface="Open Sans"/>
                <a:cs typeface="Open Sans"/>
              </a:rPr>
              <a:t>pli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d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w</a:t>
            </a:r>
            <a:r>
              <a:rPr dirty="0" sz="1100" spc="-5">
                <a:latin typeface="Open Sans"/>
                <a:cs typeface="Open Sans"/>
              </a:rPr>
              <a:t>illi</a:t>
            </a:r>
            <a:r>
              <a:rPr dirty="0" sz="1100" spc="-10">
                <a:latin typeface="Open Sans"/>
                <a:cs typeface="Open Sans"/>
              </a:rPr>
              <a:t>ngn</a:t>
            </a:r>
            <a:r>
              <a:rPr dirty="0" sz="1100">
                <a:latin typeface="Open Sans"/>
                <a:cs typeface="Open Sans"/>
              </a:rPr>
              <a:t>ess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 ad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p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ce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ai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yp</a:t>
            </a:r>
            <a:r>
              <a:rPr dirty="0" sz="1100">
                <a:latin typeface="Open Sans"/>
                <a:cs typeface="Open Sans"/>
              </a:rPr>
              <a:t>es</a:t>
            </a:r>
            <a:r>
              <a:rPr dirty="0" sz="1100" spc="-10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f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s,</a:t>
            </a:r>
            <a:r>
              <a:rPr dirty="0" sz="1100" spc="-5">
                <a:latin typeface="Open Sans"/>
                <a:cs typeface="Open Sans"/>
              </a:rPr>
              <a:t> pa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10">
                <a:latin typeface="Open Sans"/>
                <a:cs typeface="Open Sans"/>
              </a:rPr>
              <a:t>u</a:t>
            </a:r>
            <a:r>
              <a:rPr dirty="0" sz="1100" spc="-5">
                <a:latin typeface="Open Sans"/>
                <a:cs typeface="Open Sans"/>
              </a:rPr>
              <a:t>la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 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f </a:t>
            </a:r>
            <a:r>
              <a:rPr dirty="0" sz="1100" spc="-10">
                <a:latin typeface="Open Sans"/>
                <a:cs typeface="Open Sans"/>
              </a:rPr>
              <a:t>g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er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5">
                <a:latin typeface="Open Sans"/>
                <a:cs typeface="Open Sans"/>
              </a:rPr>
              <a:t>om</a:t>
            </a:r>
            <a:r>
              <a:rPr dirty="0" sz="1100" spc="-5">
                <a:latin typeface="Open Sans"/>
                <a:cs typeface="Open Sans"/>
              </a:rPr>
              <a:t>pl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xi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y</a:t>
            </a:r>
            <a:r>
              <a:rPr dirty="0" sz="1100" spc="-30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d</a:t>
            </a:r>
            <a:r>
              <a:rPr dirty="0" sz="1100" spc="-5">
                <a:latin typeface="Open Sans"/>
                <a:cs typeface="Open Sans"/>
              </a:rPr>
              <a:t> di</a:t>
            </a:r>
            <a:r>
              <a:rPr dirty="0" sz="1100">
                <a:latin typeface="Open Sans"/>
                <a:cs typeface="Open Sans"/>
              </a:rPr>
              <a:t>rec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>
                <a:latin typeface="Open Sans"/>
                <a:cs typeface="Open Sans"/>
              </a:rPr>
              <a:t>-</a:t>
            </a:r>
            <a:r>
              <a:rPr dirty="0" sz="1100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>
                <a:latin typeface="Open Sans"/>
                <a:cs typeface="Open Sans"/>
              </a:rPr>
              <a:t>-</a:t>
            </a:r>
            <a:r>
              <a:rPr dirty="0" sz="1100" spc="-5">
                <a:latin typeface="Open Sans"/>
                <a:cs typeface="Open Sans"/>
              </a:rPr>
              <a:t>pa</a:t>
            </a:r>
            <a:r>
              <a:rPr dirty="0" sz="1100" spc="-10">
                <a:latin typeface="Open Sans"/>
                <a:cs typeface="Open Sans"/>
              </a:rPr>
              <a:t>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-20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5">
                <a:latin typeface="Open Sans"/>
                <a:cs typeface="Open Sans"/>
              </a:rPr>
              <a:t>l</a:t>
            </a:r>
            <a:r>
              <a:rPr dirty="0" sz="1100" spc="-10">
                <a:latin typeface="Open Sans"/>
                <a:cs typeface="Open Sans"/>
              </a:rPr>
              <a:t>ut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5">
                <a:latin typeface="Open Sans"/>
                <a:cs typeface="Open Sans"/>
              </a:rPr>
              <a:t>o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>
                <a:latin typeface="Open Sans"/>
                <a:cs typeface="Open Sans"/>
              </a:rPr>
              <a:t>s</a:t>
            </a:r>
            <a:r>
              <a:rPr dirty="0" sz="1100" spc="-25">
                <a:latin typeface="Open Sans"/>
                <a:cs typeface="Open Sans"/>
              </a:rPr>
              <a:t> </a:t>
            </a:r>
            <a:r>
              <a:rPr dirty="0" sz="1100" spc="-10">
                <a:latin typeface="Open Sans"/>
                <a:cs typeface="Open Sans"/>
              </a:rPr>
              <a:t>th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t</a:t>
            </a:r>
            <a:r>
              <a:rPr dirty="0" sz="1100" spc="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la</a:t>
            </a:r>
            <a:r>
              <a:rPr dirty="0" sz="1100">
                <a:latin typeface="Open Sans"/>
                <a:cs typeface="Open Sans"/>
              </a:rPr>
              <a:t>ck</a:t>
            </a:r>
            <a:r>
              <a:rPr dirty="0" sz="1100" spc="-5">
                <a:latin typeface="Open Sans"/>
                <a:cs typeface="Open Sans"/>
              </a:rPr>
              <a:t> </a:t>
            </a:r>
            <a:r>
              <a:rPr dirty="0" sz="1100">
                <a:latin typeface="Open Sans"/>
                <a:cs typeface="Open Sans"/>
              </a:rPr>
              <a:t>a c</a:t>
            </a:r>
            <a:r>
              <a:rPr dirty="0" sz="1100" spc="-5">
                <a:latin typeface="Open Sans"/>
                <a:cs typeface="Open Sans"/>
              </a:rPr>
              <a:t>li</a:t>
            </a:r>
            <a:r>
              <a:rPr dirty="0" sz="1100" spc="-10">
                <a:latin typeface="Open Sans"/>
                <a:cs typeface="Open Sans"/>
              </a:rPr>
              <a:t>n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>
                <a:latin typeface="Open Sans"/>
                <a:cs typeface="Open Sans"/>
              </a:rPr>
              <a:t>c</a:t>
            </a:r>
            <a:r>
              <a:rPr dirty="0" sz="1100" spc="-5">
                <a:latin typeface="Open Sans"/>
                <a:cs typeface="Open Sans"/>
              </a:rPr>
              <a:t>a</a:t>
            </a:r>
            <a:r>
              <a:rPr dirty="0" sz="1100">
                <a:latin typeface="Open Sans"/>
                <a:cs typeface="Open Sans"/>
              </a:rPr>
              <a:t>l</a:t>
            </a:r>
            <a:r>
              <a:rPr dirty="0" sz="1100" spc="-15">
                <a:latin typeface="Open Sans"/>
                <a:cs typeface="Open Sans"/>
              </a:rPr>
              <a:t> </a:t>
            </a:r>
            <a:r>
              <a:rPr dirty="0" sz="1100" spc="-5">
                <a:latin typeface="Open Sans"/>
                <a:cs typeface="Open Sans"/>
              </a:rPr>
              <a:t>i</a:t>
            </a:r>
            <a:r>
              <a:rPr dirty="0" sz="1100" spc="-10">
                <a:latin typeface="Open Sans"/>
                <a:cs typeface="Open Sans"/>
              </a:rPr>
              <a:t>nt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5">
                <a:latin typeface="Open Sans"/>
                <a:cs typeface="Open Sans"/>
              </a:rPr>
              <a:t>rm</a:t>
            </a:r>
            <a:r>
              <a:rPr dirty="0" sz="1100">
                <a:latin typeface="Open Sans"/>
                <a:cs typeface="Open Sans"/>
              </a:rPr>
              <a:t>e</a:t>
            </a:r>
            <a:r>
              <a:rPr dirty="0" sz="1100" spc="-5">
                <a:latin typeface="Open Sans"/>
                <a:cs typeface="Open Sans"/>
              </a:rPr>
              <a:t>dia</a:t>
            </a:r>
            <a:r>
              <a:rPr dirty="0" sz="1100" spc="5">
                <a:latin typeface="Open Sans"/>
                <a:cs typeface="Open Sans"/>
              </a:rPr>
              <a:t>r</a:t>
            </a:r>
            <a:r>
              <a:rPr dirty="0" sz="1100" spc="-5">
                <a:latin typeface="Open Sans"/>
                <a:cs typeface="Open Sans"/>
              </a:rPr>
              <a:t>y</a:t>
            </a:r>
            <a:r>
              <a:rPr dirty="0" sz="1100">
                <a:latin typeface="Open Sans"/>
                <a:cs typeface="Open Sans"/>
              </a:rPr>
              <a:t>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70147" y="2048255"/>
            <a:ext cx="303530" cy="309880"/>
          </a:xfrm>
          <a:custGeom>
            <a:avLst/>
            <a:gdLst/>
            <a:ahLst/>
            <a:cxnLst/>
            <a:rect l="l" t="t" r="r" b="b"/>
            <a:pathLst>
              <a:path w="303529" h="309880">
                <a:moveTo>
                  <a:pt x="151638" y="0"/>
                </a:moveTo>
                <a:lnTo>
                  <a:pt x="151638" y="77342"/>
                </a:lnTo>
                <a:lnTo>
                  <a:pt x="0" y="77342"/>
                </a:lnTo>
                <a:lnTo>
                  <a:pt x="0" y="232028"/>
                </a:lnTo>
                <a:lnTo>
                  <a:pt x="151638" y="232028"/>
                </a:lnTo>
                <a:lnTo>
                  <a:pt x="151638" y="309371"/>
                </a:lnTo>
                <a:lnTo>
                  <a:pt x="303276" y="154685"/>
                </a:lnTo>
                <a:lnTo>
                  <a:pt x="1516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70147" y="2782823"/>
            <a:ext cx="303530" cy="309880"/>
          </a:xfrm>
          <a:custGeom>
            <a:avLst/>
            <a:gdLst/>
            <a:ahLst/>
            <a:cxnLst/>
            <a:rect l="l" t="t" r="r" b="b"/>
            <a:pathLst>
              <a:path w="303529" h="309880">
                <a:moveTo>
                  <a:pt x="151638" y="0"/>
                </a:moveTo>
                <a:lnTo>
                  <a:pt x="151638" y="77342"/>
                </a:lnTo>
                <a:lnTo>
                  <a:pt x="0" y="77342"/>
                </a:lnTo>
                <a:lnTo>
                  <a:pt x="0" y="232028"/>
                </a:lnTo>
                <a:lnTo>
                  <a:pt x="151638" y="232028"/>
                </a:lnTo>
                <a:lnTo>
                  <a:pt x="151638" y="309371"/>
                </a:lnTo>
                <a:lnTo>
                  <a:pt x="303276" y="154685"/>
                </a:lnTo>
                <a:lnTo>
                  <a:pt x="1516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70147" y="5783579"/>
            <a:ext cx="303530" cy="309880"/>
          </a:xfrm>
          <a:custGeom>
            <a:avLst/>
            <a:gdLst/>
            <a:ahLst/>
            <a:cxnLst/>
            <a:rect l="l" t="t" r="r" b="b"/>
            <a:pathLst>
              <a:path w="303529" h="309879">
                <a:moveTo>
                  <a:pt x="151638" y="0"/>
                </a:moveTo>
                <a:lnTo>
                  <a:pt x="151638" y="77343"/>
                </a:lnTo>
                <a:lnTo>
                  <a:pt x="0" y="77343"/>
                </a:lnTo>
                <a:lnTo>
                  <a:pt x="0" y="232029"/>
                </a:lnTo>
                <a:lnTo>
                  <a:pt x="151638" y="232029"/>
                </a:lnTo>
                <a:lnTo>
                  <a:pt x="151638" y="309372"/>
                </a:lnTo>
                <a:lnTo>
                  <a:pt x="303276" y="154686"/>
                </a:lnTo>
                <a:lnTo>
                  <a:pt x="1516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70147" y="5052059"/>
            <a:ext cx="303530" cy="309880"/>
          </a:xfrm>
          <a:custGeom>
            <a:avLst/>
            <a:gdLst/>
            <a:ahLst/>
            <a:cxnLst/>
            <a:rect l="l" t="t" r="r" b="b"/>
            <a:pathLst>
              <a:path w="303529" h="309879">
                <a:moveTo>
                  <a:pt x="151638" y="0"/>
                </a:moveTo>
                <a:lnTo>
                  <a:pt x="151638" y="77343"/>
                </a:lnTo>
                <a:lnTo>
                  <a:pt x="0" y="77343"/>
                </a:lnTo>
                <a:lnTo>
                  <a:pt x="0" y="232029"/>
                </a:lnTo>
                <a:lnTo>
                  <a:pt x="151638" y="232029"/>
                </a:lnTo>
                <a:lnTo>
                  <a:pt x="151638" y="309372"/>
                </a:lnTo>
                <a:lnTo>
                  <a:pt x="303276" y="154686"/>
                </a:lnTo>
                <a:lnTo>
                  <a:pt x="1516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70147" y="4323588"/>
            <a:ext cx="303530" cy="309880"/>
          </a:xfrm>
          <a:custGeom>
            <a:avLst/>
            <a:gdLst/>
            <a:ahLst/>
            <a:cxnLst/>
            <a:rect l="l" t="t" r="r" b="b"/>
            <a:pathLst>
              <a:path w="303529" h="309879">
                <a:moveTo>
                  <a:pt x="151638" y="0"/>
                </a:moveTo>
                <a:lnTo>
                  <a:pt x="151638" y="77343"/>
                </a:lnTo>
                <a:lnTo>
                  <a:pt x="0" y="77343"/>
                </a:lnTo>
                <a:lnTo>
                  <a:pt x="0" y="232029"/>
                </a:lnTo>
                <a:lnTo>
                  <a:pt x="151638" y="232029"/>
                </a:lnTo>
                <a:lnTo>
                  <a:pt x="151638" y="309372"/>
                </a:lnTo>
                <a:lnTo>
                  <a:pt x="303276" y="154686"/>
                </a:lnTo>
                <a:lnTo>
                  <a:pt x="1516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70147" y="3558540"/>
            <a:ext cx="303530" cy="309880"/>
          </a:xfrm>
          <a:custGeom>
            <a:avLst/>
            <a:gdLst/>
            <a:ahLst/>
            <a:cxnLst/>
            <a:rect l="l" t="t" r="r" b="b"/>
            <a:pathLst>
              <a:path w="303529" h="309879">
                <a:moveTo>
                  <a:pt x="151638" y="0"/>
                </a:moveTo>
                <a:lnTo>
                  <a:pt x="151638" y="77343"/>
                </a:lnTo>
                <a:lnTo>
                  <a:pt x="0" y="77343"/>
                </a:lnTo>
                <a:lnTo>
                  <a:pt x="0" y="232029"/>
                </a:lnTo>
                <a:lnTo>
                  <a:pt x="151638" y="232029"/>
                </a:lnTo>
                <a:lnTo>
                  <a:pt x="151638" y="309372"/>
                </a:lnTo>
                <a:lnTo>
                  <a:pt x="303276" y="154686"/>
                </a:lnTo>
                <a:lnTo>
                  <a:pt x="1516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81584" y="1946154"/>
            <a:ext cx="303530" cy="398145"/>
          </a:xfrm>
          <a:custGeom>
            <a:avLst/>
            <a:gdLst/>
            <a:ahLst/>
            <a:cxnLst/>
            <a:rect l="l" t="t" r="r" b="b"/>
            <a:pathLst>
              <a:path w="303530" h="398144">
                <a:moveTo>
                  <a:pt x="107759" y="0"/>
                </a:moveTo>
                <a:lnTo>
                  <a:pt x="86567" y="3170"/>
                </a:lnTo>
                <a:lnTo>
                  <a:pt x="73028" y="11200"/>
                </a:lnTo>
                <a:lnTo>
                  <a:pt x="65469" y="21868"/>
                </a:lnTo>
                <a:lnTo>
                  <a:pt x="62215" y="32952"/>
                </a:lnTo>
                <a:lnTo>
                  <a:pt x="63118" y="42900"/>
                </a:lnTo>
                <a:lnTo>
                  <a:pt x="63118" y="44551"/>
                </a:lnTo>
                <a:lnTo>
                  <a:pt x="50471" y="47696"/>
                </a:lnTo>
                <a:lnTo>
                  <a:pt x="39879" y="55080"/>
                </a:lnTo>
                <a:lnTo>
                  <a:pt x="33399" y="67805"/>
                </a:lnTo>
                <a:lnTo>
                  <a:pt x="32334" y="90766"/>
                </a:lnTo>
                <a:lnTo>
                  <a:pt x="24625" y="94068"/>
                </a:lnTo>
                <a:lnTo>
                  <a:pt x="9232" y="135331"/>
                </a:lnTo>
                <a:lnTo>
                  <a:pt x="10769" y="141935"/>
                </a:lnTo>
                <a:lnTo>
                  <a:pt x="15392" y="148539"/>
                </a:lnTo>
                <a:lnTo>
                  <a:pt x="12318" y="150190"/>
                </a:lnTo>
                <a:lnTo>
                  <a:pt x="10769" y="151841"/>
                </a:lnTo>
                <a:lnTo>
                  <a:pt x="10769" y="153492"/>
                </a:lnTo>
                <a:lnTo>
                  <a:pt x="2574" y="163076"/>
                </a:lnTo>
                <a:lnTo>
                  <a:pt x="2471" y="163385"/>
                </a:lnTo>
                <a:lnTo>
                  <a:pt x="0" y="176473"/>
                </a:lnTo>
                <a:lnTo>
                  <a:pt x="2313" y="190536"/>
                </a:lnTo>
                <a:lnTo>
                  <a:pt x="30844" y="215878"/>
                </a:lnTo>
                <a:lnTo>
                  <a:pt x="79233" y="228770"/>
                </a:lnTo>
                <a:lnTo>
                  <a:pt x="100063" y="229412"/>
                </a:lnTo>
                <a:lnTo>
                  <a:pt x="97588" y="242100"/>
                </a:lnTo>
                <a:lnTo>
                  <a:pt x="94464" y="254363"/>
                </a:lnTo>
                <a:lnTo>
                  <a:pt x="90570" y="266332"/>
                </a:lnTo>
                <a:lnTo>
                  <a:pt x="85781" y="278139"/>
                </a:lnTo>
                <a:lnTo>
                  <a:pt x="80047" y="288823"/>
                </a:lnTo>
                <a:lnTo>
                  <a:pt x="73683" y="303891"/>
                </a:lnTo>
                <a:lnTo>
                  <a:pt x="68806" y="316713"/>
                </a:lnTo>
                <a:lnTo>
                  <a:pt x="65696" y="327664"/>
                </a:lnTo>
                <a:lnTo>
                  <a:pt x="66411" y="344978"/>
                </a:lnTo>
                <a:lnTo>
                  <a:pt x="82059" y="381332"/>
                </a:lnTo>
                <a:lnTo>
                  <a:pt x="115455" y="397763"/>
                </a:lnTo>
                <a:lnTo>
                  <a:pt x="120078" y="397763"/>
                </a:lnTo>
                <a:lnTo>
                  <a:pt x="121615" y="396113"/>
                </a:lnTo>
                <a:lnTo>
                  <a:pt x="123151" y="396113"/>
                </a:lnTo>
                <a:lnTo>
                  <a:pt x="124701" y="394462"/>
                </a:lnTo>
                <a:lnTo>
                  <a:pt x="124701" y="391159"/>
                </a:lnTo>
                <a:lnTo>
                  <a:pt x="127096" y="379602"/>
                </a:lnTo>
                <a:lnTo>
                  <a:pt x="110845" y="379602"/>
                </a:lnTo>
                <a:lnTo>
                  <a:pt x="97391" y="373648"/>
                </a:lnTo>
                <a:lnTo>
                  <a:pt x="87951" y="365128"/>
                </a:lnTo>
                <a:lnTo>
                  <a:pt x="82268" y="353770"/>
                </a:lnTo>
                <a:lnTo>
                  <a:pt x="80088" y="339297"/>
                </a:lnTo>
                <a:lnTo>
                  <a:pt x="80925" y="331375"/>
                </a:lnTo>
                <a:lnTo>
                  <a:pt x="83932" y="320323"/>
                </a:lnTo>
                <a:lnTo>
                  <a:pt x="89746" y="305775"/>
                </a:lnTo>
                <a:lnTo>
                  <a:pt x="98526" y="287172"/>
                </a:lnTo>
                <a:lnTo>
                  <a:pt x="103945" y="275478"/>
                </a:lnTo>
                <a:lnTo>
                  <a:pt x="108456" y="263433"/>
                </a:lnTo>
                <a:lnTo>
                  <a:pt x="111972" y="251133"/>
                </a:lnTo>
                <a:lnTo>
                  <a:pt x="114404" y="238673"/>
                </a:lnTo>
                <a:lnTo>
                  <a:pt x="117004" y="222808"/>
                </a:lnTo>
                <a:lnTo>
                  <a:pt x="116891" y="220916"/>
                </a:lnTo>
                <a:lnTo>
                  <a:pt x="115455" y="217855"/>
                </a:lnTo>
                <a:lnTo>
                  <a:pt x="113918" y="216204"/>
                </a:lnTo>
                <a:lnTo>
                  <a:pt x="113918" y="214553"/>
                </a:lnTo>
                <a:lnTo>
                  <a:pt x="95453" y="214553"/>
                </a:lnTo>
                <a:lnTo>
                  <a:pt x="80441" y="213956"/>
                </a:lnTo>
                <a:lnTo>
                  <a:pt x="25725" y="194264"/>
                </a:lnTo>
                <a:lnTo>
                  <a:pt x="15392" y="169989"/>
                </a:lnTo>
                <a:lnTo>
                  <a:pt x="20015" y="165036"/>
                </a:lnTo>
                <a:lnTo>
                  <a:pt x="23088" y="163385"/>
                </a:lnTo>
                <a:lnTo>
                  <a:pt x="27711" y="158445"/>
                </a:lnTo>
                <a:lnTo>
                  <a:pt x="76974" y="155143"/>
                </a:lnTo>
                <a:lnTo>
                  <a:pt x="81597" y="155143"/>
                </a:lnTo>
                <a:lnTo>
                  <a:pt x="84670" y="151841"/>
                </a:lnTo>
                <a:lnTo>
                  <a:pt x="84670" y="146888"/>
                </a:lnTo>
                <a:lnTo>
                  <a:pt x="83134" y="141935"/>
                </a:lnTo>
                <a:lnTo>
                  <a:pt x="27711" y="141935"/>
                </a:lnTo>
                <a:lnTo>
                  <a:pt x="24625" y="132029"/>
                </a:lnTo>
                <a:lnTo>
                  <a:pt x="24625" y="122123"/>
                </a:lnTo>
                <a:lnTo>
                  <a:pt x="26174" y="113880"/>
                </a:lnTo>
                <a:lnTo>
                  <a:pt x="27711" y="112229"/>
                </a:lnTo>
                <a:lnTo>
                  <a:pt x="29247" y="108927"/>
                </a:lnTo>
                <a:lnTo>
                  <a:pt x="38480" y="105625"/>
                </a:lnTo>
                <a:lnTo>
                  <a:pt x="41566" y="105625"/>
                </a:lnTo>
                <a:lnTo>
                  <a:pt x="86207" y="102323"/>
                </a:lnTo>
                <a:lnTo>
                  <a:pt x="90830" y="102323"/>
                </a:lnTo>
                <a:lnTo>
                  <a:pt x="93903" y="99021"/>
                </a:lnTo>
                <a:lnTo>
                  <a:pt x="93903" y="89115"/>
                </a:lnTo>
                <a:lnTo>
                  <a:pt x="91598" y="87464"/>
                </a:lnTo>
                <a:lnTo>
                  <a:pt x="47726" y="87464"/>
                </a:lnTo>
                <a:lnTo>
                  <a:pt x="47726" y="69316"/>
                </a:lnTo>
                <a:lnTo>
                  <a:pt x="49263" y="61061"/>
                </a:lnTo>
                <a:lnTo>
                  <a:pt x="66192" y="61061"/>
                </a:lnTo>
                <a:lnTo>
                  <a:pt x="72351" y="59410"/>
                </a:lnTo>
                <a:lnTo>
                  <a:pt x="96989" y="59410"/>
                </a:lnTo>
                <a:lnTo>
                  <a:pt x="100063" y="56108"/>
                </a:lnTo>
                <a:lnTo>
                  <a:pt x="99965" y="47696"/>
                </a:lnTo>
                <a:lnTo>
                  <a:pt x="96989" y="42900"/>
                </a:lnTo>
                <a:lnTo>
                  <a:pt x="76974" y="42900"/>
                </a:lnTo>
                <a:lnTo>
                  <a:pt x="76974" y="41249"/>
                </a:lnTo>
                <a:lnTo>
                  <a:pt x="78644" y="30093"/>
                </a:lnTo>
                <a:lnTo>
                  <a:pt x="86520" y="20870"/>
                </a:lnTo>
                <a:lnTo>
                  <a:pt x="104901" y="16546"/>
                </a:lnTo>
                <a:lnTo>
                  <a:pt x="203393" y="16497"/>
                </a:lnTo>
                <a:lnTo>
                  <a:pt x="197747" y="13223"/>
                </a:lnTo>
                <a:lnTo>
                  <a:pt x="185933" y="7952"/>
                </a:lnTo>
                <a:lnTo>
                  <a:pt x="173637" y="3974"/>
                </a:lnTo>
                <a:lnTo>
                  <a:pt x="160951" y="1339"/>
                </a:lnTo>
                <a:lnTo>
                  <a:pt x="147968" y="97"/>
                </a:lnTo>
                <a:lnTo>
                  <a:pt x="107759" y="0"/>
                </a:lnTo>
                <a:close/>
              </a:path>
              <a:path w="303530" h="398144">
                <a:moveTo>
                  <a:pt x="203393" y="16497"/>
                </a:moveTo>
                <a:lnTo>
                  <a:pt x="143166" y="16497"/>
                </a:lnTo>
                <a:lnTo>
                  <a:pt x="155960" y="17315"/>
                </a:lnTo>
                <a:lnTo>
                  <a:pt x="168585" y="19747"/>
                </a:lnTo>
                <a:lnTo>
                  <a:pt x="203747" y="36352"/>
                </a:lnTo>
                <a:lnTo>
                  <a:pt x="238620" y="70967"/>
                </a:lnTo>
                <a:lnTo>
                  <a:pt x="277101" y="70967"/>
                </a:lnTo>
                <a:lnTo>
                  <a:pt x="280755" y="83462"/>
                </a:lnTo>
                <a:lnTo>
                  <a:pt x="283828" y="95958"/>
                </a:lnTo>
                <a:lnTo>
                  <a:pt x="286150" y="108455"/>
                </a:lnTo>
                <a:lnTo>
                  <a:pt x="287546" y="120952"/>
                </a:lnTo>
                <a:lnTo>
                  <a:pt x="287233" y="136316"/>
                </a:lnTo>
                <a:lnTo>
                  <a:pt x="277164" y="184234"/>
                </a:lnTo>
                <a:lnTo>
                  <a:pt x="275564" y="188150"/>
                </a:lnTo>
                <a:lnTo>
                  <a:pt x="250939" y="188150"/>
                </a:lnTo>
                <a:lnTo>
                  <a:pt x="237160" y="190324"/>
                </a:lnTo>
                <a:lnTo>
                  <a:pt x="197053" y="232714"/>
                </a:lnTo>
                <a:lnTo>
                  <a:pt x="189004" y="245236"/>
                </a:lnTo>
                <a:lnTo>
                  <a:pt x="183246" y="254085"/>
                </a:lnTo>
                <a:lnTo>
                  <a:pt x="180123" y="255816"/>
                </a:lnTo>
                <a:lnTo>
                  <a:pt x="178574" y="259118"/>
                </a:lnTo>
                <a:lnTo>
                  <a:pt x="177037" y="260769"/>
                </a:lnTo>
                <a:lnTo>
                  <a:pt x="147789" y="293776"/>
                </a:lnTo>
                <a:lnTo>
                  <a:pt x="126892" y="325812"/>
                </a:lnTo>
                <a:lnTo>
                  <a:pt x="110845" y="379602"/>
                </a:lnTo>
                <a:lnTo>
                  <a:pt x="127096" y="379602"/>
                </a:lnTo>
                <a:lnTo>
                  <a:pt x="130860" y="361441"/>
                </a:lnTo>
                <a:lnTo>
                  <a:pt x="134239" y="348774"/>
                </a:lnTo>
                <a:lnTo>
                  <a:pt x="138759" y="336837"/>
                </a:lnTo>
                <a:lnTo>
                  <a:pt x="144423" y="325551"/>
                </a:lnTo>
                <a:lnTo>
                  <a:pt x="151229" y="314832"/>
                </a:lnTo>
                <a:lnTo>
                  <a:pt x="187820" y="272326"/>
                </a:lnTo>
                <a:lnTo>
                  <a:pt x="189356" y="269024"/>
                </a:lnTo>
                <a:lnTo>
                  <a:pt x="192430" y="267373"/>
                </a:lnTo>
                <a:lnTo>
                  <a:pt x="193966" y="264071"/>
                </a:lnTo>
                <a:lnTo>
                  <a:pt x="200804" y="255600"/>
                </a:lnTo>
                <a:lnTo>
                  <a:pt x="227636" y="217803"/>
                </a:lnTo>
                <a:lnTo>
                  <a:pt x="243230" y="204647"/>
                </a:lnTo>
                <a:lnTo>
                  <a:pt x="284797" y="204647"/>
                </a:lnTo>
                <a:lnTo>
                  <a:pt x="286346" y="202996"/>
                </a:lnTo>
                <a:lnTo>
                  <a:pt x="299614" y="163076"/>
                </a:lnTo>
                <a:lnTo>
                  <a:pt x="302988" y="138633"/>
                </a:lnTo>
                <a:lnTo>
                  <a:pt x="302896" y="128517"/>
                </a:lnTo>
                <a:lnTo>
                  <a:pt x="297620" y="85328"/>
                </a:lnTo>
                <a:lnTo>
                  <a:pt x="286346" y="54457"/>
                </a:lnTo>
                <a:lnTo>
                  <a:pt x="244779" y="54457"/>
                </a:lnTo>
                <a:lnTo>
                  <a:pt x="233997" y="42900"/>
                </a:lnTo>
                <a:lnTo>
                  <a:pt x="229374" y="36309"/>
                </a:lnTo>
                <a:lnTo>
                  <a:pt x="219560" y="27451"/>
                </a:lnTo>
                <a:lnTo>
                  <a:pt x="208987" y="19740"/>
                </a:lnTo>
                <a:lnTo>
                  <a:pt x="203393" y="16497"/>
                </a:lnTo>
                <a:close/>
              </a:path>
              <a:path w="303530" h="398144">
                <a:moveTo>
                  <a:pt x="80047" y="138633"/>
                </a:moveTo>
                <a:lnTo>
                  <a:pt x="75437" y="138633"/>
                </a:lnTo>
                <a:lnTo>
                  <a:pt x="27711" y="141935"/>
                </a:lnTo>
                <a:lnTo>
                  <a:pt x="83134" y="141935"/>
                </a:lnTo>
                <a:lnTo>
                  <a:pt x="80047" y="138633"/>
                </a:lnTo>
                <a:close/>
              </a:path>
              <a:path w="303530" h="398144">
                <a:moveTo>
                  <a:pt x="89293" y="85813"/>
                </a:moveTo>
                <a:lnTo>
                  <a:pt x="86207" y="85813"/>
                </a:lnTo>
                <a:lnTo>
                  <a:pt x="47726" y="87464"/>
                </a:lnTo>
                <a:lnTo>
                  <a:pt x="91598" y="87464"/>
                </a:lnTo>
                <a:lnTo>
                  <a:pt x="89293" y="85813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1584" y="1946154"/>
            <a:ext cx="303530" cy="398145"/>
          </a:xfrm>
          <a:custGeom>
            <a:avLst/>
            <a:gdLst/>
            <a:ahLst/>
            <a:cxnLst/>
            <a:rect l="l" t="t" r="r" b="b"/>
            <a:pathLst>
              <a:path w="303530" h="398144">
                <a:moveTo>
                  <a:pt x="289420" y="59410"/>
                </a:moveTo>
                <a:lnTo>
                  <a:pt x="287883" y="56108"/>
                </a:lnTo>
                <a:lnTo>
                  <a:pt x="286346" y="54457"/>
                </a:lnTo>
                <a:lnTo>
                  <a:pt x="283260" y="54457"/>
                </a:lnTo>
                <a:lnTo>
                  <a:pt x="244779" y="54457"/>
                </a:lnTo>
                <a:lnTo>
                  <a:pt x="238620" y="47853"/>
                </a:lnTo>
                <a:lnTo>
                  <a:pt x="233997" y="42900"/>
                </a:lnTo>
                <a:lnTo>
                  <a:pt x="229374" y="36309"/>
                </a:lnTo>
                <a:lnTo>
                  <a:pt x="197747" y="13223"/>
                </a:lnTo>
                <a:lnTo>
                  <a:pt x="160951" y="1339"/>
                </a:lnTo>
                <a:lnTo>
                  <a:pt x="107759" y="0"/>
                </a:lnTo>
                <a:lnTo>
                  <a:pt x="86567" y="3170"/>
                </a:lnTo>
                <a:lnTo>
                  <a:pt x="73028" y="11200"/>
                </a:lnTo>
                <a:lnTo>
                  <a:pt x="65469" y="21868"/>
                </a:lnTo>
                <a:lnTo>
                  <a:pt x="62215" y="32952"/>
                </a:lnTo>
                <a:lnTo>
                  <a:pt x="63118" y="42900"/>
                </a:lnTo>
                <a:lnTo>
                  <a:pt x="63118" y="44551"/>
                </a:lnTo>
                <a:lnTo>
                  <a:pt x="50471" y="47696"/>
                </a:lnTo>
                <a:lnTo>
                  <a:pt x="39879" y="55080"/>
                </a:lnTo>
                <a:lnTo>
                  <a:pt x="33399" y="67805"/>
                </a:lnTo>
                <a:lnTo>
                  <a:pt x="32334" y="90766"/>
                </a:lnTo>
                <a:lnTo>
                  <a:pt x="24625" y="94068"/>
                </a:lnTo>
                <a:lnTo>
                  <a:pt x="9232" y="135331"/>
                </a:lnTo>
                <a:lnTo>
                  <a:pt x="10769" y="141935"/>
                </a:lnTo>
                <a:lnTo>
                  <a:pt x="15392" y="148539"/>
                </a:lnTo>
                <a:lnTo>
                  <a:pt x="12318" y="150190"/>
                </a:lnTo>
                <a:lnTo>
                  <a:pt x="10769" y="151841"/>
                </a:lnTo>
                <a:lnTo>
                  <a:pt x="10769" y="153492"/>
                </a:lnTo>
                <a:lnTo>
                  <a:pt x="2516" y="163144"/>
                </a:lnTo>
                <a:lnTo>
                  <a:pt x="0" y="176473"/>
                </a:lnTo>
                <a:lnTo>
                  <a:pt x="2313" y="190536"/>
                </a:lnTo>
                <a:lnTo>
                  <a:pt x="8743" y="200964"/>
                </a:lnTo>
                <a:lnTo>
                  <a:pt x="42887" y="220916"/>
                </a:lnTo>
                <a:lnTo>
                  <a:pt x="92043" y="229387"/>
                </a:lnTo>
                <a:lnTo>
                  <a:pt x="100063" y="229412"/>
                </a:lnTo>
                <a:lnTo>
                  <a:pt x="97588" y="242100"/>
                </a:lnTo>
                <a:lnTo>
                  <a:pt x="94464" y="254363"/>
                </a:lnTo>
                <a:lnTo>
                  <a:pt x="90570" y="266332"/>
                </a:lnTo>
                <a:lnTo>
                  <a:pt x="85781" y="278139"/>
                </a:lnTo>
                <a:lnTo>
                  <a:pt x="80047" y="288823"/>
                </a:lnTo>
                <a:lnTo>
                  <a:pt x="73689" y="303874"/>
                </a:lnTo>
                <a:lnTo>
                  <a:pt x="68806" y="316713"/>
                </a:lnTo>
                <a:lnTo>
                  <a:pt x="65696" y="327664"/>
                </a:lnTo>
                <a:lnTo>
                  <a:pt x="66411" y="344978"/>
                </a:lnTo>
                <a:lnTo>
                  <a:pt x="82059" y="381332"/>
                </a:lnTo>
                <a:lnTo>
                  <a:pt x="115455" y="397763"/>
                </a:lnTo>
                <a:lnTo>
                  <a:pt x="117004" y="397763"/>
                </a:lnTo>
                <a:lnTo>
                  <a:pt x="118541" y="397763"/>
                </a:lnTo>
                <a:lnTo>
                  <a:pt x="120078" y="397763"/>
                </a:lnTo>
                <a:lnTo>
                  <a:pt x="121615" y="396113"/>
                </a:lnTo>
                <a:lnTo>
                  <a:pt x="123151" y="396113"/>
                </a:lnTo>
                <a:lnTo>
                  <a:pt x="124701" y="394462"/>
                </a:lnTo>
                <a:lnTo>
                  <a:pt x="124701" y="391159"/>
                </a:lnTo>
                <a:lnTo>
                  <a:pt x="130860" y="361441"/>
                </a:lnTo>
                <a:lnTo>
                  <a:pt x="144423" y="325551"/>
                </a:lnTo>
                <a:lnTo>
                  <a:pt x="187820" y="272326"/>
                </a:lnTo>
                <a:lnTo>
                  <a:pt x="189356" y="269024"/>
                </a:lnTo>
                <a:lnTo>
                  <a:pt x="192430" y="267373"/>
                </a:lnTo>
                <a:lnTo>
                  <a:pt x="193966" y="264071"/>
                </a:lnTo>
                <a:lnTo>
                  <a:pt x="200804" y="255600"/>
                </a:lnTo>
                <a:lnTo>
                  <a:pt x="208665" y="243739"/>
                </a:lnTo>
                <a:lnTo>
                  <a:pt x="217068" y="231063"/>
                </a:lnTo>
                <a:lnTo>
                  <a:pt x="227636" y="217803"/>
                </a:lnTo>
                <a:lnTo>
                  <a:pt x="234487" y="210316"/>
                </a:lnTo>
                <a:lnTo>
                  <a:pt x="238620" y="206298"/>
                </a:lnTo>
                <a:lnTo>
                  <a:pt x="243230" y="204647"/>
                </a:lnTo>
                <a:lnTo>
                  <a:pt x="250939" y="204647"/>
                </a:lnTo>
                <a:lnTo>
                  <a:pt x="281723" y="204647"/>
                </a:lnTo>
                <a:lnTo>
                  <a:pt x="284797" y="204647"/>
                </a:lnTo>
                <a:lnTo>
                  <a:pt x="286346" y="202996"/>
                </a:lnTo>
                <a:lnTo>
                  <a:pt x="299614" y="163076"/>
                </a:lnTo>
                <a:lnTo>
                  <a:pt x="303073" y="137756"/>
                </a:lnTo>
                <a:lnTo>
                  <a:pt x="302802" y="123587"/>
                </a:lnTo>
                <a:lnTo>
                  <a:pt x="297620" y="85328"/>
                </a:lnTo>
                <a:lnTo>
                  <a:pt x="290577" y="62377"/>
                </a:lnTo>
                <a:lnTo>
                  <a:pt x="289420" y="59410"/>
                </a:lnTo>
                <a:close/>
              </a:path>
            </a:pathLst>
          </a:custGeom>
          <a:ln w="952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6976" y="1962651"/>
            <a:ext cx="272415" cy="363220"/>
          </a:xfrm>
          <a:custGeom>
            <a:avLst/>
            <a:gdLst/>
            <a:ahLst/>
            <a:cxnLst/>
            <a:rect l="l" t="t" r="r" b="b"/>
            <a:pathLst>
              <a:path w="272415" h="363219">
                <a:moveTo>
                  <a:pt x="260172" y="171653"/>
                </a:moveTo>
                <a:lnTo>
                  <a:pt x="235546" y="171653"/>
                </a:lnTo>
                <a:lnTo>
                  <a:pt x="221767" y="173826"/>
                </a:lnTo>
                <a:lnTo>
                  <a:pt x="181660" y="216217"/>
                </a:lnTo>
                <a:lnTo>
                  <a:pt x="173612" y="228739"/>
                </a:lnTo>
                <a:lnTo>
                  <a:pt x="167854" y="237588"/>
                </a:lnTo>
                <a:lnTo>
                  <a:pt x="164731" y="239318"/>
                </a:lnTo>
                <a:lnTo>
                  <a:pt x="163182" y="242620"/>
                </a:lnTo>
                <a:lnTo>
                  <a:pt x="161645" y="244271"/>
                </a:lnTo>
                <a:lnTo>
                  <a:pt x="132397" y="277279"/>
                </a:lnTo>
                <a:lnTo>
                  <a:pt x="111499" y="309314"/>
                </a:lnTo>
                <a:lnTo>
                  <a:pt x="95453" y="363105"/>
                </a:lnTo>
                <a:lnTo>
                  <a:pt x="81999" y="357151"/>
                </a:lnTo>
                <a:lnTo>
                  <a:pt x="72558" y="348631"/>
                </a:lnTo>
                <a:lnTo>
                  <a:pt x="66876" y="337272"/>
                </a:lnTo>
                <a:lnTo>
                  <a:pt x="64696" y="322800"/>
                </a:lnTo>
                <a:lnTo>
                  <a:pt x="65533" y="314877"/>
                </a:lnTo>
                <a:lnTo>
                  <a:pt x="68540" y="303826"/>
                </a:lnTo>
                <a:lnTo>
                  <a:pt x="74354" y="289278"/>
                </a:lnTo>
                <a:lnTo>
                  <a:pt x="83134" y="270675"/>
                </a:lnTo>
                <a:lnTo>
                  <a:pt x="88553" y="258980"/>
                </a:lnTo>
                <a:lnTo>
                  <a:pt x="93064" y="246936"/>
                </a:lnTo>
                <a:lnTo>
                  <a:pt x="96580" y="234636"/>
                </a:lnTo>
                <a:lnTo>
                  <a:pt x="99012" y="222176"/>
                </a:lnTo>
                <a:lnTo>
                  <a:pt x="101612" y="206311"/>
                </a:lnTo>
                <a:lnTo>
                  <a:pt x="101612" y="204660"/>
                </a:lnTo>
                <a:lnTo>
                  <a:pt x="100063" y="201358"/>
                </a:lnTo>
                <a:lnTo>
                  <a:pt x="98526" y="199707"/>
                </a:lnTo>
                <a:lnTo>
                  <a:pt x="98526" y="198056"/>
                </a:lnTo>
                <a:lnTo>
                  <a:pt x="95453" y="198056"/>
                </a:lnTo>
                <a:lnTo>
                  <a:pt x="93903" y="198056"/>
                </a:lnTo>
                <a:lnTo>
                  <a:pt x="80060" y="198056"/>
                </a:lnTo>
                <a:lnTo>
                  <a:pt x="65048" y="197459"/>
                </a:lnTo>
                <a:lnTo>
                  <a:pt x="10333" y="177766"/>
                </a:lnTo>
                <a:lnTo>
                  <a:pt x="0" y="155143"/>
                </a:lnTo>
                <a:lnTo>
                  <a:pt x="0" y="153492"/>
                </a:lnTo>
                <a:lnTo>
                  <a:pt x="4622" y="148539"/>
                </a:lnTo>
                <a:lnTo>
                  <a:pt x="7696" y="146888"/>
                </a:lnTo>
                <a:lnTo>
                  <a:pt x="9232" y="145237"/>
                </a:lnTo>
                <a:lnTo>
                  <a:pt x="12318" y="141947"/>
                </a:lnTo>
                <a:lnTo>
                  <a:pt x="61582" y="138645"/>
                </a:lnTo>
                <a:lnTo>
                  <a:pt x="66205" y="138645"/>
                </a:lnTo>
                <a:lnTo>
                  <a:pt x="69278" y="135343"/>
                </a:lnTo>
                <a:lnTo>
                  <a:pt x="69278" y="130390"/>
                </a:lnTo>
                <a:lnTo>
                  <a:pt x="67741" y="125437"/>
                </a:lnTo>
                <a:lnTo>
                  <a:pt x="64655" y="122135"/>
                </a:lnTo>
                <a:lnTo>
                  <a:pt x="60045" y="122135"/>
                </a:lnTo>
                <a:lnTo>
                  <a:pt x="12318" y="125437"/>
                </a:lnTo>
                <a:lnTo>
                  <a:pt x="10782" y="120484"/>
                </a:lnTo>
                <a:lnTo>
                  <a:pt x="9232" y="115531"/>
                </a:lnTo>
                <a:lnTo>
                  <a:pt x="9232" y="112229"/>
                </a:lnTo>
                <a:lnTo>
                  <a:pt x="9232" y="105625"/>
                </a:lnTo>
                <a:lnTo>
                  <a:pt x="10782" y="97383"/>
                </a:lnTo>
                <a:lnTo>
                  <a:pt x="12318" y="95732"/>
                </a:lnTo>
                <a:lnTo>
                  <a:pt x="13855" y="92430"/>
                </a:lnTo>
                <a:lnTo>
                  <a:pt x="18478" y="90779"/>
                </a:lnTo>
                <a:lnTo>
                  <a:pt x="23088" y="89128"/>
                </a:lnTo>
                <a:lnTo>
                  <a:pt x="26174" y="89128"/>
                </a:lnTo>
                <a:lnTo>
                  <a:pt x="70815" y="85826"/>
                </a:lnTo>
                <a:lnTo>
                  <a:pt x="75437" y="85826"/>
                </a:lnTo>
                <a:lnTo>
                  <a:pt x="78511" y="82524"/>
                </a:lnTo>
                <a:lnTo>
                  <a:pt x="78511" y="77571"/>
                </a:lnTo>
                <a:lnTo>
                  <a:pt x="78511" y="72618"/>
                </a:lnTo>
                <a:lnTo>
                  <a:pt x="73901" y="69316"/>
                </a:lnTo>
                <a:lnTo>
                  <a:pt x="70815" y="69316"/>
                </a:lnTo>
                <a:lnTo>
                  <a:pt x="32334" y="70967"/>
                </a:lnTo>
                <a:lnTo>
                  <a:pt x="32334" y="61074"/>
                </a:lnTo>
                <a:lnTo>
                  <a:pt x="32334" y="52819"/>
                </a:lnTo>
                <a:lnTo>
                  <a:pt x="33870" y="44564"/>
                </a:lnTo>
                <a:lnTo>
                  <a:pt x="50800" y="44564"/>
                </a:lnTo>
                <a:lnTo>
                  <a:pt x="56959" y="42913"/>
                </a:lnTo>
                <a:lnTo>
                  <a:pt x="76974" y="42913"/>
                </a:lnTo>
                <a:lnTo>
                  <a:pt x="81597" y="42913"/>
                </a:lnTo>
                <a:lnTo>
                  <a:pt x="84670" y="39611"/>
                </a:lnTo>
                <a:lnTo>
                  <a:pt x="84670" y="34658"/>
                </a:lnTo>
                <a:lnTo>
                  <a:pt x="84670" y="31356"/>
                </a:lnTo>
                <a:lnTo>
                  <a:pt x="81597" y="26403"/>
                </a:lnTo>
                <a:lnTo>
                  <a:pt x="76974" y="26403"/>
                </a:lnTo>
                <a:lnTo>
                  <a:pt x="63118" y="26403"/>
                </a:lnTo>
                <a:lnTo>
                  <a:pt x="61582" y="26403"/>
                </a:lnTo>
                <a:lnTo>
                  <a:pt x="61582" y="24752"/>
                </a:lnTo>
                <a:lnTo>
                  <a:pt x="63252" y="13595"/>
                </a:lnTo>
                <a:lnTo>
                  <a:pt x="71127" y="4373"/>
                </a:lnTo>
                <a:lnTo>
                  <a:pt x="89509" y="49"/>
                </a:lnTo>
                <a:lnTo>
                  <a:pt x="127774" y="0"/>
                </a:lnTo>
                <a:lnTo>
                  <a:pt x="140568" y="818"/>
                </a:lnTo>
                <a:lnTo>
                  <a:pt x="177255" y="12805"/>
                </a:lnTo>
                <a:lnTo>
                  <a:pt x="208562" y="38798"/>
                </a:lnTo>
                <a:lnTo>
                  <a:pt x="220141" y="51168"/>
                </a:lnTo>
                <a:lnTo>
                  <a:pt x="221691" y="52819"/>
                </a:lnTo>
                <a:lnTo>
                  <a:pt x="223227" y="54470"/>
                </a:lnTo>
                <a:lnTo>
                  <a:pt x="224764" y="54470"/>
                </a:lnTo>
                <a:lnTo>
                  <a:pt x="261708" y="54470"/>
                </a:lnTo>
                <a:lnTo>
                  <a:pt x="265362" y="66964"/>
                </a:lnTo>
                <a:lnTo>
                  <a:pt x="268436" y="79461"/>
                </a:lnTo>
                <a:lnTo>
                  <a:pt x="270757" y="91958"/>
                </a:lnTo>
                <a:lnTo>
                  <a:pt x="272154" y="104454"/>
                </a:lnTo>
                <a:lnTo>
                  <a:pt x="271840" y="119819"/>
                </a:lnTo>
                <a:lnTo>
                  <a:pt x="270573" y="133529"/>
                </a:lnTo>
                <a:lnTo>
                  <a:pt x="268424" y="145886"/>
                </a:lnTo>
                <a:lnTo>
                  <a:pt x="265466" y="157188"/>
                </a:lnTo>
                <a:lnTo>
                  <a:pt x="261772" y="167737"/>
                </a:lnTo>
                <a:lnTo>
                  <a:pt x="260172" y="171653"/>
                </a:lnTo>
                <a:close/>
              </a:path>
            </a:pathLst>
          </a:custGeom>
          <a:ln w="952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6821" y="3477769"/>
            <a:ext cx="302260" cy="398145"/>
          </a:xfrm>
          <a:custGeom>
            <a:avLst/>
            <a:gdLst/>
            <a:ahLst/>
            <a:cxnLst/>
            <a:rect l="l" t="t" r="r" b="b"/>
            <a:pathLst>
              <a:path w="302259" h="398145">
                <a:moveTo>
                  <a:pt x="17843" y="65747"/>
                </a:moveTo>
                <a:lnTo>
                  <a:pt x="11893" y="65755"/>
                </a:lnTo>
                <a:lnTo>
                  <a:pt x="7429" y="70675"/>
                </a:lnTo>
                <a:lnTo>
                  <a:pt x="2971" y="73964"/>
                </a:lnTo>
                <a:lnTo>
                  <a:pt x="0" y="78892"/>
                </a:lnTo>
                <a:lnTo>
                  <a:pt x="0" y="193954"/>
                </a:lnTo>
                <a:lnTo>
                  <a:pt x="4190" y="238339"/>
                </a:lnTo>
                <a:lnTo>
                  <a:pt x="15548" y="276265"/>
                </a:lnTo>
                <a:lnTo>
                  <a:pt x="42032" y="321935"/>
                </a:lnTo>
                <a:lnTo>
                  <a:pt x="74385" y="355366"/>
                </a:lnTo>
                <a:lnTo>
                  <a:pt x="106453" y="377932"/>
                </a:lnTo>
                <a:lnTo>
                  <a:pt x="142554" y="395135"/>
                </a:lnTo>
                <a:lnTo>
                  <a:pt x="145121" y="395972"/>
                </a:lnTo>
                <a:lnTo>
                  <a:pt x="147167" y="397763"/>
                </a:lnTo>
                <a:lnTo>
                  <a:pt x="154597" y="397763"/>
                </a:lnTo>
                <a:lnTo>
                  <a:pt x="156083" y="396113"/>
                </a:lnTo>
                <a:lnTo>
                  <a:pt x="157384" y="395745"/>
                </a:lnTo>
                <a:lnTo>
                  <a:pt x="189345" y="381330"/>
                </a:lnTo>
                <a:lnTo>
                  <a:pt x="150139" y="381330"/>
                </a:lnTo>
                <a:lnTo>
                  <a:pt x="148739" y="380919"/>
                </a:lnTo>
                <a:lnTo>
                  <a:pt x="104839" y="358538"/>
                </a:lnTo>
                <a:lnTo>
                  <a:pt x="71988" y="332117"/>
                </a:lnTo>
                <a:lnTo>
                  <a:pt x="41408" y="293599"/>
                </a:lnTo>
                <a:lnTo>
                  <a:pt x="20253" y="241525"/>
                </a:lnTo>
                <a:lnTo>
                  <a:pt x="14918" y="198559"/>
                </a:lnTo>
                <a:lnTo>
                  <a:pt x="14871" y="83819"/>
                </a:lnTo>
                <a:lnTo>
                  <a:pt x="16357" y="83819"/>
                </a:lnTo>
                <a:lnTo>
                  <a:pt x="16357" y="82181"/>
                </a:lnTo>
                <a:lnTo>
                  <a:pt x="67983" y="82181"/>
                </a:lnTo>
                <a:lnTo>
                  <a:pt x="71236" y="81440"/>
                </a:lnTo>
                <a:lnTo>
                  <a:pt x="82043" y="77773"/>
                </a:lnTo>
                <a:lnTo>
                  <a:pt x="93135" y="72611"/>
                </a:lnTo>
                <a:lnTo>
                  <a:pt x="99550" y="68708"/>
                </a:lnTo>
                <a:lnTo>
                  <a:pt x="49557" y="68708"/>
                </a:lnTo>
                <a:lnTo>
                  <a:pt x="29449" y="68248"/>
                </a:lnTo>
                <a:lnTo>
                  <a:pt x="22413" y="67409"/>
                </a:lnTo>
                <a:lnTo>
                  <a:pt x="17843" y="65747"/>
                </a:lnTo>
                <a:close/>
              </a:path>
              <a:path w="302259" h="398145">
                <a:moveTo>
                  <a:pt x="301752" y="82181"/>
                </a:moveTo>
                <a:lnTo>
                  <a:pt x="285407" y="82181"/>
                </a:lnTo>
                <a:lnTo>
                  <a:pt x="285407" y="83819"/>
                </a:lnTo>
                <a:lnTo>
                  <a:pt x="286893" y="83819"/>
                </a:lnTo>
                <a:lnTo>
                  <a:pt x="286893" y="193954"/>
                </a:lnTo>
                <a:lnTo>
                  <a:pt x="282397" y="237600"/>
                </a:lnTo>
                <a:lnTo>
                  <a:pt x="270326" y="274531"/>
                </a:lnTo>
                <a:lnTo>
                  <a:pt x="242648" y="318283"/>
                </a:lnTo>
                <a:lnTo>
                  <a:pt x="209845" y="349355"/>
                </a:lnTo>
                <a:lnTo>
                  <a:pt x="170500" y="373581"/>
                </a:lnTo>
                <a:lnTo>
                  <a:pt x="150139" y="381330"/>
                </a:lnTo>
                <a:lnTo>
                  <a:pt x="189345" y="381330"/>
                </a:lnTo>
                <a:lnTo>
                  <a:pt x="231579" y="351764"/>
                </a:lnTo>
                <a:lnTo>
                  <a:pt x="263528" y="316858"/>
                </a:lnTo>
                <a:lnTo>
                  <a:pt x="288829" y="269538"/>
                </a:lnTo>
                <a:lnTo>
                  <a:pt x="298964" y="230416"/>
                </a:lnTo>
                <a:lnTo>
                  <a:pt x="301752" y="85470"/>
                </a:lnTo>
                <a:lnTo>
                  <a:pt x="301752" y="82181"/>
                </a:lnTo>
                <a:close/>
              </a:path>
              <a:path w="302259" h="398145">
                <a:moveTo>
                  <a:pt x="67983" y="82181"/>
                </a:moveTo>
                <a:lnTo>
                  <a:pt x="17843" y="82181"/>
                </a:lnTo>
                <a:lnTo>
                  <a:pt x="19329" y="83819"/>
                </a:lnTo>
                <a:lnTo>
                  <a:pt x="29730" y="85470"/>
                </a:lnTo>
                <a:lnTo>
                  <a:pt x="41617" y="85470"/>
                </a:lnTo>
                <a:lnTo>
                  <a:pt x="50915" y="85089"/>
                </a:lnTo>
                <a:lnTo>
                  <a:pt x="60824" y="83812"/>
                </a:lnTo>
                <a:lnTo>
                  <a:pt x="67983" y="82181"/>
                </a:lnTo>
                <a:close/>
              </a:path>
              <a:path w="302259" h="398145">
                <a:moveTo>
                  <a:pt x="170075" y="16433"/>
                </a:moveTo>
                <a:lnTo>
                  <a:pt x="151625" y="16433"/>
                </a:lnTo>
                <a:lnTo>
                  <a:pt x="153111" y="18084"/>
                </a:lnTo>
                <a:lnTo>
                  <a:pt x="164020" y="33609"/>
                </a:lnTo>
                <a:lnTo>
                  <a:pt x="197820" y="66073"/>
                </a:lnTo>
                <a:lnTo>
                  <a:pt x="241350" y="83886"/>
                </a:lnTo>
                <a:lnTo>
                  <a:pt x="251236" y="85122"/>
                </a:lnTo>
                <a:lnTo>
                  <a:pt x="271998" y="84218"/>
                </a:lnTo>
                <a:lnTo>
                  <a:pt x="281423" y="82494"/>
                </a:lnTo>
                <a:lnTo>
                  <a:pt x="283921" y="82181"/>
                </a:lnTo>
                <a:lnTo>
                  <a:pt x="301752" y="82181"/>
                </a:lnTo>
                <a:lnTo>
                  <a:pt x="301752" y="78892"/>
                </a:lnTo>
                <a:lnTo>
                  <a:pt x="298780" y="73964"/>
                </a:lnTo>
                <a:lnTo>
                  <a:pt x="294322" y="70675"/>
                </a:lnTo>
                <a:lnTo>
                  <a:pt x="292840" y="69037"/>
                </a:lnTo>
                <a:lnTo>
                  <a:pt x="260134" y="69037"/>
                </a:lnTo>
                <a:lnTo>
                  <a:pt x="250733" y="68618"/>
                </a:lnTo>
                <a:lnTo>
                  <a:pt x="208027" y="54122"/>
                </a:lnTo>
                <a:lnTo>
                  <a:pt x="174545" y="22328"/>
                </a:lnTo>
                <a:lnTo>
                  <a:pt x="170075" y="16433"/>
                </a:lnTo>
                <a:close/>
              </a:path>
              <a:path w="302259" h="398145">
                <a:moveTo>
                  <a:pt x="289864" y="65747"/>
                </a:moveTo>
                <a:lnTo>
                  <a:pt x="283901" y="65755"/>
                </a:lnTo>
                <a:lnTo>
                  <a:pt x="279463" y="67386"/>
                </a:lnTo>
                <a:lnTo>
                  <a:pt x="272021" y="69037"/>
                </a:lnTo>
                <a:lnTo>
                  <a:pt x="292840" y="69037"/>
                </a:lnTo>
                <a:lnTo>
                  <a:pt x="289864" y="65747"/>
                </a:lnTo>
                <a:close/>
              </a:path>
              <a:path w="302259" h="398145">
                <a:moveTo>
                  <a:pt x="144195" y="0"/>
                </a:moveTo>
                <a:lnTo>
                  <a:pt x="139725" y="3289"/>
                </a:lnTo>
                <a:lnTo>
                  <a:pt x="136753" y="8216"/>
                </a:lnTo>
                <a:lnTo>
                  <a:pt x="125573" y="23894"/>
                </a:lnTo>
                <a:lnTo>
                  <a:pt x="91397" y="54881"/>
                </a:lnTo>
                <a:lnTo>
                  <a:pt x="49557" y="68708"/>
                </a:lnTo>
                <a:lnTo>
                  <a:pt x="99550" y="68708"/>
                </a:lnTo>
                <a:lnTo>
                  <a:pt x="138196" y="33024"/>
                </a:lnTo>
                <a:lnTo>
                  <a:pt x="148653" y="16433"/>
                </a:lnTo>
                <a:lnTo>
                  <a:pt x="170075" y="16433"/>
                </a:lnTo>
                <a:lnTo>
                  <a:pt x="162662" y="6659"/>
                </a:lnTo>
                <a:lnTo>
                  <a:pt x="154361" y="687"/>
                </a:lnTo>
                <a:lnTo>
                  <a:pt x="144195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6821" y="3477769"/>
            <a:ext cx="302260" cy="398145"/>
          </a:xfrm>
          <a:custGeom>
            <a:avLst/>
            <a:gdLst/>
            <a:ahLst/>
            <a:cxnLst/>
            <a:rect l="l" t="t" r="r" b="b"/>
            <a:pathLst>
              <a:path w="302259" h="398145">
                <a:moveTo>
                  <a:pt x="294322" y="70675"/>
                </a:moveTo>
                <a:lnTo>
                  <a:pt x="289864" y="65747"/>
                </a:lnTo>
                <a:lnTo>
                  <a:pt x="283921" y="65747"/>
                </a:lnTo>
                <a:lnTo>
                  <a:pt x="279463" y="67386"/>
                </a:lnTo>
                <a:lnTo>
                  <a:pt x="272021" y="69037"/>
                </a:lnTo>
                <a:lnTo>
                  <a:pt x="260134" y="69037"/>
                </a:lnTo>
                <a:lnTo>
                  <a:pt x="250733" y="68618"/>
                </a:lnTo>
                <a:lnTo>
                  <a:pt x="208027" y="54122"/>
                </a:lnTo>
                <a:lnTo>
                  <a:pt x="174545" y="22328"/>
                </a:lnTo>
                <a:lnTo>
                  <a:pt x="162662" y="6659"/>
                </a:lnTo>
                <a:lnTo>
                  <a:pt x="154361" y="687"/>
                </a:lnTo>
                <a:lnTo>
                  <a:pt x="144195" y="0"/>
                </a:lnTo>
                <a:lnTo>
                  <a:pt x="139725" y="3289"/>
                </a:lnTo>
                <a:lnTo>
                  <a:pt x="136753" y="8216"/>
                </a:lnTo>
                <a:lnTo>
                  <a:pt x="125573" y="23894"/>
                </a:lnTo>
                <a:lnTo>
                  <a:pt x="91397" y="54881"/>
                </a:lnTo>
                <a:lnTo>
                  <a:pt x="49557" y="68708"/>
                </a:lnTo>
                <a:lnTo>
                  <a:pt x="29449" y="68248"/>
                </a:lnTo>
                <a:lnTo>
                  <a:pt x="22413" y="67409"/>
                </a:lnTo>
                <a:lnTo>
                  <a:pt x="17843" y="65747"/>
                </a:lnTo>
                <a:lnTo>
                  <a:pt x="11899" y="65747"/>
                </a:lnTo>
                <a:lnTo>
                  <a:pt x="7429" y="70675"/>
                </a:lnTo>
                <a:lnTo>
                  <a:pt x="2971" y="73964"/>
                </a:lnTo>
                <a:lnTo>
                  <a:pt x="0" y="78892"/>
                </a:lnTo>
                <a:lnTo>
                  <a:pt x="0" y="85470"/>
                </a:lnTo>
                <a:lnTo>
                  <a:pt x="0" y="193954"/>
                </a:lnTo>
                <a:lnTo>
                  <a:pt x="1085" y="216979"/>
                </a:lnTo>
                <a:lnTo>
                  <a:pt x="9087" y="258084"/>
                </a:lnTo>
                <a:lnTo>
                  <a:pt x="32248" y="308140"/>
                </a:lnTo>
                <a:lnTo>
                  <a:pt x="63329" y="345498"/>
                </a:lnTo>
                <a:lnTo>
                  <a:pt x="96176" y="371532"/>
                </a:lnTo>
                <a:lnTo>
                  <a:pt x="132083" y="391009"/>
                </a:lnTo>
                <a:lnTo>
                  <a:pt x="145121" y="395972"/>
                </a:lnTo>
                <a:lnTo>
                  <a:pt x="147167" y="397763"/>
                </a:lnTo>
                <a:lnTo>
                  <a:pt x="148653" y="397763"/>
                </a:lnTo>
                <a:lnTo>
                  <a:pt x="150139" y="397763"/>
                </a:lnTo>
                <a:lnTo>
                  <a:pt x="151625" y="397763"/>
                </a:lnTo>
                <a:lnTo>
                  <a:pt x="154597" y="397763"/>
                </a:lnTo>
                <a:lnTo>
                  <a:pt x="156083" y="396113"/>
                </a:lnTo>
                <a:lnTo>
                  <a:pt x="199137" y="375630"/>
                </a:lnTo>
                <a:lnTo>
                  <a:pt x="231579" y="351764"/>
                </a:lnTo>
                <a:lnTo>
                  <a:pt x="263528" y="316858"/>
                </a:lnTo>
                <a:lnTo>
                  <a:pt x="288829" y="269538"/>
                </a:lnTo>
                <a:lnTo>
                  <a:pt x="298964" y="230416"/>
                </a:lnTo>
                <a:lnTo>
                  <a:pt x="301752" y="85470"/>
                </a:lnTo>
                <a:lnTo>
                  <a:pt x="301752" y="78892"/>
                </a:lnTo>
                <a:lnTo>
                  <a:pt x="298780" y="73964"/>
                </a:lnTo>
                <a:lnTo>
                  <a:pt x="294322" y="70675"/>
                </a:lnTo>
                <a:close/>
              </a:path>
            </a:pathLst>
          </a:custGeom>
          <a:ln w="952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1693" y="3494202"/>
            <a:ext cx="272415" cy="365125"/>
          </a:xfrm>
          <a:custGeom>
            <a:avLst/>
            <a:gdLst/>
            <a:ahLst/>
            <a:cxnLst/>
            <a:rect l="l" t="t" r="r" b="b"/>
            <a:pathLst>
              <a:path w="272415" h="365125">
                <a:moveTo>
                  <a:pt x="272021" y="177520"/>
                </a:moveTo>
                <a:lnTo>
                  <a:pt x="267526" y="221166"/>
                </a:lnTo>
                <a:lnTo>
                  <a:pt x="255454" y="258098"/>
                </a:lnTo>
                <a:lnTo>
                  <a:pt x="227776" y="301849"/>
                </a:lnTo>
                <a:lnTo>
                  <a:pt x="194973" y="332921"/>
                </a:lnTo>
                <a:lnTo>
                  <a:pt x="155628" y="357148"/>
                </a:lnTo>
                <a:lnTo>
                  <a:pt x="135267" y="364896"/>
                </a:lnTo>
                <a:lnTo>
                  <a:pt x="133868" y="364485"/>
                </a:lnTo>
                <a:lnTo>
                  <a:pt x="89967" y="342105"/>
                </a:lnTo>
                <a:lnTo>
                  <a:pt x="57116" y="315684"/>
                </a:lnTo>
                <a:lnTo>
                  <a:pt x="26536" y="277165"/>
                </a:lnTo>
                <a:lnTo>
                  <a:pt x="5381" y="225092"/>
                </a:lnTo>
                <a:lnTo>
                  <a:pt x="46" y="182125"/>
                </a:lnTo>
                <a:lnTo>
                  <a:pt x="0" y="69037"/>
                </a:lnTo>
                <a:lnTo>
                  <a:pt x="0" y="67386"/>
                </a:lnTo>
                <a:lnTo>
                  <a:pt x="1485" y="67386"/>
                </a:lnTo>
                <a:lnTo>
                  <a:pt x="1485" y="65747"/>
                </a:lnTo>
                <a:lnTo>
                  <a:pt x="2971" y="65747"/>
                </a:lnTo>
                <a:lnTo>
                  <a:pt x="4457" y="67386"/>
                </a:lnTo>
                <a:lnTo>
                  <a:pt x="14858" y="69037"/>
                </a:lnTo>
                <a:lnTo>
                  <a:pt x="26746" y="69037"/>
                </a:lnTo>
                <a:lnTo>
                  <a:pt x="36043" y="68655"/>
                </a:lnTo>
                <a:lnTo>
                  <a:pt x="78263" y="56177"/>
                </a:lnTo>
                <a:lnTo>
                  <a:pt x="112172" y="29727"/>
                </a:lnTo>
                <a:lnTo>
                  <a:pt x="133781" y="0"/>
                </a:lnTo>
                <a:lnTo>
                  <a:pt x="136753" y="0"/>
                </a:lnTo>
                <a:lnTo>
                  <a:pt x="138239" y="1651"/>
                </a:lnTo>
                <a:lnTo>
                  <a:pt x="149148" y="17176"/>
                </a:lnTo>
                <a:lnTo>
                  <a:pt x="160308" y="30216"/>
                </a:lnTo>
                <a:lnTo>
                  <a:pt x="194213" y="56422"/>
                </a:lnTo>
                <a:lnTo>
                  <a:pt x="236364" y="68688"/>
                </a:lnTo>
                <a:lnTo>
                  <a:pt x="257126" y="67785"/>
                </a:lnTo>
                <a:lnTo>
                  <a:pt x="266552" y="66060"/>
                </a:lnTo>
                <a:lnTo>
                  <a:pt x="269049" y="65747"/>
                </a:lnTo>
                <a:lnTo>
                  <a:pt x="270535" y="65747"/>
                </a:lnTo>
                <a:lnTo>
                  <a:pt x="270535" y="67386"/>
                </a:lnTo>
                <a:lnTo>
                  <a:pt x="272021" y="67386"/>
                </a:lnTo>
                <a:lnTo>
                  <a:pt x="272021" y="69037"/>
                </a:lnTo>
                <a:lnTo>
                  <a:pt x="272021" y="177520"/>
                </a:lnTo>
                <a:close/>
              </a:path>
            </a:pathLst>
          </a:custGeom>
          <a:ln w="952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5209" y="2775793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25487" y="42573"/>
                </a:moveTo>
                <a:lnTo>
                  <a:pt x="9418" y="39896"/>
                </a:lnTo>
                <a:lnTo>
                  <a:pt x="0" y="31492"/>
                </a:lnTo>
                <a:lnTo>
                  <a:pt x="1023" y="14246"/>
                </a:lnTo>
                <a:lnTo>
                  <a:pt x="7592" y="3900"/>
                </a:lnTo>
                <a:lnTo>
                  <a:pt x="17764" y="0"/>
                </a:lnTo>
                <a:lnTo>
                  <a:pt x="31823" y="4084"/>
                </a:lnTo>
                <a:lnTo>
                  <a:pt x="40012" y="14596"/>
                </a:lnTo>
                <a:lnTo>
                  <a:pt x="41216" y="21691"/>
                </a:lnTo>
                <a:lnTo>
                  <a:pt x="36760" y="34854"/>
                </a:lnTo>
                <a:lnTo>
                  <a:pt x="25487" y="42573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5209" y="2775793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41216" y="21691"/>
                </a:moveTo>
                <a:lnTo>
                  <a:pt x="36760" y="34854"/>
                </a:lnTo>
                <a:lnTo>
                  <a:pt x="25487" y="42573"/>
                </a:lnTo>
                <a:lnTo>
                  <a:pt x="9418" y="39896"/>
                </a:lnTo>
                <a:lnTo>
                  <a:pt x="0" y="31492"/>
                </a:lnTo>
                <a:lnTo>
                  <a:pt x="1023" y="14246"/>
                </a:lnTo>
                <a:lnTo>
                  <a:pt x="7592" y="3900"/>
                </a:lnTo>
                <a:lnTo>
                  <a:pt x="17764" y="0"/>
                </a:lnTo>
                <a:lnTo>
                  <a:pt x="31823" y="4084"/>
                </a:lnTo>
                <a:lnTo>
                  <a:pt x="40012" y="14596"/>
                </a:lnTo>
                <a:lnTo>
                  <a:pt x="41216" y="21691"/>
                </a:lnTo>
                <a:close/>
              </a:path>
            </a:pathLst>
          </a:custGeom>
          <a:ln w="317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4387" y="2825368"/>
            <a:ext cx="120650" cy="199390"/>
          </a:xfrm>
          <a:custGeom>
            <a:avLst/>
            <a:gdLst/>
            <a:ahLst/>
            <a:cxnLst/>
            <a:rect l="l" t="t" r="r" b="b"/>
            <a:pathLst>
              <a:path w="120650" h="199389">
                <a:moveTo>
                  <a:pt x="66387" y="80"/>
                </a:moveTo>
                <a:lnTo>
                  <a:pt x="60176" y="80"/>
                </a:lnTo>
                <a:lnTo>
                  <a:pt x="65948" y="0"/>
                </a:lnTo>
                <a:lnTo>
                  <a:pt x="66387" y="80"/>
                </a:lnTo>
                <a:close/>
              </a:path>
              <a:path w="120650" h="199389">
                <a:moveTo>
                  <a:pt x="14669" y="99236"/>
                </a:moveTo>
                <a:lnTo>
                  <a:pt x="10362" y="99165"/>
                </a:lnTo>
                <a:lnTo>
                  <a:pt x="9535" y="99165"/>
                </a:lnTo>
                <a:lnTo>
                  <a:pt x="8763" y="99065"/>
                </a:lnTo>
                <a:lnTo>
                  <a:pt x="7988" y="98854"/>
                </a:lnTo>
                <a:lnTo>
                  <a:pt x="2988" y="97546"/>
                </a:lnTo>
                <a:lnTo>
                  <a:pt x="0" y="92456"/>
                </a:lnTo>
                <a:lnTo>
                  <a:pt x="18638" y="22078"/>
                </a:lnTo>
                <a:lnTo>
                  <a:pt x="54436" y="49"/>
                </a:lnTo>
                <a:lnTo>
                  <a:pt x="66387" y="80"/>
                </a:lnTo>
                <a:lnTo>
                  <a:pt x="100018" y="18316"/>
                </a:lnTo>
                <a:lnTo>
                  <a:pt x="104553" y="32891"/>
                </a:lnTo>
                <a:lnTo>
                  <a:pt x="35191" y="32891"/>
                </a:lnTo>
                <a:lnTo>
                  <a:pt x="19516" y="92456"/>
                </a:lnTo>
                <a:lnTo>
                  <a:pt x="18470" y="96377"/>
                </a:lnTo>
                <a:lnTo>
                  <a:pt x="14764" y="99165"/>
                </a:lnTo>
                <a:lnTo>
                  <a:pt x="10362" y="99165"/>
                </a:lnTo>
                <a:lnTo>
                  <a:pt x="14760" y="99168"/>
                </a:lnTo>
                <a:close/>
              </a:path>
              <a:path w="120650" h="199389">
                <a:moveTo>
                  <a:pt x="53930" y="198932"/>
                </a:moveTo>
                <a:lnTo>
                  <a:pt x="35191" y="198932"/>
                </a:lnTo>
                <a:lnTo>
                  <a:pt x="35191" y="32891"/>
                </a:lnTo>
                <a:lnTo>
                  <a:pt x="85161" y="32891"/>
                </a:lnTo>
                <a:lnTo>
                  <a:pt x="85161" y="102613"/>
                </a:lnTo>
                <a:lnTo>
                  <a:pt x="53930" y="102613"/>
                </a:lnTo>
                <a:lnTo>
                  <a:pt x="53930" y="198932"/>
                </a:lnTo>
                <a:close/>
              </a:path>
              <a:path w="120650" h="199389">
                <a:moveTo>
                  <a:pt x="105783" y="99311"/>
                </a:moveTo>
                <a:lnTo>
                  <a:pt x="101895" y="96437"/>
                </a:lnTo>
                <a:lnTo>
                  <a:pt x="100777" y="92236"/>
                </a:lnTo>
                <a:lnTo>
                  <a:pt x="85161" y="32891"/>
                </a:lnTo>
                <a:lnTo>
                  <a:pt x="104553" y="32891"/>
                </a:lnTo>
                <a:lnTo>
                  <a:pt x="119047" y="87482"/>
                </a:lnTo>
                <a:lnTo>
                  <a:pt x="120365" y="92410"/>
                </a:lnTo>
                <a:lnTo>
                  <a:pt x="117457" y="97477"/>
                </a:lnTo>
                <a:lnTo>
                  <a:pt x="111745" y="99065"/>
                </a:lnTo>
                <a:lnTo>
                  <a:pt x="110973" y="99165"/>
                </a:lnTo>
                <a:lnTo>
                  <a:pt x="110146" y="99165"/>
                </a:lnTo>
                <a:lnTo>
                  <a:pt x="105783" y="99311"/>
                </a:lnTo>
                <a:close/>
              </a:path>
              <a:path w="120650" h="199389">
                <a:moveTo>
                  <a:pt x="110949" y="99168"/>
                </a:moveTo>
                <a:lnTo>
                  <a:pt x="110146" y="99165"/>
                </a:lnTo>
                <a:lnTo>
                  <a:pt x="110973" y="99165"/>
                </a:lnTo>
                <a:close/>
              </a:path>
              <a:path w="120650" h="199389">
                <a:moveTo>
                  <a:pt x="85161" y="198932"/>
                </a:moveTo>
                <a:lnTo>
                  <a:pt x="66422" y="198932"/>
                </a:lnTo>
                <a:lnTo>
                  <a:pt x="66422" y="102613"/>
                </a:lnTo>
                <a:lnTo>
                  <a:pt x="85161" y="102613"/>
                </a:lnTo>
                <a:lnTo>
                  <a:pt x="85161" y="198932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34388" y="2825368"/>
            <a:ext cx="120650" cy="199390"/>
          </a:xfrm>
          <a:custGeom>
            <a:avLst/>
            <a:gdLst/>
            <a:ahLst/>
            <a:cxnLst/>
            <a:rect l="l" t="t" r="r" b="b"/>
            <a:pathLst>
              <a:path w="120650" h="199389">
                <a:moveTo>
                  <a:pt x="119047" y="87482"/>
                </a:moveTo>
                <a:lnTo>
                  <a:pt x="101683" y="22078"/>
                </a:lnTo>
                <a:lnTo>
                  <a:pt x="65948" y="0"/>
                </a:lnTo>
                <a:lnTo>
                  <a:pt x="60176" y="80"/>
                </a:lnTo>
                <a:lnTo>
                  <a:pt x="54436" y="49"/>
                </a:lnTo>
                <a:lnTo>
                  <a:pt x="20369" y="18173"/>
                </a:lnTo>
                <a:lnTo>
                  <a:pt x="1305" y="87482"/>
                </a:lnTo>
                <a:lnTo>
                  <a:pt x="0" y="92456"/>
                </a:lnTo>
                <a:lnTo>
                  <a:pt x="2988" y="97546"/>
                </a:lnTo>
                <a:lnTo>
                  <a:pt x="7988" y="98854"/>
                </a:lnTo>
                <a:lnTo>
                  <a:pt x="8763" y="99065"/>
                </a:lnTo>
                <a:lnTo>
                  <a:pt x="9559" y="99168"/>
                </a:lnTo>
                <a:lnTo>
                  <a:pt x="10362" y="99165"/>
                </a:lnTo>
                <a:lnTo>
                  <a:pt x="14669" y="99236"/>
                </a:lnTo>
                <a:lnTo>
                  <a:pt x="18470" y="96377"/>
                </a:lnTo>
                <a:lnTo>
                  <a:pt x="19575" y="92236"/>
                </a:lnTo>
                <a:lnTo>
                  <a:pt x="35191" y="32891"/>
                </a:lnTo>
                <a:lnTo>
                  <a:pt x="35191" y="198932"/>
                </a:lnTo>
                <a:lnTo>
                  <a:pt x="53930" y="198932"/>
                </a:lnTo>
                <a:lnTo>
                  <a:pt x="53930" y="102613"/>
                </a:lnTo>
                <a:lnTo>
                  <a:pt x="66422" y="102613"/>
                </a:lnTo>
                <a:lnTo>
                  <a:pt x="66422" y="198932"/>
                </a:lnTo>
                <a:lnTo>
                  <a:pt x="85161" y="198932"/>
                </a:lnTo>
                <a:lnTo>
                  <a:pt x="85161" y="32891"/>
                </a:lnTo>
                <a:lnTo>
                  <a:pt x="100777" y="92236"/>
                </a:lnTo>
                <a:lnTo>
                  <a:pt x="101895" y="96437"/>
                </a:lnTo>
                <a:lnTo>
                  <a:pt x="105783" y="99311"/>
                </a:lnTo>
                <a:lnTo>
                  <a:pt x="110146" y="99165"/>
                </a:lnTo>
                <a:lnTo>
                  <a:pt x="110949" y="99168"/>
                </a:lnTo>
                <a:lnTo>
                  <a:pt x="111745" y="99065"/>
                </a:lnTo>
                <a:lnTo>
                  <a:pt x="112520" y="98854"/>
                </a:lnTo>
                <a:lnTo>
                  <a:pt x="117457" y="97477"/>
                </a:lnTo>
                <a:lnTo>
                  <a:pt x="120365" y="92410"/>
                </a:lnTo>
                <a:lnTo>
                  <a:pt x="119047" y="87482"/>
                </a:lnTo>
                <a:close/>
              </a:path>
            </a:pathLst>
          </a:custGeom>
          <a:ln w="317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7613" y="2775793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25487" y="42573"/>
                </a:moveTo>
                <a:lnTo>
                  <a:pt x="9418" y="39896"/>
                </a:lnTo>
                <a:lnTo>
                  <a:pt x="0" y="31492"/>
                </a:lnTo>
                <a:lnTo>
                  <a:pt x="1023" y="14246"/>
                </a:lnTo>
                <a:lnTo>
                  <a:pt x="7592" y="3900"/>
                </a:lnTo>
                <a:lnTo>
                  <a:pt x="17764" y="0"/>
                </a:lnTo>
                <a:lnTo>
                  <a:pt x="31823" y="4084"/>
                </a:lnTo>
                <a:lnTo>
                  <a:pt x="40012" y="14596"/>
                </a:lnTo>
                <a:lnTo>
                  <a:pt x="41216" y="21691"/>
                </a:lnTo>
                <a:lnTo>
                  <a:pt x="36760" y="34854"/>
                </a:lnTo>
                <a:lnTo>
                  <a:pt x="25487" y="42573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37613" y="2775793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41216" y="21691"/>
                </a:moveTo>
                <a:lnTo>
                  <a:pt x="36760" y="34854"/>
                </a:lnTo>
                <a:lnTo>
                  <a:pt x="25487" y="42573"/>
                </a:lnTo>
                <a:lnTo>
                  <a:pt x="9418" y="39896"/>
                </a:lnTo>
                <a:lnTo>
                  <a:pt x="0" y="31492"/>
                </a:lnTo>
                <a:lnTo>
                  <a:pt x="1023" y="14246"/>
                </a:lnTo>
                <a:lnTo>
                  <a:pt x="7592" y="3900"/>
                </a:lnTo>
                <a:lnTo>
                  <a:pt x="17764" y="0"/>
                </a:lnTo>
                <a:lnTo>
                  <a:pt x="31823" y="4084"/>
                </a:lnTo>
                <a:lnTo>
                  <a:pt x="40012" y="14596"/>
                </a:lnTo>
                <a:lnTo>
                  <a:pt x="41216" y="21691"/>
                </a:lnTo>
                <a:close/>
              </a:path>
            </a:pathLst>
          </a:custGeom>
          <a:ln w="317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6791" y="2825368"/>
            <a:ext cx="120650" cy="199390"/>
          </a:xfrm>
          <a:custGeom>
            <a:avLst/>
            <a:gdLst/>
            <a:ahLst/>
            <a:cxnLst/>
            <a:rect l="l" t="t" r="r" b="b"/>
            <a:pathLst>
              <a:path w="120650" h="199389">
                <a:moveTo>
                  <a:pt x="66387" y="80"/>
                </a:moveTo>
                <a:lnTo>
                  <a:pt x="60176" y="80"/>
                </a:lnTo>
                <a:lnTo>
                  <a:pt x="65948" y="0"/>
                </a:lnTo>
                <a:lnTo>
                  <a:pt x="66387" y="80"/>
                </a:lnTo>
                <a:close/>
              </a:path>
              <a:path w="120650" h="199389">
                <a:moveTo>
                  <a:pt x="14669" y="99236"/>
                </a:moveTo>
                <a:lnTo>
                  <a:pt x="10362" y="99165"/>
                </a:lnTo>
                <a:lnTo>
                  <a:pt x="9535" y="99165"/>
                </a:lnTo>
                <a:lnTo>
                  <a:pt x="8763" y="99065"/>
                </a:lnTo>
                <a:lnTo>
                  <a:pt x="7988" y="98854"/>
                </a:lnTo>
                <a:lnTo>
                  <a:pt x="2988" y="97546"/>
                </a:lnTo>
                <a:lnTo>
                  <a:pt x="0" y="92456"/>
                </a:lnTo>
                <a:lnTo>
                  <a:pt x="18638" y="22078"/>
                </a:lnTo>
                <a:lnTo>
                  <a:pt x="54436" y="49"/>
                </a:lnTo>
                <a:lnTo>
                  <a:pt x="66387" y="80"/>
                </a:lnTo>
                <a:lnTo>
                  <a:pt x="99990" y="18334"/>
                </a:lnTo>
                <a:lnTo>
                  <a:pt x="104553" y="32891"/>
                </a:lnTo>
                <a:lnTo>
                  <a:pt x="35191" y="32891"/>
                </a:lnTo>
                <a:lnTo>
                  <a:pt x="19516" y="92456"/>
                </a:lnTo>
                <a:lnTo>
                  <a:pt x="18470" y="96377"/>
                </a:lnTo>
                <a:lnTo>
                  <a:pt x="14764" y="99165"/>
                </a:lnTo>
                <a:lnTo>
                  <a:pt x="10362" y="99165"/>
                </a:lnTo>
                <a:lnTo>
                  <a:pt x="14760" y="99168"/>
                </a:lnTo>
                <a:close/>
              </a:path>
              <a:path w="120650" h="199389">
                <a:moveTo>
                  <a:pt x="101277" y="124363"/>
                </a:moveTo>
                <a:lnTo>
                  <a:pt x="15703" y="124363"/>
                </a:lnTo>
                <a:lnTo>
                  <a:pt x="35191" y="51906"/>
                </a:lnTo>
                <a:lnTo>
                  <a:pt x="35191" y="32891"/>
                </a:lnTo>
                <a:lnTo>
                  <a:pt x="85161" y="32891"/>
                </a:lnTo>
                <a:lnTo>
                  <a:pt x="85161" y="64428"/>
                </a:lnTo>
                <a:lnTo>
                  <a:pt x="101277" y="124363"/>
                </a:lnTo>
                <a:close/>
              </a:path>
              <a:path w="120650" h="199389">
                <a:moveTo>
                  <a:pt x="105783" y="99311"/>
                </a:moveTo>
                <a:lnTo>
                  <a:pt x="101895" y="96437"/>
                </a:lnTo>
                <a:lnTo>
                  <a:pt x="100777" y="92236"/>
                </a:lnTo>
                <a:lnTo>
                  <a:pt x="85161" y="32891"/>
                </a:lnTo>
                <a:lnTo>
                  <a:pt x="104553" y="32891"/>
                </a:lnTo>
                <a:lnTo>
                  <a:pt x="119047" y="87482"/>
                </a:lnTo>
                <a:lnTo>
                  <a:pt x="120365" y="92410"/>
                </a:lnTo>
                <a:lnTo>
                  <a:pt x="117457" y="97477"/>
                </a:lnTo>
                <a:lnTo>
                  <a:pt x="111745" y="99065"/>
                </a:lnTo>
                <a:lnTo>
                  <a:pt x="110973" y="99165"/>
                </a:lnTo>
                <a:lnTo>
                  <a:pt x="110146" y="99165"/>
                </a:lnTo>
                <a:lnTo>
                  <a:pt x="105783" y="99311"/>
                </a:lnTo>
                <a:close/>
              </a:path>
              <a:path w="120650" h="199389">
                <a:moveTo>
                  <a:pt x="110949" y="99168"/>
                </a:moveTo>
                <a:lnTo>
                  <a:pt x="110146" y="99165"/>
                </a:lnTo>
                <a:lnTo>
                  <a:pt x="110973" y="99165"/>
                </a:lnTo>
                <a:close/>
              </a:path>
              <a:path w="120650" h="199389">
                <a:moveTo>
                  <a:pt x="53930" y="198932"/>
                </a:moveTo>
                <a:lnTo>
                  <a:pt x="35191" y="198932"/>
                </a:lnTo>
                <a:lnTo>
                  <a:pt x="35191" y="124363"/>
                </a:lnTo>
                <a:lnTo>
                  <a:pt x="53930" y="124363"/>
                </a:lnTo>
                <a:lnTo>
                  <a:pt x="53930" y="198932"/>
                </a:lnTo>
                <a:close/>
              </a:path>
              <a:path w="120650" h="199389">
                <a:moveTo>
                  <a:pt x="85161" y="198932"/>
                </a:moveTo>
                <a:lnTo>
                  <a:pt x="66422" y="198932"/>
                </a:lnTo>
                <a:lnTo>
                  <a:pt x="66422" y="124363"/>
                </a:lnTo>
                <a:lnTo>
                  <a:pt x="85161" y="124363"/>
                </a:lnTo>
                <a:lnTo>
                  <a:pt x="85161" y="198932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6791" y="2825368"/>
            <a:ext cx="120650" cy="199390"/>
          </a:xfrm>
          <a:custGeom>
            <a:avLst/>
            <a:gdLst/>
            <a:ahLst/>
            <a:cxnLst/>
            <a:rect l="l" t="t" r="r" b="b"/>
            <a:pathLst>
              <a:path w="120650" h="199389">
                <a:moveTo>
                  <a:pt x="119047" y="87482"/>
                </a:moveTo>
                <a:lnTo>
                  <a:pt x="101683" y="22078"/>
                </a:lnTo>
                <a:lnTo>
                  <a:pt x="65948" y="0"/>
                </a:lnTo>
                <a:lnTo>
                  <a:pt x="60176" y="80"/>
                </a:lnTo>
                <a:lnTo>
                  <a:pt x="54436" y="49"/>
                </a:lnTo>
                <a:lnTo>
                  <a:pt x="20369" y="18173"/>
                </a:lnTo>
                <a:lnTo>
                  <a:pt x="1305" y="87482"/>
                </a:lnTo>
                <a:lnTo>
                  <a:pt x="0" y="92456"/>
                </a:lnTo>
                <a:lnTo>
                  <a:pt x="2988" y="97546"/>
                </a:lnTo>
                <a:lnTo>
                  <a:pt x="7988" y="98854"/>
                </a:lnTo>
                <a:lnTo>
                  <a:pt x="8763" y="99065"/>
                </a:lnTo>
                <a:lnTo>
                  <a:pt x="9559" y="99168"/>
                </a:lnTo>
                <a:lnTo>
                  <a:pt x="10362" y="99165"/>
                </a:lnTo>
                <a:lnTo>
                  <a:pt x="14669" y="99236"/>
                </a:lnTo>
                <a:lnTo>
                  <a:pt x="18470" y="96377"/>
                </a:lnTo>
                <a:lnTo>
                  <a:pt x="19575" y="92236"/>
                </a:lnTo>
                <a:lnTo>
                  <a:pt x="35191" y="32891"/>
                </a:lnTo>
                <a:lnTo>
                  <a:pt x="35191" y="51906"/>
                </a:lnTo>
                <a:lnTo>
                  <a:pt x="15703" y="124363"/>
                </a:lnTo>
                <a:lnTo>
                  <a:pt x="35191" y="124363"/>
                </a:lnTo>
                <a:lnTo>
                  <a:pt x="35191" y="198932"/>
                </a:lnTo>
                <a:lnTo>
                  <a:pt x="53930" y="198932"/>
                </a:lnTo>
                <a:lnTo>
                  <a:pt x="53930" y="124363"/>
                </a:lnTo>
                <a:lnTo>
                  <a:pt x="66422" y="124363"/>
                </a:lnTo>
                <a:lnTo>
                  <a:pt x="66422" y="198932"/>
                </a:lnTo>
                <a:lnTo>
                  <a:pt x="85161" y="198932"/>
                </a:lnTo>
                <a:lnTo>
                  <a:pt x="85161" y="124363"/>
                </a:lnTo>
                <a:lnTo>
                  <a:pt x="101277" y="124363"/>
                </a:lnTo>
                <a:lnTo>
                  <a:pt x="85161" y="64428"/>
                </a:lnTo>
                <a:lnTo>
                  <a:pt x="85161" y="32891"/>
                </a:lnTo>
                <a:lnTo>
                  <a:pt x="100777" y="92236"/>
                </a:lnTo>
                <a:lnTo>
                  <a:pt x="101895" y="96437"/>
                </a:lnTo>
                <a:lnTo>
                  <a:pt x="105783" y="99311"/>
                </a:lnTo>
                <a:lnTo>
                  <a:pt x="110146" y="99165"/>
                </a:lnTo>
                <a:lnTo>
                  <a:pt x="110949" y="99168"/>
                </a:lnTo>
                <a:lnTo>
                  <a:pt x="111745" y="99065"/>
                </a:lnTo>
                <a:lnTo>
                  <a:pt x="112520" y="98854"/>
                </a:lnTo>
                <a:lnTo>
                  <a:pt x="117457" y="97477"/>
                </a:lnTo>
                <a:lnTo>
                  <a:pt x="120365" y="92410"/>
                </a:lnTo>
                <a:lnTo>
                  <a:pt x="119047" y="87482"/>
                </a:lnTo>
                <a:close/>
              </a:path>
            </a:pathLst>
          </a:custGeom>
          <a:ln w="317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75766" y="2769521"/>
            <a:ext cx="0" cy="260985"/>
          </a:xfrm>
          <a:custGeom>
            <a:avLst/>
            <a:gdLst/>
            <a:ahLst/>
            <a:cxnLst/>
            <a:rect l="l" t="t" r="r" b="b"/>
            <a:pathLst>
              <a:path w="0" h="260985">
                <a:moveTo>
                  <a:pt x="0" y="0"/>
                </a:moveTo>
                <a:lnTo>
                  <a:pt x="0" y="260993"/>
                </a:lnTo>
              </a:path>
            </a:pathLst>
          </a:custGeom>
          <a:ln w="13762">
            <a:solidFill>
              <a:srgbClr val="435E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69520" y="2769521"/>
            <a:ext cx="12700" cy="260985"/>
          </a:xfrm>
          <a:custGeom>
            <a:avLst/>
            <a:gdLst/>
            <a:ahLst/>
            <a:cxnLst/>
            <a:rect l="l" t="t" r="r" b="b"/>
            <a:pathLst>
              <a:path w="12700" h="260985">
                <a:moveTo>
                  <a:pt x="6246" y="260993"/>
                </a:moveTo>
                <a:lnTo>
                  <a:pt x="2795" y="260993"/>
                </a:lnTo>
                <a:lnTo>
                  <a:pt x="0" y="258212"/>
                </a:lnTo>
                <a:lnTo>
                  <a:pt x="0" y="254779"/>
                </a:lnTo>
                <a:lnTo>
                  <a:pt x="0" y="6214"/>
                </a:lnTo>
                <a:lnTo>
                  <a:pt x="0" y="2780"/>
                </a:lnTo>
                <a:lnTo>
                  <a:pt x="2795" y="0"/>
                </a:lnTo>
                <a:lnTo>
                  <a:pt x="6246" y="0"/>
                </a:lnTo>
                <a:lnTo>
                  <a:pt x="9697" y="0"/>
                </a:lnTo>
                <a:lnTo>
                  <a:pt x="12492" y="2780"/>
                </a:lnTo>
                <a:lnTo>
                  <a:pt x="12492" y="6214"/>
                </a:lnTo>
                <a:lnTo>
                  <a:pt x="12492" y="254779"/>
                </a:lnTo>
                <a:lnTo>
                  <a:pt x="12492" y="258212"/>
                </a:lnTo>
                <a:lnTo>
                  <a:pt x="9697" y="260993"/>
                </a:lnTo>
                <a:lnTo>
                  <a:pt x="6246" y="260993"/>
                </a:lnTo>
                <a:close/>
              </a:path>
            </a:pathLst>
          </a:custGeom>
          <a:ln w="3175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70106" y="4186508"/>
            <a:ext cx="473445" cy="420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0230" y="5144631"/>
            <a:ext cx="331470" cy="151765"/>
          </a:xfrm>
          <a:custGeom>
            <a:avLst/>
            <a:gdLst/>
            <a:ahLst/>
            <a:cxnLst/>
            <a:rect l="l" t="t" r="r" b="b"/>
            <a:pathLst>
              <a:path w="331469" h="151764">
                <a:moveTo>
                  <a:pt x="331460" y="151273"/>
                </a:moveTo>
                <a:lnTo>
                  <a:pt x="0" y="151273"/>
                </a:lnTo>
                <a:lnTo>
                  <a:pt x="0" y="0"/>
                </a:lnTo>
                <a:lnTo>
                  <a:pt x="331460" y="0"/>
                </a:lnTo>
                <a:lnTo>
                  <a:pt x="331460" y="22690"/>
                </a:lnTo>
                <a:lnTo>
                  <a:pt x="37665" y="22690"/>
                </a:lnTo>
                <a:lnTo>
                  <a:pt x="22595" y="37818"/>
                </a:lnTo>
                <a:lnTo>
                  <a:pt x="22595" y="113454"/>
                </a:lnTo>
                <a:lnTo>
                  <a:pt x="37665" y="128582"/>
                </a:lnTo>
                <a:lnTo>
                  <a:pt x="331460" y="128582"/>
                </a:lnTo>
                <a:lnTo>
                  <a:pt x="331460" y="151273"/>
                </a:lnTo>
                <a:close/>
              </a:path>
              <a:path w="331469" h="151764">
                <a:moveTo>
                  <a:pt x="331460" y="128582"/>
                </a:moveTo>
                <a:lnTo>
                  <a:pt x="297560" y="128582"/>
                </a:lnTo>
                <a:lnTo>
                  <a:pt x="308860" y="117236"/>
                </a:lnTo>
                <a:lnTo>
                  <a:pt x="308860" y="34036"/>
                </a:lnTo>
                <a:lnTo>
                  <a:pt x="297560" y="22690"/>
                </a:lnTo>
                <a:lnTo>
                  <a:pt x="331460" y="22690"/>
                </a:lnTo>
                <a:lnTo>
                  <a:pt x="331460" y="128582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42828" y="5167322"/>
            <a:ext cx="286385" cy="106045"/>
          </a:xfrm>
          <a:custGeom>
            <a:avLst/>
            <a:gdLst/>
            <a:ahLst/>
            <a:cxnLst/>
            <a:rect l="l" t="t" r="r" b="b"/>
            <a:pathLst>
              <a:path w="286384" h="106045">
                <a:moveTo>
                  <a:pt x="286261" y="94545"/>
                </a:moveTo>
                <a:lnTo>
                  <a:pt x="274961" y="105891"/>
                </a:lnTo>
                <a:lnTo>
                  <a:pt x="15066" y="105891"/>
                </a:lnTo>
                <a:lnTo>
                  <a:pt x="0" y="90763"/>
                </a:lnTo>
                <a:lnTo>
                  <a:pt x="0" y="15127"/>
                </a:lnTo>
                <a:lnTo>
                  <a:pt x="15066" y="0"/>
                </a:lnTo>
                <a:lnTo>
                  <a:pt x="274961" y="0"/>
                </a:lnTo>
                <a:lnTo>
                  <a:pt x="286261" y="11345"/>
                </a:lnTo>
                <a:lnTo>
                  <a:pt x="286261" y="94545"/>
                </a:lnTo>
                <a:close/>
              </a:path>
            </a:pathLst>
          </a:custGeom>
          <a:ln w="3779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20228" y="5144631"/>
            <a:ext cx="331470" cy="151765"/>
          </a:xfrm>
          <a:custGeom>
            <a:avLst/>
            <a:gdLst/>
            <a:ahLst/>
            <a:cxnLst/>
            <a:rect l="l" t="t" r="r" b="b"/>
            <a:pathLst>
              <a:path w="331469" h="151764">
                <a:moveTo>
                  <a:pt x="0" y="151273"/>
                </a:moveTo>
                <a:lnTo>
                  <a:pt x="331460" y="151273"/>
                </a:lnTo>
                <a:lnTo>
                  <a:pt x="331460" y="0"/>
                </a:lnTo>
                <a:lnTo>
                  <a:pt x="0" y="0"/>
                </a:lnTo>
                <a:lnTo>
                  <a:pt x="0" y="151273"/>
                </a:lnTo>
                <a:close/>
              </a:path>
            </a:pathLst>
          </a:custGeom>
          <a:ln w="3779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56263" y="5182599"/>
            <a:ext cx="60325" cy="73660"/>
          </a:xfrm>
          <a:custGeom>
            <a:avLst/>
            <a:gdLst/>
            <a:ahLst/>
            <a:cxnLst/>
            <a:rect l="l" t="t" r="r" b="b"/>
            <a:pathLst>
              <a:path w="60325" h="73660">
                <a:moveTo>
                  <a:pt x="39759" y="73325"/>
                </a:moveTo>
                <a:lnTo>
                  <a:pt x="23805" y="72073"/>
                </a:lnTo>
                <a:lnTo>
                  <a:pt x="11847" y="66094"/>
                </a:lnTo>
                <a:lnTo>
                  <a:pt x="3906" y="56408"/>
                </a:lnTo>
                <a:lnTo>
                  <a:pt x="0" y="44036"/>
                </a:lnTo>
                <a:lnTo>
                  <a:pt x="1882" y="26527"/>
                </a:lnTo>
                <a:lnTo>
                  <a:pt x="7579" y="13002"/>
                </a:lnTo>
                <a:lnTo>
                  <a:pt x="16237" y="3985"/>
                </a:lnTo>
                <a:lnTo>
                  <a:pt x="27002" y="0"/>
                </a:lnTo>
                <a:lnTo>
                  <a:pt x="40433" y="2954"/>
                </a:lnTo>
                <a:lnTo>
                  <a:pt x="50875" y="11194"/>
                </a:lnTo>
                <a:lnTo>
                  <a:pt x="57586" y="23445"/>
                </a:lnTo>
                <a:lnTo>
                  <a:pt x="59828" y="37668"/>
                </a:lnTo>
                <a:lnTo>
                  <a:pt x="57223" y="53071"/>
                </a:lnTo>
                <a:lnTo>
                  <a:pt x="50159" y="65427"/>
                </a:lnTo>
                <a:lnTo>
                  <a:pt x="39759" y="73325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56263" y="5182599"/>
            <a:ext cx="60325" cy="73660"/>
          </a:xfrm>
          <a:custGeom>
            <a:avLst/>
            <a:gdLst/>
            <a:ahLst/>
            <a:cxnLst/>
            <a:rect l="l" t="t" r="r" b="b"/>
            <a:pathLst>
              <a:path w="60325" h="73660">
                <a:moveTo>
                  <a:pt x="59828" y="37668"/>
                </a:moveTo>
                <a:lnTo>
                  <a:pt x="57223" y="53071"/>
                </a:lnTo>
                <a:lnTo>
                  <a:pt x="50159" y="65427"/>
                </a:lnTo>
                <a:lnTo>
                  <a:pt x="39759" y="73325"/>
                </a:lnTo>
                <a:lnTo>
                  <a:pt x="23805" y="72073"/>
                </a:lnTo>
                <a:lnTo>
                  <a:pt x="11847" y="66094"/>
                </a:lnTo>
                <a:lnTo>
                  <a:pt x="3906" y="56408"/>
                </a:lnTo>
                <a:lnTo>
                  <a:pt x="0" y="44036"/>
                </a:lnTo>
                <a:lnTo>
                  <a:pt x="1882" y="26527"/>
                </a:lnTo>
                <a:lnTo>
                  <a:pt x="7579" y="13002"/>
                </a:lnTo>
                <a:lnTo>
                  <a:pt x="16237" y="3985"/>
                </a:lnTo>
                <a:lnTo>
                  <a:pt x="27002" y="0"/>
                </a:lnTo>
                <a:lnTo>
                  <a:pt x="40433" y="2954"/>
                </a:lnTo>
                <a:lnTo>
                  <a:pt x="50875" y="11194"/>
                </a:lnTo>
                <a:lnTo>
                  <a:pt x="57586" y="23445"/>
                </a:lnTo>
                <a:lnTo>
                  <a:pt x="59828" y="37668"/>
                </a:lnTo>
                <a:close/>
              </a:path>
            </a:pathLst>
          </a:custGeom>
          <a:ln w="3772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0494" y="520892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541" y="22690"/>
                </a:moveTo>
                <a:lnTo>
                  <a:pt x="5058" y="22690"/>
                </a:lnTo>
                <a:lnTo>
                  <a:pt x="0" y="17611"/>
                </a:lnTo>
                <a:lnTo>
                  <a:pt x="0" y="5078"/>
                </a:lnTo>
                <a:lnTo>
                  <a:pt x="5058" y="0"/>
                </a:lnTo>
                <a:lnTo>
                  <a:pt x="17541" y="0"/>
                </a:lnTo>
                <a:lnTo>
                  <a:pt x="22599" y="5078"/>
                </a:lnTo>
                <a:lnTo>
                  <a:pt x="22599" y="17611"/>
                </a:lnTo>
                <a:lnTo>
                  <a:pt x="17541" y="22690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80494" y="520892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22599" y="11345"/>
                </a:moveTo>
                <a:lnTo>
                  <a:pt x="22599" y="17611"/>
                </a:lnTo>
                <a:lnTo>
                  <a:pt x="17541" y="22690"/>
                </a:lnTo>
                <a:lnTo>
                  <a:pt x="11299" y="22690"/>
                </a:lnTo>
                <a:lnTo>
                  <a:pt x="5058" y="22690"/>
                </a:lnTo>
                <a:lnTo>
                  <a:pt x="0" y="17611"/>
                </a:lnTo>
                <a:lnTo>
                  <a:pt x="0" y="11345"/>
                </a:lnTo>
                <a:lnTo>
                  <a:pt x="0" y="5078"/>
                </a:lnTo>
                <a:lnTo>
                  <a:pt x="5058" y="0"/>
                </a:lnTo>
                <a:lnTo>
                  <a:pt x="11299" y="0"/>
                </a:lnTo>
                <a:lnTo>
                  <a:pt x="17541" y="0"/>
                </a:lnTo>
                <a:lnTo>
                  <a:pt x="22599" y="5078"/>
                </a:lnTo>
                <a:lnTo>
                  <a:pt x="22599" y="11345"/>
                </a:lnTo>
                <a:close/>
              </a:path>
            </a:pathLst>
          </a:custGeom>
          <a:ln w="3774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68823" y="520892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541" y="22690"/>
                </a:moveTo>
                <a:lnTo>
                  <a:pt x="5058" y="22690"/>
                </a:lnTo>
                <a:lnTo>
                  <a:pt x="0" y="17611"/>
                </a:lnTo>
                <a:lnTo>
                  <a:pt x="0" y="5078"/>
                </a:lnTo>
                <a:lnTo>
                  <a:pt x="5058" y="0"/>
                </a:lnTo>
                <a:lnTo>
                  <a:pt x="17541" y="0"/>
                </a:lnTo>
                <a:lnTo>
                  <a:pt x="22599" y="5078"/>
                </a:lnTo>
                <a:lnTo>
                  <a:pt x="22599" y="17611"/>
                </a:lnTo>
                <a:lnTo>
                  <a:pt x="17541" y="22690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8823" y="520892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22599" y="11345"/>
                </a:moveTo>
                <a:lnTo>
                  <a:pt x="22599" y="17611"/>
                </a:lnTo>
                <a:lnTo>
                  <a:pt x="17541" y="22690"/>
                </a:lnTo>
                <a:lnTo>
                  <a:pt x="11299" y="22690"/>
                </a:lnTo>
                <a:lnTo>
                  <a:pt x="5058" y="22690"/>
                </a:lnTo>
                <a:lnTo>
                  <a:pt x="0" y="17611"/>
                </a:lnTo>
                <a:lnTo>
                  <a:pt x="0" y="11345"/>
                </a:lnTo>
                <a:lnTo>
                  <a:pt x="0" y="5078"/>
                </a:lnTo>
                <a:lnTo>
                  <a:pt x="5058" y="0"/>
                </a:lnTo>
                <a:lnTo>
                  <a:pt x="11299" y="0"/>
                </a:lnTo>
                <a:lnTo>
                  <a:pt x="17541" y="0"/>
                </a:lnTo>
                <a:lnTo>
                  <a:pt x="22599" y="5078"/>
                </a:lnTo>
                <a:lnTo>
                  <a:pt x="22599" y="11345"/>
                </a:lnTo>
                <a:close/>
              </a:path>
            </a:pathLst>
          </a:custGeom>
          <a:ln w="3774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3167" y="5041765"/>
            <a:ext cx="219075" cy="83820"/>
          </a:xfrm>
          <a:custGeom>
            <a:avLst/>
            <a:gdLst/>
            <a:ahLst/>
            <a:cxnLst/>
            <a:rect l="l" t="t" r="r" b="b"/>
            <a:pathLst>
              <a:path w="219075" h="83820">
                <a:moveTo>
                  <a:pt x="0" y="83200"/>
                </a:moveTo>
                <a:lnTo>
                  <a:pt x="202642" y="0"/>
                </a:lnTo>
                <a:lnTo>
                  <a:pt x="214545" y="29876"/>
                </a:lnTo>
                <a:lnTo>
                  <a:pt x="190212" y="29876"/>
                </a:lnTo>
                <a:lnTo>
                  <a:pt x="116011" y="60131"/>
                </a:lnTo>
                <a:lnTo>
                  <a:pt x="0" y="83200"/>
                </a:lnTo>
                <a:close/>
              </a:path>
              <a:path w="219075" h="83820">
                <a:moveTo>
                  <a:pt x="195862" y="44247"/>
                </a:moveTo>
                <a:lnTo>
                  <a:pt x="190212" y="29876"/>
                </a:lnTo>
                <a:lnTo>
                  <a:pt x="214545" y="29876"/>
                </a:lnTo>
                <a:lnTo>
                  <a:pt x="218462" y="39709"/>
                </a:lnTo>
                <a:lnTo>
                  <a:pt x="195862" y="44247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63167" y="5041765"/>
            <a:ext cx="219075" cy="83820"/>
          </a:xfrm>
          <a:custGeom>
            <a:avLst/>
            <a:gdLst/>
            <a:ahLst/>
            <a:cxnLst/>
            <a:rect l="l" t="t" r="r" b="b"/>
            <a:pathLst>
              <a:path w="219075" h="83820">
                <a:moveTo>
                  <a:pt x="190212" y="29876"/>
                </a:moveTo>
                <a:lnTo>
                  <a:pt x="195862" y="44247"/>
                </a:lnTo>
                <a:lnTo>
                  <a:pt x="218462" y="39709"/>
                </a:lnTo>
                <a:lnTo>
                  <a:pt x="202642" y="0"/>
                </a:lnTo>
                <a:lnTo>
                  <a:pt x="0" y="83200"/>
                </a:lnTo>
                <a:lnTo>
                  <a:pt x="116011" y="60131"/>
                </a:lnTo>
                <a:lnTo>
                  <a:pt x="190212" y="29876"/>
                </a:lnTo>
                <a:close/>
              </a:path>
            </a:pathLst>
          </a:custGeom>
          <a:ln w="3779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18159" y="5090929"/>
            <a:ext cx="201295" cy="38735"/>
          </a:xfrm>
          <a:custGeom>
            <a:avLst/>
            <a:gdLst/>
            <a:ahLst/>
            <a:cxnLst/>
            <a:rect l="l" t="t" r="r" b="b"/>
            <a:pathLst>
              <a:path w="201294" h="38735">
                <a:moveTo>
                  <a:pt x="115634" y="38574"/>
                </a:moveTo>
                <a:lnTo>
                  <a:pt x="0" y="38574"/>
                </a:lnTo>
                <a:lnTo>
                  <a:pt x="193226" y="0"/>
                </a:lnTo>
                <a:lnTo>
                  <a:pt x="198469" y="26850"/>
                </a:lnTo>
                <a:lnTo>
                  <a:pt x="175146" y="26850"/>
                </a:lnTo>
                <a:lnTo>
                  <a:pt x="115634" y="38574"/>
                </a:lnTo>
                <a:close/>
              </a:path>
              <a:path w="201294" h="38735">
                <a:moveTo>
                  <a:pt x="200759" y="38574"/>
                </a:moveTo>
                <a:lnTo>
                  <a:pt x="177783" y="38574"/>
                </a:lnTo>
                <a:lnTo>
                  <a:pt x="175146" y="26850"/>
                </a:lnTo>
                <a:lnTo>
                  <a:pt x="198469" y="26850"/>
                </a:lnTo>
                <a:lnTo>
                  <a:pt x="200759" y="38574"/>
                </a:lnTo>
                <a:close/>
              </a:path>
            </a:pathLst>
          </a:custGeom>
          <a:solidFill>
            <a:srgbClr val="435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18159" y="5090929"/>
            <a:ext cx="201295" cy="38735"/>
          </a:xfrm>
          <a:custGeom>
            <a:avLst/>
            <a:gdLst/>
            <a:ahLst/>
            <a:cxnLst/>
            <a:rect l="l" t="t" r="r" b="b"/>
            <a:pathLst>
              <a:path w="201294" h="38735">
                <a:moveTo>
                  <a:pt x="115634" y="38574"/>
                </a:moveTo>
                <a:lnTo>
                  <a:pt x="175146" y="26850"/>
                </a:lnTo>
                <a:lnTo>
                  <a:pt x="177783" y="38574"/>
                </a:lnTo>
                <a:lnTo>
                  <a:pt x="200759" y="38574"/>
                </a:lnTo>
                <a:lnTo>
                  <a:pt x="193226" y="0"/>
                </a:lnTo>
                <a:lnTo>
                  <a:pt x="0" y="38574"/>
                </a:lnTo>
                <a:lnTo>
                  <a:pt x="115634" y="38574"/>
                </a:lnTo>
                <a:close/>
              </a:path>
            </a:pathLst>
          </a:custGeom>
          <a:ln w="3781">
            <a:solidFill>
              <a:srgbClr val="638D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52197" y="5683186"/>
            <a:ext cx="314196" cy="386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548640" y="856589"/>
            <a:ext cx="10455910" cy="868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dirty="0" sz="1600" spc="-40">
                <a:latin typeface="Open Sans"/>
                <a:cs typeface="Open Sans"/>
              </a:rPr>
              <a:t>R</a:t>
            </a:r>
            <a:r>
              <a:rPr dirty="0" sz="1600" spc="-25">
                <a:latin typeface="Open Sans"/>
                <a:cs typeface="Open Sans"/>
              </a:rPr>
              <a:t>i</a:t>
            </a:r>
            <a:r>
              <a:rPr dirty="0" sz="1600" spc="-40">
                <a:latin typeface="Open Sans"/>
                <a:cs typeface="Open Sans"/>
              </a:rPr>
              <a:t>s</a:t>
            </a:r>
            <a:r>
              <a:rPr dirty="0" sz="1600" spc="-35">
                <a:latin typeface="Open Sans"/>
                <a:cs typeface="Open Sans"/>
              </a:rPr>
              <a:t>k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65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in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30">
                <a:latin typeface="Open Sans"/>
                <a:cs typeface="Open Sans"/>
              </a:rPr>
              <a:t>en</a:t>
            </a:r>
            <a:r>
              <a:rPr dirty="0" sz="1600" spc="-40">
                <a:latin typeface="Open Sans"/>
                <a:cs typeface="Open Sans"/>
              </a:rPr>
              <a:t>s</a:t>
            </a:r>
            <a:r>
              <a:rPr dirty="0" sz="1600" spc="-40">
                <a:latin typeface="Open Sans"/>
                <a:cs typeface="Open Sans"/>
              </a:rPr>
              <a:t>i</a:t>
            </a:r>
            <a:r>
              <a:rPr dirty="0" sz="1600" spc="-50">
                <a:latin typeface="Open Sans"/>
                <a:cs typeface="Open Sans"/>
              </a:rPr>
              <a:t>f</a:t>
            </a:r>
            <a:r>
              <a:rPr dirty="0" sz="1600" spc="-45">
                <a:latin typeface="Open Sans"/>
                <a:cs typeface="Open Sans"/>
              </a:rPr>
              <a:t>ie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45">
                <a:latin typeface="Open Sans"/>
                <a:cs typeface="Open Sans"/>
              </a:rPr>
              <a:t>w</a:t>
            </a:r>
            <a:r>
              <a:rPr dirty="0" sz="1600" spc="-30">
                <a:latin typeface="Open Sans"/>
                <a:cs typeface="Open Sans"/>
              </a:rPr>
              <a:t>he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55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pp</a:t>
            </a:r>
            <a:r>
              <a:rPr dirty="0" sz="1600" spc="-40">
                <a:latin typeface="Open Sans"/>
                <a:cs typeface="Open Sans"/>
              </a:rPr>
              <a:t>l</a:t>
            </a:r>
            <a:r>
              <a:rPr dirty="0" sz="1600" spc="-50">
                <a:latin typeface="Open Sans"/>
                <a:cs typeface="Open Sans"/>
              </a:rPr>
              <a:t>i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10">
                <a:latin typeface="Open Sans"/>
                <a:cs typeface="Open Sans"/>
              </a:rPr>
              <a:t>o</a:t>
            </a:r>
            <a:r>
              <a:rPr dirty="0" sz="1600" spc="-85">
                <a:latin typeface="Open Sans"/>
                <a:cs typeface="Open Sans"/>
              </a:rPr>
              <a:t> </a:t>
            </a:r>
            <a:r>
              <a:rPr dirty="0" sz="1600" spc="-45">
                <a:latin typeface="Open Sans"/>
                <a:cs typeface="Open Sans"/>
              </a:rPr>
              <a:t>H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25">
                <a:latin typeface="Open Sans"/>
                <a:cs typeface="Open Sans"/>
              </a:rPr>
              <a:t>l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30">
                <a:latin typeface="Open Sans"/>
                <a:cs typeface="Open Sans"/>
              </a:rPr>
              <a:t>h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50">
                <a:latin typeface="Open Sans"/>
                <a:cs typeface="Open Sans"/>
              </a:rPr>
              <a:t>a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&amp;</a:t>
            </a:r>
            <a:r>
              <a:rPr dirty="0" sz="1600" spc="-7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L</a:t>
            </a:r>
            <a:r>
              <a:rPr dirty="0" sz="1600" spc="-25">
                <a:latin typeface="Open Sans"/>
                <a:cs typeface="Open Sans"/>
              </a:rPr>
              <a:t>i</a:t>
            </a:r>
            <a:r>
              <a:rPr dirty="0" sz="1600" spc="-35">
                <a:latin typeface="Open Sans"/>
                <a:cs typeface="Open Sans"/>
              </a:rPr>
              <a:t>f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S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30">
                <a:latin typeface="Open Sans"/>
                <a:cs typeface="Open Sans"/>
              </a:rPr>
              <a:t>ien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u</a:t>
            </a:r>
            <a:r>
              <a:rPr dirty="0" sz="1600" spc="-4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65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40">
                <a:latin typeface="Open Sans"/>
                <a:cs typeface="Open Sans"/>
              </a:rPr>
              <a:t>s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4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,</a:t>
            </a:r>
            <a:r>
              <a:rPr dirty="0" sz="1600" spc="-80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du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8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10">
                <a:latin typeface="Open Sans"/>
                <a:cs typeface="Open Sans"/>
              </a:rPr>
              <a:t>o</a:t>
            </a:r>
            <a:r>
              <a:rPr dirty="0" sz="1600" spc="-75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cr</a:t>
            </a:r>
            <a:r>
              <a:rPr dirty="0" sz="1600" spc="-25">
                <a:latin typeface="Open Sans"/>
                <a:cs typeface="Open Sans"/>
              </a:rPr>
              <a:t>i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40">
                <a:latin typeface="Open Sans"/>
                <a:cs typeface="Open Sans"/>
              </a:rPr>
              <a:t>i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l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30">
                <a:latin typeface="Open Sans"/>
                <a:cs typeface="Open Sans"/>
              </a:rPr>
              <a:t>equ</a:t>
            </a:r>
            <a:r>
              <a:rPr dirty="0" sz="1600" spc="-40">
                <a:latin typeface="Open Sans"/>
                <a:cs typeface="Open Sans"/>
              </a:rPr>
              <a:t>i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50">
                <a:latin typeface="Open Sans"/>
                <a:cs typeface="Open Sans"/>
              </a:rPr>
              <a:t>m</a:t>
            </a:r>
            <a:r>
              <a:rPr dirty="0" sz="1600" spc="-30">
                <a:latin typeface="Open Sans"/>
                <a:cs typeface="Open Sans"/>
              </a:rPr>
              <a:t>en</a:t>
            </a:r>
            <a:r>
              <a:rPr dirty="0" sz="1600" spc="-50">
                <a:latin typeface="Open Sans"/>
                <a:cs typeface="Open Sans"/>
              </a:rPr>
              <a:t>t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30">
                <a:latin typeface="Open Sans"/>
                <a:cs typeface="Open Sans"/>
              </a:rPr>
              <a:t>un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d</a:t>
            </a:r>
            <a:r>
              <a:rPr dirty="0" sz="1600" spc="-35">
                <a:latin typeface="Open Sans"/>
                <a:cs typeface="Open Sans"/>
              </a:rPr>
              <a:t>at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p</a:t>
            </a:r>
            <a:r>
              <a:rPr dirty="0" sz="1600" spc="-40">
                <a:latin typeface="Open Sans"/>
                <a:cs typeface="Open Sans"/>
              </a:rPr>
              <a:t>r</a:t>
            </a:r>
            <a:r>
              <a:rPr dirty="0" sz="1600" spc="-25">
                <a:latin typeface="Open Sans"/>
                <a:cs typeface="Open Sans"/>
              </a:rPr>
              <a:t>i</a:t>
            </a:r>
            <a:r>
              <a:rPr dirty="0" sz="1600" spc="-45">
                <a:latin typeface="Open Sans"/>
                <a:cs typeface="Open Sans"/>
              </a:rPr>
              <a:t>v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95">
                <a:latin typeface="Open Sans"/>
                <a:cs typeface="Open Sans"/>
              </a:rPr>
              <a:t>y</a:t>
            </a:r>
            <a:r>
              <a:rPr dirty="0" sz="1600" spc="-5">
                <a:latin typeface="Open Sans"/>
                <a:cs typeface="Open Sans"/>
              </a:rPr>
              <a:t>,</a:t>
            </a:r>
            <a:r>
              <a:rPr dirty="0" sz="1600" spc="-114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s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30">
                <a:latin typeface="Open Sans"/>
                <a:cs typeface="Open Sans"/>
              </a:rPr>
              <a:t>u</a:t>
            </a:r>
            <a:r>
              <a:rPr dirty="0" sz="1600" spc="-40">
                <a:latin typeface="Open Sans"/>
                <a:cs typeface="Open Sans"/>
              </a:rPr>
              <a:t>r</a:t>
            </a:r>
            <a:r>
              <a:rPr dirty="0" sz="1600" spc="-25">
                <a:latin typeface="Open Sans"/>
                <a:cs typeface="Open Sans"/>
              </a:rPr>
              <a:t>i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95">
                <a:latin typeface="Open Sans"/>
                <a:cs typeface="Open Sans"/>
              </a:rPr>
              <a:t>y</a:t>
            </a:r>
            <a:r>
              <a:rPr dirty="0" sz="1600" spc="-5">
                <a:latin typeface="Open Sans"/>
                <a:cs typeface="Open Sans"/>
              </a:rPr>
              <a:t>,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75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di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95">
                <a:latin typeface="Open Sans"/>
                <a:cs typeface="Open Sans"/>
              </a:rPr>
              <a:t> </a:t>
            </a:r>
            <a:r>
              <a:rPr dirty="0" sz="1600" spc="-25">
                <a:latin typeface="Open Sans"/>
                <a:cs typeface="Open Sans"/>
              </a:rPr>
              <a:t>i</a:t>
            </a:r>
            <a:r>
              <a:rPr dirty="0" sz="1600" spc="-40">
                <a:latin typeface="Open Sans"/>
                <a:cs typeface="Open Sans"/>
              </a:rPr>
              <a:t>m</a:t>
            </a:r>
            <a:r>
              <a:rPr dirty="0" sz="1600" spc="-30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a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105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55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p</a:t>
            </a:r>
            <a:r>
              <a:rPr dirty="0" sz="1600" spc="-35">
                <a:latin typeface="Open Sans"/>
                <a:cs typeface="Open Sans"/>
              </a:rPr>
              <a:t>at</a:t>
            </a:r>
            <a:r>
              <a:rPr dirty="0" sz="1600" spc="-40">
                <a:latin typeface="Open Sans"/>
                <a:cs typeface="Open Sans"/>
              </a:rPr>
              <a:t>i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45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95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he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25">
                <a:latin typeface="Open Sans"/>
                <a:cs typeface="Open Sans"/>
              </a:rPr>
              <a:t>l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10">
                <a:latin typeface="Open Sans"/>
                <a:cs typeface="Open Sans"/>
              </a:rPr>
              <a:t>h</a:t>
            </a:r>
            <a:endParaRPr sz="16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50">
              <a:latin typeface="Times New Roman"/>
              <a:cs typeface="Times New Roman"/>
            </a:endParaRPr>
          </a:p>
          <a:p>
            <a:pPr marL="464184">
              <a:lnSpc>
                <a:spcPct val="100000"/>
              </a:lnSpc>
              <a:tabLst>
                <a:tab pos="3355975" algn="l"/>
              </a:tabLst>
            </a:pP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K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Y  </a:t>
            </a:r>
            <a:r>
              <a:rPr dirty="0" sz="1400" spc="-14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K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  </a:t>
            </a:r>
            <a:r>
              <a:rPr dirty="0" sz="1400" spc="-14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F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R  </a:t>
            </a:r>
            <a:r>
              <a:rPr dirty="0" sz="1400" spc="-15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G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N  </a:t>
            </a:r>
            <a:r>
              <a:rPr dirty="0" sz="1400" spc="-15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I	I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M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P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295" b="1">
                <a:solidFill>
                  <a:srgbClr val="046A38"/>
                </a:solidFill>
                <a:latin typeface="Open Sans"/>
                <a:cs typeface="Open Sans"/>
              </a:rPr>
              <a:t>L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spc="-1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400" spc="-7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295" b="1">
                <a:solidFill>
                  <a:srgbClr val="046A38"/>
                </a:solidFill>
                <a:latin typeface="Open Sans"/>
                <a:cs typeface="Open Sans"/>
              </a:rPr>
              <a:t>ON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  </a:t>
            </a:r>
            <a:r>
              <a:rPr dirty="0" sz="1400" spc="-1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F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R  </a:t>
            </a:r>
            <a:r>
              <a:rPr dirty="0" sz="1400" spc="-15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5" b="1">
                <a:solidFill>
                  <a:srgbClr val="046A38"/>
                </a:solidFill>
                <a:latin typeface="Open Sans"/>
                <a:cs typeface="Open Sans"/>
              </a:rPr>
              <a:t>HE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L</a:t>
            </a:r>
            <a:r>
              <a:rPr dirty="0" sz="1400" spc="-9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H  </a:t>
            </a:r>
            <a:r>
              <a:rPr dirty="0" sz="1400" spc="-1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U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E  </a:t>
            </a:r>
            <a:r>
              <a:rPr dirty="0" sz="1400" spc="-114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5" b="1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400" spc="-6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400" spc="-7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400" spc="305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400" b="1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400" spc="-60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"/>
              <a:t>22</a:t>
            </a:fld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311" rIns="0" bIns="0" rtlCol="0" vert="horz">
            <a:spAutoFit/>
          </a:bodyPr>
          <a:lstStyle/>
          <a:p>
            <a:pPr marL="110489">
              <a:lnSpc>
                <a:spcPts val="2465"/>
              </a:lnSpc>
            </a:pPr>
            <a:r>
              <a:rPr dirty="0" sz="2100" spc="-95">
                <a:solidFill>
                  <a:srgbClr val="000000"/>
                </a:solidFill>
                <a:latin typeface="Verdana"/>
                <a:cs typeface="Verdana"/>
              </a:rPr>
              <a:t>Ris</a:t>
            </a:r>
            <a:r>
              <a:rPr dirty="0" sz="2100" spc="-10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dirty="0" sz="2100" spc="-2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114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dirty="0" sz="2100" spc="-2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10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2100" spc="-105">
                <a:solidFill>
                  <a:srgbClr val="000000"/>
                </a:solidFill>
                <a:latin typeface="Verdana"/>
                <a:cs typeface="Verdana"/>
              </a:rPr>
              <a:t>pp</a:t>
            </a:r>
            <a:r>
              <a:rPr dirty="0" sz="2100" spc="-110">
                <a:solidFill>
                  <a:srgbClr val="000000"/>
                </a:solidFill>
                <a:latin typeface="Verdana"/>
                <a:cs typeface="Verdana"/>
              </a:rPr>
              <a:t>ly</a:t>
            </a:r>
            <a:r>
              <a:rPr dirty="0" sz="2100" spc="-12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2100" spc="-95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2100" spc="-254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95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2100" spc="-10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2100" spc="-95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z="2100" spc="-100">
                <a:solidFill>
                  <a:srgbClr val="000000"/>
                </a:solidFill>
                <a:latin typeface="Verdana"/>
                <a:cs typeface="Verdana"/>
              </a:rPr>
              <a:t>er</a:t>
            </a:r>
            <a:r>
              <a:rPr dirty="0" sz="2100" spc="-110">
                <a:solidFill>
                  <a:srgbClr val="000000"/>
                </a:solidFill>
                <a:latin typeface="Verdana"/>
                <a:cs typeface="Verdana"/>
              </a:rPr>
              <a:t>ativ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2100" spc="-229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10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2100" spc="-22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95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z="2100" spc="-21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 spc="-95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dirty="0" sz="2100" spc="-10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2100" spc="-110">
                <a:solidFill>
                  <a:srgbClr val="000000"/>
                </a:solidFill>
                <a:latin typeface="Verdana"/>
                <a:cs typeface="Verdana"/>
              </a:rPr>
              <a:t>alth</a:t>
            </a:r>
            <a:r>
              <a:rPr dirty="0" sz="2100" spc="-100">
                <a:solidFill>
                  <a:srgbClr val="000000"/>
                </a:solidFill>
                <a:latin typeface="Verdana"/>
                <a:cs typeface="Verdana"/>
              </a:rPr>
              <a:t>ca</a:t>
            </a:r>
            <a:r>
              <a:rPr dirty="0" sz="2100" spc="-95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endParaRPr sz="21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7655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10">
                <a:latin typeface="Verdana"/>
                <a:cs typeface="Verdana"/>
              </a:rPr>
              <a:t>25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89257" y="3135357"/>
            <a:ext cx="434721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0" b="1">
                <a:latin typeface="Verdana"/>
                <a:cs typeface="Verdana"/>
              </a:rPr>
              <a:t>P</a:t>
            </a:r>
            <a:r>
              <a:rPr dirty="0" sz="3600" spc="-30" b="1">
                <a:latin typeface="Verdana"/>
                <a:cs typeface="Verdana"/>
              </a:rPr>
              <a:t>a</a:t>
            </a:r>
            <a:r>
              <a:rPr dirty="0" sz="3600" b="1">
                <a:latin typeface="Verdana"/>
                <a:cs typeface="Verdana"/>
              </a:rPr>
              <a:t>n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spc="-15" b="1">
                <a:latin typeface="Verdana"/>
                <a:cs typeface="Verdana"/>
              </a:rPr>
              <a:t>l</a:t>
            </a:r>
            <a:r>
              <a:rPr dirty="0" sz="3600" spc="-30" b="1">
                <a:latin typeface="Verdana"/>
                <a:cs typeface="Verdana"/>
              </a:rPr>
              <a:t> </a:t>
            </a:r>
            <a:r>
              <a:rPr dirty="0" sz="3600" spc="-35" b="1">
                <a:latin typeface="Verdana"/>
                <a:cs typeface="Verdana"/>
              </a:rPr>
              <a:t>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s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b="1">
                <a:latin typeface="Verdana"/>
                <a:cs typeface="Verdana"/>
              </a:rPr>
              <a:t>u</a:t>
            </a:r>
            <a:r>
              <a:rPr dirty="0" sz="3600" spc="-5" b="1">
                <a:latin typeface="Verdana"/>
                <a:cs typeface="Verdana"/>
              </a:rPr>
              <a:t>ss</a:t>
            </a:r>
            <a:r>
              <a:rPr dirty="0" sz="3600" spc="5" b="1">
                <a:latin typeface="Verdana"/>
                <a:cs typeface="Verdana"/>
              </a:rPr>
              <a:t>i</a:t>
            </a:r>
            <a:r>
              <a:rPr dirty="0" sz="3600" spc="-30" b="1">
                <a:latin typeface="Verdana"/>
                <a:cs typeface="Verdana"/>
              </a:rPr>
              <a:t>on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7655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10">
                <a:latin typeface="Verdana"/>
                <a:cs typeface="Verdana"/>
              </a:rPr>
              <a:t>26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17757" y="2943597"/>
            <a:ext cx="674814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latin typeface="Verdana"/>
                <a:cs typeface="Verdana"/>
              </a:rPr>
              <a:t>Aud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b="1">
                <a:latin typeface="Verdana"/>
                <a:cs typeface="Verdana"/>
              </a:rPr>
              <a:t>n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b="1">
                <a:latin typeface="Verdana"/>
                <a:cs typeface="Verdana"/>
              </a:rPr>
              <a:t>e</a:t>
            </a:r>
            <a:r>
              <a:rPr dirty="0" sz="3600" spc="-50" b="1">
                <a:latin typeface="Verdana"/>
                <a:cs typeface="Verdana"/>
              </a:rPr>
              <a:t> </a:t>
            </a:r>
            <a:r>
              <a:rPr dirty="0" sz="3600" spc="-30" b="1">
                <a:latin typeface="Verdana"/>
                <a:cs typeface="Verdana"/>
              </a:rPr>
              <a:t>Po</a:t>
            </a:r>
            <a:r>
              <a:rPr dirty="0" sz="3600" spc="-10" b="1">
                <a:latin typeface="Verdana"/>
                <a:cs typeface="Verdana"/>
              </a:rPr>
              <a:t>lli</a:t>
            </a:r>
            <a:r>
              <a:rPr dirty="0" sz="3600" b="1">
                <a:latin typeface="Verdana"/>
                <a:cs typeface="Verdana"/>
              </a:rPr>
              <a:t>ng</a:t>
            </a:r>
            <a:r>
              <a:rPr dirty="0" sz="3600" spc="-55" b="1">
                <a:latin typeface="Verdana"/>
                <a:cs typeface="Verdana"/>
              </a:rPr>
              <a:t> </a:t>
            </a:r>
            <a:r>
              <a:rPr dirty="0" sz="3600" spc="-5" b="1">
                <a:latin typeface="Verdana"/>
                <a:cs typeface="Verdana"/>
              </a:rPr>
              <a:t>Q</a:t>
            </a:r>
            <a:r>
              <a:rPr dirty="0" sz="3600" b="1">
                <a:latin typeface="Verdana"/>
                <a:cs typeface="Verdana"/>
              </a:rPr>
              <a:t>u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spc="-30" b="1">
                <a:latin typeface="Verdana"/>
                <a:cs typeface="Verdana"/>
              </a:rPr>
              <a:t>s</a:t>
            </a:r>
            <a:r>
              <a:rPr dirty="0" sz="3600" spc="-20" b="1">
                <a:latin typeface="Verdana"/>
                <a:cs typeface="Verdana"/>
              </a:rPr>
              <a:t>t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30" b="1">
                <a:latin typeface="Verdana"/>
                <a:cs typeface="Verdana"/>
              </a:rPr>
              <a:t>on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2464" y="6478517"/>
            <a:ext cx="129539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0">
                <a:latin typeface="Verdana"/>
                <a:cs typeface="Verdana"/>
              </a:rPr>
              <a:t>27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475" y="291061"/>
            <a:ext cx="74295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45"/>
              </a:lnSpc>
            </a:pPr>
            <a:r>
              <a:rPr dirty="0" sz="2000">
                <a:latin typeface="Verdana"/>
                <a:cs typeface="Verdana"/>
              </a:rPr>
              <a:t>N</a:t>
            </a:r>
            <a:r>
              <a:rPr dirty="0" sz="2000" spc="-5">
                <a:latin typeface="Verdana"/>
                <a:cs typeface="Verdana"/>
              </a:rPr>
              <a:t>IS</a:t>
            </a:r>
            <a:r>
              <a:rPr dirty="0" sz="2000">
                <a:latin typeface="Verdana"/>
                <a:cs typeface="Verdana"/>
              </a:rPr>
              <a:t>T</a:t>
            </a:r>
            <a:r>
              <a:rPr dirty="0" sz="2000" spc="-1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I</a:t>
            </a:r>
            <a:r>
              <a:rPr dirty="0" sz="2000" spc="-2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R</a:t>
            </a:r>
            <a:r>
              <a:rPr dirty="0" sz="2000">
                <a:latin typeface="Verdana"/>
                <a:cs typeface="Verdana"/>
              </a:rPr>
              <a:t>MF</a:t>
            </a:r>
            <a:r>
              <a:rPr dirty="0" sz="2000" spc="-10">
                <a:latin typeface="Verdana"/>
                <a:cs typeface="Verdana"/>
              </a:rPr>
              <a:t> i</a:t>
            </a:r>
            <a:r>
              <a:rPr dirty="0" sz="2000">
                <a:latin typeface="Verdana"/>
                <a:cs typeface="Verdana"/>
              </a:rPr>
              <a:t>s a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v</a:t>
            </a:r>
            <a:r>
              <a:rPr dirty="0" sz="2000" spc="-5">
                <a:latin typeface="Verdana"/>
                <a:cs typeface="Verdana"/>
              </a:rPr>
              <a:t>o</a:t>
            </a:r>
            <a:r>
              <a:rPr dirty="0" sz="2000" spc="-10">
                <a:latin typeface="Verdana"/>
                <a:cs typeface="Verdana"/>
              </a:rPr>
              <a:t>l</a:t>
            </a:r>
            <a:r>
              <a:rPr dirty="0" sz="2000">
                <a:latin typeface="Verdana"/>
                <a:cs typeface="Verdana"/>
              </a:rPr>
              <a:t>unt</a:t>
            </a:r>
            <a:r>
              <a:rPr dirty="0" sz="2000" spc="-5">
                <a:latin typeface="Verdana"/>
                <a:cs typeface="Verdana"/>
              </a:rPr>
              <a:t>ar</a:t>
            </a:r>
            <a:r>
              <a:rPr dirty="0" sz="2000">
                <a:latin typeface="Verdana"/>
                <a:cs typeface="Verdana"/>
              </a:rPr>
              <a:t>y</a:t>
            </a:r>
            <a:r>
              <a:rPr dirty="0" sz="2000" spc="-3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f</a:t>
            </a:r>
            <a:r>
              <a:rPr dirty="0" sz="2000" spc="-40">
                <a:latin typeface="Verdana"/>
                <a:cs typeface="Verdana"/>
              </a:rPr>
              <a:t>r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 spc="-10">
                <a:latin typeface="Verdana"/>
                <a:cs typeface="Verdana"/>
              </a:rPr>
              <a:t>me</a:t>
            </a:r>
            <a:r>
              <a:rPr dirty="0" sz="2000">
                <a:latin typeface="Verdana"/>
                <a:cs typeface="Verdana"/>
              </a:rPr>
              <a:t>w</a:t>
            </a:r>
            <a:r>
              <a:rPr dirty="0" sz="2000" spc="-5">
                <a:latin typeface="Verdana"/>
                <a:cs typeface="Verdana"/>
              </a:rPr>
              <a:t>or</a:t>
            </a:r>
            <a:r>
              <a:rPr dirty="0" sz="2000">
                <a:latin typeface="Verdana"/>
                <a:cs typeface="Verdana"/>
              </a:rPr>
              <a:t>k</a:t>
            </a:r>
            <a:r>
              <a:rPr dirty="0" sz="2000" spc="-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to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m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n</a:t>
            </a:r>
            <a:r>
              <a:rPr dirty="0" sz="2000" spc="-5">
                <a:latin typeface="Verdana"/>
                <a:cs typeface="Verdana"/>
              </a:rPr>
              <a:t>ag</a:t>
            </a:r>
            <a:r>
              <a:rPr dirty="0" sz="2000">
                <a:latin typeface="Verdana"/>
                <a:cs typeface="Verdana"/>
              </a:rPr>
              <a:t>e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I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r</a:t>
            </a:r>
            <a:r>
              <a:rPr dirty="0" sz="2000" spc="-10">
                <a:latin typeface="Verdana"/>
                <a:cs typeface="Verdana"/>
              </a:rPr>
              <a:t>i</a:t>
            </a:r>
            <a:r>
              <a:rPr dirty="0" sz="2000">
                <a:latin typeface="Verdana"/>
                <a:cs typeface="Verdana"/>
              </a:rPr>
              <a:t>sks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729" y="774064"/>
            <a:ext cx="10260965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b="1" i="1">
                <a:latin typeface="Open Sans"/>
                <a:cs typeface="Open Sans"/>
              </a:rPr>
              <a:t>Publ</a:t>
            </a:r>
            <a:r>
              <a:rPr dirty="0" sz="1400" spc="-1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spc="-10" b="1" i="1">
                <a:latin typeface="Open Sans"/>
                <a:cs typeface="Open Sans"/>
              </a:rPr>
              <a:t>h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d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in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J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nu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y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2023</a:t>
            </a:r>
            <a:r>
              <a:rPr dirty="0" sz="1400" b="1" i="1">
                <a:latin typeface="Open Sans"/>
                <a:cs typeface="Open Sans"/>
              </a:rPr>
              <a:t>,</a:t>
            </a:r>
            <a:r>
              <a:rPr dirty="0" sz="1400" spc="-10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N</a:t>
            </a:r>
            <a:r>
              <a:rPr dirty="0" sz="1400" b="1" i="1">
                <a:latin typeface="Open Sans"/>
                <a:cs typeface="Open Sans"/>
              </a:rPr>
              <a:t>IST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15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k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M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5" b="1" i="1">
                <a:latin typeface="Open Sans"/>
                <a:cs typeface="Open Sans"/>
              </a:rPr>
              <a:t>ge</a:t>
            </a:r>
            <a:r>
              <a:rPr dirty="0" sz="1400" spc="-15" b="1" i="1">
                <a:latin typeface="Open Sans"/>
                <a:cs typeface="Open Sans"/>
              </a:rPr>
              <a:t>me</a:t>
            </a:r>
            <a:r>
              <a:rPr dirty="0" sz="1400" spc="-10" b="1" i="1">
                <a:latin typeface="Open Sans"/>
                <a:cs typeface="Open Sans"/>
              </a:rPr>
              <a:t>n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F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15" b="1" i="1">
                <a:latin typeface="Open Sans"/>
                <a:cs typeface="Open Sans"/>
              </a:rPr>
              <a:t>m</a:t>
            </a:r>
            <a:r>
              <a:rPr dirty="0" sz="1400" spc="-40" b="1" i="1">
                <a:latin typeface="Open Sans"/>
                <a:cs typeface="Open Sans"/>
              </a:rPr>
              <a:t>e</a:t>
            </a:r>
            <a:r>
              <a:rPr dirty="0" sz="1400" spc="-15" b="1" i="1">
                <a:latin typeface="Open Sans"/>
                <a:cs typeface="Open Sans"/>
              </a:rPr>
              <a:t>w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k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(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M</a:t>
            </a:r>
            <a:r>
              <a:rPr dirty="0" sz="1400" spc="-5" b="1" i="1">
                <a:latin typeface="Open Sans"/>
                <a:cs typeface="Open Sans"/>
              </a:rPr>
              <a:t>F</a:t>
            </a:r>
            <a:r>
              <a:rPr dirty="0" sz="1400" b="1" i="1">
                <a:latin typeface="Open Sans"/>
                <a:cs typeface="Open Sans"/>
              </a:rPr>
              <a:t>)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is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a</a:t>
            </a:r>
            <a:r>
              <a:rPr dirty="0" sz="1400" spc="-15" b="1" i="1">
                <a:latin typeface="Open Sans"/>
                <a:cs typeface="Open Sans"/>
              </a:rPr>
              <a:t> 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5" b="1" i="1">
                <a:latin typeface="Open Sans"/>
                <a:cs typeface="Open Sans"/>
              </a:rPr>
              <a:t>es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u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c</a:t>
            </a:r>
            <a:r>
              <a:rPr dirty="0" sz="1400" b="1" i="1">
                <a:latin typeface="Open Sans"/>
                <a:cs typeface="Open Sans"/>
              </a:rPr>
              <a:t>e</a:t>
            </a:r>
            <a:r>
              <a:rPr dirty="0" sz="1400" spc="-5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spc="-15" b="1" i="1">
                <a:latin typeface="Open Sans"/>
                <a:cs typeface="Open Sans"/>
              </a:rPr>
              <a:t>r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ni</a:t>
            </a:r>
            <a:r>
              <a:rPr dirty="0" sz="1400" spc="-5" b="1" i="1">
                <a:latin typeface="Open Sans"/>
                <a:cs typeface="Open Sans"/>
              </a:rPr>
              <a:t>z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15" b="1" i="1">
                <a:latin typeface="Open Sans"/>
                <a:cs typeface="Open Sans"/>
              </a:rPr>
              <a:t>t</a:t>
            </a:r>
            <a:r>
              <a:rPr dirty="0" sz="1400" spc="-10" b="1" i="1">
                <a:latin typeface="Open Sans"/>
                <a:cs typeface="Open Sans"/>
              </a:rPr>
              <a:t>io</a:t>
            </a:r>
            <a:r>
              <a:rPr dirty="0" sz="1400" b="1" i="1">
                <a:latin typeface="Open Sans"/>
                <a:cs typeface="Open Sans"/>
              </a:rPr>
              <a:t>ns</a:t>
            </a:r>
            <a:r>
              <a:rPr dirty="0" sz="1400" spc="-6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ca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u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e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w</a:t>
            </a:r>
            <a:r>
              <a:rPr dirty="0" sz="1400" b="1" i="1">
                <a:latin typeface="Open Sans"/>
                <a:cs typeface="Open Sans"/>
              </a:rPr>
              <a:t>h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4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d</a:t>
            </a:r>
            <a:r>
              <a:rPr dirty="0" sz="1400" spc="-5" b="1" i="1">
                <a:latin typeface="Open Sans"/>
                <a:cs typeface="Open Sans"/>
              </a:rPr>
              <a:t>es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10" b="1" i="1">
                <a:latin typeface="Open Sans"/>
                <a:cs typeface="Open Sans"/>
              </a:rPr>
              <a:t>in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b="1" i="1">
                <a:latin typeface="Open Sans"/>
                <a:cs typeface="Open Sans"/>
              </a:rPr>
              <a:t>,</a:t>
            </a:r>
            <a:r>
              <a:rPr dirty="0" sz="140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d</a:t>
            </a:r>
            <a:r>
              <a:rPr dirty="0" sz="1400" spc="-30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v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spc="-10" b="1" i="1">
                <a:latin typeface="Open Sans"/>
                <a:cs typeface="Open Sans"/>
              </a:rPr>
              <a:t>lo</a:t>
            </a:r>
            <a:r>
              <a:rPr dirty="0" sz="1400" b="1" i="1">
                <a:latin typeface="Open Sans"/>
                <a:cs typeface="Open Sans"/>
              </a:rPr>
              <a:t>p</a:t>
            </a:r>
            <a:r>
              <a:rPr dirty="0" sz="1400" spc="-10" b="1" i="1">
                <a:latin typeface="Open Sans"/>
                <a:cs typeface="Open Sans"/>
              </a:rPr>
              <a:t>in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b="1" i="1">
                <a:latin typeface="Open Sans"/>
                <a:cs typeface="Open Sans"/>
              </a:rPr>
              <a:t>,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d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pl</a:t>
            </a:r>
            <a:r>
              <a:rPr dirty="0" sz="1400" spc="-30" b="1" i="1">
                <a:latin typeface="Open Sans"/>
                <a:cs typeface="Open Sans"/>
              </a:rPr>
              <a:t>o</a:t>
            </a:r>
            <a:r>
              <a:rPr dirty="0" sz="1400" spc="-10" b="1" i="1">
                <a:latin typeface="Open Sans"/>
                <a:cs typeface="Open Sans"/>
              </a:rPr>
              <a:t>yin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b="1" i="1">
                <a:latin typeface="Open Sans"/>
                <a:cs typeface="Open Sans"/>
              </a:rPr>
              <a:t>,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u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ing</a:t>
            </a:r>
            <a:r>
              <a:rPr dirty="0" sz="1400" spc="-4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15" b="1" i="1">
                <a:latin typeface="Open Sans"/>
                <a:cs typeface="Open Sans"/>
              </a:rPr>
              <a:t> 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y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-15" b="1" i="1">
                <a:latin typeface="Open Sans"/>
                <a:cs typeface="Open Sans"/>
              </a:rPr>
              <a:t>m</a:t>
            </a:r>
            <a:r>
              <a:rPr dirty="0" sz="1400" b="1" i="1">
                <a:latin typeface="Open Sans"/>
                <a:cs typeface="Open Sans"/>
              </a:rPr>
              <a:t>s</a:t>
            </a:r>
            <a:r>
              <a:rPr dirty="0" sz="1400" spc="-60" b="1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to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ge</a:t>
            </a:r>
            <a:r>
              <a:rPr dirty="0" sz="1400" spc="-6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sk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spc="-10" i="1">
                <a:latin typeface="Open Sans"/>
                <a:cs typeface="Open Sans"/>
              </a:rPr>
              <a:t>o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15" i="1">
                <a:latin typeface="Open Sans"/>
                <a:cs typeface="Open Sans"/>
              </a:rPr>
              <a:t>w</a:t>
            </a:r>
            <a:r>
              <a:rPr dirty="0" sz="1400" spc="-10" i="1">
                <a:latin typeface="Open Sans"/>
                <a:cs typeface="Open Sans"/>
              </a:rPr>
              <a:t>o</a:t>
            </a:r>
            <a:r>
              <a:rPr dirty="0" sz="1400" spc="-20" i="1">
                <a:latin typeface="Open Sans"/>
                <a:cs typeface="Open Sans"/>
              </a:rPr>
              <a:t>r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hi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-1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s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1691" y="4013453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 h="0">
                <a:moveTo>
                  <a:pt x="0" y="0"/>
                </a:moveTo>
                <a:lnTo>
                  <a:pt x="2167128" y="0"/>
                </a:lnTo>
              </a:path>
            </a:pathLst>
          </a:custGeom>
          <a:ln w="54609">
            <a:solidFill>
              <a:srgbClr val="01206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50263" y="3979164"/>
            <a:ext cx="2167255" cy="60960"/>
          </a:xfrm>
          <a:custGeom>
            <a:avLst/>
            <a:gdLst/>
            <a:ahLst/>
            <a:cxnLst/>
            <a:rect l="l" t="t" r="r" b="b"/>
            <a:pathLst>
              <a:path w="2167254" h="60960">
                <a:moveTo>
                  <a:pt x="0" y="0"/>
                </a:moveTo>
                <a:lnTo>
                  <a:pt x="2167128" y="0"/>
                </a:lnTo>
                <a:lnTo>
                  <a:pt x="2167128" y="60960"/>
                </a:lnTo>
                <a:lnTo>
                  <a:pt x="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13120" y="4013453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 h="0">
                <a:moveTo>
                  <a:pt x="0" y="0"/>
                </a:moveTo>
                <a:lnTo>
                  <a:pt x="2167128" y="0"/>
                </a:lnTo>
              </a:path>
            </a:pathLst>
          </a:custGeom>
          <a:ln w="54609">
            <a:solidFill>
              <a:srgbClr val="7578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93023" y="4013453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 h="0">
                <a:moveTo>
                  <a:pt x="0" y="0"/>
                </a:moveTo>
                <a:lnTo>
                  <a:pt x="2167128" y="0"/>
                </a:lnTo>
              </a:path>
            </a:pathLst>
          </a:custGeom>
          <a:ln w="54609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63314" y="3767762"/>
            <a:ext cx="4857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 b="1">
                <a:solidFill>
                  <a:srgbClr val="012069"/>
                </a:solidFill>
                <a:latin typeface="Calibri"/>
                <a:cs typeface="Calibri"/>
              </a:rPr>
              <a:t>M</a:t>
            </a:r>
            <a:r>
              <a:rPr dirty="0" sz="1800" spc="-15" b="1">
                <a:solidFill>
                  <a:srgbClr val="012069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012069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8454" y="4139276"/>
            <a:ext cx="1940560" cy="1869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200" spc="-5" b="1">
                <a:latin typeface="Verdana"/>
                <a:cs typeface="Verdana"/>
              </a:rPr>
              <a:t>Un</a:t>
            </a:r>
            <a:r>
              <a:rPr dirty="0" sz="1200" b="1">
                <a:latin typeface="Verdana"/>
                <a:cs typeface="Verdana"/>
              </a:rPr>
              <a:t>d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b="1">
                <a:latin typeface="Verdana"/>
                <a:cs typeface="Verdana"/>
              </a:rPr>
              <a:t>d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5" b="1">
                <a:latin typeface="Verdana"/>
                <a:cs typeface="Verdana"/>
              </a:rPr>
              <a:t>he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c</a:t>
            </a:r>
            <a:r>
              <a:rPr dirty="0" sz="1200" spc="-10" b="1">
                <a:latin typeface="Verdana"/>
                <a:cs typeface="Verdana"/>
              </a:rPr>
              <a:t>o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5" b="1">
                <a:latin typeface="Verdana"/>
                <a:cs typeface="Verdana"/>
              </a:rPr>
              <a:t>e</a:t>
            </a:r>
            <a:r>
              <a:rPr dirty="0" sz="1200" spc="-10" b="1">
                <a:latin typeface="Verdana"/>
                <a:cs typeface="Verdana"/>
              </a:rPr>
              <a:t>xt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he</a:t>
            </a:r>
            <a:r>
              <a:rPr dirty="0" sz="1200" spc="-15">
                <a:latin typeface="Verdana"/>
                <a:cs typeface="Verdana"/>
              </a:rPr>
              <a:t> A</a:t>
            </a:r>
            <a:r>
              <a:rPr dirty="0" sz="1200" spc="-5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oo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il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mp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endParaRPr sz="1200">
              <a:latin typeface="Verdana"/>
              <a:cs typeface="Verdana"/>
            </a:endParaRPr>
          </a:p>
          <a:p>
            <a:pPr marL="299085" marR="386715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200" spc="-5" b="1">
                <a:latin typeface="Verdana"/>
                <a:cs typeface="Verdana"/>
              </a:rPr>
              <a:t>Un</a:t>
            </a:r>
            <a:r>
              <a:rPr dirty="0" sz="1200" b="1">
                <a:latin typeface="Verdana"/>
                <a:cs typeface="Verdana"/>
              </a:rPr>
              <a:t>d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b="1">
                <a:latin typeface="Verdana"/>
                <a:cs typeface="Verdana"/>
              </a:rPr>
              <a:t>d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</a:t>
            </a:r>
            <a:r>
              <a:rPr dirty="0" sz="1200" spc="-10" b="1">
                <a:latin typeface="Verdana"/>
                <a:cs typeface="Verdana"/>
              </a:rPr>
              <a:t>I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c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b="1">
                <a:latin typeface="Verdana"/>
                <a:cs typeface="Verdana"/>
              </a:rPr>
              <a:t>p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b="1">
                <a:latin typeface="Verdana"/>
                <a:cs typeface="Verdana"/>
              </a:rPr>
              <a:t>b</a:t>
            </a:r>
            <a:r>
              <a:rPr dirty="0" sz="1200" spc="-10" b="1">
                <a:latin typeface="Verdana"/>
                <a:cs typeface="Verdana"/>
              </a:rPr>
              <a:t>ili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5" b="1">
                <a:latin typeface="Verdana"/>
                <a:cs typeface="Verdana"/>
              </a:rPr>
              <a:t>ie</a:t>
            </a:r>
            <a:r>
              <a:rPr dirty="0" sz="1200" b="1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299085" marR="40005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tif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15">
                <a:latin typeface="Verdana"/>
                <a:cs typeface="Verdana"/>
              </a:rPr>
              <a:t>k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b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mpa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 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9219" y="3753425"/>
            <a:ext cx="11233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0D8390"/>
                </a:solidFill>
                <a:latin typeface="Calibri"/>
                <a:cs typeface="Calibri"/>
              </a:rPr>
              <a:t>G</a:t>
            </a:r>
            <a:r>
              <a:rPr dirty="0" sz="2400" spc="-40" b="1">
                <a:solidFill>
                  <a:srgbClr val="0D8390"/>
                </a:solidFill>
                <a:latin typeface="Calibri"/>
                <a:cs typeface="Calibri"/>
              </a:rPr>
              <a:t>O</a:t>
            </a:r>
            <a:r>
              <a:rPr dirty="0" sz="2400" spc="-5" b="1">
                <a:solidFill>
                  <a:srgbClr val="0D8390"/>
                </a:solidFill>
                <a:latin typeface="Calibri"/>
                <a:cs typeface="Calibri"/>
              </a:rPr>
              <a:t>V</a:t>
            </a:r>
            <a:r>
              <a:rPr dirty="0" sz="2400" spc="-10" b="1">
                <a:solidFill>
                  <a:srgbClr val="0D8390"/>
                </a:solidFill>
                <a:latin typeface="Calibri"/>
                <a:cs typeface="Calibri"/>
              </a:rPr>
              <a:t>ERN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2667" y="4278102"/>
            <a:ext cx="2253615" cy="145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b="1">
                <a:latin typeface="Verdana"/>
                <a:cs typeface="Verdana"/>
              </a:rPr>
              <a:t>b</a:t>
            </a:r>
            <a:r>
              <a:rPr dirty="0" sz="1200" spc="-15" b="1">
                <a:latin typeface="Verdana"/>
                <a:cs typeface="Verdana"/>
              </a:rPr>
              <a:t>lis</a:t>
            </a:r>
            <a:r>
              <a:rPr dirty="0" sz="1200" b="1">
                <a:latin typeface="Verdana"/>
                <a:cs typeface="Verdana"/>
              </a:rPr>
              <a:t>h</a:t>
            </a:r>
            <a:r>
              <a:rPr dirty="0" sz="1200" spc="1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ule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b="1">
                <a:latin typeface="Verdana"/>
                <a:cs typeface="Verdana"/>
              </a:rPr>
              <a:t>,</a:t>
            </a:r>
            <a:r>
              <a:rPr dirty="0" sz="1200" spc="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10" b="1">
                <a:latin typeface="Verdana"/>
                <a:cs typeface="Verdana"/>
              </a:rPr>
              <a:t>o</a:t>
            </a:r>
            <a:r>
              <a:rPr dirty="0" sz="1200" spc="-15" b="1">
                <a:latin typeface="Verdana"/>
                <a:cs typeface="Verdana"/>
              </a:rPr>
              <a:t>le</a:t>
            </a:r>
            <a:r>
              <a:rPr dirty="0" sz="1200" b="1">
                <a:latin typeface="Verdana"/>
                <a:cs typeface="Verdana"/>
              </a:rPr>
              <a:t>s</a:t>
            </a:r>
            <a:r>
              <a:rPr dirty="0" sz="1200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b="1">
                <a:latin typeface="Verdana"/>
                <a:cs typeface="Verdana"/>
              </a:rPr>
              <a:t>d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b="1">
                <a:latin typeface="Verdana"/>
                <a:cs typeface="Verdana"/>
              </a:rPr>
              <a:t>p</a:t>
            </a:r>
            <a:r>
              <a:rPr dirty="0" sz="1200" spc="-10" b="1">
                <a:latin typeface="Verdana"/>
                <a:cs typeface="Verdana"/>
              </a:rPr>
              <a:t>o</a:t>
            </a:r>
            <a:r>
              <a:rPr dirty="0" sz="1200" spc="-5" b="1">
                <a:latin typeface="Verdana"/>
                <a:cs typeface="Verdana"/>
              </a:rPr>
              <a:t>nsi</a:t>
            </a:r>
            <a:r>
              <a:rPr dirty="0" sz="1200" b="1">
                <a:latin typeface="Verdana"/>
                <a:cs typeface="Verdana"/>
              </a:rPr>
              <a:t>b</a:t>
            </a:r>
            <a:r>
              <a:rPr dirty="0" sz="1200" spc="-10" b="1">
                <a:latin typeface="Verdana"/>
                <a:cs typeface="Verdana"/>
              </a:rPr>
              <a:t>ili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5" b="1">
                <a:latin typeface="Verdana"/>
                <a:cs typeface="Verdana"/>
              </a:rPr>
              <a:t>ie</a:t>
            </a:r>
            <a:r>
              <a:rPr dirty="0" sz="1200" b="1">
                <a:latin typeface="Verdana"/>
                <a:cs typeface="Verdana"/>
              </a:rPr>
              <a:t>s</a:t>
            </a:r>
            <a:r>
              <a:rPr dirty="0" sz="1200" spc="40" b="1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k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manag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acc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5">
                <a:latin typeface="Verdana"/>
                <a:cs typeface="Verdana"/>
              </a:rPr>
              <a:t>anc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 or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z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iti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nsu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unt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ght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10293" y="3754577"/>
            <a:ext cx="96964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52555A"/>
                </a:solidFill>
                <a:latin typeface="Calibri"/>
                <a:cs typeface="Calibri"/>
              </a:rPr>
              <a:t>M</a:t>
            </a:r>
            <a:r>
              <a:rPr dirty="0" sz="1800" spc="-40" b="1">
                <a:solidFill>
                  <a:srgbClr val="52555A"/>
                </a:solidFill>
                <a:latin typeface="Calibri"/>
                <a:cs typeface="Calibri"/>
              </a:rPr>
              <a:t>E</a:t>
            </a:r>
            <a:r>
              <a:rPr dirty="0" sz="1800" spc="-15" b="1">
                <a:solidFill>
                  <a:srgbClr val="52555A"/>
                </a:solidFill>
                <a:latin typeface="Calibri"/>
                <a:cs typeface="Calibri"/>
              </a:rPr>
              <a:t>ASU</a:t>
            </a:r>
            <a:r>
              <a:rPr dirty="0" sz="1800" spc="-25" b="1">
                <a:solidFill>
                  <a:srgbClr val="52555A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52555A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4409" y="4126091"/>
            <a:ext cx="1955164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200" spc="-15">
                <a:latin typeface="Verdana"/>
                <a:cs typeface="Verdana"/>
              </a:rPr>
              <a:t>Id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4409" y="4606151"/>
            <a:ext cx="212598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spc="-10" b="1">
                <a:latin typeface="Verdana"/>
                <a:cs typeface="Verdana"/>
              </a:rPr>
              <a:t>va</a:t>
            </a:r>
            <a:r>
              <a:rPr dirty="0" sz="1200" spc="-10" b="1">
                <a:latin typeface="Verdana"/>
                <a:cs typeface="Verdana"/>
              </a:rPr>
              <a:t>l</a:t>
            </a:r>
            <a:r>
              <a:rPr dirty="0" sz="1200" spc="-5" b="1">
                <a:latin typeface="Verdana"/>
                <a:cs typeface="Verdana"/>
              </a:rPr>
              <a:t>u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e</a:t>
            </a:r>
            <a:r>
              <a:rPr dirty="0" sz="120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u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spc="5" b="1">
                <a:latin typeface="Verdana"/>
                <a:cs typeface="Verdana"/>
              </a:rPr>
              <a:t>t</a:t>
            </a:r>
            <a:r>
              <a:rPr dirty="0" sz="1200" b="1">
                <a:latin typeface="Verdana"/>
                <a:cs typeface="Verdana"/>
              </a:rPr>
              <a:t>w</a:t>
            </a:r>
            <a:r>
              <a:rPr dirty="0" sz="1200" spc="-10" b="1">
                <a:latin typeface="Verdana"/>
                <a:cs typeface="Verdana"/>
              </a:rPr>
              <a:t>o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5" b="1">
                <a:latin typeface="Verdana"/>
                <a:cs typeface="Verdana"/>
              </a:rPr>
              <a:t>h</a:t>
            </a:r>
            <a:r>
              <a:rPr dirty="0" sz="1200" spc="-10" b="1">
                <a:latin typeface="Verdana"/>
                <a:cs typeface="Verdana"/>
              </a:rPr>
              <a:t>y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c</a:t>
            </a:r>
            <a:r>
              <a:rPr dirty="0" sz="1200" spc="-5" b="1">
                <a:latin typeface="Verdana"/>
                <a:cs typeface="Verdana"/>
              </a:rPr>
              <a:t>h</a:t>
            </a:r>
            <a:r>
              <a:rPr dirty="0" sz="1200" b="1">
                <a:latin typeface="Verdana"/>
                <a:cs typeface="Verdana"/>
              </a:rPr>
              <a:t>ar</a:t>
            </a:r>
            <a:r>
              <a:rPr dirty="0" sz="1200" spc="-10" b="1">
                <a:latin typeface="Verdana"/>
                <a:cs typeface="Verdana"/>
              </a:rPr>
              <a:t>act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10" b="1">
                <a:latin typeface="Verdana"/>
                <a:cs typeface="Verdana"/>
              </a:rPr>
              <a:t>i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i</a:t>
            </a:r>
            <a:r>
              <a:rPr dirty="0" sz="1200" b="1">
                <a:latin typeface="Verdana"/>
                <a:cs typeface="Verdana"/>
              </a:rPr>
              <a:t>cs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14409" y="5086212"/>
            <a:ext cx="2129790" cy="657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200" spc="-120">
                <a:latin typeface="Verdana"/>
                <a:cs typeface="Verdana"/>
              </a:rPr>
              <a:t>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ac</a:t>
            </a:r>
            <a:r>
              <a:rPr dirty="0" sz="1200" spc="-10">
                <a:latin typeface="Verdana"/>
                <a:cs typeface="Verdana"/>
              </a:rPr>
              <a:t>k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sk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  <a:p>
            <a:pPr marL="299085" marR="7620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20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sses</a:t>
            </a:r>
            <a:r>
              <a:rPr dirty="0" sz="1200" b="1">
                <a:latin typeface="Verdana"/>
                <a:cs typeface="Verdana"/>
              </a:rPr>
              <a:t>s</a:t>
            </a:r>
            <a:r>
              <a:rPr dirty="0" sz="1200" spc="3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m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su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b="1">
                <a:latin typeface="Verdana"/>
                <a:cs typeface="Verdana"/>
              </a:rPr>
              <a:t>m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spc="-10" b="1">
                <a:latin typeface="Verdana"/>
                <a:cs typeface="Verdana"/>
              </a:rPr>
              <a:t>t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effi</a:t>
            </a:r>
            <a:r>
              <a:rPr dirty="0" sz="1200" b="1">
                <a:latin typeface="Verdana"/>
                <a:cs typeface="Verdana"/>
              </a:rPr>
              <a:t>c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b="1">
                <a:latin typeface="Verdana"/>
                <a:cs typeface="Verdana"/>
              </a:rPr>
              <a:t>c</a:t>
            </a:r>
            <a:r>
              <a:rPr dirty="0" sz="1200" spc="-10" b="1"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39490" y="3767762"/>
            <a:ext cx="9086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85BB24"/>
                </a:solidFill>
                <a:latin typeface="Calibri"/>
                <a:cs typeface="Calibri"/>
              </a:rPr>
              <a:t>M</a:t>
            </a:r>
            <a:r>
              <a:rPr dirty="0" sz="1800" spc="-15" b="1">
                <a:solidFill>
                  <a:srgbClr val="85BB24"/>
                </a:solidFill>
                <a:latin typeface="Calibri"/>
                <a:cs typeface="Calibri"/>
              </a:rPr>
              <a:t>AN</a:t>
            </a:r>
            <a:r>
              <a:rPr dirty="0" sz="1800" spc="-40" b="1">
                <a:solidFill>
                  <a:srgbClr val="85BB24"/>
                </a:solidFill>
                <a:latin typeface="Calibri"/>
                <a:cs typeface="Calibri"/>
              </a:rPr>
              <a:t>A</a:t>
            </a:r>
            <a:r>
              <a:rPr dirty="0" sz="1800" spc="5" b="1">
                <a:solidFill>
                  <a:srgbClr val="85BB24"/>
                </a:solidFill>
                <a:latin typeface="Calibri"/>
                <a:cs typeface="Calibri"/>
              </a:rPr>
              <a:t>G</a:t>
            </a:r>
            <a:r>
              <a:rPr dirty="0" sz="1800" spc="-10" b="1">
                <a:solidFill>
                  <a:srgbClr val="85BB24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80538" y="4139276"/>
            <a:ext cx="2411095" cy="1800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20193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200" spc="-15" b="1">
                <a:latin typeface="Verdana"/>
                <a:cs typeface="Verdana"/>
              </a:rPr>
              <a:t>P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10" b="1">
                <a:latin typeface="Verdana"/>
                <a:cs typeface="Verdana"/>
              </a:rPr>
              <a:t>i</a:t>
            </a:r>
            <a:r>
              <a:rPr dirty="0" sz="1200" spc="-10" b="1">
                <a:latin typeface="Verdana"/>
                <a:cs typeface="Verdana"/>
              </a:rPr>
              <a:t>o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10" b="1">
                <a:latin typeface="Verdana"/>
                <a:cs typeface="Verdana"/>
              </a:rPr>
              <a:t>i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i</a:t>
            </a:r>
            <a:r>
              <a:rPr dirty="0" sz="1200" spc="-10" b="1">
                <a:latin typeface="Verdana"/>
                <a:cs typeface="Verdana"/>
              </a:rPr>
              <a:t>z</a:t>
            </a:r>
            <a:r>
              <a:rPr dirty="0" sz="1200" b="1">
                <a:latin typeface="Verdana"/>
                <a:cs typeface="Verdana"/>
              </a:rPr>
              <a:t>e 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b="1">
                <a:latin typeface="Verdana"/>
                <a:cs typeface="Verdana"/>
              </a:rPr>
              <a:t>d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e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b="1">
                <a:latin typeface="Verdana"/>
                <a:cs typeface="Verdana"/>
              </a:rPr>
              <a:t>p</a:t>
            </a:r>
            <a:r>
              <a:rPr dirty="0" sz="1200" spc="-10" b="1">
                <a:latin typeface="Verdana"/>
                <a:cs typeface="Verdana"/>
              </a:rPr>
              <a:t>o</a:t>
            </a:r>
            <a:r>
              <a:rPr dirty="0" sz="1200" spc="-5" b="1">
                <a:latin typeface="Verdana"/>
                <a:cs typeface="Verdana"/>
              </a:rPr>
              <a:t>nd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o</a:t>
            </a:r>
            <a:r>
              <a:rPr dirty="0" sz="1200" b="1">
                <a:latin typeface="Verdana"/>
                <a:cs typeface="Verdana"/>
              </a:rPr>
              <a:t> AI </a:t>
            </a:r>
            <a:r>
              <a:rPr dirty="0" sz="1200" spc="-5" b="1">
                <a:latin typeface="Verdana"/>
                <a:cs typeface="Verdana"/>
              </a:rPr>
              <a:t>R</a:t>
            </a:r>
            <a:r>
              <a:rPr dirty="0" sz="1200" spc="-10" b="1">
                <a:latin typeface="Verdana"/>
                <a:cs typeface="Verdana"/>
              </a:rPr>
              <a:t>i</a:t>
            </a:r>
            <a:r>
              <a:rPr dirty="0" sz="1200" spc="-5" b="1">
                <a:latin typeface="Verdana"/>
                <a:cs typeface="Verdana"/>
              </a:rPr>
              <a:t>s</a:t>
            </a:r>
            <a:r>
              <a:rPr dirty="0" sz="1200" spc="-15" b="1">
                <a:latin typeface="Verdana"/>
                <a:cs typeface="Verdana"/>
              </a:rPr>
              <a:t>k</a:t>
            </a:r>
            <a:r>
              <a:rPr dirty="0" sz="1200" b="1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299085" marR="61594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15">
                <a:latin typeface="Verdana"/>
                <a:cs typeface="Verdana"/>
              </a:rPr>
              <a:t>x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z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b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iz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ts</a:t>
            </a:r>
            <a:endParaRPr sz="1200">
              <a:latin typeface="Verdana"/>
              <a:cs typeface="Verdana"/>
            </a:endParaRPr>
          </a:p>
          <a:p>
            <a:pPr marL="299085" marR="194310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200" spc="-10" b="1">
                <a:latin typeface="Verdana"/>
                <a:cs typeface="Verdana"/>
              </a:rPr>
              <a:t>Ma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b="1">
                <a:latin typeface="Verdana"/>
                <a:cs typeface="Verdana"/>
              </a:rPr>
              <a:t>age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5" b="1">
                <a:latin typeface="Verdana"/>
                <a:cs typeface="Verdana"/>
              </a:rPr>
              <a:t>hi</a:t>
            </a:r>
            <a:r>
              <a:rPr dirty="0" sz="1200" b="1">
                <a:latin typeface="Verdana"/>
                <a:cs typeface="Verdana"/>
              </a:rPr>
              <a:t>rd</a:t>
            </a:r>
            <a:r>
              <a:rPr dirty="0" sz="1200" spc="-10" b="1">
                <a:latin typeface="Verdana"/>
                <a:cs typeface="Verdana"/>
              </a:rPr>
              <a:t>-</a:t>
            </a:r>
            <a:r>
              <a:rPr dirty="0" sz="1200" b="1">
                <a:latin typeface="Verdana"/>
                <a:cs typeface="Verdana"/>
              </a:rPr>
              <a:t>p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b="1">
                <a:latin typeface="Verdana"/>
                <a:cs typeface="Verdana"/>
              </a:rPr>
              <a:t>r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spc="-10" b="1">
                <a:latin typeface="Verdana"/>
                <a:cs typeface="Verdana"/>
              </a:rPr>
              <a:t>y</a:t>
            </a:r>
            <a:r>
              <a:rPr dirty="0" sz="1200" spc="-20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AI</a:t>
            </a:r>
            <a:r>
              <a:rPr dirty="0" sz="1200" b="1">
                <a:latin typeface="Verdana"/>
                <a:cs typeface="Verdana"/>
              </a:rPr>
              <a:t> r</a:t>
            </a:r>
            <a:r>
              <a:rPr dirty="0" sz="1200" spc="-5" b="1">
                <a:latin typeface="Verdana"/>
                <a:cs typeface="Verdana"/>
              </a:rPr>
              <a:t>is</a:t>
            </a:r>
            <a:r>
              <a:rPr dirty="0" sz="1200" spc="-15" b="1">
                <a:latin typeface="Verdana"/>
                <a:cs typeface="Verdana"/>
              </a:rPr>
              <a:t>k</a:t>
            </a:r>
            <a:r>
              <a:rPr dirty="0" sz="1200" b="1">
                <a:latin typeface="Verdana"/>
                <a:cs typeface="Verdana"/>
              </a:rPr>
              <a:t>s</a:t>
            </a:r>
            <a:r>
              <a:rPr dirty="0" sz="1200" spc="5" b="1">
                <a:latin typeface="Verdana"/>
                <a:cs typeface="Verdana"/>
              </a:rPr>
              <a:t> </a:t>
            </a:r>
            <a:r>
              <a:rPr dirty="0" sz="1200" spc="-10" b="1">
                <a:latin typeface="Verdana"/>
                <a:cs typeface="Verdana"/>
              </a:rPr>
              <a:t>a</a:t>
            </a:r>
            <a:r>
              <a:rPr dirty="0" sz="1200" spc="-5" b="1">
                <a:latin typeface="Verdana"/>
                <a:cs typeface="Verdana"/>
              </a:rPr>
              <a:t>n</a:t>
            </a:r>
            <a:r>
              <a:rPr dirty="0" sz="1200" b="1">
                <a:latin typeface="Verdana"/>
                <a:cs typeface="Verdana"/>
              </a:rPr>
              <a:t>d</a:t>
            </a:r>
            <a:r>
              <a:rPr dirty="0" sz="1200" spc="-5" b="1">
                <a:latin typeface="Verdana"/>
                <a:cs typeface="Verdana"/>
              </a:rPr>
              <a:t> </a:t>
            </a:r>
            <a:r>
              <a:rPr dirty="0" sz="1200" b="1">
                <a:latin typeface="Verdana"/>
                <a:cs typeface="Verdana"/>
              </a:rPr>
              <a:t>b</a:t>
            </a:r>
            <a:r>
              <a:rPr dirty="0" sz="1200" spc="-5" b="1">
                <a:latin typeface="Verdana"/>
                <a:cs typeface="Verdana"/>
              </a:rPr>
              <a:t>ene</a:t>
            </a:r>
            <a:r>
              <a:rPr dirty="0" sz="1200" spc="-10" b="1">
                <a:latin typeface="Verdana"/>
                <a:cs typeface="Verdana"/>
              </a:rPr>
              <a:t>fi</a:t>
            </a:r>
            <a:r>
              <a:rPr dirty="0" sz="1200" spc="-5" b="1">
                <a:latin typeface="Verdana"/>
                <a:cs typeface="Verdana"/>
              </a:rPr>
              <a:t>t</a:t>
            </a:r>
            <a:r>
              <a:rPr dirty="0" sz="1200" b="1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299085" marR="5080" indent="-28638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cum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k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atm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95244" y="2773679"/>
            <a:ext cx="911352" cy="7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40942" y="1644051"/>
            <a:ext cx="1502410" cy="1813560"/>
          </a:xfrm>
          <a:custGeom>
            <a:avLst/>
            <a:gdLst/>
            <a:ahLst/>
            <a:cxnLst/>
            <a:rect l="l" t="t" r="r" b="b"/>
            <a:pathLst>
              <a:path w="1502410" h="1813560">
                <a:moveTo>
                  <a:pt x="754503" y="0"/>
                </a:moveTo>
                <a:lnTo>
                  <a:pt x="696865" y="2453"/>
                </a:lnTo>
                <a:lnTo>
                  <a:pt x="639480" y="9306"/>
                </a:lnTo>
                <a:lnTo>
                  <a:pt x="582624" y="20558"/>
                </a:lnTo>
                <a:lnTo>
                  <a:pt x="526567" y="36206"/>
                </a:lnTo>
                <a:lnTo>
                  <a:pt x="471586" y="56249"/>
                </a:lnTo>
                <a:lnTo>
                  <a:pt x="417951" y="80687"/>
                </a:lnTo>
                <a:lnTo>
                  <a:pt x="365938" y="109518"/>
                </a:lnTo>
                <a:lnTo>
                  <a:pt x="315820" y="142742"/>
                </a:lnTo>
                <a:lnTo>
                  <a:pt x="267869" y="180356"/>
                </a:lnTo>
                <a:lnTo>
                  <a:pt x="222359" y="222359"/>
                </a:lnTo>
                <a:lnTo>
                  <a:pt x="180356" y="267869"/>
                </a:lnTo>
                <a:lnTo>
                  <a:pt x="142742" y="315820"/>
                </a:lnTo>
                <a:lnTo>
                  <a:pt x="109518" y="365938"/>
                </a:lnTo>
                <a:lnTo>
                  <a:pt x="80687" y="417951"/>
                </a:lnTo>
                <a:lnTo>
                  <a:pt x="56249" y="471586"/>
                </a:lnTo>
                <a:lnTo>
                  <a:pt x="36206" y="526567"/>
                </a:lnTo>
                <a:lnTo>
                  <a:pt x="20558" y="582624"/>
                </a:lnTo>
                <a:lnTo>
                  <a:pt x="9306" y="639480"/>
                </a:lnTo>
                <a:lnTo>
                  <a:pt x="2453" y="696865"/>
                </a:lnTo>
                <a:lnTo>
                  <a:pt x="0" y="754503"/>
                </a:lnTo>
                <a:lnTo>
                  <a:pt x="1946" y="812122"/>
                </a:lnTo>
                <a:lnTo>
                  <a:pt x="8294" y="869449"/>
                </a:lnTo>
                <a:lnTo>
                  <a:pt x="19045" y="926209"/>
                </a:lnTo>
                <a:lnTo>
                  <a:pt x="34201" y="982130"/>
                </a:lnTo>
                <a:lnTo>
                  <a:pt x="53761" y="1036938"/>
                </a:lnTo>
                <a:lnTo>
                  <a:pt x="77728" y="1090359"/>
                </a:lnTo>
                <a:lnTo>
                  <a:pt x="106103" y="1142121"/>
                </a:lnTo>
                <a:lnTo>
                  <a:pt x="138887" y="1191950"/>
                </a:lnTo>
                <a:lnTo>
                  <a:pt x="176080" y="1239572"/>
                </a:lnTo>
                <a:lnTo>
                  <a:pt x="217685" y="1284714"/>
                </a:lnTo>
                <a:lnTo>
                  <a:pt x="746526" y="1813567"/>
                </a:lnTo>
                <a:lnTo>
                  <a:pt x="1280040" y="1280040"/>
                </a:lnTo>
                <a:lnTo>
                  <a:pt x="1322044" y="1234531"/>
                </a:lnTo>
                <a:lnTo>
                  <a:pt x="1359658" y="1186580"/>
                </a:lnTo>
                <a:lnTo>
                  <a:pt x="1392881" y="1136461"/>
                </a:lnTo>
                <a:lnTo>
                  <a:pt x="1421712" y="1084448"/>
                </a:lnTo>
                <a:lnTo>
                  <a:pt x="1446150" y="1030814"/>
                </a:lnTo>
                <a:lnTo>
                  <a:pt x="1466194" y="975832"/>
                </a:lnTo>
                <a:lnTo>
                  <a:pt x="1481842" y="919776"/>
                </a:lnTo>
                <a:lnTo>
                  <a:pt x="1493093" y="862919"/>
                </a:lnTo>
                <a:lnTo>
                  <a:pt x="1499946" y="805535"/>
                </a:lnTo>
                <a:lnTo>
                  <a:pt x="1502400" y="747896"/>
                </a:lnTo>
                <a:lnTo>
                  <a:pt x="1500453" y="690277"/>
                </a:lnTo>
                <a:lnTo>
                  <a:pt x="1494105" y="632951"/>
                </a:lnTo>
                <a:lnTo>
                  <a:pt x="1483354" y="576190"/>
                </a:lnTo>
                <a:lnTo>
                  <a:pt x="1468199" y="520270"/>
                </a:lnTo>
                <a:lnTo>
                  <a:pt x="1448638" y="465462"/>
                </a:lnTo>
                <a:lnTo>
                  <a:pt x="1424671" y="412040"/>
                </a:lnTo>
                <a:lnTo>
                  <a:pt x="1396297" y="360279"/>
                </a:lnTo>
                <a:lnTo>
                  <a:pt x="1363513" y="310450"/>
                </a:lnTo>
                <a:lnTo>
                  <a:pt x="1326319" y="262828"/>
                </a:lnTo>
                <a:lnTo>
                  <a:pt x="1284714" y="217685"/>
                </a:lnTo>
                <a:lnTo>
                  <a:pt x="1239572" y="176080"/>
                </a:lnTo>
                <a:lnTo>
                  <a:pt x="1191950" y="138887"/>
                </a:lnTo>
                <a:lnTo>
                  <a:pt x="1142121" y="106103"/>
                </a:lnTo>
                <a:lnTo>
                  <a:pt x="1090359" y="77728"/>
                </a:lnTo>
                <a:lnTo>
                  <a:pt x="1036938" y="53761"/>
                </a:lnTo>
                <a:lnTo>
                  <a:pt x="982130" y="34201"/>
                </a:lnTo>
                <a:lnTo>
                  <a:pt x="926209" y="19045"/>
                </a:lnTo>
                <a:lnTo>
                  <a:pt x="869449" y="8294"/>
                </a:lnTo>
                <a:lnTo>
                  <a:pt x="812122" y="1946"/>
                </a:lnTo>
                <a:lnTo>
                  <a:pt x="754503" y="0"/>
                </a:lnTo>
                <a:close/>
              </a:path>
            </a:pathLst>
          </a:custGeom>
          <a:solidFill>
            <a:srgbClr val="00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89532" y="2775204"/>
            <a:ext cx="1605280" cy="867410"/>
          </a:xfrm>
          <a:custGeom>
            <a:avLst/>
            <a:gdLst/>
            <a:ahLst/>
            <a:cxnLst/>
            <a:rect l="l" t="t" r="r" b="b"/>
            <a:pathLst>
              <a:path w="1605280" h="867410">
                <a:moveTo>
                  <a:pt x="97612" y="0"/>
                </a:moveTo>
                <a:lnTo>
                  <a:pt x="0" y="0"/>
                </a:lnTo>
                <a:lnTo>
                  <a:pt x="14147" y="30213"/>
                </a:lnTo>
                <a:lnTo>
                  <a:pt x="33305" y="64439"/>
                </a:lnTo>
                <a:lnTo>
                  <a:pt x="54111" y="97974"/>
                </a:lnTo>
                <a:lnTo>
                  <a:pt x="76565" y="130760"/>
                </a:lnTo>
                <a:lnTo>
                  <a:pt x="100669" y="162740"/>
                </a:lnTo>
                <a:lnTo>
                  <a:pt x="126422" y="193858"/>
                </a:lnTo>
                <a:lnTo>
                  <a:pt x="153826" y="224056"/>
                </a:lnTo>
                <a:lnTo>
                  <a:pt x="802386" y="867156"/>
                </a:lnTo>
                <a:lnTo>
                  <a:pt x="926055" y="744639"/>
                </a:lnTo>
                <a:lnTo>
                  <a:pt x="802386" y="744639"/>
                </a:lnTo>
                <a:lnTo>
                  <a:pt x="228164" y="175686"/>
                </a:lnTo>
                <a:lnTo>
                  <a:pt x="201676" y="147515"/>
                </a:lnTo>
                <a:lnTo>
                  <a:pt x="176821" y="118413"/>
                </a:lnTo>
                <a:lnTo>
                  <a:pt x="146218" y="78266"/>
                </a:lnTo>
                <a:lnTo>
                  <a:pt x="132003" y="57658"/>
                </a:lnTo>
                <a:lnTo>
                  <a:pt x="97612" y="0"/>
                </a:lnTo>
                <a:close/>
              </a:path>
              <a:path w="1605280" h="867410">
                <a:moveTo>
                  <a:pt x="1604772" y="0"/>
                </a:moveTo>
                <a:lnTo>
                  <a:pt x="1507159" y="0"/>
                </a:lnTo>
                <a:lnTo>
                  <a:pt x="1467665" y="65219"/>
                </a:lnTo>
                <a:lnTo>
                  <a:pt x="1460516" y="75506"/>
                </a:lnTo>
                <a:lnTo>
                  <a:pt x="1430111" y="115752"/>
                </a:lnTo>
                <a:lnTo>
                  <a:pt x="1405405" y="144934"/>
                </a:lnTo>
                <a:lnTo>
                  <a:pt x="1379046" y="173212"/>
                </a:lnTo>
                <a:lnTo>
                  <a:pt x="802386" y="744639"/>
                </a:lnTo>
                <a:lnTo>
                  <a:pt x="926055" y="744639"/>
                </a:lnTo>
                <a:lnTo>
                  <a:pt x="1431759" y="243649"/>
                </a:lnTo>
                <a:lnTo>
                  <a:pt x="1460263" y="214096"/>
                </a:lnTo>
                <a:lnTo>
                  <a:pt x="1487117" y="183585"/>
                </a:lnTo>
                <a:lnTo>
                  <a:pt x="1512320" y="152173"/>
                </a:lnTo>
                <a:lnTo>
                  <a:pt x="1535874" y="119918"/>
                </a:lnTo>
                <a:lnTo>
                  <a:pt x="1557779" y="86876"/>
                </a:lnTo>
                <a:lnTo>
                  <a:pt x="1578035" y="53104"/>
                </a:lnTo>
                <a:lnTo>
                  <a:pt x="1590624" y="30213"/>
                </a:lnTo>
                <a:lnTo>
                  <a:pt x="1604772" y="0"/>
                </a:lnTo>
                <a:close/>
              </a:path>
            </a:pathLst>
          </a:custGeom>
          <a:solidFill>
            <a:srgbClr val="00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87154" y="1644051"/>
            <a:ext cx="1502410" cy="1813560"/>
          </a:xfrm>
          <a:custGeom>
            <a:avLst/>
            <a:gdLst/>
            <a:ahLst/>
            <a:cxnLst/>
            <a:rect l="l" t="t" r="r" b="b"/>
            <a:pathLst>
              <a:path w="1502410" h="1813560">
                <a:moveTo>
                  <a:pt x="754503" y="0"/>
                </a:moveTo>
                <a:lnTo>
                  <a:pt x="696865" y="2453"/>
                </a:lnTo>
                <a:lnTo>
                  <a:pt x="639480" y="9306"/>
                </a:lnTo>
                <a:lnTo>
                  <a:pt x="582624" y="20558"/>
                </a:lnTo>
                <a:lnTo>
                  <a:pt x="526567" y="36206"/>
                </a:lnTo>
                <a:lnTo>
                  <a:pt x="471586" y="56249"/>
                </a:lnTo>
                <a:lnTo>
                  <a:pt x="417951" y="80687"/>
                </a:lnTo>
                <a:lnTo>
                  <a:pt x="365938" y="109518"/>
                </a:lnTo>
                <a:lnTo>
                  <a:pt x="315820" y="142742"/>
                </a:lnTo>
                <a:lnTo>
                  <a:pt x="267869" y="180356"/>
                </a:lnTo>
                <a:lnTo>
                  <a:pt x="222359" y="222359"/>
                </a:lnTo>
                <a:lnTo>
                  <a:pt x="180356" y="267869"/>
                </a:lnTo>
                <a:lnTo>
                  <a:pt x="142742" y="315820"/>
                </a:lnTo>
                <a:lnTo>
                  <a:pt x="109518" y="365938"/>
                </a:lnTo>
                <a:lnTo>
                  <a:pt x="80687" y="417951"/>
                </a:lnTo>
                <a:lnTo>
                  <a:pt x="56249" y="471586"/>
                </a:lnTo>
                <a:lnTo>
                  <a:pt x="36206" y="526567"/>
                </a:lnTo>
                <a:lnTo>
                  <a:pt x="20558" y="582624"/>
                </a:lnTo>
                <a:lnTo>
                  <a:pt x="9306" y="639480"/>
                </a:lnTo>
                <a:lnTo>
                  <a:pt x="2453" y="696865"/>
                </a:lnTo>
                <a:lnTo>
                  <a:pt x="0" y="754503"/>
                </a:lnTo>
                <a:lnTo>
                  <a:pt x="1946" y="812122"/>
                </a:lnTo>
                <a:lnTo>
                  <a:pt x="8294" y="869449"/>
                </a:lnTo>
                <a:lnTo>
                  <a:pt x="19045" y="926209"/>
                </a:lnTo>
                <a:lnTo>
                  <a:pt x="34201" y="982130"/>
                </a:lnTo>
                <a:lnTo>
                  <a:pt x="53761" y="1036938"/>
                </a:lnTo>
                <a:lnTo>
                  <a:pt x="77728" y="1090359"/>
                </a:lnTo>
                <a:lnTo>
                  <a:pt x="106103" y="1142121"/>
                </a:lnTo>
                <a:lnTo>
                  <a:pt x="138887" y="1191950"/>
                </a:lnTo>
                <a:lnTo>
                  <a:pt x="176080" y="1239572"/>
                </a:lnTo>
                <a:lnTo>
                  <a:pt x="217685" y="1284714"/>
                </a:lnTo>
                <a:lnTo>
                  <a:pt x="746526" y="1813567"/>
                </a:lnTo>
                <a:lnTo>
                  <a:pt x="1280040" y="1280040"/>
                </a:lnTo>
                <a:lnTo>
                  <a:pt x="1322044" y="1234531"/>
                </a:lnTo>
                <a:lnTo>
                  <a:pt x="1359658" y="1186580"/>
                </a:lnTo>
                <a:lnTo>
                  <a:pt x="1392881" y="1136461"/>
                </a:lnTo>
                <a:lnTo>
                  <a:pt x="1421712" y="1084448"/>
                </a:lnTo>
                <a:lnTo>
                  <a:pt x="1446150" y="1030814"/>
                </a:lnTo>
                <a:lnTo>
                  <a:pt x="1466194" y="975832"/>
                </a:lnTo>
                <a:lnTo>
                  <a:pt x="1481842" y="919776"/>
                </a:lnTo>
                <a:lnTo>
                  <a:pt x="1493093" y="862919"/>
                </a:lnTo>
                <a:lnTo>
                  <a:pt x="1499946" y="805535"/>
                </a:lnTo>
                <a:lnTo>
                  <a:pt x="1502400" y="747896"/>
                </a:lnTo>
                <a:lnTo>
                  <a:pt x="1500453" y="690277"/>
                </a:lnTo>
                <a:lnTo>
                  <a:pt x="1494105" y="632951"/>
                </a:lnTo>
                <a:lnTo>
                  <a:pt x="1483354" y="576190"/>
                </a:lnTo>
                <a:lnTo>
                  <a:pt x="1468199" y="520270"/>
                </a:lnTo>
                <a:lnTo>
                  <a:pt x="1448638" y="465462"/>
                </a:lnTo>
                <a:lnTo>
                  <a:pt x="1424671" y="412040"/>
                </a:lnTo>
                <a:lnTo>
                  <a:pt x="1396297" y="360279"/>
                </a:lnTo>
                <a:lnTo>
                  <a:pt x="1363513" y="310450"/>
                </a:lnTo>
                <a:lnTo>
                  <a:pt x="1326319" y="262828"/>
                </a:lnTo>
                <a:lnTo>
                  <a:pt x="1284714" y="217685"/>
                </a:lnTo>
                <a:lnTo>
                  <a:pt x="1239572" y="176080"/>
                </a:lnTo>
                <a:lnTo>
                  <a:pt x="1191950" y="138887"/>
                </a:lnTo>
                <a:lnTo>
                  <a:pt x="1142121" y="106103"/>
                </a:lnTo>
                <a:lnTo>
                  <a:pt x="1090359" y="77728"/>
                </a:lnTo>
                <a:lnTo>
                  <a:pt x="1036938" y="53761"/>
                </a:lnTo>
                <a:lnTo>
                  <a:pt x="982130" y="34201"/>
                </a:lnTo>
                <a:lnTo>
                  <a:pt x="926209" y="19045"/>
                </a:lnTo>
                <a:lnTo>
                  <a:pt x="869449" y="8294"/>
                </a:lnTo>
                <a:lnTo>
                  <a:pt x="812122" y="1946"/>
                </a:lnTo>
                <a:lnTo>
                  <a:pt x="754503" y="0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36491" y="2775204"/>
            <a:ext cx="1603375" cy="867410"/>
          </a:xfrm>
          <a:custGeom>
            <a:avLst/>
            <a:gdLst/>
            <a:ahLst/>
            <a:cxnLst/>
            <a:rect l="l" t="t" r="r" b="b"/>
            <a:pathLst>
              <a:path w="1603375" h="867410">
                <a:moveTo>
                  <a:pt x="97523" y="0"/>
                </a:moveTo>
                <a:lnTo>
                  <a:pt x="0" y="0"/>
                </a:lnTo>
                <a:lnTo>
                  <a:pt x="14135" y="30213"/>
                </a:lnTo>
                <a:lnTo>
                  <a:pt x="33274" y="64439"/>
                </a:lnTo>
                <a:lnTo>
                  <a:pt x="54060" y="97974"/>
                </a:lnTo>
                <a:lnTo>
                  <a:pt x="76493" y="130760"/>
                </a:lnTo>
                <a:lnTo>
                  <a:pt x="100574" y="162740"/>
                </a:lnTo>
                <a:lnTo>
                  <a:pt x="126302" y="193858"/>
                </a:lnTo>
                <a:lnTo>
                  <a:pt x="153679" y="224056"/>
                </a:lnTo>
                <a:lnTo>
                  <a:pt x="801624" y="867156"/>
                </a:lnTo>
                <a:lnTo>
                  <a:pt x="925176" y="744639"/>
                </a:lnTo>
                <a:lnTo>
                  <a:pt x="801624" y="744639"/>
                </a:lnTo>
                <a:lnTo>
                  <a:pt x="227991" y="175724"/>
                </a:lnTo>
                <a:lnTo>
                  <a:pt x="201512" y="147545"/>
                </a:lnTo>
                <a:lnTo>
                  <a:pt x="176669" y="118434"/>
                </a:lnTo>
                <a:lnTo>
                  <a:pt x="146083" y="78274"/>
                </a:lnTo>
                <a:lnTo>
                  <a:pt x="131876" y="57658"/>
                </a:lnTo>
                <a:lnTo>
                  <a:pt x="97523" y="0"/>
                </a:lnTo>
                <a:close/>
              </a:path>
              <a:path w="1603375" h="867410">
                <a:moveTo>
                  <a:pt x="1603248" y="0"/>
                </a:moveTo>
                <a:lnTo>
                  <a:pt x="1505737" y="0"/>
                </a:lnTo>
                <a:lnTo>
                  <a:pt x="1466308" y="65170"/>
                </a:lnTo>
                <a:lnTo>
                  <a:pt x="1459166" y="75461"/>
                </a:lnTo>
                <a:lnTo>
                  <a:pt x="1428783" y="115724"/>
                </a:lnTo>
                <a:lnTo>
                  <a:pt x="1404090" y="144918"/>
                </a:lnTo>
                <a:lnTo>
                  <a:pt x="1377742" y="173212"/>
                </a:lnTo>
                <a:lnTo>
                  <a:pt x="801624" y="744639"/>
                </a:lnTo>
                <a:lnTo>
                  <a:pt x="925176" y="744639"/>
                </a:lnTo>
                <a:lnTo>
                  <a:pt x="1430401" y="243649"/>
                </a:lnTo>
                <a:lnTo>
                  <a:pt x="1458877" y="214096"/>
                </a:lnTo>
                <a:lnTo>
                  <a:pt x="1485704" y="183585"/>
                </a:lnTo>
                <a:lnTo>
                  <a:pt x="1510883" y="152173"/>
                </a:lnTo>
                <a:lnTo>
                  <a:pt x="1534414" y="119918"/>
                </a:lnTo>
                <a:lnTo>
                  <a:pt x="1556298" y="86876"/>
                </a:lnTo>
                <a:lnTo>
                  <a:pt x="1576536" y="53104"/>
                </a:lnTo>
                <a:lnTo>
                  <a:pt x="1589112" y="30213"/>
                </a:lnTo>
                <a:lnTo>
                  <a:pt x="1603248" y="0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77284" y="1802892"/>
            <a:ext cx="1123315" cy="1112520"/>
          </a:xfrm>
          <a:custGeom>
            <a:avLst/>
            <a:gdLst/>
            <a:ahLst/>
            <a:cxnLst/>
            <a:rect l="l" t="t" r="r" b="b"/>
            <a:pathLst>
              <a:path w="1123314" h="1112520">
                <a:moveTo>
                  <a:pt x="561594" y="0"/>
                </a:moveTo>
                <a:lnTo>
                  <a:pt x="515534" y="1843"/>
                </a:lnTo>
                <a:lnTo>
                  <a:pt x="470500" y="7280"/>
                </a:lnTo>
                <a:lnTo>
                  <a:pt x="426636" y="16166"/>
                </a:lnTo>
                <a:lnTo>
                  <a:pt x="384087" y="28358"/>
                </a:lnTo>
                <a:lnTo>
                  <a:pt x="342996" y="43713"/>
                </a:lnTo>
                <a:lnTo>
                  <a:pt x="303509" y="62088"/>
                </a:lnTo>
                <a:lnTo>
                  <a:pt x="265770" y="83340"/>
                </a:lnTo>
                <a:lnTo>
                  <a:pt x="229924" y="107326"/>
                </a:lnTo>
                <a:lnTo>
                  <a:pt x="196114" y="133902"/>
                </a:lnTo>
                <a:lnTo>
                  <a:pt x="164487" y="162925"/>
                </a:lnTo>
                <a:lnTo>
                  <a:pt x="135185" y="194252"/>
                </a:lnTo>
                <a:lnTo>
                  <a:pt x="108355" y="227740"/>
                </a:lnTo>
                <a:lnTo>
                  <a:pt x="84139" y="263246"/>
                </a:lnTo>
                <a:lnTo>
                  <a:pt x="62684" y="300626"/>
                </a:lnTo>
                <a:lnTo>
                  <a:pt x="44132" y="339738"/>
                </a:lnTo>
                <a:lnTo>
                  <a:pt x="28630" y="380439"/>
                </a:lnTo>
                <a:lnTo>
                  <a:pt x="16321" y="422584"/>
                </a:lnTo>
                <a:lnTo>
                  <a:pt x="7350" y="466031"/>
                </a:lnTo>
                <a:lnTo>
                  <a:pt x="1861" y="510638"/>
                </a:lnTo>
                <a:lnTo>
                  <a:pt x="0" y="556260"/>
                </a:lnTo>
                <a:lnTo>
                  <a:pt x="1861" y="601881"/>
                </a:lnTo>
                <a:lnTo>
                  <a:pt x="7350" y="646488"/>
                </a:lnTo>
                <a:lnTo>
                  <a:pt x="16321" y="689935"/>
                </a:lnTo>
                <a:lnTo>
                  <a:pt x="28630" y="732080"/>
                </a:lnTo>
                <a:lnTo>
                  <a:pt x="44132" y="772781"/>
                </a:lnTo>
                <a:lnTo>
                  <a:pt x="62684" y="811893"/>
                </a:lnTo>
                <a:lnTo>
                  <a:pt x="84139" y="849273"/>
                </a:lnTo>
                <a:lnTo>
                  <a:pt x="108355" y="884779"/>
                </a:lnTo>
                <a:lnTo>
                  <a:pt x="135185" y="918267"/>
                </a:lnTo>
                <a:lnTo>
                  <a:pt x="164487" y="949594"/>
                </a:lnTo>
                <a:lnTo>
                  <a:pt x="196114" y="978617"/>
                </a:lnTo>
                <a:lnTo>
                  <a:pt x="229924" y="1005193"/>
                </a:lnTo>
                <a:lnTo>
                  <a:pt x="265770" y="1029179"/>
                </a:lnTo>
                <a:lnTo>
                  <a:pt x="303509" y="1050431"/>
                </a:lnTo>
                <a:lnTo>
                  <a:pt x="342996" y="1068806"/>
                </a:lnTo>
                <a:lnTo>
                  <a:pt x="384087" y="1084161"/>
                </a:lnTo>
                <a:lnTo>
                  <a:pt x="426636" y="1096353"/>
                </a:lnTo>
                <a:lnTo>
                  <a:pt x="470500" y="1105239"/>
                </a:lnTo>
                <a:lnTo>
                  <a:pt x="515534" y="1110676"/>
                </a:lnTo>
                <a:lnTo>
                  <a:pt x="561594" y="1112520"/>
                </a:lnTo>
                <a:lnTo>
                  <a:pt x="607653" y="1110676"/>
                </a:lnTo>
                <a:lnTo>
                  <a:pt x="652687" y="1105239"/>
                </a:lnTo>
                <a:lnTo>
                  <a:pt x="696551" y="1096353"/>
                </a:lnTo>
                <a:lnTo>
                  <a:pt x="739100" y="1084161"/>
                </a:lnTo>
                <a:lnTo>
                  <a:pt x="780191" y="1068806"/>
                </a:lnTo>
                <a:lnTo>
                  <a:pt x="819678" y="1050431"/>
                </a:lnTo>
                <a:lnTo>
                  <a:pt x="857417" y="1029179"/>
                </a:lnTo>
                <a:lnTo>
                  <a:pt x="893263" y="1005193"/>
                </a:lnTo>
                <a:lnTo>
                  <a:pt x="927073" y="978617"/>
                </a:lnTo>
                <a:lnTo>
                  <a:pt x="958700" y="949594"/>
                </a:lnTo>
                <a:lnTo>
                  <a:pt x="988002" y="918267"/>
                </a:lnTo>
                <a:lnTo>
                  <a:pt x="1014832" y="884779"/>
                </a:lnTo>
                <a:lnTo>
                  <a:pt x="1039048" y="849273"/>
                </a:lnTo>
                <a:lnTo>
                  <a:pt x="1060503" y="811893"/>
                </a:lnTo>
                <a:lnTo>
                  <a:pt x="1079055" y="772781"/>
                </a:lnTo>
                <a:lnTo>
                  <a:pt x="1094557" y="732080"/>
                </a:lnTo>
                <a:lnTo>
                  <a:pt x="1106866" y="689935"/>
                </a:lnTo>
                <a:lnTo>
                  <a:pt x="1115837" y="646488"/>
                </a:lnTo>
                <a:lnTo>
                  <a:pt x="1121326" y="601881"/>
                </a:lnTo>
                <a:lnTo>
                  <a:pt x="1123188" y="556260"/>
                </a:lnTo>
                <a:lnTo>
                  <a:pt x="1121326" y="510638"/>
                </a:lnTo>
                <a:lnTo>
                  <a:pt x="1115837" y="466031"/>
                </a:lnTo>
                <a:lnTo>
                  <a:pt x="1106866" y="422584"/>
                </a:lnTo>
                <a:lnTo>
                  <a:pt x="1094557" y="380439"/>
                </a:lnTo>
                <a:lnTo>
                  <a:pt x="1079055" y="339738"/>
                </a:lnTo>
                <a:lnTo>
                  <a:pt x="1060503" y="300626"/>
                </a:lnTo>
                <a:lnTo>
                  <a:pt x="1039048" y="263246"/>
                </a:lnTo>
                <a:lnTo>
                  <a:pt x="1014832" y="227740"/>
                </a:lnTo>
                <a:lnTo>
                  <a:pt x="988002" y="194252"/>
                </a:lnTo>
                <a:lnTo>
                  <a:pt x="958700" y="162925"/>
                </a:lnTo>
                <a:lnTo>
                  <a:pt x="927073" y="133902"/>
                </a:lnTo>
                <a:lnTo>
                  <a:pt x="893263" y="107326"/>
                </a:lnTo>
                <a:lnTo>
                  <a:pt x="857417" y="83340"/>
                </a:lnTo>
                <a:lnTo>
                  <a:pt x="819678" y="62088"/>
                </a:lnTo>
                <a:lnTo>
                  <a:pt x="780191" y="43713"/>
                </a:lnTo>
                <a:lnTo>
                  <a:pt x="739100" y="28358"/>
                </a:lnTo>
                <a:lnTo>
                  <a:pt x="696551" y="16166"/>
                </a:lnTo>
                <a:lnTo>
                  <a:pt x="652687" y="7280"/>
                </a:lnTo>
                <a:lnTo>
                  <a:pt x="607653" y="1843"/>
                </a:lnTo>
                <a:lnTo>
                  <a:pt x="561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02372" y="1644051"/>
            <a:ext cx="1502410" cy="1813560"/>
          </a:xfrm>
          <a:custGeom>
            <a:avLst/>
            <a:gdLst/>
            <a:ahLst/>
            <a:cxnLst/>
            <a:rect l="l" t="t" r="r" b="b"/>
            <a:pathLst>
              <a:path w="1502409" h="1813560">
                <a:moveTo>
                  <a:pt x="754503" y="0"/>
                </a:moveTo>
                <a:lnTo>
                  <a:pt x="696865" y="2453"/>
                </a:lnTo>
                <a:lnTo>
                  <a:pt x="639480" y="9306"/>
                </a:lnTo>
                <a:lnTo>
                  <a:pt x="582624" y="20558"/>
                </a:lnTo>
                <a:lnTo>
                  <a:pt x="526567" y="36206"/>
                </a:lnTo>
                <a:lnTo>
                  <a:pt x="471586" y="56249"/>
                </a:lnTo>
                <a:lnTo>
                  <a:pt x="417951" y="80687"/>
                </a:lnTo>
                <a:lnTo>
                  <a:pt x="365938" y="109518"/>
                </a:lnTo>
                <a:lnTo>
                  <a:pt x="315820" y="142742"/>
                </a:lnTo>
                <a:lnTo>
                  <a:pt x="267869" y="180356"/>
                </a:lnTo>
                <a:lnTo>
                  <a:pt x="222359" y="222359"/>
                </a:lnTo>
                <a:lnTo>
                  <a:pt x="180356" y="267869"/>
                </a:lnTo>
                <a:lnTo>
                  <a:pt x="142742" y="315820"/>
                </a:lnTo>
                <a:lnTo>
                  <a:pt x="109518" y="365938"/>
                </a:lnTo>
                <a:lnTo>
                  <a:pt x="80687" y="417951"/>
                </a:lnTo>
                <a:lnTo>
                  <a:pt x="56249" y="471586"/>
                </a:lnTo>
                <a:lnTo>
                  <a:pt x="36206" y="526567"/>
                </a:lnTo>
                <a:lnTo>
                  <a:pt x="20558" y="582624"/>
                </a:lnTo>
                <a:lnTo>
                  <a:pt x="9306" y="639480"/>
                </a:lnTo>
                <a:lnTo>
                  <a:pt x="2453" y="696865"/>
                </a:lnTo>
                <a:lnTo>
                  <a:pt x="0" y="754503"/>
                </a:lnTo>
                <a:lnTo>
                  <a:pt x="1946" y="812122"/>
                </a:lnTo>
                <a:lnTo>
                  <a:pt x="8294" y="869449"/>
                </a:lnTo>
                <a:lnTo>
                  <a:pt x="19045" y="926209"/>
                </a:lnTo>
                <a:lnTo>
                  <a:pt x="34201" y="982130"/>
                </a:lnTo>
                <a:lnTo>
                  <a:pt x="53761" y="1036938"/>
                </a:lnTo>
                <a:lnTo>
                  <a:pt x="77728" y="1090359"/>
                </a:lnTo>
                <a:lnTo>
                  <a:pt x="106103" y="1142121"/>
                </a:lnTo>
                <a:lnTo>
                  <a:pt x="138887" y="1191950"/>
                </a:lnTo>
                <a:lnTo>
                  <a:pt x="176080" y="1239572"/>
                </a:lnTo>
                <a:lnTo>
                  <a:pt x="217685" y="1284714"/>
                </a:lnTo>
                <a:lnTo>
                  <a:pt x="746526" y="1813567"/>
                </a:lnTo>
                <a:lnTo>
                  <a:pt x="1280040" y="1280040"/>
                </a:lnTo>
                <a:lnTo>
                  <a:pt x="1322044" y="1234531"/>
                </a:lnTo>
                <a:lnTo>
                  <a:pt x="1359658" y="1186580"/>
                </a:lnTo>
                <a:lnTo>
                  <a:pt x="1392881" y="1136461"/>
                </a:lnTo>
                <a:lnTo>
                  <a:pt x="1421712" y="1084448"/>
                </a:lnTo>
                <a:lnTo>
                  <a:pt x="1446150" y="1030814"/>
                </a:lnTo>
                <a:lnTo>
                  <a:pt x="1466194" y="975832"/>
                </a:lnTo>
                <a:lnTo>
                  <a:pt x="1481842" y="919776"/>
                </a:lnTo>
                <a:lnTo>
                  <a:pt x="1493093" y="862919"/>
                </a:lnTo>
                <a:lnTo>
                  <a:pt x="1499946" y="805535"/>
                </a:lnTo>
                <a:lnTo>
                  <a:pt x="1502400" y="747896"/>
                </a:lnTo>
                <a:lnTo>
                  <a:pt x="1500453" y="690277"/>
                </a:lnTo>
                <a:lnTo>
                  <a:pt x="1494105" y="632951"/>
                </a:lnTo>
                <a:lnTo>
                  <a:pt x="1483354" y="576190"/>
                </a:lnTo>
                <a:lnTo>
                  <a:pt x="1468199" y="520270"/>
                </a:lnTo>
                <a:lnTo>
                  <a:pt x="1448638" y="465462"/>
                </a:lnTo>
                <a:lnTo>
                  <a:pt x="1424671" y="412040"/>
                </a:lnTo>
                <a:lnTo>
                  <a:pt x="1396297" y="360279"/>
                </a:lnTo>
                <a:lnTo>
                  <a:pt x="1363513" y="310450"/>
                </a:lnTo>
                <a:lnTo>
                  <a:pt x="1326319" y="262828"/>
                </a:lnTo>
                <a:lnTo>
                  <a:pt x="1284714" y="217685"/>
                </a:lnTo>
                <a:lnTo>
                  <a:pt x="1239572" y="176080"/>
                </a:lnTo>
                <a:lnTo>
                  <a:pt x="1191950" y="138887"/>
                </a:lnTo>
                <a:lnTo>
                  <a:pt x="1142121" y="106103"/>
                </a:lnTo>
                <a:lnTo>
                  <a:pt x="1090359" y="77728"/>
                </a:lnTo>
                <a:lnTo>
                  <a:pt x="1036938" y="53761"/>
                </a:lnTo>
                <a:lnTo>
                  <a:pt x="982130" y="34201"/>
                </a:lnTo>
                <a:lnTo>
                  <a:pt x="926209" y="19045"/>
                </a:lnTo>
                <a:lnTo>
                  <a:pt x="869449" y="8294"/>
                </a:lnTo>
                <a:lnTo>
                  <a:pt x="812122" y="1946"/>
                </a:lnTo>
                <a:lnTo>
                  <a:pt x="754503" y="0"/>
                </a:lnTo>
                <a:close/>
              </a:path>
            </a:pathLst>
          </a:custGeom>
          <a:solidFill>
            <a:srgbClr val="7578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50864" y="2775204"/>
            <a:ext cx="1605280" cy="867410"/>
          </a:xfrm>
          <a:custGeom>
            <a:avLst/>
            <a:gdLst/>
            <a:ahLst/>
            <a:cxnLst/>
            <a:rect l="l" t="t" r="r" b="b"/>
            <a:pathLst>
              <a:path w="1605279" h="867410">
                <a:moveTo>
                  <a:pt x="97612" y="0"/>
                </a:moveTo>
                <a:lnTo>
                  <a:pt x="0" y="0"/>
                </a:lnTo>
                <a:lnTo>
                  <a:pt x="14147" y="30213"/>
                </a:lnTo>
                <a:lnTo>
                  <a:pt x="33305" y="64439"/>
                </a:lnTo>
                <a:lnTo>
                  <a:pt x="54111" y="97974"/>
                </a:lnTo>
                <a:lnTo>
                  <a:pt x="76565" y="130760"/>
                </a:lnTo>
                <a:lnTo>
                  <a:pt x="100669" y="162740"/>
                </a:lnTo>
                <a:lnTo>
                  <a:pt x="126422" y="193858"/>
                </a:lnTo>
                <a:lnTo>
                  <a:pt x="153826" y="224056"/>
                </a:lnTo>
                <a:lnTo>
                  <a:pt x="802386" y="867156"/>
                </a:lnTo>
                <a:lnTo>
                  <a:pt x="926055" y="744639"/>
                </a:lnTo>
                <a:lnTo>
                  <a:pt x="802386" y="744639"/>
                </a:lnTo>
                <a:lnTo>
                  <a:pt x="228164" y="175686"/>
                </a:lnTo>
                <a:lnTo>
                  <a:pt x="201676" y="147515"/>
                </a:lnTo>
                <a:lnTo>
                  <a:pt x="176821" y="118413"/>
                </a:lnTo>
                <a:lnTo>
                  <a:pt x="146218" y="78266"/>
                </a:lnTo>
                <a:lnTo>
                  <a:pt x="132003" y="57658"/>
                </a:lnTo>
                <a:lnTo>
                  <a:pt x="97612" y="0"/>
                </a:lnTo>
                <a:close/>
              </a:path>
              <a:path w="1605279" h="867410">
                <a:moveTo>
                  <a:pt x="1604772" y="0"/>
                </a:moveTo>
                <a:lnTo>
                  <a:pt x="1507159" y="0"/>
                </a:lnTo>
                <a:lnTo>
                  <a:pt x="1467665" y="65219"/>
                </a:lnTo>
                <a:lnTo>
                  <a:pt x="1460516" y="75506"/>
                </a:lnTo>
                <a:lnTo>
                  <a:pt x="1430111" y="115752"/>
                </a:lnTo>
                <a:lnTo>
                  <a:pt x="1405405" y="144934"/>
                </a:lnTo>
                <a:lnTo>
                  <a:pt x="1379046" y="173212"/>
                </a:lnTo>
                <a:lnTo>
                  <a:pt x="802386" y="744639"/>
                </a:lnTo>
                <a:lnTo>
                  <a:pt x="926055" y="744639"/>
                </a:lnTo>
                <a:lnTo>
                  <a:pt x="1431759" y="243649"/>
                </a:lnTo>
                <a:lnTo>
                  <a:pt x="1460263" y="214096"/>
                </a:lnTo>
                <a:lnTo>
                  <a:pt x="1487117" y="183585"/>
                </a:lnTo>
                <a:lnTo>
                  <a:pt x="1512320" y="152173"/>
                </a:lnTo>
                <a:lnTo>
                  <a:pt x="1535874" y="119918"/>
                </a:lnTo>
                <a:lnTo>
                  <a:pt x="1557779" y="86876"/>
                </a:lnTo>
                <a:lnTo>
                  <a:pt x="1578035" y="53104"/>
                </a:lnTo>
                <a:lnTo>
                  <a:pt x="1590624" y="30213"/>
                </a:lnTo>
                <a:lnTo>
                  <a:pt x="1604772" y="0"/>
                </a:lnTo>
                <a:close/>
              </a:path>
            </a:pathLst>
          </a:custGeom>
          <a:solidFill>
            <a:srgbClr val="7578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91655" y="1802892"/>
            <a:ext cx="1123315" cy="1112520"/>
          </a:xfrm>
          <a:custGeom>
            <a:avLst/>
            <a:gdLst/>
            <a:ahLst/>
            <a:cxnLst/>
            <a:rect l="l" t="t" r="r" b="b"/>
            <a:pathLst>
              <a:path w="1123315" h="1112520">
                <a:moveTo>
                  <a:pt x="561594" y="0"/>
                </a:moveTo>
                <a:lnTo>
                  <a:pt x="515534" y="1843"/>
                </a:lnTo>
                <a:lnTo>
                  <a:pt x="470500" y="7280"/>
                </a:lnTo>
                <a:lnTo>
                  <a:pt x="426636" y="16166"/>
                </a:lnTo>
                <a:lnTo>
                  <a:pt x="384087" y="28358"/>
                </a:lnTo>
                <a:lnTo>
                  <a:pt x="342996" y="43713"/>
                </a:lnTo>
                <a:lnTo>
                  <a:pt x="303509" y="62088"/>
                </a:lnTo>
                <a:lnTo>
                  <a:pt x="265770" y="83340"/>
                </a:lnTo>
                <a:lnTo>
                  <a:pt x="229924" y="107326"/>
                </a:lnTo>
                <a:lnTo>
                  <a:pt x="196114" y="133902"/>
                </a:lnTo>
                <a:lnTo>
                  <a:pt x="164487" y="162925"/>
                </a:lnTo>
                <a:lnTo>
                  <a:pt x="135185" y="194252"/>
                </a:lnTo>
                <a:lnTo>
                  <a:pt x="108355" y="227740"/>
                </a:lnTo>
                <a:lnTo>
                  <a:pt x="84139" y="263246"/>
                </a:lnTo>
                <a:lnTo>
                  <a:pt x="62684" y="300626"/>
                </a:lnTo>
                <a:lnTo>
                  <a:pt x="44132" y="339738"/>
                </a:lnTo>
                <a:lnTo>
                  <a:pt x="28630" y="380439"/>
                </a:lnTo>
                <a:lnTo>
                  <a:pt x="16321" y="422584"/>
                </a:lnTo>
                <a:lnTo>
                  <a:pt x="7350" y="466031"/>
                </a:lnTo>
                <a:lnTo>
                  <a:pt x="1861" y="510638"/>
                </a:lnTo>
                <a:lnTo>
                  <a:pt x="0" y="556260"/>
                </a:lnTo>
                <a:lnTo>
                  <a:pt x="1861" y="601881"/>
                </a:lnTo>
                <a:lnTo>
                  <a:pt x="7350" y="646488"/>
                </a:lnTo>
                <a:lnTo>
                  <a:pt x="16321" y="689935"/>
                </a:lnTo>
                <a:lnTo>
                  <a:pt x="28630" y="732080"/>
                </a:lnTo>
                <a:lnTo>
                  <a:pt x="44132" y="772781"/>
                </a:lnTo>
                <a:lnTo>
                  <a:pt x="62684" y="811893"/>
                </a:lnTo>
                <a:lnTo>
                  <a:pt x="84139" y="849273"/>
                </a:lnTo>
                <a:lnTo>
                  <a:pt x="108355" y="884779"/>
                </a:lnTo>
                <a:lnTo>
                  <a:pt x="135185" y="918267"/>
                </a:lnTo>
                <a:lnTo>
                  <a:pt x="164487" y="949594"/>
                </a:lnTo>
                <a:lnTo>
                  <a:pt x="196114" y="978617"/>
                </a:lnTo>
                <a:lnTo>
                  <a:pt x="229924" y="1005193"/>
                </a:lnTo>
                <a:lnTo>
                  <a:pt x="265770" y="1029179"/>
                </a:lnTo>
                <a:lnTo>
                  <a:pt x="303509" y="1050431"/>
                </a:lnTo>
                <a:lnTo>
                  <a:pt x="342996" y="1068806"/>
                </a:lnTo>
                <a:lnTo>
                  <a:pt x="384087" y="1084161"/>
                </a:lnTo>
                <a:lnTo>
                  <a:pt x="426636" y="1096353"/>
                </a:lnTo>
                <a:lnTo>
                  <a:pt x="470500" y="1105239"/>
                </a:lnTo>
                <a:lnTo>
                  <a:pt x="515534" y="1110676"/>
                </a:lnTo>
                <a:lnTo>
                  <a:pt x="561594" y="1112520"/>
                </a:lnTo>
                <a:lnTo>
                  <a:pt x="607653" y="1110676"/>
                </a:lnTo>
                <a:lnTo>
                  <a:pt x="652687" y="1105239"/>
                </a:lnTo>
                <a:lnTo>
                  <a:pt x="696551" y="1096353"/>
                </a:lnTo>
                <a:lnTo>
                  <a:pt x="739100" y="1084161"/>
                </a:lnTo>
                <a:lnTo>
                  <a:pt x="780191" y="1068806"/>
                </a:lnTo>
                <a:lnTo>
                  <a:pt x="819678" y="1050431"/>
                </a:lnTo>
                <a:lnTo>
                  <a:pt x="857417" y="1029179"/>
                </a:lnTo>
                <a:lnTo>
                  <a:pt x="893263" y="1005193"/>
                </a:lnTo>
                <a:lnTo>
                  <a:pt x="927073" y="978617"/>
                </a:lnTo>
                <a:lnTo>
                  <a:pt x="958700" y="949594"/>
                </a:lnTo>
                <a:lnTo>
                  <a:pt x="988002" y="918267"/>
                </a:lnTo>
                <a:lnTo>
                  <a:pt x="1014832" y="884779"/>
                </a:lnTo>
                <a:lnTo>
                  <a:pt x="1039048" y="849273"/>
                </a:lnTo>
                <a:lnTo>
                  <a:pt x="1060503" y="811893"/>
                </a:lnTo>
                <a:lnTo>
                  <a:pt x="1079055" y="772781"/>
                </a:lnTo>
                <a:lnTo>
                  <a:pt x="1094557" y="732080"/>
                </a:lnTo>
                <a:lnTo>
                  <a:pt x="1106866" y="689935"/>
                </a:lnTo>
                <a:lnTo>
                  <a:pt x="1115837" y="646488"/>
                </a:lnTo>
                <a:lnTo>
                  <a:pt x="1121326" y="601881"/>
                </a:lnTo>
                <a:lnTo>
                  <a:pt x="1123188" y="556260"/>
                </a:lnTo>
                <a:lnTo>
                  <a:pt x="1121326" y="510638"/>
                </a:lnTo>
                <a:lnTo>
                  <a:pt x="1115837" y="466031"/>
                </a:lnTo>
                <a:lnTo>
                  <a:pt x="1106866" y="422584"/>
                </a:lnTo>
                <a:lnTo>
                  <a:pt x="1094557" y="380439"/>
                </a:lnTo>
                <a:lnTo>
                  <a:pt x="1079055" y="339738"/>
                </a:lnTo>
                <a:lnTo>
                  <a:pt x="1060503" y="300626"/>
                </a:lnTo>
                <a:lnTo>
                  <a:pt x="1039048" y="263246"/>
                </a:lnTo>
                <a:lnTo>
                  <a:pt x="1014832" y="227740"/>
                </a:lnTo>
                <a:lnTo>
                  <a:pt x="988002" y="194252"/>
                </a:lnTo>
                <a:lnTo>
                  <a:pt x="958700" y="162925"/>
                </a:lnTo>
                <a:lnTo>
                  <a:pt x="927073" y="133902"/>
                </a:lnTo>
                <a:lnTo>
                  <a:pt x="893263" y="107326"/>
                </a:lnTo>
                <a:lnTo>
                  <a:pt x="857417" y="83340"/>
                </a:lnTo>
                <a:lnTo>
                  <a:pt x="819678" y="62088"/>
                </a:lnTo>
                <a:lnTo>
                  <a:pt x="780191" y="43713"/>
                </a:lnTo>
                <a:lnTo>
                  <a:pt x="739100" y="28358"/>
                </a:lnTo>
                <a:lnTo>
                  <a:pt x="696551" y="16166"/>
                </a:lnTo>
                <a:lnTo>
                  <a:pt x="652687" y="7280"/>
                </a:lnTo>
                <a:lnTo>
                  <a:pt x="607653" y="1843"/>
                </a:lnTo>
                <a:lnTo>
                  <a:pt x="561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64267" y="1644051"/>
            <a:ext cx="1502410" cy="1813560"/>
          </a:xfrm>
          <a:custGeom>
            <a:avLst/>
            <a:gdLst/>
            <a:ahLst/>
            <a:cxnLst/>
            <a:rect l="l" t="t" r="r" b="b"/>
            <a:pathLst>
              <a:path w="1502409" h="1813560">
                <a:moveTo>
                  <a:pt x="754503" y="0"/>
                </a:moveTo>
                <a:lnTo>
                  <a:pt x="696865" y="2453"/>
                </a:lnTo>
                <a:lnTo>
                  <a:pt x="639480" y="9306"/>
                </a:lnTo>
                <a:lnTo>
                  <a:pt x="582624" y="20558"/>
                </a:lnTo>
                <a:lnTo>
                  <a:pt x="526567" y="36206"/>
                </a:lnTo>
                <a:lnTo>
                  <a:pt x="471586" y="56249"/>
                </a:lnTo>
                <a:lnTo>
                  <a:pt x="417951" y="80687"/>
                </a:lnTo>
                <a:lnTo>
                  <a:pt x="365938" y="109518"/>
                </a:lnTo>
                <a:lnTo>
                  <a:pt x="315820" y="142742"/>
                </a:lnTo>
                <a:lnTo>
                  <a:pt x="267869" y="180356"/>
                </a:lnTo>
                <a:lnTo>
                  <a:pt x="222359" y="222359"/>
                </a:lnTo>
                <a:lnTo>
                  <a:pt x="180356" y="267869"/>
                </a:lnTo>
                <a:lnTo>
                  <a:pt x="142742" y="315820"/>
                </a:lnTo>
                <a:lnTo>
                  <a:pt x="109518" y="365938"/>
                </a:lnTo>
                <a:lnTo>
                  <a:pt x="80687" y="417951"/>
                </a:lnTo>
                <a:lnTo>
                  <a:pt x="56249" y="471586"/>
                </a:lnTo>
                <a:lnTo>
                  <a:pt x="36206" y="526567"/>
                </a:lnTo>
                <a:lnTo>
                  <a:pt x="20558" y="582624"/>
                </a:lnTo>
                <a:lnTo>
                  <a:pt x="9306" y="639480"/>
                </a:lnTo>
                <a:lnTo>
                  <a:pt x="2453" y="696865"/>
                </a:lnTo>
                <a:lnTo>
                  <a:pt x="0" y="754503"/>
                </a:lnTo>
                <a:lnTo>
                  <a:pt x="1946" y="812122"/>
                </a:lnTo>
                <a:lnTo>
                  <a:pt x="8294" y="869449"/>
                </a:lnTo>
                <a:lnTo>
                  <a:pt x="19045" y="926209"/>
                </a:lnTo>
                <a:lnTo>
                  <a:pt x="34201" y="982130"/>
                </a:lnTo>
                <a:lnTo>
                  <a:pt x="53761" y="1036938"/>
                </a:lnTo>
                <a:lnTo>
                  <a:pt x="77728" y="1090359"/>
                </a:lnTo>
                <a:lnTo>
                  <a:pt x="106103" y="1142121"/>
                </a:lnTo>
                <a:lnTo>
                  <a:pt x="138887" y="1191950"/>
                </a:lnTo>
                <a:lnTo>
                  <a:pt x="176080" y="1239572"/>
                </a:lnTo>
                <a:lnTo>
                  <a:pt x="217685" y="1284714"/>
                </a:lnTo>
                <a:lnTo>
                  <a:pt x="746526" y="1813567"/>
                </a:lnTo>
                <a:lnTo>
                  <a:pt x="1280040" y="1280040"/>
                </a:lnTo>
                <a:lnTo>
                  <a:pt x="1322044" y="1234531"/>
                </a:lnTo>
                <a:lnTo>
                  <a:pt x="1359658" y="1186580"/>
                </a:lnTo>
                <a:lnTo>
                  <a:pt x="1392881" y="1136461"/>
                </a:lnTo>
                <a:lnTo>
                  <a:pt x="1421712" y="1084448"/>
                </a:lnTo>
                <a:lnTo>
                  <a:pt x="1446150" y="1030814"/>
                </a:lnTo>
                <a:lnTo>
                  <a:pt x="1466194" y="975832"/>
                </a:lnTo>
                <a:lnTo>
                  <a:pt x="1481842" y="919776"/>
                </a:lnTo>
                <a:lnTo>
                  <a:pt x="1493093" y="862919"/>
                </a:lnTo>
                <a:lnTo>
                  <a:pt x="1499946" y="805535"/>
                </a:lnTo>
                <a:lnTo>
                  <a:pt x="1502400" y="747896"/>
                </a:lnTo>
                <a:lnTo>
                  <a:pt x="1500453" y="690277"/>
                </a:lnTo>
                <a:lnTo>
                  <a:pt x="1494105" y="632951"/>
                </a:lnTo>
                <a:lnTo>
                  <a:pt x="1483354" y="576190"/>
                </a:lnTo>
                <a:lnTo>
                  <a:pt x="1468199" y="520270"/>
                </a:lnTo>
                <a:lnTo>
                  <a:pt x="1448638" y="465462"/>
                </a:lnTo>
                <a:lnTo>
                  <a:pt x="1424671" y="412040"/>
                </a:lnTo>
                <a:lnTo>
                  <a:pt x="1396297" y="360279"/>
                </a:lnTo>
                <a:lnTo>
                  <a:pt x="1363513" y="310450"/>
                </a:lnTo>
                <a:lnTo>
                  <a:pt x="1326319" y="262828"/>
                </a:lnTo>
                <a:lnTo>
                  <a:pt x="1284714" y="217685"/>
                </a:lnTo>
                <a:lnTo>
                  <a:pt x="1239572" y="176080"/>
                </a:lnTo>
                <a:lnTo>
                  <a:pt x="1191950" y="138887"/>
                </a:lnTo>
                <a:lnTo>
                  <a:pt x="1142121" y="106103"/>
                </a:lnTo>
                <a:lnTo>
                  <a:pt x="1090359" y="77728"/>
                </a:lnTo>
                <a:lnTo>
                  <a:pt x="1036938" y="53761"/>
                </a:lnTo>
                <a:lnTo>
                  <a:pt x="982130" y="34201"/>
                </a:lnTo>
                <a:lnTo>
                  <a:pt x="926209" y="19045"/>
                </a:lnTo>
                <a:lnTo>
                  <a:pt x="869449" y="8294"/>
                </a:lnTo>
                <a:lnTo>
                  <a:pt x="812122" y="1946"/>
                </a:lnTo>
                <a:lnTo>
                  <a:pt x="754503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13064" y="2775204"/>
            <a:ext cx="1605280" cy="867410"/>
          </a:xfrm>
          <a:custGeom>
            <a:avLst/>
            <a:gdLst/>
            <a:ahLst/>
            <a:cxnLst/>
            <a:rect l="l" t="t" r="r" b="b"/>
            <a:pathLst>
              <a:path w="1605279" h="867410">
                <a:moveTo>
                  <a:pt x="97612" y="0"/>
                </a:moveTo>
                <a:lnTo>
                  <a:pt x="0" y="0"/>
                </a:lnTo>
                <a:lnTo>
                  <a:pt x="14147" y="30213"/>
                </a:lnTo>
                <a:lnTo>
                  <a:pt x="33305" y="64439"/>
                </a:lnTo>
                <a:lnTo>
                  <a:pt x="54111" y="97974"/>
                </a:lnTo>
                <a:lnTo>
                  <a:pt x="76565" y="130760"/>
                </a:lnTo>
                <a:lnTo>
                  <a:pt x="100669" y="162740"/>
                </a:lnTo>
                <a:lnTo>
                  <a:pt x="126422" y="193858"/>
                </a:lnTo>
                <a:lnTo>
                  <a:pt x="153826" y="224056"/>
                </a:lnTo>
                <a:lnTo>
                  <a:pt x="802386" y="867156"/>
                </a:lnTo>
                <a:lnTo>
                  <a:pt x="926055" y="744639"/>
                </a:lnTo>
                <a:lnTo>
                  <a:pt x="802386" y="744639"/>
                </a:lnTo>
                <a:lnTo>
                  <a:pt x="228164" y="175686"/>
                </a:lnTo>
                <a:lnTo>
                  <a:pt x="201676" y="147515"/>
                </a:lnTo>
                <a:lnTo>
                  <a:pt x="176821" y="118413"/>
                </a:lnTo>
                <a:lnTo>
                  <a:pt x="146218" y="78266"/>
                </a:lnTo>
                <a:lnTo>
                  <a:pt x="132003" y="57658"/>
                </a:lnTo>
                <a:lnTo>
                  <a:pt x="97612" y="0"/>
                </a:lnTo>
                <a:close/>
              </a:path>
              <a:path w="1605279" h="867410">
                <a:moveTo>
                  <a:pt x="1604772" y="0"/>
                </a:moveTo>
                <a:lnTo>
                  <a:pt x="1507159" y="0"/>
                </a:lnTo>
                <a:lnTo>
                  <a:pt x="1467665" y="65219"/>
                </a:lnTo>
                <a:lnTo>
                  <a:pt x="1460516" y="75506"/>
                </a:lnTo>
                <a:lnTo>
                  <a:pt x="1430111" y="115752"/>
                </a:lnTo>
                <a:lnTo>
                  <a:pt x="1405405" y="144934"/>
                </a:lnTo>
                <a:lnTo>
                  <a:pt x="1379046" y="173212"/>
                </a:lnTo>
                <a:lnTo>
                  <a:pt x="802386" y="744639"/>
                </a:lnTo>
                <a:lnTo>
                  <a:pt x="926055" y="744639"/>
                </a:lnTo>
                <a:lnTo>
                  <a:pt x="1431759" y="243649"/>
                </a:lnTo>
                <a:lnTo>
                  <a:pt x="1460263" y="214096"/>
                </a:lnTo>
                <a:lnTo>
                  <a:pt x="1487117" y="183585"/>
                </a:lnTo>
                <a:lnTo>
                  <a:pt x="1512320" y="152173"/>
                </a:lnTo>
                <a:lnTo>
                  <a:pt x="1535874" y="119918"/>
                </a:lnTo>
                <a:lnTo>
                  <a:pt x="1557779" y="86876"/>
                </a:lnTo>
                <a:lnTo>
                  <a:pt x="1578035" y="53104"/>
                </a:lnTo>
                <a:lnTo>
                  <a:pt x="1590624" y="30213"/>
                </a:lnTo>
                <a:lnTo>
                  <a:pt x="1604772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758428" y="1802892"/>
            <a:ext cx="1123315" cy="1112520"/>
          </a:xfrm>
          <a:custGeom>
            <a:avLst/>
            <a:gdLst/>
            <a:ahLst/>
            <a:cxnLst/>
            <a:rect l="l" t="t" r="r" b="b"/>
            <a:pathLst>
              <a:path w="1123315" h="1112520">
                <a:moveTo>
                  <a:pt x="561594" y="0"/>
                </a:moveTo>
                <a:lnTo>
                  <a:pt x="515534" y="1843"/>
                </a:lnTo>
                <a:lnTo>
                  <a:pt x="470500" y="7280"/>
                </a:lnTo>
                <a:lnTo>
                  <a:pt x="426636" y="16166"/>
                </a:lnTo>
                <a:lnTo>
                  <a:pt x="384087" y="28358"/>
                </a:lnTo>
                <a:lnTo>
                  <a:pt x="342996" y="43713"/>
                </a:lnTo>
                <a:lnTo>
                  <a:pt x="303509" y="62088"/>
                </a:lnTo>
                <a:lnTo>
                  <a:pt x="265770" y="83340"/>
                </a:lnTo>
                <a:lnTo>
                  <a:pt x="229924" y="107326"/>
                </a:lnTo>
                <a:lnTo>
                  <a:pt x="196114" y="133902"/>
                </a:lnTo>
                <a:lnTo>
                  <a:pt x="164487" y="162925"/>
                </a:lnTo>
                <a:lnTo>
                  <a:pt x="135185" y="194252"/>
                </a:lnTo>
                <a:lnTo>
                  <a:pt x="108355" y="227740"/>
                </a:lnTo>
                <a:lnTo>
                  <a:pt x="84139" y="263246"/>
                </a:lnTo>
                <a:lnTo>
                  <a:pt x="62684" y="300626"/>
                </a:lnTo>
                <a:lnTo>
                  <a:pt x="44132" y="339738"/>
                </a:lnTo>
                <a:lnTo>
                  <a:pt x="28630" y="380439"/>
                </a:lnTo>
                <a:lnTo>
                  <a:pt x="16321" y="422584"/>
                </a:lnTo>
                <a:lnTo>
                  <a:pt x="7350" y="466031"/>
                </a:lnTo>
                <a:lnTo>
                  <a:pt x="1861" y="510638"/>
                </a:lnTo>
                <a:lnTo>
                  <a:pt x="0" y="556260"/>
                </a:lnTo>
                <a:lnTo>
                  <a:pt x="1861" y="601881"/>
                </a:lnTo>
                <a:lnTo>
                  <a:pt x="7350" y="646488"/>
                </a:lnTo>
                <a:lnTo>
                  <a:pt x="16321" y="689935"/>
                </a:lnTo>
                <a:lnTo>
                  <a:pt x="28630" y="732080"/>
                </a:lnTo>
                <a:lnTo>
                  <a:pt x="44132" y="772781"/>
                </a:lnTo>
                <a:lnTo>
                  <a:pt x="62684" y="811893"/>
                </a:lnTo>
                <a:lnTo>
                  <a:pt x="84139" y="849273"/>
                </a:lnTo>
                <a:lnTo>
                  <a:pt x="108355" y="884779"/>
                </a:lnTo>
                <a:lnTo>
                  <a:pt x="135185" y="918267"/>
                </a:lnTo>
                <a:lnTo>
                  <a:pt x="164487" y="949594"/>
                </a:lnTo>
                <a:lnTo>
                  <a:pt x="196114" y="978617"/>
                </a:lnTo>
                <a:lnTo>
                  <a:pt x="229924" y="1005193"/>
                </a:lnTo>
                <a:lnTo>
                  <a:pt x="265770" y="1029179"/>
                </a:lnTo>
                <a:lnTo>
                  <a:pt x="303509" y="1050431"/>
                </a:lnTo>
                <a:lnTo>
                  <a:pt x="342996" y="1068806"/>
                </a:lnTo>
                <a:lnTo>
                  <a:pt x="384087" y="1084161"/>
                </a:lnTo>
                <a:lnTo>
                  <a:pt x="426636" y="1096353"/>
                </a:lnTo>
                <a:lnTo>
                  <a:pt x="470500" y="1105239"/>
                </a:lnTo>
                <a:lnTo>
                  <a:pt x="515534" y="1110676"/>
                </a:lnTo>
                <a:lnTo>
                  <a:pt x="561594" y="1112520"/>
                </a:lnTo>
                <a:lnTo>
                  <a:pt x="607653" y="1110676"/>
                </a:lnTo>
                <a:lnTo>
                  <a:pt x="652687" y="1105239"/>
                </a:lnTo>
                <a:lnTo>
                  <a:pt x="696551" y="1096353"/>
                </a:lnTo>
                <a:lnTo>
                  <a:pt x="739100" y="1084161"/>
                </a:lnTo>
                <a:lnTo>
                  <a:pt x="780191" y="1068806"/>
                </a:lnTo>
                <a:lnTo>
                  <a:pt x="819678" y="1050431"/>
                </a:lnTo>
                <a:lnTo>
                  <a:pt x="857417" y="1029179"/>
                </a:lnTo>
                <a:lnTo>
                  <a:pt x="893263" y="1005193"/>
                </a:lnTo>
                <a:lnTo>
                  <a:pt x="927073" y="978617"/>
                </a:lnTo>
                <a:lnTo>
                  <a:pt x="958700" y="949594"/>
                </a:lnTo>
                <a:lnTo>
                  <a:pt x="988002" y="918267"/>
                </a:lnTo>
                <a:lnTo>
                  <a:pt x="1014832" y="884779"/>
                </a:lnTo>
                <a:lnTo>
                  <a:pt x="1039048" y="849273"/>
                </a:lnTo>
                <a:lnTo>
                  <a:pt x="1060503" y="811893"/>
                </a:lnTo>
                <a:lnTo>
                  <a:pt x="1079055" y="772781"/>
                </a:lnTo>
                <a:lnTo>
                  <a:pt x="1094557" y="732080"/>
                </a:lnTo>
                <a:lnTo>
                  <a:pt x="1106866" y="689935"/>
                </a:lnTo>
                <a:lnTo>
                  <a:pt x="1115837" y="646488"/>
                </a:lnTo>
                <a:lnTo>
                  <a:pt x="1121326" y="601881"/>
                </a:lnTo>
                <a:lnTo>
                  <a:pt x="1123188" y="556260"/>
                </a:lnTo>
                <a:lnTo>
                  <a:pt x="1121326" y="510638"/>
                </a:lnTo>
                <a:lnTo>
                  <a:pt x="1115837" y="466031"/>
                </a:lnTo>
                <a:lnTo>
                  <a:pt x="1106866" y="422584"/>
                </a:lnTo>
                <a:lnTo>
                  <a:pt x="1094557" y="380439"/>
                </a:lnTo>
                <a:lnTo>
                  <a:pt x="1079055" y="339738"/>
                </a:lnTo>
                <a:lnTo>
                  <a:pt x="1060503" y="300626"/>
                </a:lnTo>
                <a:lnTo>
                  <a:pt x="1039048" y="263246"/>
                </a:lnTo>
                <a:lnTo>
                  <a:pt x="1014832" y="227740"/>
                </a:lnTo>
                <a:lnTo>
                  <a:pt x="988002" y="194252"/>
                </a:lnTo>
                <a:lnTo>
                  <a:pt x="958700" y="162925"/>
                </a:lnTo>
                <a:lnTo>
                  <a:pt x="927073" y="133902"/>
                </a:lnTo>
                <a:lnTo>
                  <a:pt x="893263" y="107326"/>
                </a:lnTo>
                <a:lnTo>
                  <a:pt x="857417" y="83340"/>
                </a:lnTo>
                <a:lnTo>
                  <a:pt x="819678" y="62088"/>
                </a:lnTo>
                <a:lnTo>
                  <a:pt x="780191" y="43713"/>
                </a:lnTo>
                <a:lnTo>
                  <a:pt x="739100" y="28358"/>
                </a:lnTo>
                <a:lnTo>
                  <a:pt x="696551" y="16166"/>
                </a:lnTo>
                <a:lnTo>
                  <a:pt x="652687" y="7280"/>
                </a:lnTo>
                <a:lnTo>
                  <a:pt x="607653" y="1843"/>
                </a:lnTo>
                <a:lnTo>
                  <a:pt x="561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79347" y="2773679"/>
            <a:ext cx="786765" cy="78105"/>
          </a:xfrm>
          <a:custGeom>
            <a:avLst/>
            <a:gdLst/>
            <a:ahLst/>
            <a:cxnLst/>
            <a:rect l="l" t="t" r="r" b="b"/>
            <a:pathLst>
              <a:path w="786764" h="78105">
                <a:moveTo>
                  <a:pt x="0" y="0"/>
                </a:moveTo>
                <a:lnTo>
                  <a:pt x="786384" y="0"/>
                </a:lnTo>
                <a:lnTo>
                  <a:pt x="786384" y="77724"/>
                </a:lnTo>
                <a:lnTo>
                  <a:pt x="0" y="77724"/>
                </a:lnTo>
                <a:lnTo>
                  <a:pt x="0" y="0"/>
                </a:lnTo>
                <a:close/>
              </a:path>
            </a:pathLst>
          </a:custGeom>
          <a:solidFill>
            <a:srgbClr val="0096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027919" y="2773679"/>
            <a:ext cx="845819" cy="78105"/>
          </a:xfrm>
          <a:custGeom>
            <a:avLst/>
            <a:gdLst/>
            <a:ahLst/>
            <a:cxnLst/>
            <a:rect l="l" t="t" r="r" b="b"/>
            <a:pathLst>
              <a:path w="845820" h="78105">
                <a:moveTo>
                  <a:pt x="0" y="0"/>
                </a:moveTo>
                <a:lnTo>
                  <a:pt x="845820" y="0"/>
                </a:lnTo>
                <a:lnTo>
                  <a:pt x="845820" y="77724"/>
                </a:lnTo>
                <a:lnTo>
                  <a:pt x="0" y="77724"/>
                </a:lnTo>
                <a:lnTo>
                  <a:pt x="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69635" y="2773679"/>
            <a:ext cx="749808" cy="77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673340" y="2773679"/>
            <a:ext cx="900683" cy="7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20036" y="1789557"/>
            <a:ext cx="1140714" cy="1151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54886" y="1978312"/>
            <a:ext cx="803910" cy="805180"/>
          </a:xfrm>
          <a:custGeom>
            <a:avLst/>
            <a:gdLst/>
            <a:ahLst/>
            <a:cxnLst/>
            <a:rect l="l" t="t" r="r" b="b"/>
            <a:pathLst>
              <a:path w="803909" h="805180">
                <a:moveTo>
                  <a:pt x="183707" y="804631"/>
                </a:moveTo>
                <a:lnTo>
                  <a:pt x="0" y="620946"/>
                </a:lnTo>
                <a:lnTo>
                  <a:pt x="621022" y="0"/>
                </a:lnTo>
                <a:lnTo>
                  <a:pt x="696454" y="76162"/>
                </a:lnTo>
                <a:lnTo>
                  <a:pt x="621022" y="76162"/>
                </a:lnTo>
                <a:lnTo>
                  <a:pt x="77067" y="620050"/>
                </a:lnTo>
                <a:lnTo>
                  <a:pt x="184603" y="727573"/>
                </a:lnTo>
                <a:lnTo>
                  <a:pt x="260775" y="727573"/>
                </a:lnTo>
                <a:lnTo>
                  <a:pt x="183707" y="804631"/>
                </a:lnTo>
                <a:close/>
              </a:path>
              <a:path w="803909" h="805180">
                <a:moveTo>
                  <a:pt x="735727" y="252679"/>
                </a:moveTo>
                <a:lnTo>
                  <a:pt x="659555" y="252679"/>
                </a:lnTo>
                <a:lnTo>
                  <a:pt x="728567" y="183685"/>
                </a:lnTo>
                <a:lnTo>
                  <a:pt x="621022" y="76162"/>
                </a:lnTo>
                <a:lnTo>
                  <a:pt x="696454" y="76162"/>
                </a:lnTo>
                <a:lnTo>
                  <a:pt x="803833" y="184581"/>
                </a:lnTo>
                <a:lnTo>
                  <a:pt x="735727" y="252679"/>
                </a:lnTo>
                <a:close/>
              </a:path>
              <a:path w="803909" h="805180">
                <a:moveTo>
                  <a:pt x="639840" y="348554"/>
                </a:moveTo>
                <a:lnTo>
                  <a:pt x="563669" y="348554"/>
                </a:lnTo>
                <a:lnTo>
                  <a:pt x="633567" y="278664"/>
                </a:lnTo>
                <a:lnTo>
                  <a:pt x="578007" y="223110"/>
                </a:lnTo>
                <a:lnTo>
                  <a:pt x="603995" y="197125"/>
                </a:lnTo>
                <a:lnTo>
                  <a:pt x="659555" y="252679"/>
                </a:lnTo>
                <a:lnTo>
                  <a:pt x="735727" y="252679"/>
                </a:lnTo>
                <a:lnTo>
                  <a:pt x="639840" y="348554"/>
                </a:lnTo>
                <a:close/>
              </a:path>
              <a:path w="803909" h="805180">
                <a:moveTo>
                  <a:pt x="544850" y="443533"/>
                </a:moveTo>
                <a:lnTo>
                  <a:pt x="468678" y="443533"/>
                </a:lnTo>
                <a:lnTo>
                  <a:pt x="538577" y="373643"/>
                </a:lnTo>
                <a:lnTo>
                  <a:pt x="483017" y="318098"/>
                </a:lnTo>
                <a:lnTo>
                  <a:pt x="508108" y="293000"/>
                </a:lnTo>
                <a:lnTo>
                  <a:pt x="563669" y="348554"/>
                </a:lnTo>
                <a:lnTo>
                  <a:pt x="639840" y="348554"/>
                </a:lnTo>
                <a:lnTo>
                  <a:pt x="544850" y="443533"/>
                </a:lnTo>
                <a:close/>
              </a:path>
              <a:path w="803909" h="805180">
                <a:moveTo>
                  <a:pt x="449860" y="538512"/>
                </a:moveTo>
                <a:lnTo>
                  <a:pt x="373697" y="538512"/>
                </a:lnTo>
                <a:lnTo>
                  <a:pt x="443587" y="468621"/>
                </a:lnTo>
                <a:lnTo>
                  <a:pt x="388026" y="413068"/>
                </a:lnTo>
                <a:lnTo>
                  <a:pt x="413127" y="387979"/>
                </a:lnTo>
                <a:lnTo>
                  <a:pt x="468678" y="443533"/>
                </a:lnTo>
                <a:lnTo>
                  <a:pt x="544850" y="443533"/>
                </a:lnTo>
                <a:lnTo>
                  <a:pt x="449860" y="538512"/>
                </a:lnTo>
                <a:close/>
              </a:path>
              <a:path w="803909" h="805180">
                <a:moveTo>
                  <a:pt x="354869" y="633490"/>
                </a:moveTo>
                <a:lnTo>
                  <a:pt x="278698" y="633490"/>
                </a:lnTo>
                <a:lnTo>
                  <a:pt x="348605" y="563600"/>
                </a:lnTo>
                <a:lnTo>
                  <a:pt x="293045" y="508047"/>
                </a:lnTo>
                <a:lnTo>
                  <a:pt x="318128" y="482958"/>
                </a:lnTo>
                <a:lnTo>
                  <a:pt x="373697" y="538512"/>
                </a:lnTo>
                <a:lnTo>
                  <a:pt x="449860" y="538512"/>
                </a:lnTo>
                <a:lnTo>
                  <a:pt x="354869" y="633490"/>
                </a:lnTo>
                <a:close/>
              </a:path>
              <a:path w="803909" h="805180">
                <a:moveTo>
                  <a:pt x="260775" y="727573"/>
                </a:moveTo>
                <a:lnTo>
                  <a:pt x="184603" y="727573"/>
                </a:lnTo>
                <a:lnTo>
                  <a:pt x="253606" y="658579"/>
                </a:lnTo>
                <a:lnTo>
                  <a:pt x="198045" y="603025"/>
                </a:lnTo>
                <a:lnTo>
                  <a:pt x="223137" y="577937"/>
                </a:lnTo>
                <a:lnTo>
                  <a:pt x="278698" y="633490"/>
                </a:lnTo>
                <a:lnTo>
                  <a:pt x="354869" y="633490"/>
                </a:lnTo>
                <a:lnTo>
                  <a:pt x="260775" y="727573"/>
                </a:lnTo>
                <a:close/>
              </a:path>
            </a:pathLst>
          </a:custGeom>
          <a:solidFill>
            <a:srgbClr val="7578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307409" y="2145430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0" y="368855"/>
                </a:moveTo>
                <a:lnTo>
                  <a:pt x="34125" y="266105"/>
                </a:lnTo>
                <a:lnTo>
                  <a:pt x="299670" y="0"/>
                </a:lnTo>
                <a:lnTo>
                  <a:pt x="368900" y="69268"/>
                </a:lnTo>
                <a:lnTo>
                  <a:pt x="168619" y="269482"/>
                </a:lnTo>
                <a:lnTo>
                  <a:pt x="75612" y="269482"/>
                </a:lnTo>
                <a:lnTo>
                  <a:pt x="63668" y="270604"/>
                </a:lnTo>
                <a:lnTo>
                  <a:pt x="53005" y="276924"/>
                </a:lnTo>
                <a:lnTo>
                  <a:pt x="37863" y="322889"/>
                </a:lnTo>
                <a:lnTo>
                  <a:pt x="45971" y="330996"/>
                </a:lnTo>
                <a:lnTo>
                  <a:pt x="107085" y="330996"/>
                </a:lnTo>
                <a:lnTo>
                  <a:pt x="103298" y="334781"/>
                </a:lnTo>
                <a:lnTo>
                  <a:pt x="0" y="368855"/>
                </a:lnTo>
                <a:close/>
              </a:path>
              <a:path w="368934" h="368935">
                <a:moveTo>
                  <a:pt x="107085" y="330996"/>
                </a:moveTo>
                <a:lnTo>
                  <a:pt x="45971" y="330996"/>
                </a:lnTo>
                <a:lnTo>
                  <a:pt x="91942" y="315856"/>
                </a:lnTo>
                <a:lnTo>
                  <a:pt x="92309" y="315498"/>
                </a:lnTo>
                <a:lnTo>
                  <a:pt x="95771" y="311196"/>
                </a:lnTo>
                <a:lnTo>
                  <a:pt x="99874" y="299794"/>
                </a:lnTo>
                <a:lnTo>
                  <a:pt x="98588" y="287896"/>
                </a:lnTo>
                <a:lnTo>
                  <a:pt x="91942" y="277460"/>
                </a:lnTo>
                <a:lnTo>
                  <a:pt x="87029" y="273534"/>
                </a:lnTo>
                <a:lnTo>
                  <a:pt x="75612" y="269482"/>
                </a:lnTo>
                <a:lnTo>
                  <a:pt x="168619" y="269482"/>
                </a:lnTo>
                <a:lnTo>
                  <a:pt x="107085" y="330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627051" y="2081633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30">
                <a:moveTo>
                  <a:pt x="68693" y="112464"/>
                </a:moveTo>
                <a:lnTo>
                  <a:pt x="0" y="43827"/>
                </a:lnTo>
                <a:lnTo>
                  <a:pt x="38099" y="5732"/>
                </a:lnTo>
                <a:lnTo>
                  <a:pt x="46092" y="706"/>
                </a:lnTo>
                <a:lnTo>
                  <a:pt x="57995" y="0"/>
                </a:lnTo>
                <a:lnTo>
                  <a:pt x="68693" y="5967"/>
                </a:lnTo>
                <a:lnTo>
                  <a:pt x="107093" y="44363"/>
                </a:lnTo>
                <a:lnTo>
                  <a:pt x="107545" y="44796"/>
                </a:lnTo>
                <a:lnTo>
                  <a:pt x="107978" y="45248"/>
                </a:lnTo>
                <a:lnTo>
                  <a:pt x="112352" y="52463"/>
                </a:lnTo>
                <a:lnTo>
                  <a:pt x="112873" y="64274"/>
                </a:lnTo>
                <a:lnTo>
                  <a:pt x="106547" y="74615"/>
                </a:lnTo>
                <a:lnTo>
                  <a:pt x="68693" y="112464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128496" y="2476559"/>
            <a:ext cx="161925" cy="38100"/>
          </a:xfrm>
          <a:custGeom>
            <a:avLst/>
            <a:gdLst/>
            <a:ahLst/>
            <a:cxnLst/>
            <a:rect l="l" t="t" r="r" b="b"/>
            <a:pathLst>
              <a:path w="161925" h="38100">
                <a:moveTo>
                  <a:pt x="149175" y="37661"/>
                </a:moveTo>
                <a:lnTo>
                  <a:pt x="0" y="37661"/>
                </a:lnTo>
                <a:lnTo>
                  <a:pt x="0" y="0"/>
                </a:lnTo>
                <a:lnTo>
                  <a:pt x="161662" y="0"/>
                </a:lnTo>
                <a:lnTo>
                  <a:pt x="149175" y="37661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128496" y="2250590"/>
            <a:ext cx="334010" cy="38100"/>
          </a:xfrm>
          <a:custGeom>
            <a:avLst/>
            <a:gdLst/>
            <a:ahLst/>
            <a:cxnLst/>
            <a:rect l="l" t="t" r="r" b="b"/>
            <a:pathLst>
              <a:path w="334009" h="38100">
                <a:moveTo>
                  <a:pt x="296129" y="37661"/>
                </a:moveTo>
                <a:lnTo>
                  <a:pt x="0" y="37661"/>
                </a:lnTo>
                <a:lnTo>
                  <a:pt x="0" y="0"/>
                </a:lnTo>
                <a:lnTo>
                  <a:pt x="333720" y="0"/>
                </a:lnTo>
                <a:lnTo>
                  <a:pt x="296129" y="37661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015498" y="1977545"/>
            <a:ext cx="584200" cy="753745"/>
          </a:xfrm>
          <a:custGeom>
            <a:avLst/>
            <a:gdLst/>
            <a:ahLst/>
            <a:cxnLst/>
            <a:rect l="l" t="t" r="r" b="b"/>
            <a:pathLst>
              <a:path w="584200" h="753744">
                <a:moveTo>
                  <a:pt x="546156" y="753227"/>
                </a:moveTo>
                <a:lnTo>
                  <a:pt x="34805" y="753120"/>
                </a:lnTo>
                <a:lnTo>
                  <a:pt x="2701" y="729596"/>
                </a:lnTo>
                <a:lnTo>
                  <a:pt x="0" y="715566"/>
                </a:lnTo>
                <a:lnTo>
                  <a:pt x="97" y="146305"/>
                </a:lnTo>
                <a:lnTo>
                  <a:pt x="188" y="90991"/>
                </a:lnTo>
                <a:lnTo>
                  <a:pt x="23633" y="59192"/>
                </a:lnTo>
                <a:lnTo>
                  <a:pt x="37665" y="56492"/>
                </a:lnTo>
                <a:lnTo>
                  <a:pt x="197746" y="56492"/>
                </a:lnTo>
                <a:lnTo>
                  <a:pt x="197853" y="34800"/>
                </a:lnTo>
                <a:lnTo>
                  <a:pt x="201548" y="21152"/>
                </a:lnTo>
                <a:lnTo>
                  <a:pt x="209741" y="10102"/>
                </a:lnTo>
                <a:lnTo>
                  <a:pt x="221379" y="2700"/>
                </a:lnTo>
                <a:lnTo>
                  <a:pt x="235412" y="0"/>
                </a:lnTo>
                <a:lnTo>
                  <a:pt x="351270" y="107"/>
                </a:lnTo>
                <a:lnTo>
                  <a:pt x="364920" y="3802"/>
                </a:lnTo>
                <a:lnTo>
                  <a:pt x="375972" y="11993"/>
                </a:lnTo>
                <a:lnTo>
                  <a:pt x="383374" y="23630"/>
                </a:lnTo>
                <a:lnTo>
                  <a:pt x="386050" y="37529"/>
                </a:lnTo>
                <a:lnTo>
                  <a:pt x="284377" y="37529"/>
                </a:lnTo>
                <a:lnTo>
                  <a:pt x="277117" y="40467"/>
                </a:lnTo>
                <a:lnTo>
                  <a:pt x="271797" y="45796"/>
                </a:lnTo>
                <a:lnTo>
                  <a:pt x="271014" y="46610"/>
                </a:lnTo>
                <a:lnTo>
                  <a:pt x="265546" y="56278"/>
                </a:lnTo>
                <a:lnTo>
                  <a:pt x="264128" y="71022"/>
                </a:lnTo>
                <a:lnTo>
                  <a:pt x="269577" y="82850"/>
                </a:lnTo>
                <a:lnTo>
                  <a:pt x="280415" y="90991"/>
                </a:lnTo>
                <a:lnTo>
                  <a:pt x="295728" y="93896"/>
                </a:lnTo>
                <a:lnTo>
                  <a:pt x="583772" y="93896"/>
                </a:lnTo>
                <a:lnTo>
                  <a:pt x="583822" y="112984"/>
                </a:lnTo>
                <a:lnTo>
                  <a:pt x="56498" y="112984"/>
                </a:lnTo>
                <a:lnTo>
                  <a:pt x="56498" y="696735"/>
                </a:lnTo>
                <a:lnTo>
                  <a:pt x="583721" y="696735"/>
                </a:lnTo>
                <a:lnTo>
                  <a:pt x="583715" y="718426"/>
                </a:lnTo>
                <a:lnTo>
                  <a:pt x="580019" y="732074"/>
                </a:lnTo>
                <a:lnTo>
                  <a:pt x="571826" y="743125"/>
                </a:lnTo>
                <a:lnTo>
                  <a:pt x="560188" y="750526"/>
                </a:lnTo>
                <a:lnTo>
                  <a:pt x="546156" y="753227"/>
                </a:lnTo>
                <a:close/>
              </a:path>
              <a:path w="584200" h="753744">
                <a:moveTo>
                  <a:pt x="583772" y="93896"/>
                </a:moveTo>
                <a:lnTo>
                  <a:pt x="295728" y="93896"/>
                </a:lnTo>
                <a:lnTo>
                  <a:pt x="308190" y="88866"/>
                </a:lnTo>
                <a:lnTo>
                  <a:pt x="316865" y="78390"/>
                </a:lnTo>
                <a:lnTo>
                  <a:pt x="305584" y="41184"/>
                </a:lnTo>
                <a:lnTo>
                  <a:pt x="284377" y="37529"/>
                </a:lnTo>
                <a:lnTo>
                  <a:pt x="386050" y="37529"/>
                </a:lnTo>
                <a:lnTo>
                  <a:pt x="386075" y="56492"/>
                </a:lnTo>
                <a:lnTo>
                  <a:pt x="549016" y="56599"/>
                </a:lnTo>
                <a:lnTo>
                  <a:pt x="562666" y="60294"/>
                </a:lnTo>
                <a:lnTo>
                  <a:pt x="573718" y="68485"/>
                </a:lnTo>
                <a:lnTo>
                  <a:pt x="581121" y="80122"/>
                </a:lnTo>
                <a:lnTo>
                  <a:pt x="583772" y="93896"/>
                </a:lnTo>
                <a:close/>
              </a:path>
              <a:path w="584200" h="753744">
                <a:moveTo>
                  <a:pt x="423741" y="169476"/>
                </a:moveTo>
                <a:lnTo>
                  <a:pt x="160080" y="169476"/>
                </a:lnTo>
                <a:lnTo>
                  <a:pt x="160080" y="112984"/>
                </a:lnTo>
                <a:lnTo>
                  <a:pt x="423741" y="112984"/>
                </a:lnTo>
                <a:lnTo>
                  <a:pt x="423741" y="169476"/>
                </a:lnTo>
                <a:close/>
              </a:path>
              <a:path w="584200" h="753744">
                <a:moveTo>
                  <a:pt x="527323" y="192280"/>
                </a:moveTo>
                <a:lnTo>
                  <a:pt x="527323" y="112984"/>
                </a:lnTo>
                <a:lnTo>
                  <a:pt x="583822" y="112984"/>
                </a:lnTo>
                <a:lnTo>
                  <a:pt x="583822" y="135675"/>
                </a:lnTo>
                <a:lnTo>
                  <a:pt x="527323" y="192280"/>
                </a:lnTo>
                <a:close/>
              </a:path>
              <a:path w="584200" h="753744">
                <a:moveTo>
                  <a:pt x="583721" y="696735"/>
                </a:moveTo>
                <a:lnTo>
                  <a:pt x="527323" y="696735"/>
                </a:lnTo>
                <a:lnTo>
                  <a:pt x="527323" y="410508"/>
                </a:lnTo>
                <a:lnTo>
                  <a:pt x="583822" y="354016"/>
                </a:lnTo>
                <a:lnTo>
                  <a:pt x="583721" y="696735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128496" y="2363575"/>
            <a:ext cx="220979" cy="38100"/>
          </a:xfrm>
          <a:custGeom>
            <a:avLst/>
            <a:gdLst/>
            <a:ahLst/>
            <a:cxnLst/>
            <a:rect l="l" t="t" r="r" b="b"/>
            <a:pathLst>
              <a:path w="220979" h="38100">
                <a:moveTo>
                  <a:pt x="183131" y="37661"/>
                </a:moveTo>
                <a:lnTo>
                  <a:pt x="0" y="37661"/>
                </a:lnTo>
                <a:lnTo>
                  <a:pt x="0" y="0"/>
                </a:lnTo>
                <a:lnTo>
                  <a:pt x="220722" y="0"/>
                </a:lnTo>
                <a:lnTo>
                  <a:pt x="183131" y="37661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343881" y="2004530"/>
            <a:ext cx="743585" cy="744220"/>
          </a:xfrm>
          <a:custGeom>
            <a:avLst/>
            <a:gdLst/>
            <a:ahLst/>
            <a:cxnLst/>
            <a:rect l="l" t="t" r="r" b="b"/>
            <a:pathLst>
              <a:path w="743585" h="744219">
                <a:moveTo>
                  <a:pt x="282494" y="564920"/>
                </a:moveTo>
                <a:lnTo>
                  <a:pt x="236829" y="561206"/>
                </a:lnTo>
                <a:lnTo>
                  <a:pt x="193452" y="550458"/>
                </a:lnTo>
                <a:lnTo>
                  <a:pt x="152956" y="533270"/>
                </a:lnTo>
                <a:lnTo>
                  <a:pt x="115935" y="510236"/>
                </a:lnTo>
                <a:lnTo>
                  <a:pt x="82982" y="481947"/>
                </a:lnTo>
                <a:lnTo>
                  <a:pt x="54690" y="448998"/>
                </a:lnTo>
                <a:lnTo>
                  <a:pt x="31653" y="411982"/>
                </a:lnTo>
                <a:lnTo>
                  <a:pt x="14463" y="371491"/>
                </a:lnTo>
                <a:lnTo>
                  <a:pt x="3714" y="328120"/>
                </a:lnTo>
                <a:lnTo>
                  <a:pt x="0" y="282460"/>
                </a:lnTo>
                <a:lnTo>
                  <a:pt x="941" y="259381"/>
                </a:lnTo>
                <a:lnTo>
                  <a:pt x="8247" y="214791"/>
                </a:lnTo>
                <a:lnTo>
                  <a:pt x="22290" y="172786"/>
                </a:lnTo>
                <a:lnTo>
                  <a:pt x="42478" y="133958"/>
                </a:lnTo>
                <a:lnTo>
                  <a:pt x="68217" y="98901"/>
                </a:lnTo>
                <a:lnTo>
                  <a:pt x="98913" y="68208"/>
                </a:lnTo>
                <a:lnTo>
                  <a:pt x="133974" y="42473"/>
                </a:lnTo>
                <a:lnTo>
                  <a:pt x="172807" y="22287"/>
                </a:lnTo>
                <a:lnTo>
                  <a:pt x="214817" y="8246"/>
                </a:lnTo>
                <a:lnTo>
                  <a:pt x="259413" y="940"/>
                </a:lnTo>
                <a:lnTo>
                  <a:pt x="282494" y="0"/>
                </a:lnTo>
                <a:lnTo>
                  <a:pt x="305576" y="941"/>
                </a:lnTo>
                <a:lnTo>
                  <a:pt x="350171" y="8257"/>
                </a:lnTo>
                <a:lnTo>
                  <a:pt x="392181" y="22341"/>
                </a:lnTo>
                <a:lnTo>
                  <a:pt x="431013" y="42620"/>
                </a:lnTo>
                <a:lnTo>
                  <a:pt x="449860" y="55550"/>
                </a:lnTo>
                <a:lnTo>
                  <a:pt x="281552" y="55550"/>
                </a:lnTo>
                <a:lnTo>
                  <a:pt x="263087" y="56303"/>
                </a:lnTo>
                <a:lnTo>
                  <a:pt x="210319" y="67120"/>
                </a:lnTo>
                <a:lnTo>
                  <a:pt x="162737" y="89529"/>
                </a:lnTo>
                <a:lnTo>
                  <a:pt x="121943" y="121928"/>
                </a:lnTo>
                <a:lnTo>
                  <a:pt x="89539" y="162717"/>
                </a:lnTo>
                <a:lnTo>
                  <a:pt x="67128" y="210293"/>
                </a:lnTo>
                <a:lnTo>
                  <a:pt x="56310" y="263055"/>
                </a:lnTo>
                <a:lnTo>
                  <a:pt x="55557" y="281518"/>
                </a:lnTo>
                <a:lnTo>
                  <a:pt x="56310" y="299981"/>
                </a:lnTo>
                <a:lnTo>
                  <a:pt x="67128" y="352743"/>
                </a:lnTo>
                <a:lnTo>
                  <a:pt x="89539" y="400320"/>
                </a:lnTo>
                <a:lnTo>
                  <a:pt x="121943" y="441108"/>
                </a:lnTo>
                <a:lnTo>
                  <a:pt x="162737" y="473508"/>
                </a:lnTo>
                <a:lnTo>
                  <a:pt x="210319" y="495917"/>
                </a:lnTo>
                <a:lnTo>
                  <a:pt x="263087" y="506734"/>
                </a:lnTo>
                <a:lnTo>
                  <a:pt x="281552" y="507487"/>
                </a:lnTo>
                <a:lnTo>
                  <a:pt x="599519" y="507487"/>
                </a:lnTo>
                <a:lnTo>
                  <a:pt x="600766" y="508507"/>
                </a:lnTo>
                <a:lnTo>
                  <a:pt x="451278" y="508507"/>
                </a:lnTo>
                <a:lnTo>
                  <a:pt x="440924" y="515894"/>
                </a:lnTo>
                <a:lnTo>
                  <a:pt x="430254" y="522819"/>
                </a:lnTo>
                <a:lnTo>
                  <a:pt x="396480" y="540685"/>
                </a:lnTo>
                <a:lnTo>
                  <a:pt x="360350" y="553903"/>
                </a:lnTo>
                <a:lnTo>
                  <a:pt x="322232" y="562105"/>
                </a:lnTo>
                <a:lnTo>
                  <a:pt x="295897" y="564603"/>
                </a:lnTo>
                <a:lnTo>
                  <a:pt x="282494" y="564920"/>
                </a:lnTo>
                <a:close/>
              </a:path>
              <a:path w="743585" h="744219">
                <a:moveTo>
                  <a:pt x="599519" y="507487"/>
                </a:moveTo>
                <a:lnTo>
                  <a:pt x="281552" y="507487"/>
                </a:lnTo>
                <a:lnTo>
                  <a:pt x="300018" y="506734"/>
                </a:lnTo>
                <a:lnTo>
                  <a:pt x="318085" y="504515"/>
                </a:lnTo>
                <a:lnTo>
                  <a:pt x="369302" y="489656"/>
                </a:lnTo>
                <a:lnTo>
                  <a:pt x="414799" y="463739"/>
                </a:lnTo>
                <a:lnTo>
                  <a:pt x="452974" y="428365"/>
                </a:lnTo>
                <a:lnTo>
                  <a:pt x="482225" y="385136"/>
                </a:lnTo>
                <a:lnTo>
                  <a:pt x="500950" y="335653"/>
                </a:lnTo>
                <a:lnTo>
                  <a:pt x="507548" y="281518"/>
                </a:lnTo>
                <a:lnTo>
                  <a:pt x="506795" y="263055"/>
                </a:lnTo>
                <a:lnTo>
                  <a:pt x="495977" y="210293"/>
                </a:lnTo>
                <a:lnTo>
                  <a:pt x="473565" y="162717"/>
                </a:lnTo>
                <a:lnTo>
                  <a:pt x="441162" y="121928"/>
                </a:lnTo>
                <a:lnTo>
                  <a:pt x="400368" y="89529"/>
                </a:lnTo>
                <a:lnTo>
                  <a:pt x="352786" y="67120"/>
                </a:lnTo>
                <a:lnTo>
                  <a:pt x="300018" y="56303"/>
                </a:lnTo>
                <a:lnTo>
                  <a:pt x="281552" y="55550"/>
                </a:lnTo>
                <a:lnTo>
                  <a:pt x="449860" y="55550"/>
                </a:lnTo>
                <a:lnTo>
                  <a:pt x="482003" y="83400"/>
                </a:lnTo>
                <a:lnTo>
                  <a:pt x="510293" y="116661"/>
                </a:lnTo>
                <a:lnTo>
                  <a:pt x="533328" y="154112"/>
                </a:lnTo>
                <a:lnTo>
                  <a:pt x="550514" y="195182"/>
                </a:lnTo>
                <a:lnTo>
                  <a:pt x="561259" y="239297"/>
                </a:lnTo>
                <a:lnTo>
                  <a:pt x="564968" y="285885"/>
                </a:lnTo>
                <a:lnTo>
                  <a:pt x="564490" y="299269"/>
                </a:lnTo>
                <a:lnTo>
                  <a:pt x="559376" y="338530"/>
                </a:lnTo>
                <a:lnTo>
                  <a:pt x="549029" y="376043"/>
                </a:lnTo>
                <a:lnTo>
                  <a:pt x="533818" y="411282"/>
                </a:lnTo>
                <a:lnTo>
                  <a:pt x="506606" y="453819"/>
                </a:lnTo>
                <a:lnTo>
                  <a:pt x="548212" y="495215"/>
                </a:lnTo>
                <a:lnTo>
                  <a:pt x="571888" y="495215"/>
                </a:lnTo>
                <a:lnTo>
                  <a:pt x="573031" y="495326"/>
                </a:lnTo>
                <a:lnTo>
                  <a:pt x="584986" y="498866"/>
                </a:lnTo>
                <a:lnTo>
                  <a:pt x="596221" y="504787"/>
                </a:lnTo>
                <a:lnTo>
                  <a:pt x="599519" y="507487"/>
                </a:lnTo>
                <a:close/>
              </a:path>
              <a:path w="743585" h="744219">
                <a:moveTo>
                  <a:pt x="571888" y="495215"/>
                </a:moveTo>
                <a:lnTo>
                  <a:pt x="548212" y="495215"/>
                </a:lnTo>
                <a:lnTo>
                  <a:pt x="560668" y="494125"/>
                </a:lnTo>
                <a:lnTo>
                  <a:pt x="571888" y="495215"/>
                </a:lnTo>
                <a:close/>
              </a:path>
              <a:path w="743585" h="744219">
                <a:moveTo>
                  <a:pt x="677722" y="743811"/>
                </a:moveTo>
                <a:lnTo>
                  <a:pt x="630904" y="724039"/>
                </a:lnTo>
                <a:lnTo>
                  <a:pt x="513069" y="606218"/>
                </a:lnTo>
                <a:lnTo>
                  <a:pt x="494258" y="561206"/>
                </a:lnTo>
                <a:lnTo>
                  <a:pt x="494227" y="559951"/>
                </a:lnTo>
                <a:lnTo>
                  <a:pt x="495307" y="547972"/>
                </a:lnTo>
                <a:lnTo>
                  <a:pt x="451278" y="508507"/>
                </a:lnTo>
                <a:lnTo>
                  <a:pt x="600766" y="508507"/>
                </a:lnTo>
                <a:lnTo>
                  <a:pt x="606421" y="513136"/>
                </a:lnTo>
                <a:lnTo>
                  <a:pt x="724127" y="630827"/>
                </a:lnTo>
                <a:lnTo>
                  <a:pt x="742505" y="667295"/>
                </a:lnTo>
                <a:lnTo>
                  <a:pt x="743237" y="679352"/>
                </a:lnTo>
                <a:lnTo>
                  <a:pt x="741814" y="691408"/>
                </a:lnTo>
                <a:lnTo>
                  <a:pt x="714198" y="732910"/>
                </a:lnTo>
                <a:lnTo>
                  <a:pt x="690403" y="742600"/>
                </a:lnTo>
                <a:lnTo>
                  <a:pt x="677722" y="743811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1716" y="967740"/>
            <a:ext cx="6042647" cy="5766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17152" y="4564379"/>
            <a:ext cx="2433955" cy="1030605"/>
          </a:xfrm>
          <a:custGeom>
            <a:avLst/>
            <a:gdLst/>
            <a:ahLst/>
            <a:cxnLst/>
            <a:rect l="l" t="t" r="r" b="b"/>
            <a:pathLst>
              <a:path w="2433954" h="1030604">
                <a:moveTo>
                  <a:pt x="0" y="0"/>
                </a:moveTo>
                <a:lnTo>
                  <a:pt x="2433828" y="0"/>
                </a:lnTo>
                <a:lnTo>
                  <a:pt x="2433828" y="1030224"/>
                </a:lnTo>
                <a:lnTo>
                  <a:pt x="0" y="103022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96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29261" y="4633264"/>
            <a:ext cx="3107690" cy="2014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98525">
              <a:lnSpc>
                <a:spcPct val="100000"/>
              </a:lnSpc>
            </a:pPr>
            <a:r>
              <a:rPr dirty="0" sz="1200" spc="-10" b="1">
                <a:solidFill>
                  <a:srgbClr val="0096A9"/>
                </a:solidFill>
                <a:latin typeface="Open Sans"/>
                <a:cs typeface="Open Sans"/>
              </a:rPr>
              <a:t>F</a:t>
            </a:r>
            <a:r>
              <a:rPr dirty="0" sz="1200" spc="-5" b="1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5" b="1">
                <a:solidFill>
                  <a:srgbClr val="0096A9"/>
                </a:solidFill>
                <a:latin typeface="Open Sans"/>
                <a:cs typeface="Open Sans"/>
              </a:rPr>
              <a:t>i</a:t>
            </a:r>
            <a:r>
              <a:rPr dirty="0" sz="1200" b="1">
                <a:solidFill>
                  <a:srgbClr val="0096A9"/>
                </a:solidFill>
                <a:latin typeface="Open Sans"/>
                <a:cs typeface="Open Sans"/>
              </a:rPr>
              <a:t>r</a:t>
            </a:r>
            <a:r>
              <a:rPr dirty="0" sz="1200" spc="5" b="1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0096A9"/>
                </a:solidFill>
                <a:latin typeface="Open Sans"/>
                <a:cs typeface="Open Sans"/>
              </a:rPr>
              <a:t>/</a:t>
            </a:r>
            <a:r>
              <a:rPr dirty="0" sz="1200" spc="-5" b="1">
                <a:solidFill>
                  <a:srgbClr val="0096A9"/>
                </a:solidFill>
                <a:latin typeface="Open Sans"/>
                <a:cs typeface="Open Sans"/>
              </a:rPr>
              <a:t> I</a:t>
            </a:r>
            <a:r>
              <a:rPr dirty="0" sz="1200" spc="-15" b="1">
                <a:solidFill>
                  <a:srgbClr val="0096A9"/>
                </a:solidFill>
                <a:latin typeface="Open Sans"/>
                <a:cs typeface="Open Sans"/>
              </a:rPr>
              <a:t>mp</a:t>
            </a:r>
            <a:r>
              <a:rPr dirty="0" sz="1200" spc="-5" b="1">
                <a:solidFill>
                  <a:srgbClr val="0096A9"/>
                </a:solidFill>
                <a:latin typeface="Open Sans"/>
                <a:cs typeface="Open Sans"/>
              </a:rPr>
              <a:t>art</a:t>
            </a:r>
            <a:r>
              <a:rPr dirty="0" sz="1200" spc="5" b="1">
                <a:solidFill>
                  <a:srgbClr val="0096A9"/>
                </a:solidFill>
                <a:latin typeface="Open Sans"/>
                <a:cs typeface="Open Sans"/>
              </a:rPr>
              <a:t>i</a:t>
            </a:r>
            <a:r>
              <a:rPr dirty="0" sz="1200" spc="-5" b="1">
                <a:solidFill>
                  <a:srgbClr val="0096A9"/>
                </a:solidFill>
                <a:latin typeface="Open Sans"/>
                <a:cs typeface="Open Sans"/>
              </a:rPr>
              <a:t>al</a:t>
            </a:r>
            <a:endParaRPr sz="1200">
              <a:latin typeface="Open Sans"/>
              <a:cs typeface="Open Sans"/>
            </a:endParaRPr>
          </a:p>
          <a:p>
            <a:pPr algn="ctr" marL="915035" marR="5080">
              <a:lnSpc>
                <a:spcPct val="100000"/>
              </a:lnSpc>
            </a:pP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I</a:t>
            </a:r>
            <a:r>
              <a:rPr dirty="0" sz="1200" spc="10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ppli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c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tion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s 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in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lud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e</a:t>
            </a:r>
            <a:r>
              <a:rPr dirty="0" sz="1200" spc="20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in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l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 spc="-30">
                <a:solidFill>
                  <a:srgbClr val="0096A9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xt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al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he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c</a:t>
            </a:r>
            <a:r>
              <a:rPr dirty="0" sz="1200" spc="-20">
                <a:solidFill>
                  <a:srgbClr val="0096A9"/>
                </a:solidFill>
                <a:latin typeface="Open Sans"/>
                <a:cs typeface="Open Sans"/>
              </a:rPr>
              <a:t>k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s</a:t>
            </a:r>
            <a:r>
              <a:rPr dirty="0" sz="1200" spc="15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o</a:t>
            </a:r>
            <a:r>
              <a:rPr dirty="0" sz="1200" spc="5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hel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p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u</a:t>
            </a:r>
            <a:r>
              <a:rPr dirty="0" sz="1200" spc="-25">
                <a:solidFill>
                  <a:srgbClr val="0096A9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e</a:t>
            </a:r>
            <a:r>
              <a:rPr dirty="0" sz="1200" spc="10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qu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it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bl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e</a:t>
            </a:r>
            <a:r>
              <a:rPr dirty="0" sz="1200" spc="20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ppli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c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tio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ac</a:t>
            </a:r>
            <a:r>
              <a:rPr dirty="0" sz="1200" spc="-25">
                <a:solidFill>
                  <a:srgbClr val="0096A9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ss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l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l</a:t>
            </a:r>
            <a:r>
              <a:rPr dirty="0" sz="1200" spc="-20">
                <a:solidFill>
                  <a:srgbClr val="0096A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p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ti</a:t>
            </a:r>
            <a:r>
              <a:rPr dirty="0" sz="1200">
                <a:solidFill>
                  <a:srgbClr val="0096A9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ip</a:t>
            </a:r>
            <a:r>
              <a:rPr dirty="0" sz="1200" spc="-10">
                <a:solidFill>
                  <a:srgbClr val="0096A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96A9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0096A9"/>
                </a:solidFill>
                <a:latin typeface="Open Sans"/>
                <a:cs typeface="Open Sans"/>
              </a:rPr>
              <a:t>ts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R="889000">
              <a:lnSpc>
                <a:spcPct val="100000"/>
              </a:lnSpc>
            </a:pPr>
            <a:r>
              <a:rPr dirty="0" sz="1200" spc="-5" b="1">
                <a:solidFill>
                  <a:srgbClr val="396452"/>
                </a:solidFill>
                <a:latin typeface="Open Sans"/>
                <a:cs typeface="Open Sans"/>
              </a:rPr>
              <a:t>R</a:t>
            </a:r>
            <a:r>
              <a:rPr dirty="0" sz="1200" spc="-15" b="1">
                <a:solidFill>
                  <a:srgbClr val="396452"/>
                </a:solidFill>
                <a:latin typeface="Open Sans"/>
                <a:cs typeface="Open Sans"/>
              </a:rPr>
              <a:t>e</a:t>
            </a:r>
            <a:r>
              <a:rPr dirty="0" sz="1200" spc="-10" b="1">
                <a:solidFill>
                  <a:srgbClr val="396452"/>
                </a:solidFill>
                <a:latin typeface="Open Sans"/>
                <a:cs typeface="Open Sans"/>
              </a:rPr>
              <a:t>s</a:t>
            </a:r>
            <a:r>
              <a:rPr dirty="0" sz="1200" spc="-15" b="1">
                <a:solidFill>
                  <a:srgbClr val="396452"/>
                </a:solidFill>
                <a:latin typeface="Open Sans"/>
                <a:cs typeface="Open Sans"/>
              </a:rPr>
              <a:t>p</a:t>
            </a:r>
            <a:r>
              <a:rPr dirty="0" sz="1200" b="1">
                <a:solidFill>
                  <a:srgbClr val="396452"/>
                </a:solidFill>
                <a:latin typeface="Open Sans"/>
                <a:cs typeface="Open Sans"/>
              </a:rPr>
              <a:t>ons</a:t>
            </a:r>
            <a:r>
              <a:rPr dirty="0" sz="1200" spc="5" b="1">
                <a:solidFill>
                  <a:srgbClr val="396452"/>
                </a:solidFill>
                <a:latin typeface="Open Sans"/>
                <a:cs typeface="Open Sans"/>
              </a:rPr>
              <a:t>i</a:t>
            </a:r>
            <a:r>
              <a:rPr dirty="0" sz="1200" spc="-15" b="1">
                <a:solidFill>
                  <a:srgbClr val="396452"/>
                </a:solidFill>
                <a:latin typeface="Open Sans"/>
                <a:cs typeface="Open Sans"/>
              </a:rPr>
              <a:t>b</a:t>
            </a:r>
            <a:r>
              <a:rPr dirty="0" sz="1200" spc="5" b="1">
                <a:solidFill>
                  <a:srgbClr val="396452"/>
                </a:solidFill>
                <a:latin typeface="Open Sans"/>
                <a:cs typeface="Open Sans"/>
              </a:rPr>
              <a:t>l</a:t>
            </a:r>
            <a:r>
              <a:rPr dirty="0" sz="1200" spc="-10" b="1">
                <a:solidFill>
                  <a:srgbClr val="396452"/>
                </a:solidFill>
                <a:latin typeface="Open Sans"/>
                <a:cs typeface="Open Sans"/>
              </a:rPr>
              <a:t>e</a:t>
            </a:r>
            <a:endParaRPr sz="1200">
              <a:latin typeface="Open Sans"/>
              <a:cs typeface="Open Sans"/>
            </a:endParaRPr>
          </a:p>
          <a:p>
            <a:pPr algn="ctr" marL="12700" marR="901700">
              <a:lnSpc>
                <a:spcPct val="100000"/>
              </a:lnSpc>
            </a:pP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I</a:t>
            </a:r>
            <a:r>
              <a:rPr dirty="0" sz="1200" spc="10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y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ms a</a:t>
            </a:r>
            <a:r>
              <a:rPr dirty="0" sz="1200" spc="-25">
                <a:solidFill>
                  <a:srgbClr val="396452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im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ple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me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te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d</a:t>
            </a:r>
            <a:r>
              <a:rPr dirty="0" sz="1200" spc="20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in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w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y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t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h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at</a:t>
            </a:r>
            <a:r>
              <a:rPr dirty="0" sz="1200" spc="5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a</a:t>
            </a:r>
            <a:r>
              <a:rPr dirty="0" sz="1200" spc="-25">
                <a:solidFill>
                  <a:srgbClr val="396452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v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l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u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-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d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d</a:t>
            </a:r>
            <a:r>
              <a:rPr dirty="0" sz="1200" spc="5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in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 lin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e</a:t>
            </a:r>
            <a:r>
              <a:rPr dirty="0" sz="1200" spc="10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w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it</a:t>
            </a:r>
            <a:r>
              <a:rPr dirty="0" sz="1200" spc="-10">
                <a:solidFill>
                  <a:srgbClr val="396452"/>
                </a:solidFill>
                <a:latin typeface="Open Sans"/>
                <a:cs typeface="Open Sans"/>
              </a:rPr>
              <a:t>h</a:t>
            </a:r>
            <a:r>
              <a:rPr dirty="0" sz="1200" spc="5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l</a:t>
            </a:r>
            <a:r>
              <a:rPr dirty="0" sz="1200" spc="-20">
                <a:solidFill>
                  <a:srgbClr val="396452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396452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396452"/>
                </a:solidFill>
                <a:latin typeface="Open Sans"/>
                <a:cs typeface="Open Sans"/>
              </a:rPr>
              <a:t>m</a:t>
            </a:r>
            <a:r>
              <a:rPr dirty="0" sz="1200">
                <a:solidFill>
                  <a:srgbClr val="396452"/>
                </a:solidFill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0764" y="2624327"/>
            <a:ext cx="2778760" cy="1294130"/>
          </a:xfrm>
          <a:prstGeom prst="rect">
            <a:avLst/>
          </a:prstGeom>
          <a:ln w="6350">
            <a:solidFill>
              <a:srgbClr val="01206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60" b="1">
                <a:solidFill>
                  <a:srgbClr val="012069"/>
                </a:solidFill>
                <a:latin typeface="Open Sans"/>
                <a:cs typeface="Open Sans"/>
              </a:rPr>
              <a:t>T</a:t>
            </a:r>
            <a:r>
              <a:rPr dirty="0" sz="1200" spc="-30" b="1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 spc="-5" b="1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b="1">
                <a:solidFill>
                  <a:srgbClr val="012069"/>
                </a:solidFill>
                <a:latin typeface="Open Sans"/>
                <a:cs typeface="Open Sans"/>
              </a:rPr>
              <a:t>ns</a:t>
            </a:r>
            <a:r>
              <a:rPr dirty="0" sz="1200" spc="-15" b="1">
                <a:solidFill>
                  <a:srgbClr val="012069"/>
                </a:solidFill>
                <a:latin typeface="Open Sans"/>
                <a:cs typeface="Open Sans"/>
              </a:rPr>
              <a:t>p</a:t>
            </a:r>
            <a:r>
              <a:rPr dirty="0" sz="1200" spc="-5" b="1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30" b="1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 spc="-15" b="1">
                <a:solidFill>
                  <a:srgbClr val="012069"/>
                </a:solidFill>
                <a:latin typeface="Open Sans"/>
                <a:cs typeface="Open Sans"/>
              </a:rPr>
              <a:t>e</a:t>
            </a:r>
            <a:r>
              <a:rPr dirty="0" sz="1200" b="1">
                <a:solidFill>
                  <a:srgbClr val="012069"/>
                </a:solidFill>
                <a:latin typeface="Open Sans"/>
                <a:cs typeface="Open Sans"/>
              </a:rPr>
              <a:t>nt</a:t>
            </a:r>
            <a:r>
              <a:rPr dirty="0" sz="1200" spc="40" b="1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012069"/>
                </a:solidFill>
                <a:latin typeface="Open Sans"/>
                <a:cs typeface="Open Sans"/>
              </a:rPr>
              <a:t>/</a:t>
            </a:r>
            <a:r>
              <a:rPr dirty="0" sz="1200" spc="-5" b="1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012069"/>
                </a:solidFill>
                <a:latin typeface="Open Sans"/>
                <a:cs typeface="Open Sans"/>
              </a:rPr>
              <a:t>Ex</a:t>
            </a:r>
            <a:r>
              <a:rPr dirty="0" sz="1200" spc="-15" b="1">
                <a:solidFill>
                  <a:srgbClr val="012069"/>
                </a:solidFill>
                <a:latin typeface="Open Sans"/>
                <a:cs typeface="Open Sans"/>
              </a:rPr>
              <a:t>p</a:t>
            </a:r>
            <a:r>
              <a:rPr dirty="0" sz="1200" spc="5" b="1">
                <a:solidFill>
                  <a:srgbClr val="012069"/>
                </a:solidFill>
                <a:latin typeface="Open Sans"/>
                <a:cs typeface="Open Sans"/>
              </a:rPr>
              <a:t>l</a:t>
            </a:r>
            <a:r>
              <a:rPr dirty="0" sz="1200" spc="-5" b="1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5" b="1">
                <a:solidFill>
                  <a:srgbClr val="012069"/>
                </a:solidFill>
                <a:latin typeface="Open Sans"/>
                <a:cs typeface="Open Sans"/>
              </a:rPr>
              <a:t>i</a:t>
            </a:r>
            <a:r>
              <a:rPr dirty="0" sz="1200" b="1">
                <a:solidFill>
                  <a:srgbClr val="012069"/>
                </a:solidFill>
                <a:latin typeface="Open Sans"/>
                <a:cs typeface="Open Sans"/>
              </a:rPr>
              <a:t>n</a:t>
            </a:r>
            <a:r>
              <a:rPr dirty="0" sz="1200" spc="-15" b="1">
                <a:solidFill>
                  <a:srgbClr val="012069"/>
                </a:solidFill>
                <a:latin typeface="Open Sans"/>
                <a:cs typeface="Open Sans"/>
              </a:rPr>
              <a:t>ab</a:t>
            </a:r>
            <a:r>
              <a:rPr dirty="0" sz="1200" spc="5" b="1">
                <a:solidFill>
                  <a:srgbClr val="012069"/>
                </a:solidFill>
                <a:latin typeface="Open Sans"/>
                <a:cs typeface="Open Sans"/>
              </a:rPr>
              <a:t>l</a:t>
            </a:r>
            <a:r>
              <a:rPr dirty="0" sz="1200" spc="-10" b="1">
                <a:solidFill>
                  <a:srgbClr val="012069"/>
                </a:solidFill>
                <a:latin typeface="Open Sans"/>
                <a:cs typeface="Open Sans"/>
              </a:rPr>
              <a:t>e</a:t>
            </a:r>
            <a:endParaRPr sz="1200">
              <a:latin typeface="Open Sans"/>
              <a:cs typeface="Open Sans"/>
            </a:endParaRPr>
          </a:p>
          <a:p>
            <a:pPr algn="ctr" marL="93980" marR="86995">
              <a:lnSpc>
                <a:spcPct val="100000"/>
              </a:lnSpc>
            </a:pP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Al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l</a:t>
            </a:r>
            <a:r>
              <a:rPr dirty="0" sz="1200" spc="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p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ti</a:t>
            </a:r>
            <a:r>
              <a:rPr dirty="0" sz="1200" spc="5">
                <a:solidFill>
                  <a:srgbClr val="012069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ip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unde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rs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d</a:t>
            </a:r>
            <a:r>
              <a:rPr dirty="0" sz="1200" spc="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h</a:t>
            </a:r>
            <a:r>
              <a:rPr dirty="0" sz="1200" spc="-30">
                <a:solidFill>
                  <a:srgbClr val="012069"/>
                </a:solidFill>
                <a:latin typeface="Open Sans"/>
                <a:cs typeface="Open Sans"/>
              </a:rPr>
              <a:t>o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w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th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ei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 spc="1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d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bein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g</a:t>
            </a:r>
            <a:r>
              <a:rPr dirty="0" sz="1200" spc="1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u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d</a:t>
            </a:r>
            <a:r>
              <a:rPr dirty="0" sz="1200" spc="2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h</a:t>
            </a:r>
            <a:r>
              <a:rPr dirty="0" sz="1200" spc="-30">
                <a:solidFill>
                  <a:srgbClr val="012069"/>
                </a:solidFill>
                <a:latin typeface="Open Sans"/>
                <a:cs typeface="Open Sans"/>
              </a:rPr>
              <a:t>o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w</a:t>
            </a:r>
            <a:r>
              <a:rPr dirty="0" sz="1200" spc="1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AI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y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tem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 ma</a:t>
            </a:r>
            <a:r>
              <a:rPr dirty="0" sz="1200" spc="-40">
                <a:solidFill>
                  <a:srgbClr val="012069"/>
                </a:solidFill>
                <a:latin typeface="Open Sans"/>
                <a:cs typeface="Open Sans"/>
              </a:rPr>
              <a:t>k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de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c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ion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s;</a:t>
            </a:r>
            <a:r>
              <a:rPr dirty="0" sz="1200" spc="2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l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g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ith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m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s,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 a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tt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ibu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s,</a:t>
            </a:r>
            <a:r>
              <a:rPr dirty="0" sz="1200" spc="1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 spc="-25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el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tion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</a:t>
            </a:r>
            <a:r>
              <a:rPr dirty="0" sz="1200" spc="1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a</a:t>
            </a:r>
            <a:r>
              <a:rPr dirty="0" sz="1200" spc="-25">
                <a:solidFill>
                  <a:srgbClr val="012069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pe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n</a:t>
            </a:r>
            <a:r>
              <a:rPr dirty="0" sz="1200" spc="1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012069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in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12069"/>
                </a:solidFill>
                <a:latin typeface="Open Sans"/>
                <a:cs typeface="Open Sans"/>
              </a:rPr>
              <a:t>pe</a:t>
            </a:r>
            <a:r>
              <a:rPr dirty="0" sz="1200">
                <a:solidFill>
                  <a:srgbClr val="012069"/>
                </a:solidFill>
                <a:latin typeface="Open Sans"/>
                <a:cs typeface="Open Sans"/>
              </a:rPr>
              <a:t>c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tio</a:t>
            </a:r>
            <a:r>
              <a:rPr dirty="0" sz="1200" spc="-10">
                <a:solidFill>
                  <a:srgbClr val="012069"/>
                </a:solidFill>
                <a:latin typeface="Open Sans"/>
                <a:cs typeface="Open Sans"/>
              </a:rPr>
              <a:t>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368" y="2787395"/>
            <a:ext cx="2291080" cy="1042669"/>
          </a:xfrm>
          <a:prstGeom prst="rect">
            <a:avLst/>
          </a:prstGeom>
          <a:ln w="6350">
            <a:solidFill>
              <a:srgbClr val="52555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5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200" b="1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200" spc="-5" b="1">
                <a:solidFill>
                  <a:srgbClr val="046A38"/>
                </a:solidFill>
                <a:latin typeface="Open Sans"/>
                <a:cs typeface="Open Sans"/>
              </a:rPr>
              <a:t>b</a:t>
            </a:r>
            <a:r>
              <a:rPr dirty="0" sz="1200" b="1">
                <a:solidFill>
                  <a:srgbClr val="046A38"/>
                </a:solidFill>
                <a:latin typeface="Open Sans"/>
                <a:cs typeface="Open Sans"/>
              </a:rPr>
              <a:t>ust</a:t>
            </a:r>
            <a:r>
              <a:rPr dirty="0" sz="1200" spc="-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046A38"/>
                </a:solidFill>
                <a:latin typeface="Open Sans"/>
                <a:cs typeface="Open Sans"/>
              </a:rPr>
              <a:t>/</a:t>
            </a:r>
            <a:r>
              <a:rPr dirty="0" sz="1200" spc="5" b="1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 spc="-5" b="1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200" spc="-15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200" spc="5" b="1">
                <a:solidFill>
                  <a:srgbClr val="046A38"/>
                </a:solidFill>
                <a:latin typeface="Open Sans"/>
                <a:cs typeface="Open Sans"/>
              </a:rPr>
              <a:t>li</a:t>
            </a:r>
            <a:r>
              <a:rPr dirty="0" sz="1200" spc="-5" b="1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200" spc="-15" b="1">
                <a:solidFill>
                  <a:srgbClr val="046A38"/>
                </a:solidFill>
                <a:latin typeface="Open Sans"/>
                <a:cs typeface="Open Sans"/>
              </a:rPr>
              <a:t>b</a:t>
            </a:r>
            <a:r>
              <a:rPr dirty="0" sz="1200" b="1">
                <a:solidFill>
                  <a:srgbClr val="046A38"/>
                </a:solidFill>
                <a:latin typeface="Open Sans"/>
                <a:cs typeface="Open Sans"/>
              </a:rPr>
              <a:t>l</a:t>
            </a:r>
            <a:r>
              <a:rPr dirty="0" sz="1200" spc="-10" b="1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endParaRPr sz="1200">
              <a:latin typeface="Open Sans"/>
              <a:cs typeface="Open Sans"/>
            </a:endParaRPr>
          </a:p>
          <a:p>
            <a:pPr algn="ctr" marL="150495" marR="142875" indent="-635">
              <a:lnSpc>
                <a:spcPct val="100000"/>
              </a:lnSpc>
            </a:pP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200" spc="1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tem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s ca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200" spc="-2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l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ar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f</a:t>
            </a:r>
            <a:r>
              <a:rPr dirty="0" sz="1200" spc="-2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om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hum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 a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 ot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he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200" spc="2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tem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 a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p</a:t>
            </a:r>
            <a:r>
              <a:rPr dirty="0" sz="1200" spc="-2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odu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200" spc="2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on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te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200" spc="2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nd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eli</a:t>
            </a:r>
            <a:r>
              <a:rPr dirty="0" sz="1200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bl</a:t>
            </a:r>
            <a:r>
              <a:rPr dirty="0" sz="1200" spc="-10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 o</a:t>
            </a:r>
            <a:r>
              <a:rPr dirty="0" sz="1200" spc="-15">
                <a:solidFill>
                  <a:srgbClr val="046A38"/>
                </a:solidFill>
                <a:latin typeface="Open Sans"/>
                <a:cs typeface="Open Sans"/>
              </a:rPr>
              <a:t>utpu</a:t>
            </a:r>
            <a:r>
              <a:rPr dirty="0" sz="1200" spc="-5">
                <a:solidFill>
                  <a:srgbClr val="046A38"/>
                </a:solidFill>
                <a:latin typeface="Open Sans"/>
                <a:cs typeface="Open Sans"/>
              </a:rPr>
              <a:t>ts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3440" y="941832"/>
            <a:ext cx="2505710" cy="1193800"/>
          </a:xfrm>
          <a:prstGeom prst="rect">
            <a:avLst/>
          </a:prstGeom>
          <a:ln w="6349">
            <a:solidFill>
              <a:srgbClr val="61B5E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10" b="1">
                <a:solidFill>
                  <a:srgbClr val="00A2DF"/>
                </a:solidFill>
                <a:latin typeface="Open Sans"/>
                <a:cs typeface="Open Sans"/>
              </a:rPr>
              <a:t>P</a:t>
            </a:r>
            <a:r>
              <a:rPr dirty="0" sz="1200" spc="-5" b="1">
                <a:solidFill>
                  <a:srgbClr val="00A2DF"/>
                </a:solidFill>
                <a:latin typeface="Open Sans"/>
                <a:cs typeface="Open Sans"/>
              </a:rPr>
              <a:t>r</a:t>
            </a:r>
            <a:r>
              <a:rPr dirty="0" sz="1200" spc="5" b="1">
                <a:solidFill>
                  <a:srgbClr val="00A2DF"/>
                </a:solidFill>
                <a:latin typeface="Open Sans"/>
                <a:cs typeface="Open Sans"/>
              </a:rPr>
              <a:t>i</a:t>
            </a:r>
            <a:r>
              <a:rPr dirty="0" sz="1200" spc="-10" b="1">
                <a:solidFill>
                  <a:srgbClr val="00A2DF"/>
                </a:solidFill>
                <a:latin typeface="Open Sans"/>
                <a:cs typeface="Open Sans"/>
              </a:rPr>
              <a:t>v</a:t>
            </a:r>
            <a:r>
              <a:rPr dirty="0" sz="1200" spc="-15" b="1">
                <a:solidFill>
                  <a:srgbClr val="00A2DF"/>
                </a:solidFill>
                <a:latin typeface="Open Sans"/>
                <a:cs typeface="Open Sans"/>
              </a:rPr>
              <a:t>ate</a:t>
            </a:r>
            <a:endParaRPr sz="1200">
              <a:latin typeface="Open Sans"/>
              <a:cs typeface="Open Sans"/>
            </a:endParaRPr>
          </a:p>
          <a:p>
            <a:pPr algn="ctr" marL="144780" marR="137160" indent="-1905">
              <a:lnSpc>
                <a:spcPct val="100000"/>
              </a:lnSpc>
            </a:pP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P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iv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ac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y</a:t>
            </a:r>
            <a:r>
              <a:rPr dirty="0" sz="1200" spc="-2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00A2D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pe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te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 spc="2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pe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rs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l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 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t</a:t>
            </a:r>
            <a:r>
              <a:rPr dirty="0" sz="1200" spc="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u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b</a:t>
            </a:r>
            <a:r>
              <a:rPr dirty="0" sz="1200" spc="-40">
                <a:solidFill>
                  <a:srgbClr val="00A2D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y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 spc="2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it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s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in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te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nde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 spc="3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te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u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;</a:t>
            </a:r>
            <a:r>
              <a:rPr dirty="0" sz="1200" spc="1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on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um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rs a</a:t>
            </a:r>
            <a:r>
              <a:rPr dirty="0" sz="1200" spc="-25">
                <a:solidFill>
                  <a:srgbClr val="00A2DF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bl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t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op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/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ou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t</a:t>
            </a:r>
            <a:r>
              <a:rPr dirty="0" sz="1200" spc="5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f</a:t>
            </a:r>
            <a:r>
              <a:rPr dirty="0" sz="1200" spc="1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h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in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g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t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he</a:t>
            </a:r>
            <a:r>
              <a:rPr dirty="0" sz="1200" spc="-10">
                <a:solidFill>
                  <a:srgbClr val="00A2DF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r</a:t>
            </a:r>
            <a:r>
              <a:rPr dirty="0" sz="1200" spc="10">
                <a:solidFill>
                  <a:srgbClr val="00A2D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00A2DF"/>
                </a:solidFill>
                <a:latin typeface="Open Sans"/>
                <a:cs typeface="Open Sans"/>
              </a:rPr>
              <a:t>d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00A2D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00A2DF"/>
                </a:solidFill>
                <a:latin typeface="Open Sans"/>
                <a:cs typeface="Open Sans"/>
              </a:rPr>
              <a:t>a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8863" y="1170432"/>
            <a:ext cx="1915795" cy="1043940"/>
          </a:xfrm>
          <a:prstGeom prst="rect">
            <a:avLst/>
          </a:prstGeom>
          <a:ln w="6350">
            <a:solidFill>
              <a:srgbClr val="BBBBB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200" spc="-15" b="1">
                <a:solidFill>
                  <a:srgbClr val="75787A"/>
                </a:solidFill>
                <a:latin typeface="Open Sans"/>
                <a:cs typeface="Open Sans"/>
              </a:rPr>
              <a:t>Sa</a:t>
            </a:r>
            <a:r>
              <a:rPr dirty="0" sz="1200" b="1">
                <a:solidFill>
                  <a:srgbClr val="75787A"/>
                </a:solidFill>
                <a:latin typeface="Open Sans"/>
                <a:cs typeface="Open Sans"/>
              </a:rPr>
              <a:t>f</a:t>
            </a:r>
            <a:r>
              <a:rPr dirty="0" sz="1200" spc="-10" b="1">
                <a:solidFill>
                  <a:srgbClr val="75787A"/>
                </a:solidFill>
                <a:latin typeface="Open Sans"/>
                <a:cs typeface="Open Sans"/>
              </a:rPr>
              <a:t>e</a:t>
            </a:r>
            <a:r>
              <a:rPr dirty="0" sz="1200" spc="10" b="1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75787A"/>
                </a:solidFill>
                <a:latin typeface="Open Sans"/>
                <a:cs typeface="Open Sans"/>
              </a:rPr>
              <a:t>/</a:t>
            </a:r>
            <a:r>
              <a:rPr dirty="0" sz="1200" spc="-5" b="1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spc="-15" b="1">
                <a:solidFill>
                  <a:srgbClr val="75787A"/>
                </a:solidFill>
                <a:latin typeface="Open Sans"/>
                <a:cs typeface="Open Sans"/>
              </a:rPr>
              <a:t>Sec</a:t>
            </a:r>
            <a:r>
              <a:rPr dirty="0" sz="1200" b="1">
                <a:solidFill>
                  <a:srgbClr val="75787A"/>
                </a:solidFill>
                <a:latin typeface="Open Sans"/>
                <a:cs typeface="Open Sans"/>
              </a:rPr>
              <a:t>u</a:t>
            </a:r>
            <a:r>
              <a:rPr dirty="0" sz="1200" spc="-30" b="1">
                <a:solidFill>
                  <a:srgbClr val="75787A"/>
                </a:solidFill>
                <a:latin typeface="Open Sans"/>
                <a:cs typeface="Open Sans"/>
              </a:rPr>
              <a:t>r</a:t>
            </a:r>
            <a:r>
              <a:rPr dirty="0" sz="1200" spc="-10" b="1">
                <a:solidFill>
                  <a:srgbClr val="75787A"/>
                </a:solidFill>
                <a:latin typeface="Open Sans"/>
                <a:cs typeface="Open Sans"/>
              </a:rPr>
              <a:t>e</a:t>
            </a:r>
            <a:endParaRPr sz="1200">
              <a:latin typeface="Open Sans"/>
              <a:cs typeface="Open Sans"/>
            </a:endParaRPr>
          </a:p>
          <a:p>
            <a:pPr algn="ctr" marL="111760" marR="102870" indent="-3175">
              <a:lnSpc>
                <a:spcPct val="100000"/>
              </a:lnSpc>
            </a:pP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I</a:t>
            </a:r>
            <a:r>
              <a:rPr dirty="0" sz="1200" spc="10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y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ms ca</a:t>
            </a:r>
            <a:r>
              <a:rPr dirty="0" sz="1200" spc="-10">
                <a:solidFill>
                  <a:srgbClr val="75787A"/>
                </a:solidFill>
                <a:latin typeface="Open Sans"/>
                <a:cs typeface="Open Sans"/>
              </a:rPr>
              <a:t>n</a:t>
            </a:r>
            <a:r>
              <a:rPr dirty="0" sz="1200" spc="-20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be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 p</a:t>
            </a:r>
            <a:r>
              <a:rPr dirty="0" sz="1200" spc="-30">
                <a:solidFill>
                  <a:srgbClr val="75787A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ote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te</a:t>
            </a:r>
            <a:r>
              <a:rPr dirty="0" sz="1200" spc="-10">
                <a:solidFill>
                  <a:srgbClr val="75787A"/>
                </a:solidFill>
                <a:latin typeface="Open Sans"/>
                <a:cs typeface="Open Sans"/>
              </a:rPr>
              <a:t>d</a:t>
            </a:r>
            <a:r>
              <a:rPr dirty="0" sz="1200" spc="20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f</a:t>
            </a:r>
            <a:r>
              <a:rPr dirty="0" sz="1200" spc="-25">
                <a:solidFill>
                  <a:srgbClr val="75787A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75787A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75787A"/>
                </a:solidFill>
                <a:latin typeface="Open Sans"/>
                <a:cs typeface="Open Sans"/>
              </a:rPr>
              <a:t>s</a:t>
            </a:r>
            <a:r>
              <a:rPr dirty="0" sz="1200" spc="-20">
                <a:solidFill>
                  <a:srgbClr val="75787A"/>
                </a:solidFill>
                <a:latin typeface="Open Sans"/>
                <a:cs typeface="Open Sans"/>
              </a:rPr>
              <a:t>k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t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h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at</a:t>
            </a:r>
            <a:r>
              <a:rPr dirty="0" sz="1200" spc="5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m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ay</a:t>
            </a:r>
            <a:r>
              <a:rPr dirty="0" sz="1200" spc="-30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75787A"/>
                </a:solidFill>
                <a:latin typeface="Open Sans"/>
                <a:cs typeface="Open Sans"/>
              </a:rPr>
              <a:t>ca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u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se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phy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75787A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cal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 a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nd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/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r 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di</a:t>
            </a:r>
            <a:r>
              <a:rPr dirty="0" sz="1200" spc="-10">
                <a:solidFill>
                  <a:srgbClr val="75787A"/>
                </a:solidFill>
                <a:latin typeface="Open Sans"/>
                <a:cs typeface="Open Sans"/>
              </a:rPr>
              <a:t>g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it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l</a:t>
            </a:r>
            <a:r>
              <a:rPr dirty="0" sz="1200" spc="-5">
                <a:solidFill>
                  <a:srgbClr val="75787A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75787A"/>
                </a:solidFill>
                <a:latin typeface="Open Sans"/>
                <a:cs typeface="Open Sans"/>
              </a:rPr>
              <a:t>h</a:t>
            </a:r>
            <a:r>
              <a:rPr dirty="0" sz="1200">
                <a:solidFill>
                  <a:srgbClr val="75787A"/>
                </a:solidFill>
                <a:latin typeface="Open Sans"/>
                <a:cs typeface="Open Sans"/>
              </a:rPr>
              <a:t>arm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17992" y="5818632"/>
            <a:ext cx="2433955" cy="916305"/>
          </a:xfrm>
          <a:custGeom>
            <a:avLst/>
            <a:gdLst/>
            <a:ahLst/>
            <a:cxnLst/>
            <a:rect l="l" t="t" r="r" b="b"/>
            <a:pathLst>
              <a:path w="2433954" h="916304">
                <a:moveTo>
                  <a:pt x="0" y="0"/>
                </a:moveTo>
                <a:lnTo>
                  <a:pt x="2433828" y="0"/>
                </a:lnTo>
                <a:lnTo>
                  <a:pt x="2433828" y="915924"/>
                </a:lnTo>
                <a:lnTo>
                  <a:pt x="0" y="91592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964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59180" y="4860035"/>
            <a:ext cx="2240280" cy="958850"/>
          </a:xfrm>
          <a:custGeom>
            <a:avLst/>
            <a:gdLst/>
            <a:ahLst/>
            <a:cxnLst/>
            <a:rect l="l" t="t" r="r" b="b"/>
            <a:pathLst>
              <a:path w="2240279" h="958850">
                <a:moveTo>
                  <a:pt x="0" y="0"/>
                </a:moveTo>
                <a:lnTo>
                  <a:pt x="2240280" y="0"/>
                </a:lnTo>
                <a:lnTo>
                  <a:pt x="2240280" y="958596"/>
                </a:lnTo>
                <a:lnTo>
                  <a:pt x="0" y="958596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32754" y="4892815"/>
            <a:ext cx="1892300" cy="909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2715" marR="122555" indent="339725">
              <a:lnSpc>
                <a:spcPct val="100000"/>
              </a:lnSpc>
            </a:pPr>
            <a:r>
              <a:rPr dirty="0" sz="1200" spc="-10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200" spc="-5" b="1">
                <a:solidFill>
                  <a:srgbClr val="85BB24"/>
                </a:solidFill>
                <a:latin typeface="Open Sans"/>
                <a:cs typeface="Open Sans"/>
              </a:rPr>
              <a:t>cc</a:t>
            </a:r>
            <a:r>
              <a:rPr dirty="0" sz="1200" b="1">
                <a:solidFill>
                  <a:srgbClr val="85BB24"/>
                </a:solidFill>
                <a:latin typeface="Open Sans"/>
                <a:cs typeface="Open Sans"/>
              </a:rPr>
              <a:t>oun</a:t>
            </a:r>
            <a:r>
              <a:rPr dirty="0" sz="1200" spc="-15" b="1">
                <a:solidFill>
                  <a:srgbClr val="85BB24"/>
                </a:solidFill>
                <a:latin typeface="Open Sans"/>
                <a:cs typeface="Open Sans"/>
              </a:rPr>
              <a:t>tab</a:t>
            </a:r>
            <a:r>
              <a:rPr dirty="0" sz="1200" spc="5" b="1">
                <a:solidFill>
                  <a:srgbClr val="85BB24"/>
                </a:solidFill>
                <a:latin typeface="Open Sans"/>
                <a:cs typeface="Open Sans"/>
              </a:rPr>
              <a:t>l</a:t>
            </a:r>
            <a:r>
              <a:rPr dirty="0" sz="1200" spc="-10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200" spc="-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Po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li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c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ie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s,</a:t>
            </a:r>
            <a:r>
              <a:rPr dirty="0" sz="1200" spc="15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p</a:t>
            </a:r>
            <a:r>
              <a:rPr dirty="0" sz="1200" spc="-30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ss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200" spc="15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200" spc="-25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l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200" spc="15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200" spc="-25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n</a:t>
            </a:r>
            <a:r>
              <a:rPr dirty="0" sz="1200" spc="5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pl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ce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 to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de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m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in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200" spc="10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w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h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200" spc="5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h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ld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pon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ibl</a:t>
            </a:r>
            <a:r>
              <a:rPr dirty="0" sz="1200" spc="-10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200" spc="20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f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r 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200" spc="10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85BB24"/>
                </a:solidFill>
                <a:latin typeface="Open Sans"/>
                <a:cs typeface="Open Sans"/>
              </a:rPr>
              <a:t>y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85BB24"/>
                </a:solidFill>
                <a:latin typeface="Open Sans"/>
                <a:cs typeface="Open Sans"/>
              </a:rPr>
              <a:t>tem</a:t>
            </a:r>
            <a:r>
              <a:rPr dirty="0" sz="1200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4532" y="1684020"/>
            <a:ext cx="714375" cy="166370"/>
          </a:xfrm>
          <a:custGeom>
            <a:avLst/>
            <a:gdLst/>
            <a:ahLst/>
            <a:cxnLst/>
            <a:rect l="l" t="t" r="r" b="b"/>
            <a:pathLst>
              <a:path w="714375" h="166369">
                <a:moveTo>
                  <a:pt x="0" y="0"/>
                </a:moveTo>
                <a:lnTo>
                  <a:pt x="714349" y="166255"/>
                </a:lnTo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48939" y="3287267"/>
            <a:ext cx="375920" cy="59055"/>
          </a:xfrm>
          <a:custGeom>
            <a:avLst/>
            <a:gdLst/>
            <a:ahLst/>
            <a:cxnLst/>
            <a:rect l="l" t="t" r="r" b="b"/>
            <a:pathLst>
              <a:path w="375920" h="59054">
                <a:moveTo>
                  <a:pt x="0" y="0"/>
                </a:moveTo>
                <a:lnTo>
                  <a:pt x="375386" y="58953"/>
                </a:lnTo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99459" y="5309615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 h="0">
                <a:moveTo>
                  <a:pt x="0" y="0"/>
                </a:moveTo>
                <a:lnTo>
                  <a:pt x="365582" y="0"/>
                </a:lnTo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99019" y="6262115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5" h="0">
                <a:moveTo>
                  <a:pt x="0" y="0"/>
                </a:moveTo>
                <a:lnTo>
                  <a:pt x="919543" y="0"/>
                </a:lnTo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93480" y="3270497"/>
            <a:ext cx="367665" cy="16510"/>
          </a:xfrm>
          <a:custGeom>
            <a:avLst/>
            <a:gdLst/>
            <a:ahLst/>
            <a:cxnLst/>
            <a:rect l="l" t="t" r="r" b="b"/>
            <a:pathLst>
              <a:path w="367665" h="16510">
                <a:moveTo>
                  <a:pt x="0" y="16433"/>
                </a:moveTo>
                <a:lnTo>
                  <a:pt x="367601" y="0"/>
                </a:lnTo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511540" y="5079491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 h="0">
                <a:moveTo>
                  <a:pt x="0" y="0"/>
                </a:moveTo>
                <a:lnTo>
                  <a:pt x="705954" y="0"/>
                </a:lnTo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57743" y="1539237"/>
            <a:ext cx="615950" cy="191135"/>
          </a:xfrm>
          <a:custGeom>
            <a:avLst/>
            <a:gdLst/>
            <a:ahLst/>
            <a:cxnLst/>
            <a:rect l="l" t="t" r="r" b="b"/>
            <a:pathLst>
              <a:path w="615950" h="191135">
                <a:moveTo>
                  <a:pt x="0" y="191008"/>
                </a:moveTo>
                <a:lnTo>
                  <a:pt x="615353" y="0"/>
                </a:lnTo>
              </a:path>
            </a:pathLst>
          </a:custGeom>
          <a:ln w="952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47500" y="214973"/>
            <a:ext cx="109410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15">
                <a:latin typeface="Open Sans"/>
                <a:cs typeface="Open Sans"/>
              </a:rPr>
              <a:t>T</a:t>
            </a:r>
            <a:r>
              <a:rPr dirty="0" sz="2400" spc="-110">
                <a:latin typeface="Open Sans"/>
                <a:cs typeface="Open Sans"/>
              </a:rPr>
              <a:t>ru</a:t>
            </a:r>
            <a:r>
              <a:rPr dirty="0" sz="2400" spc="-105">
                <a:latin typeface="Open Sans"/>
                <a:cs typeface="Open Sans"/>
              </a:rPr>
              <a:t>s</a:t>
            </a:r>
            <a:r>
              <a:rPr dirty="0" sz="2400" spc="-105">
                <a:latin typeface="Open Sans"/>
                <a:cs typeface="Open Sans"/>
              </a:rPr>
              <a:t>t</a:t>
            </a:r>
            <a:r>
              <a:rPr dirty="0" sz="2400" spc="-125">
                <a:latin typeface="Open Sans"/>
                <a:cs typeface="Open Sans"/>
              </a:rPr>
              <a:t>w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 spc="-105">
                <a:latin typeface="Open Sans"/>
                <a:cs typeface="Open Sans"/>
              </a:rPr>
              <a:t>rt</a:t>
            </a:r>
            <a:r>
              <a:rPr dirty="0" sz="2400" spc="-110">
                <a:latin typeface="Open Sans"/>
                <a:cs typeface="Open Sans"/>
              </a:rPr>
              <a:t>h</a:t>
            </a:r>
            <a:r>
              <a:rPr dirty="0" sz="2400" spc="-15">
                <a:latin typeface="Open Sans"/>
                <a:cs typeface="Open Sans"/>
              </a:rPr>
              <a:t>y</a:t>
            </a:r>
            <a:r>
              <a:rPr dirty="0" sz="2400" spc="-240">
                <a:latin typeface="Open Sans"/>
                <a:cs typeface="Open Sans"/>
              </a:rPr>
              <a:t> </a:t>
            </a:r>
            <a:r>
              <a:rPr dirty="0" sz="2400" spc="-114">
                <a:latin typeface="Open Sans"/>
                <a:cs typeface="Open Sans"/>
              </a:rPr>
              <a:t>A</a:t>
            </a:r>
            <a:r>
              <a:rPr dirty="0" sz="2400" spc="-10">
                <a:latin typeface="Open Sans"/>
                <a:cs typeface="Open Sans"/>
              </a:rPr>
              <a:t>I</a:t>
            </a:r>
            <a:r>
              <a:rPr dirty="0" sz="2400" spc="-190">
                <a:latin typeface="Open Sans"/>
                <a:cs typeface="Open Sans"/>
              </a:rPr>
              <a:t> </a:t>
            </a:r>
            <a:r>
              <a:rPr dirty="0" sz="2400" spc="-105">
                <a:latin typeface="Open Sans"/>
                <a:cs typeface="Open Sans"/>
              </a:rPr>
              <a:t>f</a:t>
            </a:r>
            <a:r>
              <a:rPr dirty="0" sz="2400" spc="-140">
                <a:latin typeface="Open Sans"/>
                <a:cs typeface="Open Sans"/>
              </a:rPr>
              <a:t>r</a:t>
            </a:r>
            <a:r>
              <a:rPr dirty="0" sz="2400" spc="-100">
                <a:latin typeface="Open Sans"/>
                <a:cs typeface="Open Sans"/>
              </a:rPr>
              <a:t>am</a:t>
            </a:r>
            <a:r>
              <a:rPr dirty="0" sz="2400" spc="-150">
                <a:latin typeface="Open Sans"/>
                <a:cs typeface="Open Sans"/>
              </a:rPr>
              <a:t>e</a:t>
            </a:r>
            <a:r>
              <a:rPr dirty="0" sz="2400" spc="-114">
                <a:latin typeface="Open Sans"/>
                <a:cs typeface="Open Sans"/>
              </a:rPr>
              <a:t>wo</a:t>
            </a:r>
            <a:r>
              <a:rPr dirty="0" sz="2400" spc="-105">
                <a:latin typeface="Open Sans"/>
                <a:cs typeface="Open Sans"/>
              </a:rPr>
              <a:t>r</a:t>
            </a:r>
            <a:r>
              <a:rPr dirty="0" sz="2400" spc="-114">
                <a:latin typeface="Open Sans"/>
                <a:cs typeface="Open Sans"/>
              </a:rPr>
              <a:t>k</a:t>
            </a:r>
            <a:r>
              <a:rPr dirty="0" sz="2400">
                <a:latin typeface="Open Sans"/>
                <a:cs typeface="Open Sans"/>
              </a:rPr>
              <a:t>s</a:t>
            </a:r>
            <a:r>
              <a:rPr dirty="0" sz="2400" spc="-235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p</a:t>
            </a:r>
            <a:r>
              <a:rPr dirty="0" sz="2400" spc="-150">
                <a:latin typeface="Open Sans"/>
                <a:cs typeface="Open Sans"/>
              </a:rPr>
              <a:t>r</a:t>
            </a:r>
            <a:r>
              <a:rPr dirty="0" sz="2400" spc="-145">
                <a:latin typeface="Open Sans"/>
                <a:cs typeface="Open Sans"/>
              </a:rPr>
              <a:t>o</a:t>
            </a:r>
            <a:r>
              <a:rPr dirty="0" sz="2400" spc="-114">
                <a:latin typeface="Open Sans"/>
                <a:cs typeface="Open Sans"/>
              </a:rPr>
              <a:t>v</a:t>
            </a:r>
            <a:r>
              <a:rPr dirty="0" sz="2400" spc="-110">
                <a:latin typeface="Open Sans"/>
                <a:cs typeface="Open Sans"/>
              </a:rPr>
              <a:t>id</a:t>
            </a:r>
            <a:r>
              <a:rPr dirty="0" sz="2400" spc="-15">
                <a:latin typeface="Open Sans"/>
                <a:cs typeface="Open Sans"/>
              </a:rPr>
              <a:t>e</a:t>
            </a:r>
            <a:r>
              <a:rPr dirty="0" sz="2400" spc="-235">
                <a:latin typeface="Open Sans"/>
                <a:cs typeface="Open Sans"/>
              </a:rPr>
              <a:t> </a:t>
            </a:r>
            <a:r>
              <a:rPr dirty="0" sz="2400">
                <a:latin typeface="Open Sans"/>
                <a:cs typeface="Open Sans"/>
              </a:rPr>
              <a:t>a</a:t>
            </a:r>
            <a:r>
              <a:rPr dirty="0" sz="2400" spc="-195">
                <a:latin typeface="Open Sans"/>
                <a:cs typeface="Open Sans"/>
              </a:rPr>
              <a:t> </a:t>
            </a:r>
            <a:r>
              <a:rPr dirty="0" sz="2400" spc="-110">
                <a:latin typeface="Open Sans"/>
                <a:cs typeface="Open Sans"/>
              </a:rPr>
              <a:t>h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 spc="-105">
                <a:latin typeface="Open Sans"/>
                <a:cs typeface="Open Sans"/>
              </a:rPr>
              <a:t>li</a:t>
            </a:r>
            <a:r>
              <a:rPr dirty="0" sz="2400" spc="-120">
                <a:latin typeface="Open Sans"/>
                <a:cs typeface="Open Sans"/>
              </a:rPr>
              <a:t>s</a:t>
            </a:r>
            <a:r>
              <a:rPr dirty="0" sz="2400" spc="-95">
                <a:latin typeface="Open Sans"/>
                <a:cs typeface="Open Sans"/>
              </a:rPr>
              <a:t>ti</a:t>
            </a:r>
            <a:r>
              <a:rPr dirty="0" sz="2400">
                <a:latin typeface="Open Sans"/>
                <a:cs typeface="Open Sans"/>
              </a:rPr>
              <a:t>c</a:t>
            </a:r>
            <a:r>
              <a:rPr dirty="0" sz="2400" spc="-235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110">
                <a:latin typeface="Open Sans"/>
                <a:cs typeface="Open Sans"/>
              </a:rPr>
              <a:t>pp</a:t>
            </a:r>
            <a:r>
              <a:rPr dirty="0" sz="2400" spc="-150">
                <a:latin typeface="Open Sans"/>
                <a:cs typeface="Open Sans"/>
              </a:rPr>
              <a:t>r</a:t>
            </a:r>
            <a:r>
              <a:rPr dirty="0" sz="2400" spc="-95">
                <a:latin typeface="Open Sans"/>
                <a:cs typeface="Open Sans"/>
              </a:rPr>
              <a:t>o</a:t>
            </a:r>
            <a:r>
              <a:rPr dirty="0" sz="2400" spc="-100">
                <a:latin typeface="Open Sans"/>
                <a:cs typeface="Open Sans"/>
              </a:rPr>
              <a:t>ac</a:t>
            </a:r>
            <a:r>
              <a:rPr dirty="0" sz="2400" spc="-15">
                <a:latin typeface="Open Sans"/>
                <a:cs typeface="Open Sans"/>
              </a:rPr>
              <a:t>h</a:t>
            </a:r>
            <a:r>
              <a:rPr dirty="0" sz="2400" spc="-225">
                <a:latin typeface="Open Sans"/>
                <a:cs typeface="Open Sans"/>
              </a:rPr>
              <a:t> </a:t>
            </a:r>
            <a:r>
              <a:rPr dirty="0" sz="2400" spc="-95">
                <a:latin typeface="Open Sans"/>
                <a:cs typeface="Open Sans"/>
              </a:rPr>
              <a:t>t</a:t>
            </a:r>
            <a:r>
              <a:rPr dirty="0" sz="2400">
                <a:latin typeface="Open Sans"/>
                <a:cs typeface="Open Sans"/>
              </a:rPr>
              <a:t>o</a:t>
            </a:r>
            <a:r>
              <a:rPr dirty="0" sz="2400" spc="-204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ma</a:t>
            </a:r>
            <a:r>
              <a:rPr dirty="0" sz="2400" spc="-110">
                <a:latin typeface="Open Sans"/>
                <a:cs typeface="Open Sans"/>
              </a:rPr>
              <a:t>n</a:t>
            </a:r>
            <a:r>
              <a:rPr dirty="0" sz="2400" spc="-100">
                <a:latin typeface="Open Sans"/>
                <a:cs typeface="Open Sans"/>
              </a:rPr>
              <a:t>a</a:t>
            </a:r>
            <a:r>
              <a:rPr dirty="0" sz="2400" spc="-110">
                <a:latin typeface="Open Sans"/>
                <a:cs typeface="Open Sans"/>
              </a:rPr>
              <a:t>gin</a:t>
            </a:r>
            <a:r>
              <a:rPr dirty="0" sz="2400" spc="-15">
                <a:latin typeface="Open Sans"/>
                <a:cs typeface="Open Sans"/>
              </a:rPr>
              <a:t>g</a:t>
            </a:r>
            <a:r>
              <a:rPr dirty="0" sz="2400" spc="-225">
                <a:latin typeface="Open Sans"/>
                <a:cs typeface="Open Sans"/>
              </a:rPr>
              <a:t> </a:t>
            </a:r>
            <a:r>
              <a:rPr dirty="0" sz="2400" spc="-100">
                <a:latin typeface="Open Sans"/>
                <a:cs typeface="Open Sans"/>
              </a:rPr>
              <a:t>m</a:t>
            </a:r>
            <a:r>
              <a:rPr dirty="0" sz="2400" spc="-105">
                <a:latin typeface="Open Sans"/>
                <a:cs typeface="Open Sans"/>
              </a:rPr>
              <a:t>ultipl</a:t>
            </a:r>
            <a:r>
              <a:rPr dirty="0" sz="2400" spc="-15">
                <a:latin typeface="Open Sans"/>
                <a:cs typeface="Open Sans"/>
              </a:rPr>
              <a:t>e</a:t>
            </a:r>
            <a:r>
              <a:rPr dirty="0" sz="2400" spc="-235">
                <a:latin typeface="Open Sans"/>
                <a:cs typeface="Open Sans"/>
              </a:rPr>
              <a:t> </a:t>
            </a:r>
            <a:r>
              <a:rPr dirty="0" sz="2400" spc="-114">
                <a:latin typeface="Open Sans"/>
                <a:cs typeface="Open Sans"/>
              </a:rPr>
              <a:t>A</a:t>
            </a:r>
            <a:r>
              <a:rPr dirty="0" sz="2400" spc="-10">
                <a:latin typeface="Open Sans"/>
                <a:cs typeface="Open Sans"/>
              </a:rPr>
              <a:t>I</a:t>
            </a:r>
            <a:r>
              <a:rPr dirty="0" sz="2400" spc="-190">
                <a:latin typeface="Open Sans"/>
                <a:cs typeface="Open Sans"/>
              </a:rPr>
              <a:t> </a:t>
            </a:r>
            <a:r>
              <a:rPr dirty="0" sz="2400" spc="-95">
                <a:latin typeface="Open Sans"/>
                <a:cs typeface="Open Sans"/>
              </a:rPr>
              <a:t>ri</a:t>
            </a:r>
            <a:r>
              <a:rPr dirty="0" sz="2400" spc="-105">
                <a:latin typeface="Open Sans"/>
                <a:cs typeface="Open Sans"/>
              </a:rPr>
              <a:t>s</a:t>
            </a:r>
            <a:r>
              <a:rPr dirty="0" sz="2400" spc="-114">
                <a:latin typeface="Open Sans"/>
                <a:cs typeface="Open Sans"/>
              </a:rPr>
              <a:t>k</a:t>
            </a:r>
            <a:r>
              <a:rPr dirty="0" sz="2400">
                <a:latin typeface="Open Sans"/>
                <a:cs typeface="Open Sans"/>
              </a:rPr>
              <a:t>s</a:t>
            </a:r>
            <a:endParaRPr sz="24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2464" y="6478517"/>
            <a:ext cx="129539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0">
                <a:latin typeface="Verdana"/>
                <a:cs typeface="Verdana"/>
              </a:rPr>
              <a:t>29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2240" y="1673351"/>
            <a:ext cx="302260" cy="4023360"/>
          </a:xfrm>
          <a:custGeom>
            <a:avLst/>
            <a:gdLst/>
            <a:ahLst/>
            <a:cxnLst/>
            <a:rect l="l" t="t" r="r" b="b"/>
            <a:pathLst>
              <a:path w="302259" h="4023360">
                <a:moveTo>
                  <a:pt x="226314" y="150875"/>
                </a:moveTo>
                <a:lnTo>
                  <a:pt x="75438" y="150875"/>
                </a:lnTo>
                <a:lnTo>
                  <a:pt x="75438" y="4023360"/>
                </a:lnTo>
                <a:lnTo>
                  <a:pt x="226314" y="4023360"/>
                </a:lnTo>
                <a:lnTo>
                  <a:pt x="226314" y="150875"/>
                </a:lnTo>
                <a:close/>
              </a:path>
              <a:path w="302259" h="4023360">
                <a:moveTo>
                  <a:pt x="150876" y="0"/>
                </a:moveTo>
                <a:lnTo>
                  <a:pt x="0" y="150875"/>
                </a:lnTo>
                <a:lnTo>
                  <a:pt x="301752" y="150875"/>
                </a:lnTo>
                <a:lnTo>
                  <a:pt x="15087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85202" y="5471159"/>
            <a:ext cx="4937760" cy="311150"/>
          </a:xfrm>
          <a:custGeom>
            <a:avLst/>
            <a:gdLst/>
            <a:ahLst/>
            <a:cxnLst/>
            <a:rect l="l" t="t" r="r" b="b"/>
            <a:pathLst>
              <a:path w="4937759" h="311150">
                <a:moveTo>
                  <a:pt x="4782311" y="0"/>
                </a:moveTo>
                <a:lnTo>
                  <a:pt x="4782311" y="77723"/>
                </a:lnTo>
                <a:lnTo>
                  <a:pt x="0" y="77723"/>
                </a:lnTo>
                <a:lnTo>
                  <a:pt x="0" y="233171"/>
                </a:lnTo>
                <a:lnTo>
                  <a:pt x="4782311" y="233171"/>
                </a:lnTo>
                <a:lnTo>
                  <a:pt x="4782311" y="310895"/>
                </a:lnTo>
                <a:lnTo>
                  <a:pt x="4937759" y="155447"/>
                </a:lnTo>
                <a:lnTo>
                  <a:pt x="478231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2995" y="1537393"/>
            <a:ext cx="457771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015" indent="-234315">
              <a:lnSpc>
                <a:spcPct val="100000"/>
              </a:lnSpc>
              <a:buFont typeface="Arial"/>
              <a:buChar char="•"/>
              <a:tabLst>
                <a:tab pos="247650" algn="l"/>
              </a:tabLst>
            </a:pPr>
            <a:r>
              <a:rPr dirty="0" sz="1600" spc="-10">
                <a:latin typeface="Open Sans"/>
                <a:cs typeface="Open Sans"/>
              </a:rPr>
              <a:t>Gene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 spc="-5">
                <a:latin typeface="Open Sans"/>
                <a:cs typeface="Open Sans"/>
              </a:rPr>
              <a:t>iv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ppli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5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45">
                <a:latin typeface="Open Sans"/>
                <a:cs typeface="Open Sans"/>
              </a:rPr>
              <a:t> 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5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2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25" b="1">
                <a:solidFill>
                  <a:srgbClr val="85BB24"/>
                </a:solidFill>
                <a:latin typeface="Open Sans"/>
                <a:cs typeface="Open Sans"/>
              </a:rPr>
              <a:t>n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600" spc="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60" b="1">
                <a:solidFill>
                  <a:srgbClr val="85BB24"/>
                </a:solidFill>
                <a:latin typeface="Open Sans"/>
                <a:cs typeface="Open Sans"/>
              </a:rPr>
              <a:t>“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b="1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k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-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f</a:t>
            </a:r>
            <a:r>
              <a:rPr dirty="0" sz="1600" spc="-5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”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263" y="1904041"/>
            <a:ext cx="4641850" cy="110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180" marR="190500" indent="-284480">
              <a:lnSpc>
                <a:spcPct val="100000"/>
              </a:lnSpc>
              <a:buFont typeface="Engravers MT"/>
              <a:buChar char="–"/>
              <a:tabLst>
                <a:tab pos="297815" algn="l"/>
              </a:tabLst>
            </a:pPr>
            <a:r>
              <a:rPr dirty="0" sz="1400" i="1">
                <a:latin typeface="Open Sans"/>
                <a:cs typeface="Open Sans"/>
              </a:rPr>
              <a:t>Wi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ed</a:t>
            </a:r>
            <a:r>
              <a:rPr dirty="0" sz="1400" spc="-3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to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co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fi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i="1">
                <a:latin typeface="Open Sans"/>
                <a:cs typeface="Open Sans"/>
              </a:rPr>
              <a:t>ly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20" i="1">
                <a:latin typeface="Open Sans"/>
                <a:cs typeface="Open Sans"/>
              </a:rPr>
              <a:t>o</a:t>
            </a:r>
            <a:r>
              <a:rPr dirty="0" sz="1400" spc="-5" i="1">
                <a:latin typeface="Open Sans"/>
                <a:cs typeface="Open Sans"/>
              </a:rPr>
              <a:t>v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n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we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;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ot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y</a:t>
            </a:r>
            <a:r>
              <a:rPr dirty="0" sz="1400" spc="-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“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10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’t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k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20" i="1">
                <a:latin typeface="Open Sans"/>
                <a:cs typeface="Open Sans"/>
              </a:rPr>
              <a:t>o</a:t>
            </a:r>
            <a:r>
              <a:rPr dirty="0" sz="1400" spc="60" i="1">
                <a:latin typeface="Open Sans"/>
                <a:cs typeface="Open Sans"/>
              </a:rPr>
              <a:t>w</a:t>
            </a:r>
            <a:r>
              <a:rPr dirty="0" sz="1400" i="1">
                <a:latin typeface="Open Sans"/>
                <a:cs typeface="Open Sans"/>
              </a:rPr>
              <a:t>”</a:t>
            </a:r>
            <a:endParaRPr sz="1400">
              <a:latin typeface="Open Sans"/>
              <a:cs typeface="Open Sans"/>
            </a:endParaRPr>
          </a:p>
          <a:p>
            <a:pPr marL="297180" indent="-284480">
              <a:lnSpc>
                <a:spcPct val="100000"/>
              </a:lnSpc>
              <a:spcBef>
                <a:spcPts val="1005"/>
              </a:spcBef>
              <a:buFont typeface="Engravers MT"/>
              <a:buChar char="–"/>
              <a:tabLst>
                <a:tab pos="297815" algn="l"/>
              </a:tabLst>
            </a:pPr>
            <a:r>
              <a:rPr dirty="0" sz="1400" spc="-10" i="1">
                <a:latin typeface="Open Sans"/>
                <a:cs typeface="Open Sans"/>
              </a:rPr>
              <a:t>C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n 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25" i="1">
                <a:latin typeface="Open Sans"/>
                <a:cs typeface="Open Sans"/>
              </a:rPr>
              <a:t>k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gs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i="1">
                <a:latin typeface="Open Sans"/>
                <a:cs typeface="Open Sans"/>
              </a:rPr>
              <a:t>p or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te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efe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10" i="1">
                <a:latin typeface="Open Sans"/>
                <a:cs typeface="Open Sans"/>
              </a:rPr>
              <a:t>c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10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’t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-25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xi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t</a:t>
            </a:r>
            <a:endParaRPr sz="1400">
              <a:latin typeface="Open Sans"/>
              <a:cs typeface="Open Sans"/>
            </a:endParaRPr>
          </a:p>
          <a:p>
            <a:pPr marL="297180" indent="-284480">
              <a:lnSpc>
                <a:spcPct val="100000"/>
              </a:lnSpc>
              <a:spcBef>
                <a:spcPts val="994"/>
              </a:spcBef>
              <a:buFont typeface="Engravers MT"/>
              <a:buChar char="–"/>
              <a:tabLst>
                <a:tab pos="297815" algn="l"/>
              </a:tabLst>
            </a:pPr>
            <a:r>
              <a:rPr dirty="0" sz="1400" spc="-10" i="1">
                <a:latin typeface="Open Sans"/>
                <a:cs typeface="Open Sans"/>
              </a:rPr>
              <a:t>C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n ge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iffe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we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for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i="1">
                <a:latin typeface="Open Sans"/>
                <a:cs typeface="Open Sans"/>
              </a:rPr>
              <a:t>t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995" y="3512497"/>
            <a:ext cx="4906645" cy="965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015" marR="5080" indent="-234315">
              <a:lnSpc>
                <a:spcPct val="100000"/>
              </a:lnSpc>
              <a:buFont typeface="Arial"/>
              <a:buChar char="•"/>
              <a:tabLst>
                <a:tab pos="247650" algn="l"/>
              </a:tabLst>
            </a:pPr>
            <a:r>
              <a:rPr dirty="0" sz="1600" spc="-10">
                <a:latin typeface="Open Sans"/>
                <a:cs typeface="Open Sans"/>
              </a:rPr>
              <a:t>The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15">
                <a:latin typeface="Open Sans"/>
                <a:cs typeface="Open Sans"/>
              </a:rPr>
              <a:t>f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e,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25" b="1">
                <a:solidFill>
                  <a:srgbClr val="85BB24"/>
                </a:solidFill>
                <a:latin typeface="Open Sans"/>
                <a:cs typeface="Open Sans"/>
              </a:rPr>
              <a:t>ho</a:t>
            </a:r>
            <a:r>
              <a:rPr dirty="0" sz="1600" b="1">
                <a:solidFill>
                  <a:srgbClr val="85BB24"/>
                </a:solidFill>
                <a:latin typeface="Open Sans"/>
                <a:cs typeface="Open Sans"/>
              </a:rPr>
              <a:t>l</a:t>
            </a:r>
            <a:r>
              <a:rPr dirty="0" sz="1600" b="1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600" b="1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c</a:t>
            </a:r>
            <a:r>
              <a:rPr dirty="0" sz="1600" spc="1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an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d</a:t>
            </a:r>
            <a:r>
              <a:rPr dirty="0" sz="1600" spc="1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600" spc="-25" b="1">
                <a:solidFill>
                  <a:srgbClr val="85BB24"/>
                </a:solidFill>
                <a:latin typeface="Open Sans"/>
                <a:cs typeface="Open Sans"/>
              </a:rPr>
              <a:t>h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600" spc="-25" b="1">
                <a:solidFill>
                  <a:srgbClr val="85BB24"/>
                </a:solidFill>
                <a:latin typeface="Open Sans"/>
                <a:cs typeface="Open Sans"/>
              </a:rPr>
              <a:t>u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g</a:t>
            </a:r>
            <a:r>
              <a:rPr dirty="0" sz="1600" spc="-25" b="1">
                <a:solidFill>
                  <a:srgbClr val="85BB24"/>
                </a:solidFill>
                <a:latin typeface="Open Sans"/>
                <a:cs typeface="Open Sans"/>
              </a:rPr>
              <a:t>h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fu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l</a:t>
            </a:r>
            <a:r>
              <a:rPr dirty="0" sz="1600" spc="4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ap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p</a:t>
            </a:r>
            <a:r>
              <a:rPr dirty="0" sz="1600" spc="-5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oach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is</a:t>
            </a:r>
            <a:r>
              <a:rPr dirty="0" sz="160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5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q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u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600" spc="-5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d</a:t>
            </a:r>
            <a:r>
              <a:rPr dirty="0" sz="1600" spc="2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f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r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ele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ng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u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es</a:t>
            </a:r>
            <a:r>
              <a:rPr dirty="0" sz="1600" spc="1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d</a:t>
            </a:r>
            <a:r>
              <a:rPr dirty="0" sz="1600" spc="-10">
                <a:latin typeface="Open Sans"/>
                <a:cs typeface="Open Sans"/>
              </a:rPr>
              <a:t>epl</a:t>
            </a:r>
            <a:r>
              <a:rPr dirty="0" sz="1600" spc="-50">
                <a:latin typeface="Open Sans"/>
                <a:cs typeface="Open Sans"/>
              </a:rPr>
              <a:t>o</a:t>
            </a:r>
            <a:r>
              <a:rPr dirty="0" sz="1600" spc="-15">
                <a:latin typeface="Open Sans"/>
                <a:cs typeface="Open Sans"/>
              </a:rPr>
              <a:t>y</a:t>
            </a:r>
            <a:r>
              <a:rPr dirty="0" sz="1600" spc="-5">
                <a:latin typeface="Open Sans"/>
                <a:cs typeface="Open Sans"/>
              </a:rPr>
              <a:t>ing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the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0">
                <a:latin typeface="Open Sans"/>
                <a:cs typeface="Open Sans"/>
              </a:rPr>
              <a:t>ut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ns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to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p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p</a:t>
            </a:r>
            <a:r>
              <a:rPr dirty="0" sz="1600" spc="-5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p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el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y</a:t>
            </a:r>
            <a:r>
              <a:rPr dirty="0" sz="1600" spc="3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m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n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g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2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h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b="1">
                <a:solidFill>
                  <a:srgbClr val="85BB24"/>
                </a:solidFill>
                <a:latin typeface="Open Sans"/>
                <a:cs typeface="Open Sans"/>
              </a:rPr>
              <a:t>i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s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k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995" y="4986203"/>
            <a:ext cx="4980305" cy="721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015" marR="5080" indent="-234315">
              <a:lnSpc>
                <a:spcPct val="100000"/>
              </a:lnSpc>
              <a:buFont typeface="Arial"/>
              <a:buChar char="•"/>
              <a:tabLst>
                <a:tab pos="247650" algn="l"/>
              </a:tabLst>
            </a:pPr>
            <a:r>
              <a:rPr dirty="0" sz="1600" spc="-10">
                <a:latin typeface="Open Sans"/>
                <a:cs typeface="Open Sans"/>
              </a:rPr>
              <a:t>“</a:t>
            </a:r>
            <a:r>
              <a:rPr dirty="0" sz="1600" spc="-20">
                <a:latin typeface="Open Sans"/>
                <a:cs typeface="Open Sans"/>
              </a:rPr>
              <a:t>H</a:t>
            </a:r>
            <a:r>
              <a:rPr dirty="0" sz="1600" spc="-15">
                <a:latin typeface="Open Sans"/>
                <a:cs typeface="Open Sans"/>
              </a:rPr>
              <a:t>uma</a:t>
            </a:r>
            <a:r>
              <a:rPr dirty="0" sz="1600" spc="-5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-</a:t>
            </a:r>
            <a:r>
              <a:rPr dirty="0" sz="1600" spc="-5">
                <a:latin typeface="Open Sans"/>
                <a:cs typeface="Open Sans"/>
              </a:rPr>
              <a:t>in</a:t>
            </a:r>
            <a:r>
              <a:rPr dirty="0" sz="1600" spc="-10">
                <a:latin typeface="Open Sans"/>
                <a:cs typeface="Open Sans"/>
              </a:rPr>
              <a:t>-th</a:t>
            </a:r>
            <a:r>
              <a:rPr dirty="0" sz="1600" spc="-5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-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20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”</a:t>
            </a:r>
            <a:r>
              <a:rPr dirty="0" sz="1600" spc="-30">
                <a:latin typeface="Open Sans"/>
                <a:cs typeface="Open Sans"/>
              </a:rPr>
              <a:t> 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>
                <a:latin typeface="Open Sans"/>
                <a:cs typeface="Open Sans"/>
              </a:rPr>
              <a:t>il</a:t>
            </a:r>
            <a:r>
              <a:rPr dirty="0" sz="1600" spc="-5">
                <a:latin typeface="Open Sans"/>
                <a:cs typeface="Open Sans"/>
              </a:rPr>
              <a:t>l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b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the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de</a:t>
            </a:r>
            <a:r>
              <a:rPr dirty="0" sz="1600" spc="-15">
                <a:latin typeface="Open Sans"/>
                <a:cs typeface="Open Sans"/>
              </a:rPr>
              <a:t>f</a:t>
            </a:r>
            <a:r>
              <a:rPr dirty="0" sz="1600" spc="-10">
                <a:latin typeface="Open Sans"/>
                <a:cs typeface="Open Sans"/>
              </a:rPr>
              <a:t>au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10">
                <a:latin typeface="Open Sans"/>
                <a:cs typeface="Open Sans"/>
              </a:rPr>
              <a:t> Gene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 spc="-5">
                <a:latin typeface="Open Sans"/>
                <a:cs typeface="Open Sans"/>
              </a:rPr>
              <a:t>iv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h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5">
                <a:latin typeface="Open Sans"/>
                <a:cs typeface="Open Sans"/>
              </a:rPr>
              <a:t>ul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b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vi</a:t>
            </a:r>
            <a:r>
              <a:rPr dirty="0" sz="1600" spc="-45">
                <a:latin typeface="Open Sans"/>
                <a:cs typeface="Open Sans"/>
              </a:rPr>
              <a:t>e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 spc="-10">
                <a:latin typeface="Open Sans"/>
                <a:cs typeface="Open Sans"/>
              </a:rPr>
              <a:t>ed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as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acc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el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-55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t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o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an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d</a:t>
            </a:r>
            <a:r>
              <a:rPr dirty="0" sz="160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a</a:t>
            </a:r>
            <a:r>
              <a:rPr dirty="0" sz="1600" spc="-15" b="1">
                <a:solidFill>
                  <a:srgbClr val="85BB24"/>
                </a:solidFill>
                <a:latin typeface="Open Sans"/>
                <a:cs typeface="Open Sans"/>
              </a:rPr>
              <a:t>n</a:t>
            </a:r>
            <a:r>
              <a:rPr dirty="0" sz="1600" spc="1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na</a:t>
            </a:r>
            <a:r>
              <a:rPr dirty="0" sz="1600" spc="-20" b="1">
                <a:solidFill>
                  <a:srgbClr val="85BB24"/>
                </a:solidFill>
                <a:latin typeface="Open Sans"/>
                <a:cs typeface="Open Sans"/>
              </a:rPr>
              <a:t>b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l</a:t>
            </a:r>
            <a:r>
              <a:rPr dirty="0" sz="1600" spc="-5" b="1">
                <a:solidFill>
                  <a:srgbClr val="85BB24"/>
                </a:solidFill>
                <a:latin typeface="Open Sans"/>
                <a:cs typeface="Open Sans"/>
              </a:rPr>
              <a:t>e</a:t>
            </a:r>
            <a:r>
              <a:rPr dirty="0" sz="1600" spc="-10" b="1">
                <a:solidFill>
                  <a:srgbClr val="85BB24"/>
                </a:solidFill>
                <a:latin typeface="Open Sans"/>
                <a:cs typeface="Open Sans"/>
              </a:rPr>
              <a:t>r</a:t>
            </a:r>
            <a:r>
              <a:rPr dirty="0" sz="1600" b="1">
                <a:solidFill>
                  <a:srgbClr val="85BB24"/>
                </a:solidFill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to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50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vi</a:t>
            </a:r>
            <a:r>
              <a:rPr dirty="0" sz="1600" spc="-5">
                <a:latin typeface="Open Sans"/>
                <a:cs typeface="Open Sans"/>
              </a:rPr>
              <a:t>d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3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a</a:t>
            </a:r>
            <a:r>
              <a:rPr dirty="0" sz="1600" spc="-10">
                <a:latin typeface="Open Sans"/>
                <a:cs typeface="Open Sans"/>
              </a:rPr>
              <a:t>nd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ta</a:t>
            </a:r>
            <a:r>
              <a:rPr dirty="0" sz="1600" spc="-15">
                <a:latin typeface="Open Sans"/>
                <a:cs typeface="Open Sans"/>
              </a:rPr>
              <a:t>f</a:t>
            </a:r>
            <a:r>
              <a:rPr dirty="0" sz="1600" spc="-10">
                <a:latin typeface="Open Sans"/>
                <a:cs typeface="Open Sans"/>
              </a:rPr>
              <a:t>f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2529" y="1557620"/>
            <a:ext cx="330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20" b="1">
                <a:latin typeface="Open Sans"/>
                <a:cs typeface="Open Sans"/>
              </a:rPr>
              <a:t>L</a:t>
            </a:r>
            <a:r>
              <a:rPr dirty="0" sz="1200" spc="-25" b="1">
                <a:latin typeface="Open Sans"/>
                <a:cs typeface="Open Sans"/>
              </a:rPr>
              <a:t>ow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61700" y="5840365"/>
            <a:ext cx="3759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latin typeface="Open Sans"/>
                <a:cs typeface="Open Sans"/>
              </a:rPr>
              <a:t>Hi</a:t>
            </a:r>
            <a:r>
              <a:rPr dirty="0" sz="1200" spc="-10" b="1">
                <a:latin typeface="Open Sans"/>
                <a:cs typeface="Open Sans"/>
              </a:rPr>
              <a:t>g</a:t>
            </a:r>
            <a:r>
              <a:rPr dirty="0" sz="1200" b="1">
                <a:latin typeface="Open Sans"/>
                <a:cs typeface="Open Sans"/>
              </a:rPr>
              <a:t>h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75781" y="5811866"/>
            <a:ext cx="330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20" b="1">
                <a:latin typeface="Open Sans"/>
                <a:cs typeface="Open Sans"/>
              </a:rPr>
              <a:t>L</a:t>
            </a:r>
            <a:r>
              <a:rPr dirty="0" sz="1200" spc="-25" b="1">
                <a:latin typeface="Open Sans"/>
                <a:cs typeface="Open Sans"/>
              </a:rPr>
              <a:t>ow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2529" y="5263378"/>
            <a:ext cx="3759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latin typeface="Open Sans"/>
                <a:cs typeface="Open Sans"/>
              </a:rPr>
              <a:t>Hi</a:t>
            </a:r>
            <a:r>
              <a:rPr dirty="0" sz="1200" spc="-10" b="1">
                <a:latin typeface="Open Sans"/>
                <a:cs typeface="Open Sans"/>
              </a:rPr>
              <a:t>g</a:t>
            </a:r>
            <a:r>
              <a:rPr dirty="0" sz="1200" b="1">
                <a:latin typeface="Open Sans"/>
                <a:cs typeface="Open Sans"/>
              </a:rPr>
              <a:t>h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78236" y="5800035"/>
            <a:ext cx="457834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5" i="1">
                <a:latin typeface="Open Sans"/>
                <a:cs typeface="Open Sans"/>
              </a:rPr>
              <a:t>V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l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i="1">
                <a:latin typeface="Open Sans"/>
                <a:cs typeface="Open Sans"/>
              </a:rPr>
              <a:t>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7552" y="3433888"/>
            <a:ext cx="3365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sk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8467" y="4051553"/>
            <a:ext cx="0" cy="1326515"/>
          </a:xfrm>
          <a:custGeom>
            <a:avLst/>
            <a:gdLst/>
            <a:ahLst/>
            <a:cxnLst/>
            <a:rect l="l" t="t" r="r" b="b"/>
            <a:pathLst>
              <a:path w="0" h="1326514">
                <a:moveTo>
                  <a:pt x="0" y="0"/>
                </a:moveTo>
                <a:lnTo>
                  <a:pt x="0" y="132619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07148" y="3515677"/>
            <a:ext cx="0" cy="9525"/>
          </a:xfrm>
          <a:custGeom>
            <a:avLst/>
            <a:gdLst/>
            <a:ahLst/>
            <a:cxnLst/>
            <a:rect l="l" t="t" r="r" b="b"/>
            <a:pathLst>
              <a:path w="0" h="9525">
                <a:moveTo>
                  <a:pt x="0" y="0"/>
                </a:moveTo>
                <a:lnTo>
                  <a:pt x="0" y="95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07530" y="1629917"/>
            <a:ext cx="4699000" cy="2421890"/>
          </a:xfrm>
          <a:custGeom>
            <a:avLst/>
            <a:gdLst/>
            <a:ahLst/>
            <a:cxnLst/>
            <a:rect l="l" t="t" r="r" b="b"/>
            <a:pathLst>
              <a:path w="4699000" h="2421890">
                <a:moveTo>
                  <a:pt x="0" y="0"/>
                </a:moveTo>
                <a:lnTo>
                  <a:pt x="4698491" y="0"/>
                </a:lnTo>
                <a:lnTo>
                  <a:pt x="4698491" y="2421636"/>
                </a:lnTo>
                <a:lnTo>
                  <a:pt x="0" y="2421636"/>
                </a:lnTo>
                <a:lnTo>
                  <a:pt x="0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07530" y="1629917"/>
            <a:ext cx="4699000" cy="2421890"/>
          </a:xfrm>
          <a:custGeom>
            <a:avLst/>
            <a:gdLst/>
            <a:ahLst/>
            <a:cxnLst/>
            <a:rect l="l" t="t" r="r" b="b"/>
            <a:pathLst>
              <a:path w="4699000" h="2421890">
                <a:moveTo>
                  <a:pt x="0" y="0"/>
                </a:moveTo>
                <a:lnTo>
                  <a:pt x="4698491" y="0"/>
                </a:lnTo>
                <a:lnTo>
                  <a:pt x="4698491" y="2421636"/>
                </a:lnTo>
                <a:lnTo>
                  <a:pt x="0" y="24216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51437" y="1773024"/>
            <a:ext cx="4088129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 i="1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400" b="1" i="1">
                <a:solidFill>
                  <a:srgbClr val="FFFFFF"/>
                </a:solidFill>
                <a:latin typeface="Open Sans"/>
                <a:cs typeface="Open Sans"/>
              </a:rPr>
              <a:t>li</a:t>
            </a:r>
            <a:r>
              <a:rPr dirty="0" sz="1400" spc="-5" b="1" i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400" b="1" i="1">
                <a:solidFill>
                  <a:srgbClr val="FFFFFF"/>
                </a:solidFill>
                <a:latin typeface="Open Sans"/>
                <a:cs typeface="Open Sans"/>
              </a:rPr>
              <a:t>nts</a:t>
            </a:r>
            <a:r>
              <a:rPr dirty="0" sz="1400" spc="-35" b="1" i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5" b="1" i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400" b="1" i="1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400" spc="-10" b="1" i="1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400" b="1" i="1">
                <a:solidFill>
                  <a:srgbClr val="FFFFFF"/>
                </a:solidFill>
                <a:latin typeface="Open Sans"/>
                <a:cs typeface="Open Sans"/>
              </a:rPr>
              <a:t>uld </a:t>
            </a:r>
            <a:r>
              <a:rPr dirty="0" sz="1400" b="1" i="1" u="sng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400" spc="-10" b="1" i="1" u="sng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400" spc="5" b="1" i="1" u="sng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400" b="1" i="1" u="sng">
                <a:solidFill>
                  <a:srgbClr val="FFFFFF"/>
                </a:solidFill>
                <a:latin typeface="Open Sans"/>
                <a:cs typeface="Open Sans"/>
              </a:rPr>
              <a:t>us</a:t>
            </a:r>
            <a:r>
              <a:rPr dirty="0" sz="1400" spc="-15" b="1" i="1" u="sng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10" b="1" i="1" u="sng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400" b="1" i="1" u="sng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400" spc="10" b="1" i="1" u="sng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b="1" i="1" u="sng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400" spc="-30" b="1" i="1" u="sng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400" spc="-5" b="1" i="1" u="sng">
                <a:solidFill>
                  <a:srgbClr val="FFFFFF"/>
                </a:solidFill>
                <a:latin typeface="Open Sans"/>
                <a:cs typeface="Open Sans"/>
              </a:rPr>
              <a:t>wer</a:t>
            </a:r>
            <a:r>
              <a:rPr dirty="0" sz="1400" b="1" i="1" u="sng">
                <a:solidFill>
                  <a:srgbClr val="FFFFFF"/>
                </a:solidFill>
                <a:latin typeface="Open Sans"/>
                <a:cs typeface="Open Sans"/>
              </a:rPr>
              <a:t>-</a:t>
            </a:r>
            <a:r>
              <a:rPr dirty="0" sz="1400" spc="-5" b="1" i="1" u="sng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400" b="1" i="1" u="sng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400" spc="-5" b="1" i="1" u="sng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400" b="1" i="1" u="sng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dirty="0" sz="1400" spc="-20" b="1" i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400" spc="-5" b="1" i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400" b="1" i="1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400" spc="-10" b="1" i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5" b="1" i="1">
                <a:solidFill>
                  <a:srgbClr val="FFFFFF"/>
                </a:solidFill>
                <a:latin typeface="Open Sans"/>
                <a:cs typeface="Open Sans"/>
              </a:rPr>
              <a:t>ca</a:t>
            </a:r>
            <a:r>
              <a:rPr dirty="0" sz="1400" spc="-5" b="1" i="1">
                <a:solidFill>
                  <a:srgbClr val="FFFFFF"/>
                </a:solidFill>
                <a:latin typeface="Open Sans"/>
                <a:cs typeface="Open Sans"/>
              </a:rPr>
              <a:t>se</a:t>
            </a:r>
            <a:r>
              <a:rPr dirty="0" sz="1400" b="1" i="1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400" spc="-25" b="1" i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Open Sans"/>
                <a:cs typeface="Open Sans"/>
              </a:rPr>
              <a:t>fi</a:t>
            </a:r>
            <a:r>
              <a:rPr dirty="0" sz="1400" spc="-5" b="1" i="1">
                <a:solidFill>
                  <a:srgbClr val="FFFFFF"/>
                </a:solidFill>
                <a:latin typeface="Open Sans"/>
                <a:cs typeface="Open Sans"/>
              </a:rPr>
              <a:t>rst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82968" y="1985772"/>
            <a:ext cx="4549140" cy="2032000"/>
          </a:xfrm>
          <a:prstGeom prst="rect">
            <a:avLst/>
          </a:prstGeom>
          <a:solidFill>
            <a:srgbClr val="E8F6CF"/>
          </a:solidFill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ct val="100000"/>
              </a:lnSpc>
            </a:pP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iti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l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ts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on </a:t>
            </a:r>
            <a:r>
              <a:rPr dirty="0" sz="1400" spc="-5" i="1">
                <a:latin typeface="Open Sans"/>
                <a:cs typeface="Open Sans"/>
              </a:rPr>
              <a:t>ma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gi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k</a:t>
            </a:r>
            <a:r>
              <a:rPr dirty="0" sz="1400" spc="-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in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5" i="1">
                <a:latin typeface="Open Sans"/>
                <a:cs typeface="Open Sans"/>
              </a:rPr>
              <a:t>as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elect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10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:</a:t>
            </a:r>
            <a:endParaRPr sz="1400">
              <a:latin typeface="Open Sans"/>
              <a:cs typeface="Open Sans"/>
            </a:endParaRPr>
          </a:p>
          <a:p>
            <a:pPr marL="377825" marR="143510" indent="-16954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400" spc="-5" i="1">
                <a:latin typeface="Open Sans"/>
                <a:cs typeface="Open Sans"/>
              </a:rPr>
              <a:t>F</a:t>
            </a:r>
            <a:r>
              <a:rPr dirty="0" sz="1400" i="1">
                <a:latin typeface="Open Sans"/>
                <a:cs typeface="Open Sans"/>
              </a:rPr>
              <a:t>oc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on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wo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k</a:t>
            </a:r>
            <a:r>
              <a:rPr dirty="0" sz="1400" spc="-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is</a:t>
            </a:r>
            <a:r>
              <a:rPr dirty="0" sz="1400" spc="-1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b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5" i="1">
                <a:latin typeface="Open Sans"/>
                <a:cs typeface="Open Sans"/>
              </a:rPr>
              <a:t>k</a:t>
            </a:r>
            <a:r>
              <a:rPr dirty="0" sz="1400" spc="5" i="1">
                <a:latin typeface="Open Sans"/>
                <a:cs typeface="Open Sans"/>
              </a:rPr>
              <a:t>-</a:t>
            </a:r>
            <a:r>
              <a:rPr dirty="0" sz="1400" i="1">
                <a:latin typeface="Open Sans"/>
                <a:cs typeface="Open Sans"/>
              </a:rPr>
              <a:t>of</a:t>
            </a:r>
            <a:r>
              <a:rPr dirty="0" sz="1400" spc="-10" i="1">
                <a:latin typeface="Open Sans"/>
                <a:cs typeface="Open Sans"/>
              </a:rPr>
              <a:t>f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i="1">
                <a:latin typeface="Open Sans"/>
                <a:cs typeface="Open Sans"/>
              </a:rPr>
              <a:t>ce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spc="5" i="1">
                <a:latin typeface="Open Sans"/>
                <a:cs typeface="Open Sans"/>
              </a:rPr>
              <a:t>-</a:t>
            </a:r>
            <a:r>
              <a:rPr dirty="0" sz="1400" i="1">
                <a:latin typeface="Open Sans"/>
                <a:cs typeface="Open Sans"/>
              </a:rPr>
              <a:t>off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;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i="1">
                <a:latin typeface="Open Sans"/>
                <a:cs typeface="Open Sans"/>
              </a:rPr>
              <a:t> </a:t>
            </a:r>
            <a:r>
              <a:rPr dirty="0" sz="1400" spc="-25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x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i="1">
                <a:latin typeface="Open Sans"/>
                <a:cs typeface="Open Sans"/>
              </a:rPr>
              <a:t>o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G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v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AI</a:t>
            </a:r>
            <a:r>
              <a:rPr dirty="0" sz="1400" spc="-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to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-25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xte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l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25" i="1">
                <a:latin typeface="Open Sans"/>
                <a:cs typeface="Open Sans"/>
              </a:rPr>
              <a:t>k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ol</a:t>
            </a:r>
            <a:r>
              <a:rPr dirty="0" sz="1400" spc="-10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tie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20" i="1">
                <a:latin typeface="Open Sans"/>
                <a:cs typeface="Open Sans"/>
              </a:rPr>
              <a:t>o</a:t>
            </a:r>
            <a:r>
              <a:rPr dirty="0" sz="1400" spc="-5" i="1">
                <a:latin typeface="Open Sans"/>
                <a:cs typeface="Open Sans"/>
              </a:rPr>
              <a:t>v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2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s</a:t>
            </a:r>
            <a:endParaRPr sz="1400">
              <a:latin typeface="Open Sans"/>
              <a:cs typeface="Open Sans"/>
            </a:endParaRPr>
          </a:p>
          <a:p>
            <a:pPr marL="377825" marR="104775" indent="-16954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400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j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c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to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b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oce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ot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i="1">
                <a:latin typeface="Open Sans"/>
                <a:cs typeface="Open Sans"/>
              </a:rPr>
              <a:t>l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c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b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oce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s</a:t>
            </a:r>
            <a:endParaRPr sz="1400">
              <a:latin typeface="Open Sans"/>
              <a:cs typeface="Open Sans"/>
            </a:endParaRPr>
          </a:p>
          <a:p>
            <a:pPr marL="377825" marR="238125" indent="-16954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b</a:t>
            </a:r>
            <a:r>
              <a:rPr dirty="0" sz="1400" i="1">
                <a:latin typeface="Open Sans"/>
                <a:cs typeface="Open Sans"/>
              </a:rPr>
              <a:t>li</a:t>
            </a:r>
            <a:r>
              <a:rPr dirty="0" sz="1400" spc="-10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or</a:t>
            </a:r>
            <a:r>
              <a:rPr dirty="0" sz="1400" spc="-1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cce</a:t>
            </a:r>
            <a:r>
              <a:rPr dirty="0" sz="1400" spc="-10" i="1">
                <a:latin typeface="Open Sans"/>
                <a:cs typeface="Open Sans"/>
              </a:rPr>
              <a:t>l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wo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k</a:t>
            </a:r>
            <a:r>
              <a:rPr dirty="0" sz="1400" spc="-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(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lw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5" i="1">
                <a:latin typeface="Open Sans"/>
                <a:cs typeface="Open Sans"/>
              </a:rPr>
              <a:t>y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with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 in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loo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i="1">
                <a:latin typeface="Open Sans"/>
                <a:cs typeface="Open Sans"/>
              </a:rPr>
              <a:t>)</a:t>
            </a:r>
            <a:endParaRPr sz="1400">
              <a:latin typeface="Open Sans"/>
              <a:cs typeface="Open Sans"/>
            </a:endParaRPr>
          </a:p>
          <a:p>
            <a:pPr marL="377825" indent="-169545">
              <a:lnSpc>
                <a:spcPct val="100000"/>
              </a:lnSpc>
              <a:buFont typeface="Arial"/>
              <a:buChar char="•"/>
              <a:tabLst>
                <a:tab pos="377825" algn="l"/>
              </a:tabLst>
            </a:pPr>
            <a:r>
              <a:rPr dirty="0" sz="1400" i="1">
                <a:latin typeface="Open Sans"/>
                <a:cs typeface="Open Sans"/>
              </a:rPr>
              <a:t>Does</a:t>
            </a:r>
            <a:r>
              <a:rPr dirty="0" sz="1400" spc="-2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ot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5" i="1">
                <a:latin typeface="Open Sans"/>
                <a:cs typeface="Open Sans"/>
              </a:rPr>
              <a:t>u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tie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ts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1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k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0594" y="432022"/>
            <a:ext cx="10535285" cy="789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2100" spc="-15" b="1">
                <a:latin typeface="Open Sans"/>
                <a:cs typeface="Open Sans"/>
              </a:rPr>
              <a:t>App</a:t>
            </a:r>
            <a:r>
              <a:rPr dirty="0" sz="2100" spc="-5" b="1">
                <a:latin typeface="Open Sans"/>
                <a:cs typeface="Open Sans"/>
              </a:rPr>
              <a:t>l</a:t>
            </a:r>
            <a:r>
              <a:rPr dirty="0" sz="2100" spc="-10" b="1">
                <a:latin typeface="Open Sans"/>
                <a:cs typeface="Open Sans"/>
              </a:rPr>
              <a:t>y</a:t>
            </a:r>
            <a:r>
              <a:rPr dirty="0" sz="2100" spc="-5" b="1">
                <a:latin typeface="Open Sans"/>
                <a:cs typeface="Open Sans"/>
              </a:rPr>
              <a:t>in</a:t>
            </a:r>
            <a:r>
              <a:rPr dirty="0" sz="2100" b="1">
                <a:latin typeface="Open Sans"/>
                <a:cs typeface="Open Sans"/>
              </a:rPr>
              <a:t>g</a:t>
            </a:r>
            <a:r>
              <a:rPr dirty="0" sz="2100" spc="-20" b="1">
                <a:latin typeface="Open Sans"/>
                <a:cs typeface="Open Sans"/>
              </a:rPr>
              <a:t> </a:t>
            </a:r>
            <a:r>
              <a:rPr dirty="0" sz="2100" b="1">
                <a:latin typeface="Open Sans"/>
                <a:cs typeface="Open Sans"/>
              </a:rPr>
              <a:t>G</a:t>
            </a:r>
            <a:r>
              <a:rPr dirty="0" sz="2100" spc="-20" b="1">
                <a:latin typeface="Open Sans"/>
                <a:cs typeface="Open Sans"/>
              </a:rPr>
              <a:t>e</a:t>
            </a:r>
            <a:r>
              <a:rPr dirty="0" sz="2100" spc="-5" b="1">
                <a:latin typeface="Open Sans"/>
                <a:cs typeface="Open Sans"/>
              </a:rPr>
              <a:t>ne</a:t>
            </a:r>
            <a:r>
              <a:rPr dirty="0" sz="2100" spc="-45" b="1">
                <a:latin typeface="Open Sans"/>
                <a:cs typeface="Open Sans"/>
              </a:rPr>
              <a:t>r</a:t>
            </a:r>
            <a:r>
              <a:rPr dirty="0" sz="2100" b="1">
                <a:latin typeface="Open Sans"/>
                <a:cs typeface="Open Sans"/>
              </a:rPr>
              <a:t>a</a:t>
            </a:r>
            <a:r>
              <a:rPr dirty="0" sz="2100" spc="-5" b="1">
                <a:latin typeface="Open Sans"/>
                <a:cs typeface="Open Sans"/>
              </a:rPr>
              <a:t>ti</a:t>
            </a:r>
            <a:r>
              <a:rPr dirty="0" sz="2100" spc="-10" b="1">
                <a:latin typeface="Open Sans"/>
                <a:cs typeface="Open Sans"/>
              </a:rPr>
              <a:t>v</a:t>
            </a:r>
            <a:r>
              <a:rPr dirty="0" sz="2100" spc="-15" b="1">
                <a:latin typeface="Open Sans"/>
                <a:cs typeface="Open Sans"/>
              </a:rPr>
              <a:t>e</a:t>
            </a:r>
            <a:r>
              <a:rPr dirty="0" sz="2100" spc="-15" b="1">
                <a:latin typeface="Open Sans"/>
                <a:cs typeface="Open Sans"/>
              </a:rPr>
              <a:t> </a:t>
            </a:r>
            <a:r>
              <a:rPr dirty="0" sz="2100" spc="-15" b="1">
                <a:latin typeface="Open Sans"/>
                <a:cs typeface="Open Sans"/>
              </a:rPr>
              <a:t>A</a:t>
            </a:r>
            <a:r>
              <a:rPr dirty="0" sz="2100" b="1">
                <a:latin typeface="Open Sans"/>
                <a:cs typeface="Open Sans"/>
              </a:rPr>
              <a:t>I</a:t>
            </a:r>
            <a:r>
              <a:rPr dirty="0" sz="2100" spc="5" b="1">
                <a:latin typeface="Open Sans"/>
                <a:cs typeface="Open Sans"/>
              </a:rPr>
              <a:t> </a:t>
            </a:r>
            <a:r>
              <a:rPr dirty="0" sz="2100" b="1">
                <a:latin typeface="Open Sans"/>
                <a:cs typeface="Open Sans"/>
              </a:rPr>
              <a:t>a</a:t>
            </a:r>
            <a:r>
              <a:rPr dirty="0" sz="2100" spc="-5" b="1">
                <a:latin typeface="Open Sans"/>
                <a:cs typeface="Open Sans"/>
              </a:rPr>
              <a:t>n</a:t>
            </a:r>
            <a:r>
              <a:rPr dirty="0" sz="2100" b="1">
                <a:latin typeface="Open Sans"/>
                <a:cs typeface="Open Sans"/>
              </a:rPr>
              <a:t>d</a:t>
            </a:r>
            <a:r>
              <a:rPr dirty="0" sz="2100" spc="-15" b="1">
                <a:latin typeface="Open Sans"/>
                <a:cs typeface="Open Sans"/>
              </a:rPr>
              <a:t> </a:t>
            </a:r>
            <a:r>
              <a:rPr dirty="0" sz="2100" spc="-15" b="1">
                <a:latin typeface="Open Sans"/>
                <a:cs typeface="Open Sans"/>
              </a:rPr>
              <a:t>LLMs</a:t>
            </a:r>
            <a:r>
              <a:rPr dirty="0" sz="2100" spc="5" b="1">
                <a:latin typeface="Open Sans"/>
                <a:cs typeface="Open Sans"/>
              </a:rPr>
              <a:t> </a:t>
            </a:r>
            <a:r>
              <a:rPr dirty="0" sz="2100" spc="-15" b="1">
                <a:latin typeface="Open Sans"/>
                <a:cs typeface="Open Sans"/>
              </a:rPr>
              <a:t>(</a:t>
            </a:r>
            <a:r>
              <a:rPr dirty="0" sz="2100" spc="-20" b="1">
                <a:latin typeface="Open Sans"/>
                <a:cs typeface="Open Sans"/>
              </a:rPr>
              <a:t>w</a:t>
            </a:r>
            <a:r>
              <a:rPr dirty="0" sz="2100" spc="-5" b="1">
                <a:latin typeface="Open Sans"/>
                <a:cs typeface="Open Sans"/>
              </a:rPr>
              <a:t>it</a:t>
            </a:r>
            <a:r>
              <a:rPr dirty="0" sz="2100" b="1">
                <a:latin typeface="Open Sans"/>
                <a:cs typeface="Open Sans"/>
              </a:rPr>
              <a:t>h</a:t>
            </a:r>
            <a:r>
              <a:rPr dirty="0" sz="2100" spc="5" b="1">
                <a:latin typeface="Open Sans"/>
                <a:cs typeface="Open Sans"/>
              </a:rPr>
              <a:t> C</a:t>
            </a:r>
            <a:r>
              <a:rPr dirty="0" sz="2100" b="1">
                <a:latin typeface="Open Sans"/>
                <a:cs typeface="Open Sans"/>
              </a:rPr>
              <a:t>a</a:t>
            </a:r>
            <a:r>
              <a:rPr dirty="0" sz="2100" spc="-5" b="1">
                <a:latin typeface="Open Sans"/>
                <a:cs typeface="Open Sans"/>
              </a:rPr>
              <a:t>ution)</a:t>
            </a:r>
            <a:endParaRPr sz="210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80"/>
              </a:spcBef>
            </a:pPr>
            <a:r>
              <a:rPr dirty="0" sz="1600" spc="-10">
                <a:latin typeface="Open Sans"/>
                <a:cs typeface="Open Sans"/>
              </a:rPr>
              <a:t>C</a:t>
            </a:r>
            <a:r>
              <a:rPr dirty="0" sz="1600" spc="-5">
                <a:latin typeface="Open Sans"/>
                <a:cs typeface="Open Sans"/>
              </a:rPr>
              <a:t>lien</a:t>
            </a:r>
            <a:r>
              <a:rPr dirty="0" sz="1600" spc="-10">
                <a:latin typeface="Open Sans"/>
                <a:cs typeface="Open Sans"/>
              </a:rPr>
              <a:t>ts</a:t>
            </a:r>
            <a:r>
              <a:rPr dirty="0" sz="1600" spc="-1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foc</a:t>
            </a:r>
            <a:r>
              <a:rPr dirty="0" sz="1600" spc="-10">
                <a:latin typeface="Open Sans"/>
                <a:cs typeface="Open Sans"/>
              </a:rPr>
              <a:t>us</a:t>
            </a:r>
            <a:r>
              <a:rPr dirty="0" sz="1600" spc="10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>
                <a:latin typeface="Open Sans"/>
                <a:cs typeface="Open Sans"/>
              </a:rPr>
              <a:t>ll</a:t>
            </a:r>
            <a:r>
              <a:rPr dirty="0" sz="1600" spc="-10">
                <a:latin typeface="Open Sans"/>
                <a:cs typeface="Open Sans"/>
              </a:rPr>
              <a:t>y</a:t>
            </a:r>
            <a:r>
              <a:rPr dirty="0" sz="1600" spc="-3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ppl</a:t>
            </a:r>
            <a:r>
              <a:rPr dirty="0" sz="1600" spc="-15">
                <a:latin typeface="Open Sans"/>
                <a:cs typeface="Open Sans"/>
              </a:rPr>
              <a:t>y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0">
                <a:latin typeface="Open Sans"/>
                <a:cs typeface="Open Sans"/>
              </a:rPr>
              <a:t>ng</a:t>
            </a:r>
            <a:r>
              <a:rPr dirty="0" sz="1600" spc="-3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Gene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 spc="-5">
                <a:latin typeface="Open Sans"/>
                <a:cs typeface="Open Sans"/>
              </a:rPr>
              <a:t>iv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to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5">
                <a:latin typeface="Open Sans"/>
                <a:cs typeface="Open Sans"/>
              </a:rPr>
              <a:t>lv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b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20">
                <a:latin typeface="Open Sans"/>
                <a:cs typeface="Open Sans"/>
              </a:rPr>
              <a:t>k</a:t>
            </a:r>
            <a:r>
              <a:rPr dirty="0" sz="1600" spc="-10">
                <a:latin typeface="Open Sans"/>
                <a:cs typeface="Open Sans"/>
              </a:rPr>
              <a:t>-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and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m</a:t>
            </a:r>
            <a:r>
              <a:rPr dirty="0" sz="1600" spc="-5">
                <a:latin typeface="Open Sans"/>
                <a:cs typeface="Open Sans"/>
              </a:rPr>
              <a:t>iddle</a:t>
            </a:r>
            <a:r>
              <a:rPr dirty="0" sz="1600" spc="-10">
                <a:latin typeface="Open Sans"/>
                <a:cs typeface="Open Sans"/>
              </a:rPr>
              <a:t>-</a:t>
            </a:r>
            <a:r>
              <a:rPr dirty="0" sz="1600" spc="-15">
                <a:latin typeface="Open Sans"/>
                <a:cs typeface="Open Sans"/>
              </a:rPr>
              <a:t>off</a:t>
            </a:r>
            <a:r>
              <a:rPr dirty="0" sz="1600" spc="-15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3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d</a:t>
            </a:r>
            <a:r>
              <a:rPr dirty="0" sz="1600" spc="-15">
                <a:latin typeface="Open Sans"/>
                <a:cs typeface="Open Sans"/>
              </a:rPr>
              <a:t>m</a:t>
            </a:r>
            <a:r>
              <a:rPr dirty="0" sz="1600" spc="-5">
                <a:latin typeface="Open Sans"/>
                <a:cs typeface="Open Sans"/>
              </a:rPr>
              <a:t>ini</a:t>
            </a:r>
            <a:r>
              <a:rPr dirty="0" sz="1600" spc="-15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ha</a:t>
            </a:r>
            <a:r>
              <a:rPr dirty="0" sz="1600" spc="-5">
                <a:latin typeface="Open Sans"/>
                <a:cs typeface="Open Sans"/>
              </a:rPr>
              <a:t>llen</a:t>
            </a:r>
            <a:r>
              <a:rPr dirty="0" sz="1600" spc="-10">
                <a:latin typeface="Open Sans"/>
                <a:cs typeface="Open Sans"/>
              </a:rPr>
              <a:t>ge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5">
                <a:latin typeface="Open Sans"/>
                <a:cs typeface="Open Sans"/>
              </a:rPr>
              <a:t>—e</a:t>
            </a:r>
            <a:r>
              <a:rPr dirty="0" sz="1600" spc="-10">
                <a:latin typeface="Open Sans"/>
                <a:cs typeface="Open Sans"/>
              </a:rPr>
              <a:t>.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10">
                <a:latin typeface="Open Sans"/>
                <a:cs typeface="Open Sans"/>
              </a:rPr>
              <a:t>.,</a:t>
            </a:r>
            <a:r>
              <a:rPr dirty="0" sz="1600" spc="-10">
                <a:latin typeface="Open Sans"/>
                <a:cs typeface="Open Sans"/>
              </a:rPr>
              <a:t> 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45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venue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cyc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2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managemen</a:t>
            </a:r>
            <a:r>
              <a:rPr dirty="0" sz="1600" spc="-15">
                <a:latin typeface="Open Sans"/>
                <a:cs typeface="Open Sans"/>
              </a:rPr>
              <a:t>t</a:t>
            </a:r>
            <a:r>
              <a:rPr dirty="0" sz="1600" spc="-10">
                <a:latin typeface="Open Sans"/>
                <a:cs typeface="Open Sans"/>
              </a:rPr>
              <a:t>—that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50">
                <a:latin typeface="Open Sans"/>
                <a:cs typeface="Open Sans"/>
              </a:rPr>
              <a:t>r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50">
                <a:latin typeface="Open Sans"/>
                <a:cs typeface="Open Sans"/>
              </a:rPr>
              <a:t>o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 spc="-10">
                <a:latin typeface="Open Sans"/>
                <a:cs typeface="Open Sans"/>
              </a:rPr>
              <a:t>er</a:t>
            </a:r>
            <a:r>
              <a:rPr dirty="0" sz="160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r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20">
                <a:latin typeface="Open Sans"/>
                <a:cs typeface="Open Sans"/>
              </a:rPr>
              <a:t>s</a:t>
            </a:r>
            <a:r>
              <a:rPr dirty="0" sz="1600" spc="-10">
                <a:latin typeface="Open Sans"/>
                <a:cs typeface="Open Sans"/>
              </a:rPr>
              <a:t>k</a:t>
            </a:r>
            <a:r>
              <a:rPr dirty="0" sz="1600" spc="5">
                <a:latin typeface="Open Sans"/>
                <a:cs typeface="Open Sans"/>
              </a:rPr>
              <a:t> </a:t>
            </a:r>
            <a:r>
              <a:rPr dirty="0" sz="1600" spc="-10">
                <a:latin typeface="Open Sans"/>
                <a:cs typeface="Open Sans"/>
              </a:rPr>
              <a:t>t</a:t>
            </a:r>
            <a:r>
              <a:rPr dirty="0" sz="1600" spc="-5">
                <a:latin typeface="Open Sans"/>
                <a:cs typeface="Open Sans"/>
              </a:rPr>
              <a:t>h</a:t>
            </a:r>
            <a:r>
              <a:rPr dirty="0" sz="1600" spc="-10">
                <a:latin typeface="Open Sans"/>
                <a:cs typeface="Open Sans"/>
              </a:rPr>
              <a:t>an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5">
                <a:latin typeface="Open Sans"/>
                <a:cs typeface="Open Sans"/>
              </a:rPr>
              <a:t>p</a:t>
            </a:r>
            <a:r>
              <a:rPr dirty="0" sz="1600" spc="-10">
                <a:latin typeface="Open Sans"/>
                <a:cs typeface="Open Sans"/>
              </a:rPr>
              <a:t>at</a:t>
            </a:r>
            <a:r>
              <a:rPr dirty="0" sz="1600" spc="-5">
                <a:latin typeface="Open Sans"/>
                <a:cs typeface="Open Sans"/>
              </a:rPr>
              <a:t>ie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15">
                <a:latin typeface="Open Sans"/>
                <a:cs typeface="Open Sans"/>
              </a:rPr>
              <a:t>t</a:t>
            </a:r>
            <a:r>
              <a:rPr dirty="0" sz="1600" spc="-10">
                <a:latin typeface="Open Sans"/>
                <a:cs typeface="Open Sans"/>
              </a:rPr>
              <a:t>-</a:t>
            </a:r>
            <a:r>
              <a:rPr dirty="0" sz="1600" spc="-15">
                <a:latin typeface="Open Sans"/>
                <a:cs typeface="Open Sans"/>
              </a:rPr>
              <a:t>f</a:t>
            </a:r>
            <a:r>
              <a:rPr dirty="0" sz="1600" spc="-10">
                <a:latin typeface="Open Sans"/>
                <a:cs typeface="Open Sans"/>
              </a:rPr>
              <a:t>a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5">
                <a:latin typeface="Open Sans"/>
                <a:cs typeface="Open Sans"/>
              </a:rPr>
              <a:t>in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>
                <a:latin typeface="Open Sans"/>
                <a:cs typeface="Open Sans"/>
              </a:rPr>
              <a:t>li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>
                <a:latin typeface="Open Sans"/>
                <a:cs typeface="Open Sans"/>
              </a:rPr>
              <a:t>i</a:t>
            </a:r>
            <a:r>
              <a:rPr dirty="0" sz="1600" spc="-15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al</a:t>
            </a:r>
            <a:r>
              <a:rPr dirty="0" sz="1600" spc="-20">
                <a:latin typeface="Open Sans"/>
                <a:cs typeface="Open Sans"/>
              </a:rPr>
              <a:t> 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 spc="-15">
                <a:latin typeface="Open Sans"/>
                <a:cs typeface="Open Sans"/>
              </a:rPr>
              <a:t>or</a:t>
            </a:r>
            <a:r>
              <a:rPr dirty="0" sz="1600" spc="-10">
                <a:latin typeface="Open Sans"/>
                <a:cs typeface="Open Sans"/>
              </a:rPr>
              <a:t>k</a:t>
            </a:r>
            <a:r>
              <a:rPr dirty="0" sz="1600" spc="-15">
                <a:latin typeface="Open Sans"/>
                <a:cs typeface="Open Sans"/>
              </a:rPr>
              <a:t>f</a:t>
            </a:r>
            <a:r>
              <a:rPr dirty="0" sz="1600">
                <a:latin typeface="Open Sans"/>
                <a:cs typeface="Open Sans"/>
              </a:rPr>
              <a:t>l</a:t>
            </a:r>
            <a:r>
              <a:rPr dirty="0" sz="1600" spc="-50">
                <a:latin typeface="Open Sans"/>
                <a:cs typeface="Open Sans"/>
              </a:rPr>
              <a:t>o</a:t>
            </a:r>
            <a:r>
              <a:rPr dirty="0" sz="1600" spc="-25">
                <a:latin typeface="Open Sans"/>
                <a:cs typeface="Open Sans"/>
              </a:rPr>
              <a:t>w</a:t>
            </a:r>
            <a:r>
              <a:rPr dirty="0" sz="1600" spc="-10">
                <a:latin typeface="Open Sans"/>
                <a:cs typeface="Open Sans"/>
              </a:rPr>
              <a:t>s</a:t>
            </a:r>
            <a:endParaRPr sz="16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592" y="341649"/>
            <a:ext cx="699643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220"/>
              </a:lnSpc>
            </a:pPr>
            <a:r>
              <a:rPr dirty="0" sz="3600" spc="-30" b="1">
                <a:solidFill>
                  <a:srgbClr val="D0D0CE"/>
                </a:solidFill>
                <a:latin typeface="Verdana"/>
                <a:cs typeface="Verdana"/>
              </a:rPr>
              <a:t>P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l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e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n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ar</a:t>
            </a:r>
            <a:r>
              <a:rPr dirty="0" sz="3600" spc="-25" b="1">
                <a:solidFill>
                  <a:srgbClr val="D0D0CE"/>
                </a:solidFill>
                <a:latin typeface="Verdana"/>
                <a:cs typeface="Verdana"/>
              </a:rPr>
              <a:t>y</a:t>
            </a:r>
            <a:r>
              <a:rPr dirty="0" sz="3600" spc="-35" b="1">
                <a:solidFill>
                  <a:srgbClr val="D0D0CE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S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p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eake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r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H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i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gh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l</a:t>
            </a:r>
            <a:r>
              <a:rPr dirty="0" sz="3600" spc="-25" b="1">
                <a:solidFill>
                  <a:srgbClr val="D0D0CE"/>
                </a:solidFill>
                <a:latin typeface="Verdana"/>
                <a:cs typeface="Verdana"/>
              </a:rPr>
              <a:t>i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g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h</a:t>
            </a:r>
            <a:r>
              <a:rPr dirty="0" sz="3600" spc="-20" b="1">
                <a:solidFill>
                  <a:srgbClr val="D0D0CE"/>
                </a:solidFill>
                <a:latin typeface="Verdana"/>
                <a:cs typeface="Verdana"/>
              </a:rPr>
              <a:t>t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62" y="3429761"/>
            <a:ext cx="10896600" cy="0"/>
          </a:xfrm>
          <a:custGeom>
            <a:avLst/>
            <a:gdLst/>
            <a:ahLst/>
            <a:cxnLst/>
            <a:rect l="l" t="t" r="r" b="b"/>
            <a:pathLst>
              <a:path w="10896600" h="0">
                <a:moveTo>
                  <a:pt x="0" y="0"/>
                </a:moveTo>
                <a:lnTo>
                  <a:pt x="10896600" y="0"/>
                </a:lnTo>
              </a:path>
            </a:pathLst>
          </a:custGeom>
          <a:ln w="1905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32886" y="1223500"/>
            <a:ext cx="8179434" cy="4896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Verdana"/>
                <a:cs typeface="Verdana"/>
              </a:rPr>
              <a:t>D</a:t>
            </a:r>
            <a:r>
              <a:rPr dirty="0" sz="2000" spc="-295">
                <a:latin typeface="Verdana"/>
                <a:cs typeface="Verdana"/>
              </a:rPr>
              <a:t>r</a:t>
            </a:r>
            <a:r>
              <a:rPr dirty="0" sz="2000">
                <a:latin typeface="Verdana"/>
                <a:cs typeface="Verdana"/>
              </a:rPr>
              <a:t>.</a:t>
            </a:r>
            <a:r>
              <a:rPr dirty="0" sz="2000" spc="-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L</a:t>
            </a:r>
            <a:r>
              <a:rPr dirty="0" sz="2000" spc="-10">
                <a:latin typeface="Verdana"/>
                <a:cs typeface="Verdana"/>
              </a:rPr>
              <a:t>e</a:t>
            </a:r>
            <a:r>
              <a:rPr dirty="0" sz="2000">
                <a:latin typeface="Verdana"/>
                <a:cs typeface="Verdana"/>
              </a:rPr>
              <a:t>e</a:t>
            </a:r>
            <a:r>
              <a:rPr dirty="0" sz="2000" spc="-15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P</a:t>
            </a:r>
            <a:r>
              <a:rPr dirty="0" sz="2000" spc="-20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yne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i="1">
                <a:latin typeface="Verdana"/>
                <a:cs typeface="Verdana"/>
              </a:rPr>
              <a:t>S</a:t>
            </a:r>
            <a:r>
              <a:rPr dirty="0" sz="1800" spc="-10" i="1">
                <a:latin typeface="Verdana"/>
                <a:cs typeface="Verdana"/>
              </a:rPr>
              <a:t>p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5" i="1">
                <a:latin typeface="Verdana"/>
                <a:cs typeface="Verdana"/>
              </a:rPr>
              <a:t>cialis</a:t>
            </a:r>
            <a:r>
              <a:rPr dirty="0" sz="1800" i="1">
                <a:latin typeface="Verdana"/>
                <a:cs typeface="Verdana"/>
              </a:rPr>
              <a:t>t</a:t>
            </a:r>
            <a:r>
              <a:rPr dirty="0" sz="1800" spc="35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E</a:t>
            </a:r>
            <a:r>
              <a:rPr dirty="0" sz="1800" spc="-15" i="1">
                <a:latin typeface="Verdana"/>
                <a:cs typeface="Verdana"/>
              </a:rPr>
              <a:t>x</a:t>
            </a:r>
            <a:r>
              <a:rPr dirty="0" sz="1800" spc="-15" i="1">
                <a:latin typeface="Verdana"/>
                <a:cs typeface="Verdana"/>
              </a:rPr>
              <a:t>ec</a:t>
            </a:r>
            <a:r>
              <a:rPr dirty="0" sz="1800" spc="-15" i="1">
                <a:latin typeface="Verdana"/>
                <a:cs typeface="Verdana"/>
              </a:rPr>
              <a:t>u</a:t>
            </a:r>
            <a:r>
              <a:rPr dirty="0" sz="1800" spc="-5" i="1">
                <a:latin typeface="Verdana"/>
                <a:cs typeface="Verdana"/>
              </a:rPr>
              <a:t>ti</a:t>
            </a:r>
            <a:r>
              <a:rPr dirty="0" sz="1800" i="1">
                <a:latin typeface="Verdana"/>
                <a:cs typeface="Verdana"/>
              </a:rPr>
              <a:t>v</a:t>
            </a:r>
            <a:r>
              <a:rPr dirty="0" sz="1800" spc="-15" i="1">
                <a:latin typeface="Verdana"/>
                <a:cs typeface="Verdana"/>
              </a:rPr>
              <a:t>e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@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5" i="1">
                <a:latin typeface="Verdana"/>
                <a:cs typeface="Verdana"/>
              </a:rPr>
              <a:t>loitte</a:t>
            </a:r>
            <a:endParaRPr sz="1800">
              <a:latin typeface="Verdana"/>
              <a:cs typeface="Verdana"/>
            </a:endParaRPr>
          </a:p>
          <a:p>
            <a:pPr marL="12700" marR="673735">
              <a:lnSpc>
                <a:spcPct val="100000"/>
              </a:lnSpc>
            </a:pP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5" i="1">
                <a:latin typeface="Verdana"/>
                <a:cs typeface="Verdana"/>
              </a:rPr>
              <a:t>cti</a:t>
            </a:r>
            <a:r>
              <a:rPr dirty="0" sz="1800" i="1">
                <a:latin typeface="Verdana"/>
                <a:cs typeface="Verdana"/>
              </a:rPr>
              <a:t>v</a:t>
            </a:r>
            <a:r>
              <a:rPr dirty="0" sz="1800" spc="-15" i="1">
                <a:latin typeface="Verdana"/>
                <a:cs typeface="Verdana"/>
              </a:rPr>
              <a:t>e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B</a:t>
            </a:r>
            <a:r>
              <a:rPr dirty="0" sz="1800" spc="-15" i="1">
                <a:latin typeface="Verdana"/>
                <a:cs typeface="Verdana"/>
              </a:rPr>
              <a:t>oar</a:t>
            </a:r>
            <a:r>
              <a:rPr dirty="0" sz="1800" spc="-5" i="1">
                <a:latin typeface="Verdana"/>
                <a:cs typeface="Verdana"/>
              </a:rPr>
              <a:t>d-</a:t>
            </a:r>
            <a:r>
              <a:rPr dirty="0" sz="1800" i="1">
                <a:latin typeface="Verdana"/>
                <a:cs typeface="Verdana"/>
              </a:rPr>
              <a:t>C</a:t>
            </a:r>
            <a:r>
              <a:rPr dirty="0" sz="1800" spc="-15" i="1">
                <a:latin typeface="Verdana"/>
                <a:cs typeface="Verdana"/>
              </a:rPr>
              <a:t>er</a:t>
            </a:r>
            <a:r>
              <a:rPr dirty="0" sz="1800" spc="-5" i="1">
                <a:latin typeface="Verdana"/>
                <a:cs typeface="Verdana"/>
              </a:rPr>
              <a:t>ti</a:t>
            </a:r>
            <a:r>
              <a:rPr dirty="0" sz="1800" i="1">
                <a:latin typeface="Verdana"/>
                <a:cs typeface="Verdana"/>
              </a:rPr>
              <a:t>f</a:t>
            </a:r>
            <a:r>
              <a:rPr dirty="0" sz="1800" spc="-5" i="1">
                <a:latin typeface="Verdana"/>
                <a:cs typeface="Verdana"/>
              </a:rPr>
              <a:t>ie</a:t>
            </a:r>
            <a:r>
              <a:rPr dirty="0" sz="1800" i="1">
                <a:latin typeface="Verdana"/>
                <a:cs typeface="Verdana"/>
              </a:rPr>
              <a:t>d</a:t>
            </a:r>
            <a:r>
              <a:rPr dirty="0" sz="1800" spc="30" i="1">
                <a:latin typeface="Verdana"/>
                <a:cs typeface="Verdana"/>
              </a:rPr>
              <a:t> </a:t>
            </a:r>
            <a:r>
              <a:rPr dirty="0" sz="1800" spc="-5" i="1">
                <a:latin typeface="Verdana"/>
                <a:cs typeface="Verdana"/>
              </a:rPr>
              <a:t>i</a:t>
            </a:r>
            <a:r>
              <a:rPr dirty="0" sz="1800" i="1">
                <a:latin typeface="Verdana"/>
                <a:cs typeface="Verdana"/>
              </a:rPr>
              <a:t>n</a:t>
            </a:r>
            <a:r>
              <a:rPr dirty="0" sz="1800" spc="15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Em</a:t>
            </a:r>
            <a:r>
              <a:rPr dirty="0" sz="1800" spc="-15" i="1">
                <a:latin typeface="Verdana"/>
                <a:cs typeface="Verdana"/>
              </a:rPr>
              <a:t>erge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15" i="1">
                <a:latin typeface="Verdana"/>
                <a:cs typeface="Verdana"/>
              </a:rPr>
              <a:t>c</a:t>
            </a:r>
            <a:r>
              <a:rPr dirty="0" sz="1800" spc="-15" i="1">
                <a:latin typeface="Verdana"/>
                <a:cs typeface="Verdana"/>
              </a:rPr>
              <a:t>y</a:t>
            </a:r>
            <a:r>
              <a:rPr dirty="0" sz="1800" spc="15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Me</a:t>
            </a:r>
            <a:r>
              <a:rPr dirty="0" sz="1800" spc="-10" i="1">
                <a:latin typeface="Verdana"/>
                <a:cs typeface="Verdana"/>
              </a:rPr>
              <a:t>d</a:t>
            </a:r>
            <a:r>
              <a:rPr dirty="0" sz="1800" spc="-5" i="1">
                <a:latin typeface="Verdana"/>
                <a:cs typeface="Verdana"/>
              </a:rPr>
              <a:t>ici</a:t>
            </a:r>
            <a:r>
              <a:rPr dirty="0" sz="1800" i="1">
                <a:latin typeface="Verdana"/>
                <a:cs typeface="Verdana"/>
              </a:rPr>
              <a:t>n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0" i="1">
                <a:latin typeface="Verdana"/>
                <a:cs typeface="Verdana"/>
              </a:rPr>
              <a:t>,</a:t>
            </a:r>
            <a:r>
              <a:rPr dirty="0" sz="1800" spc="3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I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15" i="1">
                <a:latin typeface="Verdana"/>
                <a:cs typeface="Verdana"/>
              </a:rPr>
              <a:t>ter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5" i="1">
                <a:latin typeface="Verdana"/>
                <a:cs typeface="Verdana"/>
              </a:rPr>
              <a:t>a</a:t>
            </a:r>
            <a:r>
              <a:rPr dirty="0" sz="1800" i="1">
                <a:latin typeface="Verdana"/>
                <a:cs typeface="Verdana"/>
              </a:rPr>
              <a:t>l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Me</a:t>
            </a:r>
            <a:r>
              <a:rPr dirty="0" sz="1800" spc="-10" i="1">
                <a:latin typeface="Verdana"/>
                <a:cs typeface="Verdana"/>
              </a:rPr>
              <a:t>d</a:t>
            </a:r>
            <a:r>
              <a:rPr dirty="0" sz="1800" spc="-5" i="1">
                <a:latin typeface="Verdana"/>
                <a:cs typeface="Verdana"/>
              </a:rPr>
              <a:t>ici</a:t>
            </a:r>
            <a:r>
              <a:rPr dirty="0" sz="1800" i="1">
                <a:latin typeface="Verdana"/>
                <a:cs typeface="Verdana"/>
              </a:rPr>
              <a:t>n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0" i="1">
                <a:latin typeface="Verdana"/>
                <a:cs typeface="Verdana"/>
              </a:rPr>
              <a:t>,</a:t>
            </a:r>
            <a:r>
              <a:rPr dirty="0" sz="1800" spc="-10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i="1">
                <a:latin typeface="Verdana"/>
                <a:cs typeface="Verdana"/>
              </a:rPr>
              <a:t>d</a:t>
            </a:r>
            <a:r>
              <a:rPr dirty="0" sz="1800" spc="-5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Me</a:t>
            </a:r>
            <a:r>
              <a:rPr dirty="0" sz="1800" spc="-10" i="1">
                <a:latin typeface="Verdana"/>
                <a:cs typeface="Verdana"/>
              </a:rPr>
              <a:t>d</a:t>
            </a:r>
            <a:r>
              <a:rPr dirty="0" sz="1800" spc="-5" i="1">
                <a:latin typeface="Verdana"/>
                <a:cs typeface="Verdana"/>
              </a:rPr>
              <a:t>ica</a:t>
            </a:r>
            <a:r>
              <a:rPr dirty="0" sz="1800" i="1">
                <a:latin typeface="Verdana"/>
                <a:cs typeface="Verdana"/>
              </a:rPr>
              <a:t>l</a:t>
            </a:r>
            <a:r>
              <a:rPr dirty="0" sz="1800" spc="40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Ma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20" i="1">
                <a:latin typeface="Verdana"/>
                <a:cs typeface="Verdana"/>
              </a:rPr>
              <a:t>age</a:t>
            </a:r>
            <a:r>
              <a:rPr dirty="0" sz="1800" i="1">
                <a:latin typeface="Verdana"/>
                <a:cs typeface="Verdana"/>
              </a:rPr>
              <a:t>m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i="1">
                <a:latin typeface="Verdana"/>
                <a:cs typeface="Verdana"/>
              </a:rPr>
              <a:t>t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–</a:t>
            </a:r>
            <a:r>
              <a:rPr dirty="0" sz="1800" spc="5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3</a:t>
            </a:r>
            <a:r>
              <a:rPr dirty="0" sz="1800" spc="-15" i="1">
                <a:latin typeface="Verdana"/>
                <a:cs typeface="Verdana"/>
              </a:rPr>
              <a:t>0</a:t>
            </a:r>
            <a:r>
              <a:rPr dirty="0" sz="1800" spc="20" i="1">
                <a:latin typeface="Verdana"/>
                <a:cs typeface="Verdana"/>
              </a:rPr>
              <a:t> </a:t>
            </a:r>
            <a:r>
              <a:rPr dirty="0" sz="1800" spc="-5" i="1">
                <a:latin typeface="Verdana"/>
                <a:cs typeface="Verdana"/>
              </a:rPr>
              <a:t>Y</a:t>
            </a:r>
            <a:r>
              <a:rPr dirty="0" sz="1800" spc="-15" i="1">
                <a:latin typeface="Verdana"/>
                <a:cs typeface="Verdana"/>
              </a:rPr>
              <a:t>ear</a:t>
            </a:r>
            <a:r>
              <a:rPr dirty="0" sz="1800" spc="-10" i="1">
                <a:latin typeface="Verdana"/>
                <a:cs typeface="Verdana"/>
              </a:rPr>
              <a:t>s</a:t>
            </a:r>
            <a:r>
              <a:rPr dirty="0" sz="1800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5" i="1">
                <a:latin typeface="Verdana"/>
                <a:cs typeface="Verdana"/>
              </a:rPr>
              <a:t>i</a:t>
            </a:r>
            <a:r>
              <a:rPr dirty="0" sz="1800" i="1">
                <a:latin typeface="Verdana"/>
                <a:cs typeface="Verdana"/>
              </a:rPr>
              <a:t>r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Force</a:t>
            </a:r>
            <a:r>
              <a:rPr dirty="0" sz="1800" spc="-10" i="1">
                <a:latin typeface="Verdana"/>
                <a:cs typeface="Verdana"/>
              </a:rPr>
              <a:t>,</a:t>
            </a:r>
            <a:r>
              <a:rPr dirty="0" sz="1800" spc="-5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i="1">
                <a:latin typeface="Verdana"/>
                <a:cs typeface="Verdana"/>
              </a:rPr>
              <a:t>H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10" i="1">
                <a:latin typeface="Verdana"/>
                <a:cs typeface="Verdana"/>
              </a:rPr>
              <a:t>,</a:t>
            </a:r>
            <a:r>
              <a:rPr dirty="0" sz="1800" spc="-5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20" i="1">
                <a:latin typeface="Verdana"/>
                <a:cs typeface="Verdana"/>
              </a:rPr>
              <a:t>o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10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C</a:t>
            </a:r>
            <a:r>
              <a:rPr dirty="0" sz="1800" spc="-5" i="1">
                <a:latin typeface="Verdana"/>
                <a:cs typeface="Verdana"/>
              </a:rPr>
              <a:t>iv</a:t>
            </a:r>
            <a:endParaRPr sz="1800">
              <a:latin typeface="Verdana"/>
              <a:cs typeface="Verdana"/>
            </a:endParaRPr>
          </a:p>
          <a:p>
            <a:pPr marL="12700" marR="219710">
              <a:lnSpc>
                <a:spcPct val="100000"/>
              </a:lnSpc>
              <a:spcBef>
                <a:spcPts val="1440"/>
              </a:spcBef>
            </a:pP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 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oD</a:t>
            </a:r>
            <a:r>
              <a:rPr dirty="0" sz="1200" spc="-5">
                <a:latin typeface="Verdana"/>
                <a:cs typeface="Verdana"/>
              </a:rPr>
              <a:t> sp</a:t>
            </a:r>
            <a:r>
              <a:rPr dirty="0" sz="1200" spc="-15">
                <a:latin typeface="Verdana"/>
                <a:cs typeface="Verdana"/>
              </a:rPr>
              <a:t>ac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Maj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 i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 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x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syst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m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su</a:t>
            </a:r>
            <a:r>
              <a:rPr dirty="0" sz="1200" spc="-5">
                <a:latin typeface="Verdana"/>
                <a:cs typeface="Verdana"/>
              </a:rPr>
              <a:t>pp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5">
                <a:latin typeface="Verdana"/>
                <a:cs typeface="Verdana"/>
              </a:rPr>
              <a:t>tin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ac</a:t>
            </a:r>
            <a:r>
              <a:rPr dirty="0" sz="1200" spc="-10">
                <a:latin typeface="Verdana"/>
                <a:cs typeface="Verdana"/>
              </a:rPr>
              <a:t>ro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ilit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dmin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5">
                <a:latin typeface="Verdana"/>
                <a:cs typeface="Verdana"/>
              </a:rPr>
              <a:t>uma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ugh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ansf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5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futu</a:t>
            </a:r>
            <a:r>
              <a:rPr dirty="0" sz="1200" spc="-10">
                <a:latin typeface="Verdana"/>
                <a:cs typeface="Verdana"/>
              </a:rPr>
              <a:t>re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pt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saf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10">
                <a:latin typeface="Verdana"/>
                <a:cs typeface="Verdana"/>
              </a:rPr>
              <a:t> l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mp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r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ilit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  <a:spcBef>
                <a:spcPts val="950"/>
              </a:spcBef>
            </a:pPr>
            <a:r>
              <a:rPr dirty="0" sz="2000">
                <a:latin typeface="Verdana"/>
                <a:cs typeface="Verdana"/>
              </a:rPr>
              <a:t>D</a:t>
            </a:r>
            <a:r>
              <a:rPr dirty="0" sz="2000" spc="-295">
                <a:latin typeface="Verdana"/>
                <a:cs typeface="Verdana"/>
              </a:rPr>
              <a:t>r</a:t>
            </a:r>
            <a:r>
              <a:rPr dirty="0" sz="2000">
                <a:latin typeface="Verdana"/>
                <a:cs typeface="Verdana"/>
              </a:rPr>
              <a:t>.</a:t>
            </a:r>
            <a:r>
              <a:rPr dirty="0" sz="2000" spc="-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tt</a:t>
            </a:r>
            <a:r>
              <a:rPr dirty="0" sz="2000" spc="-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</a:t>
            </a:r>
            <a:r>
              <a:rPr dirty="0" sz="2000" spc="-5">
                <a:latin typeface="Verdana"/>
                <a:cs typeface="Verdana"/>
              </a:rPr>
              <a:t>ro</a:t>
            </a:r>
            <a:r>
              <a:rPr dirty="0" sz="2000">
                <a:latin typeface="Verdana"/>
                <a:cs typeface="Verdana"/>
              </a:rPr>
              <a:t>w</a:t>
            </a:r>
            <a:r>
              <a:rPr dirty="0" sz="2000" spc="-5">
                <a:latin typeface="Verdana"/>
                <a:cs typeface="Verdana"/>
              </a:rPr>
              <a:t>so</a:t>
            </a:r>
            <a:r>
              <a:rPr dirty="0" sz="2000">
                <a:latin typeface="Verdana"/>
                <a:cs typeface="Verdana"/>
              </a:rPr>
              <a:t>n,</a:t>
            </a:r>
            <a:r>
              <a:rPr dirty="0" sz="2000" spc="-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</a:t>
            </a:r>
            <a:r>
              <a:rPr dirty="0" sz="2000" spc="-45">
                <a:latin typeface="Verdana"/>
                <a:cs typeface="Verdana"/>
              </a:rPr>
              <a:t>D</a:t>
            </a:r>
            <a:r>
              <a:rPr dirty="0" sz="2000">
                <a:latin typeface="Verdana"/>
                <a:cs typeface="Verdana"/>
              </a:rPr>
              <a:t>,</a:t>
            </a:r>
            <a:r>
              <a:rPr dirty="0" sz="2000" spc="-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</a:t>
            </a:r>
            <a:r>
              <a:rPr dirty="0" sz="2000" spc="-45">
                <a:latin typeface="Verdana"/>
                <a:cs typeface="Verdana"/>
              </a:rPr>
              <a:t>P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,</a:t>
            </a:r>
            <a:r>
              <a:rPr dirty="0" sz="2000" spc="-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</a:t>
            </a:r>
            <a:r>
              <a:rPr dirty="0" sz="2000" spc="-15">
                <a:latin typeface="Verdana"/>
                <a:cs typeface="Verdana"/>
              </a:rPr>
              <a:t>A</a:t>
            </a:r>
            <a:r>
              <a:rPr dirty="0" sz="2000" spc="-5">
                <a:latin typeface="Verdana"/>
                <a:cs typeface="Verdana"/>
              </a:rPr>
              <a:t>S</a:t>
            </a:r>
            <a:r>
              <a:rPr dirty="0" sz="2000">
                <a:latin typeface="Verdana"/>
                <a:cs typeface="Verdana"/>
              </a:rPr>
              <a:t>c,</a:t>
            </a:r>
            <a:r>
              <a:rPr dirty="0" sz="2000" spc="-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F</a:t>
            </a:r>
            <a:r>
              <a:rPr dirty="0" sz="2000" spc="-5">
                <a:latin typeface="Verdana"/>
                <a:cs typeface="Verdana"/>
              </a:rPr>
              <a:t>R</a:t>
            </a:r>
            <a:r>
              <a:rPr dirty="0" sz="2000">
                <a:latin typeface="Verdana"/>
                <a:cs typeface="Verdana"/>
              </a:rPr>
              <a:t>C</a:t>
            </a:r>
            <a:r>
              <a:rPr dirty="0" sz="2000" spc="-5">
                <a:latin typeface="Verdana"/>
                <a:cs typeface="Verdana"/>
              </a:rPr>
              <a:t>SC</a:t>
            </a:r>
            <a:endParaRPr sz="2000">
              <a:latin typeface="Verdana"/>
              <a:cs typeface="Verdana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1800" i="1">
                <a:latin typeface="Verdana"/>
                <a:cs typeface="Verdana"/>
              </a:rPr>
              <a:t>H</a:t>
            </a:r>
            <a:r>
              <a:rPr dirty="0" sz="1800" spc="-15" i="1">
                <a:latin typeface="Verdana"/>
                <a:cs typeface="Verdana"/>
              </a:rPr>
              <a:t>ealthca</a:t>
            </a:r>
            <a:r>
              <a:rPr dirty="0" sz="1800" spc="-10" i="1">
                <a:latin typeface="Verdana"/>
                <a:cs typeface="Verdana"/>
              </a:rPr>
              <a:t>re</a:t>
            </a:r>
            <a:r>
              <a:rPr dirty="0" sz="1800" spc="-5" i="1">
                <a:latin typeface="Verdana"/>
                <a:cs typeface="Verdana"/>
              </a:rPr>
              <a:t> G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15" i="1">
                <a:latin typeface="Verdana"/>
                <a:cs typeface="Verdana"/>
              </a:rPr>
              <a:t>erati</a:t>
            </a:r>
            <a:r>
              <a:rPr dirty="0" sz="1800" spc="-15" i="1">
                <a:latin typeface="Verdana"/>
                <a:cs typeface="Verdana"/>
              </a:rPr>
              <a:t>ve</a:t>
            </a:r>
            <a:r>
              <a:rPr dirty="0" sz="1800" spc="30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10" i="1">
                <a:latin typeface="Verdana"/>
                <a:cs typeface="Verdana"/>
              </a:rPr>
              <a:t>I</a:t>
            </a:r>
            <a:r>
              <a:rPr dirty="0" sz="1800" i="1">
                <a:latin typeface="Verdana"/>
                <a:cs typeface="Verdana"/>
              </a:rPr>
              <a:t> </a:t>
            </a:r>
            <a:r>
              <a:rPr dirty="0" sz="1800" spc="-5" i="1">
                <a:latin typeface="Verdana"/>
                <a:cs typeface="Verdana"/>
              </a:rPr>
              <a:t>L</a:t>
            </a:r>
            <a:r>
              <a:rPr dirty="0" sz="1800" spc="-20" i="1">
                <a:latin typeface="Verdana"/>
                <a:cs typeface="Verdana"/>
              </a:rPr>
              <a:t>ea</a:t>
            </a:r>
            <a:r>
              <a:rPr dirty="0" sz="1800" spc="-25" i="1">
                <a:latin typeface="Verdana"/>
                <a:cs typeface="Verdana"/>
              </a:rPr>
              <a:t>d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0" i="1">
                <a:latin typeface="Verdana"/>
                <a:cs typeface="Verdana"/>
              </a:rPr>
              <a:t>r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@ </a:t>
            </a:r>
            <a:r>
              <a:rPr dirty="0" sz="1800" spc="-10" i="1">
                <a:latin typeface="Verdana"/>
                <a:cs typeface="Verdana"/>
              </a:rPr>
              <a:t>S</a:t>
            </a:r>
            <a:r>
              <a:rPr dirty="0" sz="1800" spc="-20" i="1">
                <a:latin typeface="Verdana"/>
                <a:cs typeface="Verdana"/>
              </a:rPr>
              <a:t>F</a:t>
            </a:r>
            <a:r>
              <a:rPr dirty="0" sz="1800" spc="-10" i="1">
                <a:latin typeface="Verdana"/>
                <a:cs typeface="Verdana"/>
              </a:rPr>
              <a:t>L</a:t>
            </a:r>
            <a:r>
              <a:rPr dirty="0" sz="1800" spc="-5" i="1">
                <a:latin typeface="Verdana"/>
                <a:cs typeface="Verdana"/>
              </a:rPr>
              <a:t> </a:t>
            </a:r>
            <a:r>
              <a:rPr dirty="0" sz="1800" spc="-10" i="1">
                <a:latin typeface="Verdana"/>
                <a:cs typeface="Verdana"/>
              </a:rPr>
              <a:t>S</a:t>
            </a:r>
            <a:r>
              <a:rPr dirty="0" sz="1800" spc="-5" i="1">
                <a:latin typeface="Verdana"/>
                <a:cs typeface="Verdana"/>
              </a:rPr>
              <a:t>cie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5" i="1">
                <a:latin typeface="Verdana"/>
                <a:cs typeface="Verdana"/>
              </a:rPr>
              <a:t>ti</a:t>
            </a:r>
            <a:r>
              <a:rPr dirty="0" sz="1800" i="1">
                <a:latin typeface="Verdana"/>
                <a:cs typeface="Verdana"/>
              </a:rPr>
              <a:t>f</a:t>
            </a:r>
            <a:r>
              <a:rPr dirty="0" sz="1800" spc="-5" i="1">
                <a:latin typeface="Verdana"/>
                <a:cs typeface="Verdana"/>
              </a:rPr>
              <a:t>ic</a:t>
            </a:r>
            <a:r>
              <a:rPr dirty="0" sz="1800" i="1">
                <a:latin typeface="Verdana"/>
                <a:cs typeface="Verdana"/>
              </a:rPr>
              <a:t>,</a:t>
            </a:r>
            <a:r>
              <a:rPr dirty="0" sz="1800" spc="2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a</a:t>
            </a:r>
            <a:r>
              <a:rPr dirty="0" sz="180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5" i="1">
                <a:latin typeface="Verdana"/>
                <a:cs typeface="Verdana"/>
              </a:rPr>
              <a:t>loitt</a:t>
            </a:r>
            <a:r>
              <a:rPr dirty="0" sz="1800" i="1">
                <a:latin typeface="Verdana"/>
                <a:cs typeface="Verdana"/>
              </a:rPr>
              <a:t>e</a:t>
            </a:r>
            <a:r>
              <a:rPr dirty="0" sz="1800" spc="35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Bu</a:t>
            </a:r>
            <a:r>
              <a:rPr dirty="0" sz="1800" spc="-5" i="1">
                <a:latin typeface="Verdana"/>
                <a:cs typeface="Verdana"/>
              </a:rPr>
              <a:t>si</a:t>
            </a:r>
            <a:r>
              <a:rPr dirty="0" sz="1800" i="1">
                <a:latin typeface="Verdana"/>
                <a:cs typeface="Verdana"/>
              </a:rPr>
              <a:t>n</a:t>
            </a:r>
            <a:r>
              <a:rPr dirty="0" sz="1800" spc="-15" i="1">
                <a:latin typeface="Verdana"/>
                <a:cs typeface="Verdana"/>
              </a:rPr>
              <a:t>ess</a:t>
            </a:r>
            <a:endParaRPr sz="1800">
              <a:latin typeface="Verdana"/>
              <a:cs typeface="Verdana"/>
            </a:endParaRPr>
          </a:p>
          <a:p>
            <a:pPr marL="83820" marR="5080">
              <a:lnSpc>
                <a:spcPct val="100000"/>
              </a:lnSpc>
              <a:spcBef>
                <a:spcPts val="1440"/>
              </a:spcBef>
            </a:pP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-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tif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su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x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tis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re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25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tic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7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Crow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25">
                <a:latin typeface="Verdana"/>
                <a:cs typeface="Verdana"/>
              </a:rPr>
              <a:t>k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re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syst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U</a:t>
            </a:r>
            <a:r>
              <a:rPr dirty="0" sz="1200" spc="-10">
                <a:latin typeface="Verdana"/>
                <a:cs typeface="Verdana"/>
              </a:rPr>
              <a:t>.</a:t>
            </a:r>
            <a:r>
              <a:rPr dirty="0" sz="1200" spc="-3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anada,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ud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Mas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gham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Du</a:t>
            </a:r>
            <a:r>
              <a:rPr dirty="0" sz="1200" spc="-25">
                <a:latin typeface="Verdana"/>
                <a:cs typeface="Verdana"/>
              </a:rPr>
              <a:t>k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S</a:t>
            </a:r>
            <a:r>
              <a:rPr dirty="0" sz="1200" spc="-15">
                <a:latin typeface="Verdana"/>
                <a:cs typeface="Verdana"/>
              </a:rPr>
              <a:t>yst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Adm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-10">
                <a:latin typeface="Verdana"/>
                <a:cs typeface="Verdana"/>
              </a:rPr>
              <a:t> W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tia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rom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tm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ut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ll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R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y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ilit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ll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ana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3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oro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Ha</a:t>
            </a:r>
            <a:r>
              <a:rPr dirty="0" sz="1200" spc="-5">
                <a:latin typeface="Verdana"/>
                <a:cs typeface="Verdana"/>
              </a:rPr>
              <a:t>r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20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7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Crow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-10">
                <a:latin typeface="Verdana"/>
                <a:cs typeface="Verdana"/>
              </a:rPr>
              <a:t> i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gni</a:t>
            </a:r>
            <a:r>
              <a:rPr dirty="0" sz="1200" spc="-10">
                <a:latin typeface="Verdana"/>
                <a:cs typeface="Verdana"/>
              </a:rPr>
              <a:t>z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hn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ro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-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sk</a:t>
            </a:r>
            <a:r>
              <a:rPr dirty="0" sz="1200" spc="-10">
                <a:latin typeface="Verdana"/>
                <a:cs typeface="Verdana"/>
              </a:rPr>
              <a:t>ill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ilit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to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5">
                <a:latin typeface="Verdana"/>
                <a:cs typeface="Verdana"/>
              </a:rPr>
              <a:t>at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uti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re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cha</a:t>
            </a:r>
            <a:r>
              <a:rPr dirty="0" sz="1200" spc="-10">
                <a:latin typeface="Verdana"/>
                <a:cs typeface="Verdana"/>
              </a:rPr>
              <a:t>ll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Be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j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itt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w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fu</a:t>
            </a:r>
            <a:r>
              <a:rPr dirty="0" sz="1200" spc="-10">
                <a:latin typeface="Verdana"/>
                <a:cs typeface="Verdana"/>
              </a:rPr>
              <a:t>ll</a:t>
            </a:r>
            <a:r>
              <a:rPr dirty="0" sz="1200" spc="-5">
                <a:latin typeface="Verdana"/>
                <a:cs typeface="Verdana"/>
              </a:rPr>
              <a:t>-tim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staf</a:t>
            </a:r>
            <a:r>
              <a:rPr dirty="0" sz="1200" spc="-5">
                <a:latin typeface="Verdana"/>
                <a:cs typeface="Verdana"/>
              </a:rPr>
              <a:t>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yn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30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-H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&amp;</a:t>
            </a:r>
            <a:r>
              <a:rPr dirty="0" sz="1200">
                <a:latin typeface="Verdana"/>
                <a:cs typeface="Verdana"/>
              </a:rPr>
              <a:t> 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k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Su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Mas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gha</a:t>
            </a:r>
            <a:r>
              <a:rPr dirty="0" sz="1200" spc="-15">
                <a:latin typeface="Verdana"/>
                <a:cs typeface="Verdana"/>
              </a:rPr>
              <a:t>m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ss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st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ro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ss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at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15">
                <a:latin typeface="Verdana"/>
                <a:cs typeface="Verdana"/>
              </a:rPr>
              <a:t>Sch</a:t>
            </a:r>
            <a:r>
              <a:rPr dirty="0" sz="1200" spc="-10">
                <a:latin typeface="Verdana"/>
                <a:cs typeface="Verdana"/>
              </a:rPr>
              <a:t>oo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cus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pp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mac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5">
                <a:latin typeface="Verdana"/>
                <a:cs typeface="Verdana"/>
              </a:rPr>
              <a:t>at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re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ry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40">
                <a:latin typeface="Verdana"/>
                <a:cs typeface="Verdana"/>
              </a:rPr>
              <a:t>v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5">
                <a:latin typeface="Verdana"/>
                <a:cs typeface="Verdana"/>
              </a:rPr>
              <a:t>ta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pp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5">
                <a:latin typeface="Verdana"/>
                <a:cs typeface="Verdana"/>
              </a:rPr>
              <a:t>tm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titl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6884" y="1146047"/>
            <a:ext cx="2066543" cy="2065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" y="3729227"/>
            <a:ext cx="2130551" cy="2130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9697" y="2243582"/>
            <a:ext cx="2985770" cy="3785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71176" y="2942844"/>
            <a:ext cx="0" cy="474345"/>
          </a:xfrm>
          <a:custGeom>
            <a:avLst/>
            <a:gdLst/>
            <a:ahLst/>
            <a:cxnLst/>
            <a:rect l="l" t="t" r="r" b="b"/>
            <a:pathLst>
              <a:path w="0" h="474345">
                <a:moveTo>
                  <a:pt x="0" y="0"/>
                </a:moveTo>
                <a:lnTo>
                  <a:pt x="0" y="473963"/>
                </a:lnTo>
              </a:path>
            </a:pathLst>
          </a:custGeom>
          <a:ln w="1270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42329" y="2235961"/>
            <a:ext cx="1823974" cy="3649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32007" y="4177284"/>
            <a:ext cx="11430" cy="516255"/>
          </a:xfrm>
          <a:custGeom>
            <a:avLst/>
            <a:gdLst/>
            <a:ahLst/>
            <a:cxnLst/>
            <a:rect l="l" t="t" r="r" b="b"/>
            <a:pathLst>
              <a:path w="11429" h="516254">
                <a:moveTo>
                  <a:pt x="0" y="0"/>
                </a:moveTo>
                <a:lnTo>
                  <a:pt x="10998" y="516128"/>
                </a:lnTo>
              </a:path>
            </a:pathLst>
          </a:custGeom>
          <a:ln w="12699">
            <a:solidFill>
              <a:srgbClr val="01206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38004" y="4319015"/>
            <a:ext cx="0" cy="748030"/>
          </a:xfrm>
          <a:custGeom>
            <a:avLst/>
            <a:gdLst/>
            <a:ahLst/>
            <a:cxnLst/>
            <a:rect l="l" t="t" r="r" b="b"/>
            <a:pathLst>
              <a:path w="0" h="748029">
                <a:moveTo>
                  <a:pt x="0" y="0"/>
                </a:moveTo>
                <a:lnTo>
                  <a:pt x="0" y="747598"/>
                </a:lnTo>
              </a:path>
            </a:pathLst>
          </a:custGeom>
          <a:ln w="12700">
            <a:solidFill>
              <a:srgbClr val="01206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22564" y="4177284"/>
            <a:ext cx="31115" cy="1087755"/>
          </a:xfrm>
          <a:custGeom>
            <a:avLst/>
            <a:gdLst/>
            <a:ahLst/>
            <a:cxnLst/>
            <a:rect l="l" t="t" r="r" b="b"/>
            <a:pathLst>
              <a:path w="31115" h="1087754">
                <a:moveTo>
                  <a:pt x="0" y="0"/>
                </a:moveTo>
                <a:lnTo>
                  <a:pt x="31089" y="1087399"/>
                </a:lnTo>
              </a:path>
            </a:pathLst>
          </a:custGeom>
          <a:ln w="12699">
            <a:solidFill>
              <a:srgbClr val="01206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51251" y="4216908"/>
            <a:ext cx="12065" cy="859155"/>
          </a:xfrm>
          <a:custGeom>
            <a:avLst/>
            <a:gdLst/>
            <a:ahLst/>
            <a:cxnLst/>
            <a:rect l="l" t="t" r="r" b="b"/>
            <a:pathLst>
              <a:path w="12064" h="859154">
                <a:moveTo>
                  <a:pt x="11811" y="0"/>
                </a:moveTo>
                <a:lnTo>
                  <a:pt x="0" y="858888"/>
                </a:lnTo>
              </a:path>
            </a:pathLst>
          </a:custGeom>
          <a:ln w="12700">
            <a:solidFill>
              <a:srgbClr val="01206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21972" y="4322064"/>
            <a:ext cx="0" cy="1184275"/>
          </a:xfrm>
          <a:custGeom>
            <a:avLst/>
            <a:gdLst/>
            <a:ahLst/>
            <a:cxnLst/>
            <a:rect l="l" t="t" r="r" b="b"/>
            <a:pathLst>
              <a:path w="0" h="1184275">
                <a:moveTo>
                  <a:pt x="0" y="0"/>
                </a:moveTo>
                <a:lnTo>
                  <a:pt x="0" y="1183995"/>
                </a:lnTo>
              </a:path>
            </a:pathLst>
          </a:custGeom>
          <a:ln w="12700">
            <a:solidFill>
              <a:srgbClr val="01206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63084" y="2683762"/>
            <a:ext cx="184150" cy="723900"/>
          </a:xfrm>
          <a:custGeom>
            <a:avLst/>
            <a:gdLst/>
            <a:ahLst/>
            <a:cxnLst/>
            <a:rect l="l" t="t" r="r" b="b"/>
            <a:pathLst>
              <a:path w="184150" h="723900">
                <a:moveTo>
                  <a:pt x="0" y="0"/>
                </a:moveTo>
                <a:lnTo>
                  <a:pt x="0" y="361797"/>
                </a:lnTo>
                <a:lnTo>
                  <a:pt x="183692" y="361797"/>
                </a:lnTo>
                <a:lnTo>
                  <a:pt x="183692" y="723595"/>
                </a:lnTo>
              </a:path>
            </a:pathLst>
          </a:custGeom>
          <a:ln w="1270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10343" y="3416808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5F90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9331" y="6119019"/>
            <a:ext cx="4413250" cy="625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2600" marR="5080" indent="-219710">
              <a:lnSpc>
                <a:spcPct val="100000"/>
              </a:lnSpc>
            </a:pP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D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ata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s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Co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n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f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id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n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i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li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y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nd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 Pri</a:t>
            </a:r>
            <a:r>
              <a:rPr dirty="0" sz="1000">
                <a:solidFill>
                  <a:srgbClr val="61B5E4"/>
                </a:solidFill>
                <a:latin typeface="Open Sans"/>
                <a:cs typeface="Open Sans"/>
              </a:rPr>
              <a:t>v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>
                <a:solidFill>
                  <a:srgbClr val="61B5E4"/>
                </a:solidFill>
                <a:latin typeface="Open Sans"/>
                <a:cs typeface="Open Sans"/>
              </a:rPr>
              <a:t>c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y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Assess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m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nt</a:t>
            </a:r>
            <a:endParaRPr sz="1000">
              <a:latin typeface="Open Sans"/>
              <a:cs typeface="Open Sans"/>
            </a:endParaRPr>
          </a:p>
          <a:p>
            <a:pPr algn="ctr" marR="1246505">
              <a:lnSpc>
                <a:spcPct val="100000"/>
              </a:lnSpc>
              <a:spcBef>
                <a:spcPts val="535"/>
              </a:spcBef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  <a:p>
            <a:pPr algn="ctr" marR="1263650">
              <a:lnSpc>
                <a:spcPct val="100000"/>
              </a:lnSpc>
              <a:spcBef>
                <a:spcPts val="250"/>
              </a:spcBef>
            </a:pPr>
            <a:r>
              <a:rPr dirty="0" sz="800" spc="5">
                <a:latin typeface="Open Sans"/>
                <a:cs typeface="Open Sans"/>
              </a:rPr>
              <a:t>Co</a:t>
            </a:r>
            <a:r>
              <a:rPr dirty="0" sz="800" spc="10">
                <a:latin typeface="Open Sans"/>
                <a:cs typeface="Open Sans"/>
              </a:rPr>
              <a:t>py</a:t>
            </a:r>
            <a:r>
              <a:rPr dirty="0" sz="800" spc="5">
                <a:latin typeface="Open Sans"/>
                <a:cs typeface="Open Sans"/>
              </a:rPr>
              <a:t>r</a:t>
            </a:r>
            <a:r>
              <a:rPr dirty="0" sz="800" spc="10">
                <a:latin typeface="Open Sans"/>
                <a:cs typeface="Open Sans"/>
              </a:rPr>
              <a:t>i</a:t>
            </a:r>
            <a:r>
              <a:rPr dirty="0" sz="800" spc="15">
                <a:latin typeface="Open Sans"/>
                <a:cs typeface="Open Sans"/>
              </a:rPr>
              <a:t>g</a:t>
            </a:r>
            <a:r>
              <a:rPr dirty="0" sz="800" spc="10">
                <a:latin typeface="Open Sans"/>
                <a:cs typeface="Open Sans"/>
              </a:rPr>
              <a:t>h</a:t>
            </a:r>
            <a:r>
              <a:rPr dirty="0" sz="800">
                <a:latin typeface="Open Sans"/>
                <a:cs typeface="Open Sans"/>
              </a:rPr>
              <a:t>t</a:t>
            </a:r>
            <a:r>
              <a:rPr dirty="0" sz="800" spc="-15">
                <a:latin typeface="Open Sans"/>
                <a:cs typeface="Open Sans"/>
              </a:rPr>
              <a:t> </a:t>
            </a:r>
            <a:r>
              <a:rPr dirty="0" sz="800">
                <a:latin typeface="Open Sans"/>
                <a:cs typeface="Open Sans"/>
              </a:rPr>
              <a:t>©</a:t>
            </a:r>
            <a:r>
              <a:rPr dirty="0" sz="800" spc="20">
                <a:latin typeface="Open Sans"/>
                <a:cs typeface="Open Sans"/>
              </a:rPr>
              <a:t> </a:t>
            </a:r>
            <a:r>
              <a:rPr dirty="0" sz="800" spc="5">
                <a:latin typeface="Open Sans"/>
                <a:cs typeface="Open Sans"/>
              </a:rPr>
              <a:t>202</a:t>
            </a:r>
            <a:r>
              <a:rPr dirty="0" sz="800">
                <a:latin typeface="Open Sans"/>
                <a:cs typeface="Open Sans"/>
              </a:rPr>
              <a:t>3</a:t>
            </a:r>
            <a:r>
              <a:rPr dirty="0" sz="800" spc="35">
                <a:latin typeface="Open Sans"/>
                <a:cs typeface="Open Sans"/>
              </a:rPr>
              <a:t> </a:t>
            </a:r>
            <a:r>
              <a:rPr dirty="0" sz="800" spc="10">
                <a:latin typeface="Open Sans"/>
                <a:cs typeface="Open Sans"/>
              </a:rPr>
              <a:t>D</a:t>
            </a:r>
            <a:r>
              <a:rPr dirty="0" sz="800" spc="15">
                <a:latin typeface="Open Sans"/>
                <a:cs typeface="Open Sans"/>
              </a:rPr>
              <a:t>e</a:t>
            </a:r>
            <a:r>
              <a:rPr dirty="0" sz="800" spc="10">
                <a:latin typeface="Open Sans"/>
                <a:cs typeface="Open Sans"/>
              </a:rPr>
              <a:t>l</a:t>
            </a:r>
            <a:r>
              <a:rPr dirty="0" sz="800" spc="5">
                <a:latin typeface="Open Sans"/>
                <a:cs typeface="Open Sans"/>
              </a:rPr>
              <a:t>o</a:t>
            </a:r>
            <a:r>
              <a:rPr dirty="0" sz="800" spc="10">
                <a:latin typeface="Open Sans"/>
                <a:cs typeface="Open Sans"/>
              </a:rPr>
              <a:t>i</a:t>
            </a:r>
            <a:r>
              <a:rPr dirty="0" sz="800" spc="15">
                <a:latin typeface="Open Sans"/>
                <a:cs typeface="Open Sans"/>
              </a:rPr>
              <a:t>tt</a:t>
            </a:r>
            <a:r>
              <a:rPr dirty="0" sz="800">
                <a:latin typeface="Open Sans"/>
                <a:cs typeface="Open Sans"/>
              </a:rPr>
              <a:t>e </a:t>
            </a:r>
            <a:r>
              <a:rPr dirty="0" sz="800" spc="10">
                <a:latin typeface="Open Sans"/>
                <a:cs typeface="Open Sans"/>
              </a:rPr>
              <a:t>D</a:t>
            </a:r>
            <a:r>
              <a:rPr dirty="0" sz="800" spc="15">
                <a:latin typeface="Open Sans"/>
                <a:cs typeface="Open Sans"/>
              </a:rPr>
              <a:t>eve</a:t>
            </a:r>
            <a:r>
              <a:rPr dirty="0" sz="800" spc="10">
                <a:latin typeface="Open Sans"/>
                <a:cs typeface="Open Sans"/>
              </a:rPr>
              <a:t>l</a:t>
            </a:r>
            <a:r>
              <a:rPr dirty="0" sz="800" spc="5">
                <a:latin typeface="Open Sans"/>
                <a:cs typeface="Open Sans"/>
              </a:rPr>
              <a:t>o</a:t>
            </a:r>
            <a:r>
              <a:rPr dirty="0" sz="800" spc="10">
                <a:latin typeface="Open Sans"/>
                <a:cs typeface="Open Sans"/>
              </a:rPr>
              <a:t>p</a:t>
            </a:r>
            <a:r>
              <a:rPr dirty="0" sz="800" spc="5">
                <a:latin typeface="Open Sans"/>
                <a:cs typeface="Open Sans"/>
              </a:rPr>
              <a:t>m</a:t>
            </a:r>
            <a:r>
              <a:rPr dirty="0" sz="800">
                <a:latin typeface="Open Sans"/>
                <a:cs typeface="Open Sans"/>
              </a:rPr>
              <a:t>e</a:t>
            </a:r>
            <a:r>
              <a:rPr dirty="0" sz="800" spc="10">
                <a:latin typeface="Open Sans"/>
                <a:cs typeface="Open Sans"/>
              </a:rPr>
              <a:t>n</a:t>
            </a:r>
            <a:r>
              <a:rPr dirty="0" sz="800">
                <a:latin typeface="Open Sans"/>
                <a:cs typeface="Open Sans"/>
              </a:rPr>
              <a:t>t</a:t>
            </a:r>
            <a:r>
              <a:rPr dirty="0" sz="800" spc="-15">
                <a:latin typeface="Open Sans"/>
                <a:cs typeface="Open Sans"/>
              </a:rPr>
              <a:t> </a:t>
            </a:r>
            <a:r>
              <a:rPr dirty="0" sz="800" spc="10">
                <a:latin typeface="Open Sans"/>
                <a:cs typeface="Open Sans"/>
              </a:rPr>
              <a:t>LL</a:t>
            </a:r>
            <a:r>
              <a:rPr dirty="0" sz="800" spc="5">
                <a:latin typeface="Open Sans"/>
                <a:cs typeface="Open Sans"/>
              </a:rPr>
              <a:t>C</a:t>
            </a:r>
            <a:r>
              <a:rPr dirty="0" sz="800">
                <a:latin typeface="Open Sans"/>
                <a:cs typeface="Open Sans"/>
              </a:rPr>
              <a:t>.</a:t>
            </a:r>
            <a:r>
              <a:rPr dirty="0" sz="800" spc="-5">
                <a:latin typeface="Open Sans"/>
                <a:cs typeface="Open Sans"/>
              </a:rPr>
              <a:t> </a:t>
            </a:r>
            <a:r>
              <a:rPr dirty="0" sz="800" spc="5">
                <a:latin typeface="Open Sans"/>
                <a:cs typeface="Open Sans"/>
              </a:rPr>
              <a:t>A</a:t>
            </a:r>
            <a:r>
              <a:rPr dirty="0" sz="800" spc="10">
                <a:latin typeface="Open Sans"/>
                <a:cs typeface="Open Sans"/>
              </a:rPr>
              <a:t>l</a:t>
            </a:r>
            <a:r>
              <a:rPr dirty="0" sz="800">
                <a:latin typeface="Open Sans"/>
                <a:cs typeface="Open Sans"/>
              </a:rPr>
              <a:t>l</a:t>
            </a:r>
            <a:r>
              <a:rPr dirty="0" sz="800" spc="20">
                <a:latin typeface="Open Sans"/>
                <a:cs typeface="Open Sans"/>
              </a:rPr>
              <a:t> </a:t>
            </a:r>
            <a:r>
              <a:rPr dirty="0" sz="800" spc="5">
                <a:latin typeface="Open Sans"/>
                <a:cs typeface="Open Sans"/>
              </a:rPr>
              <a:t>r</a:t>
            </a:r>
            <a:r>
              <a:rPr dirty="0" sz="800" spc="10">
                <a:latin typeface="Open Sans"/>
                <a:cs typeface="Open Sans"/>
              </a:rPr>
              <a:t>i</a:t>
            </a:r>
            <a:r>
              <a:rPr dirty="0" sz="800" spc="15">
                <a:latin typeface="Open Sans"/>
                <a:cs typeface="Open Sans"/>
              </a:rPr>
              <a:t>g</a:t>
            </a:r>
            <a:r>
              <a:rPr dirty="0" sz="800" spc="10">
                <a:latin typeface="Open Sans"/>
                <a:cs typeface="Open Sans"/>
              </a:rPr>
              <a:t>h</a:t>
            </a:r>
            <a:r>
              <a:rPr dirty="0" sz="800" spc="15">
                <a:latin typeface="Open Sans"/>
                <a:cs typeface="Open Sans"/>
              </a:rPr>
              <a:t>t</a:t>
            </a:r>
            <a:r>
              <a:rPr dirty="0" sz="800">
                <a:latin typeface="Open Sans"/>
                <a:cs typeface="Open Sans"/>
              </a:rPr>
              <a:t>s</a:t>
            </a:r>
            <a:r>
              <a:rPr dirty="0" sz="800" spc="5">
                <a:latin typeface="Open Sans"/>
                <a:cs typeface="Open Sans"/>
              </a:rPr>
              <a:t> r</a:t>
            </a:r>
            <a:r>
              <a:rPr dirty="0" sz="800" spc="15">
                <a:latin typeface="Open Sans"/>
                <a:cs typeface="Open Sans"/>
              </a:rPr>
              <a:t>e</a:t>
            </a:r>
            <a:r>
              <a:rPr dirty="0" sz="800" spc="10">
                <a:latin typeface="Open Sans"/>
                <a:cs typeface="Open Sans"/>
              </a:rPr>
              <a:t>s</a:t>
            </a:r>
            <a:r>
              <a:rPr dirty="0" sz="800" spc="15">
                <a:latin typeface="Open Sans"/>
                <a:cs typeface="Open Sans"/>
              </a:rPr>
              <a:t>e</a:t>
            </a:r>
            <a:r>
              <a:rPr dirty="0" sz="800" spc="5">
                <a:latin typeface="Open Sans"/>
                <a:cs typeface="Open Sans"/>
              </a:rPr>
              <a:t>r</a:t>
            </a:r>
            <a:r>
              <a:rPr dirty="0" sz="800" spc="15">
                <a:latin typeface="Open Sans"/>
                <a:cs typeface="Open Sans"/>
              </a:rPr>
              <a:t>ve</a:t>
            </a:r>
            <a:r>
              <a:rPr dirty="0" sz="800" spc="10">
                <a:latin typeface="Open Sans"/>
                <a:cs typeface="Open Sans"/>
              </a:rPr>
              <a:t>d</a:t>
            </a:r>
            <a:r>
              <a:rPr dirty="0" sz="800">
                <a:latin typeface="Open Sans"/>
                <a:cs typeface="Open Sans"/>
              </a:rPr>
              <a:t>.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02464" y="6478517"/>
            <a:ext cx="129539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0">
                <a:latin typeface="Verdana"/>
                <a:cs typeface="Verdana"/>
              </a:rPr>
              <a:t>30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55704" y="6635897"/>
            <a:ext cx="2032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latin typeface="Verdana"/>
                <a:cs typeface="Verdana"/>
              </a:rPr>
              <a:t>3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05118" y="3701529"/>
            <a:ext cx="98044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</a:pPr>
            <a:r>
              <a:rPr dirty="0" sz="1200" spc="-5" b="1">
                <a:latin typeface="Open Sans"/>
                <a:cs typeface="Open Sans"/>
              </a:rPr>
              <a:t>O</a:t>
            </a:r>
            <a:r>
              <a:rPr dirty="0" sz="1200" spc="-15" b="1">
                <a:latin typeface="Open Sans"/>
                <a:cs typeface="Open Sans"/>
              </a:rPr>
              <a:t>pe</a:t>
            </a:r>
            <a:r>
              <a:rPr dirty="0" sz="1200" spc="-5" b="1">
                <a:latin typeface="Open Sans"/>
                <a:cs typeface="Open Sans"/>
              </a:rPr>
              <a:t>rat</a:t>
            </a:r>
            <a:r>
              <a:rPr dirty="0" sz="1200" b="1">
                <a:latin typeface="Open Sans"/>
                <a:cs typeface="Open Sans"/>
              </a:rPr>
              <a:t>e</a:t>
            </a:r>
            <a:r>
              <a:rPr dirty="0" sz="1200" spc="2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d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20" b="1">
                <a:latin typeface="Open Sans"/>
                <a:cs typeface="Open Sans"/>
              </a:rPr>
              <a:t>M</a:t>
            </a:r>
            <a:r>
              <a:rPr dirty="0" sz="1200" b="1">
                <a:latin typeface="Open Sans"/>
                <a:cs typeface="Open Sans"/>
              </a:rPr>
              <a:t>on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b="1">
                <a:latin typeface="Open Sans"/>
                <a:cs typeface="Open Sans"/>
              </a:rPr>
              <a:t>or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61688" y="3407664"/>
            <a:ext cx="1371600" cy="914400"/>
          </a:xfrm>
          <a:custGeom>
            <a:avLst/>
            <a:gdLst/>
            <a:ahLst/>
            <a:cxnLst/>
            <a:rect l="l" t="t" r="r" b="b"/>
            <a:pathLst>
              <a:path w="1371600" h="914400">
                <a:moveTo>
                  <a:pt x="0" y="0"/>
                </a:moveTo>
                <a:lnTo>
                  <a:pt x="1371600" y="0"/>
                </a:lnTo>
                <a:lnTo>
                  <a:pt x="13716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DFEF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20114" y="3692207"/>
            <a:ext cx="105346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marR="5080" indent="-276225">
              <a:lnSpc>
                <a:spcPct val="100000"/>
              </a:lnSpc>
            </a:pPr>
            <a:r>
              <a:rPr dirty="0" sz="1200" spc="-15" b="1">
                <a:latin typeface="Open Sans"/>
                <a:cs typeface="Open Sans"/>
              </a:rPr>
              <a:t>B</a:t>
            </a:r>
            <a:r>
              <a:rPr dirty="0" sz="1200" b="1">
                <a:latin typeface="Open Sans"/>
                <a:cs typeface="Open Sans"/>
              </a:rPr>
              <a:t>u</a:t>
            </a:r>
            <a:r>
              <a:rPr dirty="0" sz="1200" spc="5" b="1">
                <a:latin typeface="Open Sans"/>
                <a:cs typeface="Open Sans"/>
              </a:rPr>
              <a:t>il</a:t>
            </a:r>
            <a:r>
              <a:rPr dirty="0" sz="1200" spc="-10" b="1">
                <a:latin typeface="Open Sans"/>
                <a:cs typeface="Open Sans"/>
              </a:rPr>
              <a:t>d</a:t>
            </a:r>
            <a:r>
              <a:rPr dirty="0" sz="1200" spc="-2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nd</a:t>
            </a:r>
            <a:r>
              <a:rPr dirty="0" sz="1200" spc="5" b="1">
                <a:latin typeface="Open Sans"/>
                <a:cs typeface="Open Sans"/>
              </a:rPr>
              <a:t> </a:t>
            </a:r>
            <a:r>
              <a:rPr dirty="0" sz="1200" b="1">
                <a:latin typeface="Open Sans"/>
                <a:cs typeface="Open Sans"/>
              </a:rPr>
              <a:t>use</a:t>
            </a:r>
            <a:r>
              <a:rPr dirty="0" sz="1200" b="1">
                <a:latin typeface="Open Sans"/>
                <a:cs typeface="Open Sans"/>
              </a:rPr>
              <a:t> </a:t>
            </a:r>
            <a:r>
              <a:rPr dirty="0" sz="1200" spc="-20" b="1">
                <a:latin typeface="Open Sans"/>
                <a:cs typeface="Open Sans"/>
              </a:rPr>
              <a:t>m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-15" b="1">
                <a:latin typeface="Open Sans"/>
                <a:cs typeface="Open Sans"/>
              </a:rPr>
              <a:t>de</a:t>
            </a:r>
            <a:r>
              <a:rPr dirty="0" sz="1200" b="1">
                <a:latin typeface="Open Sans"/>
                <a:cs typeface="Open Sans"/>
              </a:rPr>
              <a:t>l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0695" y="3783646"/>
            <a:ext cx="14712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latin typeface="Open Sans"/>
                <a:cs typeface="Open Sans"/>
              </a:rPr>
              <a:t>V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5" b="1">
                <a:latin typeface="Open Sans"/>
                <a:cs typeface="Open Sans"/>
              </a:rPr>
              <a:t>r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f</a:t>
            </a:r>
            <a:r>
              <a:rPr dirty="0" sz="1200" spc="-10" b="1">
                <a:latin typeface="Open Sans"/>
                <a:cs typeface="Open Sans"/>
              </a:rPr>
              <a:t>y</a:t>
            </a:r>
            <a:r>
              <a:rPr dirty="0" sz="120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d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0" b="1">
                <a:latin typeface="Open Sans"/>
                <a:cs typeface="Open Sans"/>
              </a:rPr>
              <a:t>V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5" b="1">
                <a:latin typeface="Open Sans"/>
                <a:cs typeface="Open Sans"/>
              </a:rPr>
              <a:t>li</a:t>
            </a:r>
            <a:r>
              <a:rPr dirty="0" sz="1200" spc="-15" b="1">
                <a:latin typeface="Open Sans"/>
                <a:cs typeface="Open Sans"/>
              </a:rPr>
              <a:t>date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44204" y="3692207"/>
            <a:ext cx="99060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9055">
              <a:lnSpc>
                <a:spcPct val="100000"/>
              </a:lnSpc>
            </a:pPr>
            <a:r>
              <a:rPr dirty="0" sz="1200" b="1">
                <a:latin typeface="Open Sans"/>
                <a:cs typeface="Open Sans"/>
              </a:rPr>
              <a:t>Co</a:t>
            </a:r>
            <a:r>
              <a:rPr dirty="0" sz="1200" spc="5" b="1">
                <a:latin typeface="Open Sans"/>
                <a:cs typeface="Open Sans"/>
              </a:rPr>
              <a:t>ll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spc="-10" b="1">
                <a:latin typeface="Open Sans"/>
                <a:cs typeface="Open Sans"/>
              </a:rPr>
              <a:t>c</a:t>
            </a:r>
            <a:r>
              <a:rPr dirty="0" sz="1200" b="1">
                <a:latin typeface="Open Sans"/>
                <a:cs typeface="Open Sans"/>
              </a:rPr>
              <a:t>t</a:t>
            </a:r>
            <a:r>
              <a:rPr dirty="0" sz="1200" spc="-2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d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p</a:t>
            </a:r>
            <a:r>
              <a:rPr dirty="0" sz="1200" spc="-5" b="1">
                <a:latin typeface="Open Sans"/>
                <a:cs typeface="Open Sans"/>
              </a:rPr>
              <a:t>r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-15" b="1">
                <a:latin typeface="Open Sans"/>
                <a:cs typeface="Open Sans"/>
              </a:rPr>
              <a:t>ce</a:t>
            </a:r>
            <a:r>
              <a:rPr dirty="0" sz="1200" b="1">
                <a:latin typeface="Open Sans"/>
                <a:cs typeface="Open Sans"/>
              </a:rPr>
              <a:t>ss</a:t>
            </a:r>
            <a:r>
              <a:rPr dirty="0" sz="1200" spc="15" b="1">
                <a:latin typeface="Open Sans"/>
                <a:cs typeface="Open Sans"/>
              </a:rPr>
              <a:t> </a:t>
            </a:r>
            <a:r>
              <a:rPr dirty="0" sz="1200" spc="-15" b="1">
                <a:latin typeface="Open Sans"/>
                <a:cs typeface="Open Sans"/>
              </a:rPr>
              <a:t>d</a:t>
            </a:r>
            <a:r>
              <a:rPr dirty="0" sz="1200" spc="-5" b="1">
                <a:latin typeface="Open Sans"/>
                <a:cs typeface="Open Sans"/>
              </a:rPr>
              <a:t>ata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02523" y="3404615"/>
            <a:ext cx="1371600" cy="914400"/>
          </a:xfrm>
          <a:prstGeom prst="rect">
            <a:avLst/>
          </a:prstGeom>
          <a:solidFill>
            <a:srgbClr val="61B5E4"/>
          </a:solidFill>
        </p:spPr>
        <p:txBody>
          <a:bodyPr wrap="square" lIns="0" tIns="0" rIns="0" bIns="0" rtlCol="0" vert="horz">
            <a:spAutoFit/>
          </a:bodyPr>
          <a:lstStyle/>
          <a:p>
            <a:pPr marL="95885">
              <a:lnSpc>
                <a:spcPct val="100000"/>
              </a:lnSpc>
            </a:pPr>
            <a:r>
              <a:rPr dirty="0" sz="1200" spc="-5" b="1">
                <a:latin typeface="Open Sans"/>
                <a:cs typeface="Open Sans"/>
              </a:rPr>
              <a:t>D</a:t>
            </a:r>
            <a:r>
              <a:rPr dirty="0" sz="1200" spc="-15" b="1">
                <a:latin typeface="Open Sans"/>
                <a:cs typeface="Open Sans"/>
              </a:rPr>
              <a:t>ep</a:t>
            </a:r>
            <a:r>
              <a:rPr dirty="0" sz="1200" b="1">
                <a:latin typeface="Open Sans"/>
                <a:cs typeface="Open Sans"/>
              </a:rPr>
              <a:t>l</a:t>
            </a:r>
            <a:r>
              <a:rPr dirty="0" sz="1200" b="1">
                <a:latin typeface="Open Sans"/>
                <a:cs typeface="Open Sans"/>
              </a:rPr>
              <a:t>o</a:t>
            </a:r>
            <a:r>
              <a:rPr dirty="0" sz="1200" spc="-10" b="1">
                <a:latin typeface="Open Sans"/>
                <a:cs typeface="Open Sans"/>
              </a:rPr>
              <a:t>y</a:t>
            </a:r>
            <a:r>
              <a:rPr dirty="0" sz="120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d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U</a:t>
            </a:r>
            <a:r>
              <a:rPr dirty="0" sz="1200" b="1">
                <a:latin typeface="Open Sans"/>
                <a:cs typeface="Open Sans"/>
              </a:rPr>
              <a:t>s</a:t>
            </a:r>
            <a:r>
              <a:rPr dirty="0" sz="1200" spc="-10" b="1">
                <a:latin typeface="Open Sans"/>
                <a:cs typeface="Open Sans"/>
              </a:rPr>
              <a:t>e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10349" y="5462272"/>
            <a:ext cx="11068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I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d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e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n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i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f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y</a:t>
            </a:r>
            <a:r>
              <a:rPr dirty="0" sz="1000" spc="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I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r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ining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14238" y="5614695"/>
            <a:ext cx="2984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risks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25895" y="5489974"/>
            <a:ext cx="75628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065" marR="5080" indent="-127000">
              <a:lnSpc>
                <a:spcPct val="100000"/>
              </a:lnSpc>
            </a:pP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D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ata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s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Bi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as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n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lysis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54133" y="5765347"/>
            <a:ext cx="111950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740" marR="5080" indent="-193675">
              <a:lnSpc>
                <a:spcPct val="100000"/>
              </a:lnSpc>
            </a:pP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R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e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d</a:t>
            </a:r>
            <a:r>
              <a:rPr dirty="0" sz="1000" spc="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e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m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Sec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uri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y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Assess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m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nt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76834" y="5158944"/>
            <a:ext cx="11563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8140" marR="5080" indent="-346075">
              <a:lnSpc>
                <a:spcPct val="100000"/>
              </a:lnSpc>
            </a:pP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Tr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a</a:t>
            </a:r>
            <a:r>
              <a:rPr dirty="0" sz="1000">
                <a:solidFill>
                  <a:srgbClr val="0E2C52"/>
                </a:solidFill>
                <a:latin typeface="Open Sans"/>
                <a:cs typeface="Open Sans"/>
              </a:rPr>
              <a:t>c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k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e</a:t>
            </a:r>
            <a:r>
              <a:rPr dirty="0" sz="1000" spc="-20">
                <a:solidFill>
                  <a:srgbClr val="0E2C52"/>
                </a:solidFill>
                <a:latin typeface="Open Sans"/>
                <a:cs typeface="Open Sans"/>
              </a:rPr>
              <a:t>x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pl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in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bili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y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m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e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ri</a:t>
            </a:r>
            <a:r>
              <a:rPr dirty="0" sz="1000">
                <a:solidFill>
                  <a:srgbClr val="0E2C52"/>
                </a:solidFill>
                <a:latin typeface="Open Sans"/>
                <a:cs typeface="Open Sans"/>
              </a:rPr>
              <a:t>c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63710" y="5570549"/>
            <a:ext cx="1890395" cy="776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1078230" indent="635">
              <a:lnSpc>
                <a:spcPct val="100000"/>
              </a:lnSpc>
            </a:pP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ddi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i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o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n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l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Ho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ld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ut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 Tr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ining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D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at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endParaRPr sz="1000">
              <a:latin typeface="Open Sans"/>
              <a:cs typeface="Open Sans"/>
            </a:endParaRPr>
          </a:p>
          <a:p>
            <a:pPr marL="1106805" marR="5080" indent="-338455">
              <a:lnSpc>
                <a:spcPct val="100000"/>
              </a:lnSpc>
              <a:spcBef>
                <a:spcPts val="114"/>
              </a:spcBef>
            </a:pP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Bi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s</a:t>
            </a:r>
            <a:r>
              <a:rPr dirty="0" sz="1000">
                <a:solidFill>
                  <a:srgbClr val="61B5E4"/>
                </a:solidFill>
                <a:latin typeface="Open Sans"/>
                <a:cs typeface="Open Sans"/>
              </a:rPr>
              <a:t>  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nd</a:t>
            </a:r>
            <a:r>
              <a:rPr dirty="0" sz="1000" spc="5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r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li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bili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y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es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61B5E4"/>
                </a:solidFill>
                <a:latin typeface="Open Sans"/>
                <a:cs typeface="Open Sans"/>
              </a:rPr>
              <a:t>set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18562" y="6045780"/>
            <a:ext cx="83058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</a:pP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Ro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bu</a:t>
            </a:r>
            <a:r>
              <a:rPr dirty="0" sz="1000">
                <a:solidFill>
                  <a:srgbClr val="0E2C52"/>
                </a:solidFill>
                <a:latin typeface="Open Sans"/>
                <a:cs typeface="Open Sans"/>
              </a:rPr>
              <a:t>s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n</a:t>
            </a:r>
            <a:r>
              <a:rPr dirty="0" sz="1000">
                <a:solidFill>
                  <a:srgbClr val="0E2C52"/>
                </a:solidFill>
                <a:latin typeface="Open Sans"/>
                <a:cs typeface="Open Sans"/>
              </a:rPr>
              <a:t>ess</a:t>
            </a:r>
            <a:r>
              <a:rPr dirty="0" sz="1000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S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tat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i</a:t>
            </a:r>
            <a:r>
              <a:rPr dirty="0" sz="1000">
                <a:solidFill>
                  <a:srgbClr val="0E2C52"/>
                </a:solidFill>
                <a:latin typeface="Open Sans"/>
                <a:cs typeface="Open Sans"/>
              </a:rPr>
              <a:t>s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i</a:t>
            </a:r>
            <a:r>
              <a:rPr dirty="0" sz="1000">
                <a:solidFill>
                  <a:srgbClr val="0E2C52"/>
                </a:solidFill>
                <a:latin typeface="Open Sans"/>
                <a:cs typeface="Open Sans"/>
              </a:rPr>
              <a:t>c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s</a:t>
            </a:r>
            <a:r>
              <a:rPr dirty="0" sz="1000" spc="-20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nd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Im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pr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ve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m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nt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 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89477" y="5572953"/>
            <a:ext cx="7747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st</a:t>
            </a:r>
            <a:r>
              <a:rPr dirty="0" sz="1000" spc="-1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fo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r</a:t>
            </a:r>
            <a:r>
              <a:rPr dirty="0" sz="1000" spc="15">
                <a:solidFill>
                  <a:srgbClr val="0E2C52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D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ri</a:t>
            </a:r>
            <a:r>
              <a:rPr dirty="0" sz="1000" spc="-10">
                <a:solidFill>
                  <a:srgbClr val="0E2C52"/>
                </a:solidFill>
                <a:latin typeface="Open Sans"/>
                <a:cs typeface="Open Sans"/>
              </a:rPr>
              <a:t>f</a:t>
            </a:r>
            <a:r>
              <a:rPr dirty="0" sz="1000" spc="-5">
                <a:solidFill>
                  <a:srgbClr val="0E2C52"/>
                </a:solidFill>
                <a:latin typeface="Open Sans"/>
                <a:cs typeface="Open Sans"/>
              </a:rPr>
              <a:t>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55414" y="491718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8931" y="5314"/>
                </a:lnTo>
                <a:lnTo>
                  <a:pt x="98835" y="20412"/>
                </a:lnTo>
                <a:lnTo>
                  <a:pt x="63863" y="44022"/>
                </a:lnTo>
                <a:lnTo>
                  <a:pt x="35284" y="74872"/>
                </a:lnTo>
                <a:lnTo>
                  <a:pt x="14371" y="111694"/>
                </a:lnTo>
                <a:lnTo>
                  <a:pt x="2393" y="153215"/>
                </a:lnTo>
                <a:lnTo>
                  <a:pt x="0" y="182880"/>
                </a:lnTo>
                <a:lnTo>
                  <a:pt x="606" y="197879"/>
                </a:lnTo>
                <a:lnTo>
                  <a:pt x="9323" y="240684"/>
                </a:lnTo>
                <a:lnTo>
                  <a:pt x="27399" y="279213"/>
                </a:lnTo>
                <a:lnTo>
                  <a:pt x="53563" y="312196"/>
                </a:lnTo>
                <a:lnTo>
                  <a:pt x="86546" y="338360"/>
                </a:lnTo>
                <a:lnTo>
                  <a:pt x="125075" y="356436"/>
                </a:lnTo>
                <a:lnTo>
                  <a:pt x="167880" y="365153"/>
                </a:lnTo>
                <a:lnTo>
                  <a:pt x="182880" y="365760"/>
                </a:lnTo>
                <a:lnTo>
                  <a:pt x="197879" y="365153"/>
                </a:lnTo>
                <a:lnTo>
                  <a:pt x="240684" y="356436"/>
                </a:lnTo>
                <a:lnTo>
                  <a:pt x="279213" y="338360"/>
                </a:lnTo>
                <a:lnTo>
                  <a:pt x="312196" y="312196"/>
                </a:lnTo>
                <a:lnTo>
                  <a:pt x="338360" y="279213"/>
                </a:lnTo>
                <a:lnTo>
                  <a:pt x="356436" y="240684"/>
                </a:lnTo>
                <a:lnTo>
                  <a:pt x="365153" y="197879"/>
                </a:lnTo>
                <a:lnTo>
                  <a:pt x="365760" y="182880"/>
                </a:lnTo>
                <a:lnTo>
                  <a:pt x="365153" y="167880"/>
                </a:lnTo>
                <a:lnTo>
                  <a:pt x="356436" y="125075"/>
                </a:lnTo>
                <a:lnTo>
                  <a:pt x="338360" y="86546"/>
                </a:lnTo>
                <a:lnTo>
                  <a:pt x="312196" y="53563"/>
                </a:lnTo>
                <a:lnTo>
                  <a:pt x="279213" y="27399"/>
                </a:lnTo>
                <a:lnTo>
                  <a:pt x="240684" y="9323"/>
                </a:lnTo>
                <a:lnTo>
                  <a:pt x="197879" y="606"/>
                </a:lnTo>
                <a:lnTo>
                  <a:pt x="182880" y="0"/>
                </a:lnTo>
                <a:close/>
              </a:path>
            </a:pathLst>
          </a:custGeom>
          <a:solidFill>
            <a:srgbClr val="0E2C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55414" y="491718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5314" y="138931"/>
                </a:lnTo>
                <a:lnTo>
                  <a:pt x="20412" y="98835"/>
                </a:lnTo>
                <a:lnTo>
                  <a:pt x="44022" y="63863"/>
                </a:lnTo>
                <a:lnTo>
                  <a:pt x="74872" y="35284"/>
                </a:lnTo>
                <a:lnTo>
                  <a:pt x="111694" y="14371"/>
                </a:lnTo>
                <a:lnTo>
                  <a:pt x="153215" y="2393"/>
                </a:lnTo>
                <a:lnTo>
                  <a:pt x="182880" y="0"/>
                </a:lnTo>
                <a:lnTo>
                  <a:pt x="197879" y="606"/>
                </a:lnTo>
                <a:lnTo>
                  <a:pt x="240684" y="9323"/>
                </a:lnTo>
                <a:lnTo>
                  <a:pt x="279213" y="27399"/>
                </a:lnTo>
                <a:lnTo>
                  <a:pt x="312196" y="53563"/>
                </a:lnTo>
                <a:lnTo>
                  <a:pt x="338360" y="86546"/>
                </a:lnTo>
                <a:lnTo>
                  <a:pt x="356436" y="125075"/>
                </a:lnTo>
                <a:lnTo>
                  <a:pt x="365153" y="167880"/>
                </a:lnTo>
                <a:lnTo>
                  <a:pt x="365760" y="182880"/>
                </a:lnTo>
                <a:lnTo>
                  <a:pt x="365153" y="197879"/>
                </a:lnTo>
                <a:lnTo>
                  <a:pt x="356436" y="240684"/>
                </a:lnTo>
                <a:lnTo>
                  <a:pt x="338360" y="279213"/>
                </a:lnTo>
                <a:lnTo>
                  <a:pt x="312196" y="312196"/>
                </a:lnTo>
                <a:lnTo>
                  <a:pt x="279213" y="338360"/>
                </a:lnTo>
                <a:lnTo>
                  <a:pt x="240684" y="356436"/>
                </a:lnTo>
                <a:lnTo>
                  <a:pt x="197879" y="365153"/>
                </a:lnTo>
                <a:lnTo>
                  <a:pt x="182880" y="365760"/>
                </a:lnTo>
                <a:lnTo>
                  <a:pt x="167880" y="365153"/>
                </a:lnTo>
                <a:lnTo>
                  <a:pt x="125075" y="356436"/>
                </a:lnTo>
                <a:lnTo>
                  <a:pt x="86546" y="338360"/>
                </a:lnTo>
                <a:lnTo>
                  <a:pt x="53563" y="312196"/>
                </a:lnTo>
                <a:lnTo>
                  <a:pt x="27399" y="279213"/>
                </a:lnTo>
                <a:lnTo>
                  <a:pt x="9323" y="240684"/>
                </a:lnTo>
                <a:lnTo>
                  <a:pt x="606" y="197879"/>
                </a:lnTo>
                <a:lnTo>
                  <a:pt x="0" y="182880"/>
                </a:lnTo>
                <a:close/>
              </a:path>
            </a:pathLst>
          </a:custGeom>
          <a:ln w="25400">
            <a:solidFill>
              <a:srgbClr val="0E2C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28082" y="5506973"/>
            <a:ext cx="402590" cy="402590"/>
          </a:xfrm>
          <a:custGeom>
            <a:avLst/>
            <a:gdLst/>
            <a:ahLst/>
            <a:cxnLst/>
            <a:rect l="l" t="t" r="r" b="b"/>
            <a:pathLst>
              <a:path w="402589" h="402589">
                <a:moveTo>
                  <a:pt x="201168" y="0"/>
                </a:moveTo>
                <a:lnTo>
                  <a:pt x="152825" y="5846"/>
                </a:lnTo>
                <a:lnTo>
                  <a:pt x="108720" y="22454"/>
                </a:lnTo>
                <a:lnTo>
                  <a:pt x="70251" y="48425"/>
                </a:lnTo>
                <a:lnTo>
                  <a:pt x="38814" y="82361"/>
                </a:lnTo>
                <a:lnTo>
                  <a:pt x="15809" y="122865"/>
                </a:lnTo>
                <a:lnTo>
                  <a:pt x="2633" y="168538"/>
                </a:lnTo>
                <a:lnTo>
                  <a:pt x="0" y="201167"/>
                </a:lnTo>
                <a:lnTo>
                  <a:pt x="666" y="217666"/>
                </a:lnTo>
                <a:lnTo>
                  <a:pt x="10255" y="264751"/>
                </a:lnTo>
                <a:lnTo>
                  <a:pt x="30140" y="307133"/>
                </a:lnTo>
                <a:lnTo>
                  <a:pt x="58921" y="343414"/>
                </a:lnTo>
                <a:lnTo>
                  <a:pt x="95202" y="372195"/>
                </a:lnTo>
                <a:lnTo>
                  <a:pt x="137584" y="392080"/>
                </a:lnTo>
                <a:lnTo>
                  <a:pt x="184669" y="401669"/>
                </a:lnTo>
                <a:lnTo>
                  <a:pt x="201168" y="402335"/>
                </a:lnTo>
                <a:lnTo>
                  <a:pt x="217666" y="401669"/>
                </a:lnTo>
                <a:lnTo>
                  <a:pt x="264751" y="392080"/>
                </a:lnTo>
                <a:lnTo>
                  <a:pt x="307133" y="372195"/>
                </a:lnTo>
                <a:lnTo>
                  <a:pt x="343414" y="343414"/>
                </a:lnTo>
                <a:lnTo>
                  <a:pt x="372195" y="307133"/>
                </a:lnTo>
                <a:lnTo>
                  <a:pt x="392080" y="264751"/>
                </a:lnTo>
                <a:lnTo>
                  <a:pt x="401669" y="217666"/>
                </a:lnTo>
                <a:lnTo>
                  <a:pt x="402336" y="201167"/>
                </a:lnTo>
                <a:lnTo>
                  <a:pt x="401669" y="184669"/>
                </a:lnTo>
                <a:lnTo>
                  <a:pt x="392080" y="137584"/>
                </a:lnTo>
                <a:lnTo>
                  <a:pt x="372195" y="95202"/>
                </a:lnTo>
                <a:lnTo>
                  <a:pt x="343414" y="58921"/>
                </a:lnTo>
                <a:lnTo>
                  <a:pt x="307133" y="30140"/>
                </a:lnTo>
                <a:lnTo>
                  <a:pt x="264751" y="10255"/>
                </a:lnTo>
                <a:lnTo>
                  <a:pt x="217666" y="666"/>
                </a:lnTo>
                <a:lnTo>
                  <a:pt x="201168" y="0"/>
                </a:lnTo>
                <a:close/>
              </a:path>
            </a:pathLst>
          </a:custGeom>
          <a:solidFill>
            <a:srgbClr val="0E2C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28082" y="5506973"/>
            <a:ext cx="402590" cy="402590"/>
          </a:xfrm>
          <a:custGeom>
            <a:avLst/>
            <a:gdLst/>
            <a:ahLst/>
            <a:cxnLst/>
            <a:rect l="l" t="t" r="r" b="b"/>
            <a:pathLst>
              <a:path w="402589" h="402589">
                <a:moveTo>
                  <a:pt x="0" y="201167"/>
                </a:moveTo>
                <a:lnTo>
                  <a:pt x="5846" y="152825"/>
                </a:lnTo>
                <a:lnTo>
                  <a:pt x="22454" y="108720"/>
                </a:lnTo>
                <a:lnTo>
                  <a:pt x="48425" y="70251"/>
                </a:lnTo>
                <a:lnTo>
                  <a:pt x="82361" y="38814"/>
                </a:lnTo>
                <a:lnTo>
                  <a:pt x="122865" y="15809"/>
                </a:lnTo>
                <a:lnTo>
                  <a:pt x="168538" y="2633"/>
                </a:lnTo>
                <a:lnTo>
                  <a:pt x="201168" y="0"/>
                </a:lnTo>
                <a:lnTo>
                  <a:pt x="217666" y="666"/>
                </a:lnTo>
                <a:lnTo>
                  <a:pt x="264751" y="10255"/>
                </a:lnTo>
                <a:lnTo>
                  <a:pt x="307133" y="30140"/>
                </a:lnTo>
                <a:lnTo>
                  <a:pt x="343414" y="58921"/>
                </a:lnTo>
                <a:lnTo>
                  <a:pt x="372195" y="95202"/>
                </a:lnTo>
                <a:lnTo>
                  <a:pt x="392080" y="137584"/>
                </a:lnTo>
                <a:lnTo>
                  <a:pt x="401669" y="184669"/>
                </a:lnTo>
                <a:lnTo>
                  <a:pt x="402336" y="201167"/>
                </a:lnTo>
                <a:lnTo>
                  <a:pt x="401669" y="217666"/>
                </a:lnTo>
                <a:lnTo>
                  <a:pt x="392080" y="264751"/>
                </a:lnTo>
                <a:lnTo>
                  <a:pt x="372195" y="307133"/>
                </a:lnTo>
                <a:lnTo>
                  <a:pt x="343414" y="343414"/>
                </a:lnTo>
                <a:lnTo>
                  <a:pt x="307133" y="372195"/>
                </a:lnTo>
                <a:lnTo>
                  <a:pt x="264751" y="392080"/>
                </a:lnTo>
                <a:lnTo>
                  <a:pt x="217666" y="401669"/>
                </a:lnTo>
                <a:lnTo>
                  <a:pt x="201168" y="402335"/>
                </a:lnTo>
                <a:lnTo>
                  <a:pt x="184669" y="401669"/>
                </a:lnTo>
                <a:lnTo>
                  <a:pt x="137584" y="392080"/>
                </a:lnTo>
                <a:lnTo>
                  <a:pt x="95202" y="372195"/>
                </a:lnTo>
                <a:lnTo>
                  <a:pt x="58921" y="343414"/>
                </a:lnTo>
                <a:lnTo>
                  <a:pt x="30140" y="307133"/>
                </a:lnTo>
                <a:lnTo>
                  <a:pt x="10255" y="264751"/>
                </a:lnTo>
                <a:lnTo>
                  <a:pt x="666" y="217666"/>
                </a:lnTo>
                <a:lnTo>
                  <a:pt x="0" y="201167"/>
                </a:lnTo>
                <a:close/>
              </a:path>
            </a:pathLst>
          </a:custGeom>
          <a:ln w="25400">
            <a:solidFill>
              <a:srgbClr val="0E2C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181593" y="526922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80" y="0"/>
                </a:moveTo>
                <a:lnTo>
                  <a:pt x="138931" y="5314"/>
                </a:lnTo>
                <a:lnTo>
                  <a:pt x="98835" y="20412"/>
                </a:lnTo>
                <a:lnTo>
                  <a:pt x="63863" y="44022"/>
                </a:lnTo>
                <a:lnTo>
                  <a:pt x="35284" y="74872"/>
                </a:lnTo>
                <a:lnTo>
                  <a:pt x="14371" y="111694"/>
                </a:lnTo>
                <a:lnTo>
                  <a:pt x="2393" y="153215"/>
                </a:lnTo>
                <a:lnTo>
                  <a:pt x="0" y="182880"/>
                </a:lnTo>
                <a:lnTo>
                  <a:pt x="606" y="197879"/>
                </a:lnTo>
                <a:lnTo>
                  <a:pt x="9323" y="240684"/>
                </a:lnTo>
                <a:lnTo>
                  <a:pt x="27399" y="279213"/>
                </a:lnTo>
                <a:lnTo>
                  <a:pt x="53563" y="312196"/>
                </a:lnTo>
                <a:lnTo>
                  <a:pt x="86546" y="338360"/>
                </a:lnTo>
                <a:lnTo>
                  <a:pt x="125075" y="356436"/>
                </a:lnTo>
                <a:lnTo>
                  <a:pt x="167880" y="365153"/>
                </a:lnTo>
                <a:lnTo>
                  <a:pt x="182880" y="365760"/>
                </a:lnTo>
                <a:lnTo>
                  <a:pt x="197879" y="365153"/>
                </a:lnTo>
                <a:lnTo>
                  <a:pt x="240684" y="356436"/>
                </a:lnTo>
                <a:lnTo>
                  <a:pt x="279213" y="338360"/>
                </a:lnTo>
                <a:lnTo>
                  <a:pt x="312196" y="312196"/>
                </a:lnTo>
                <a:lnTo>
                  <a:pt x="338360" y="279213"/>
                </a:lnTo>
                <a:lnTo>
                  <a:pt x="356436" y="240684"/>
                </a:lnTo>
                <a:lnTo>
                  <a:pt x="365153" y="197879"/>
                </a:lnTo>
                <a:lnTo>
                  <a:pt x="365760" y="182880"/>
                </a:lnTo>
                <a:lnTo>
                  <a:pt x="365153" y="167880"/>
                </a:lnTo>
                <a:lnTo>
                  <a:pt x="356436" y="125075"/>
                </a:lnTo>
                <a:lnTo>
                  <a:pt x="338360" y="86546"/>
                </a:lnTo>
                <a:lnTo>
                  <a:pt x="312196" y="53563"/>
                </a:lnTo>
                <a:lnTo>
                  <a:pt x="279213" y="27399"/>
                </a:lnTo>
                <a:lnTo>
                  <a:pt x="240684" y="9323"/>
                </a:lnTo>
                <a:lnTo>
                  <a:pt x="197879" y="606"/>
                </a:lnTo>
                <a:lnTo>
                  <a:pt x="182880" y="0"/>
                </a:lnTo>
                <a:close/>
              </a:path>
            </a:pathLst>
          </a:custGeom>
          <a:solidFill>
            <a:srgbClr val="0E2C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181593" y="526922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80"/>
                </a:moveTo>
                <a:lnTo>
                  <a:pt x="5314" y="138931"/>
                </a:lnTo>
                <a:lnTo>
                  <a:pt x="20412" y="98835"/>
                </a:lnTo>
                <a:lnTo>
                  <a:pt x="44022" y="63863"/>
                </a:lnTo>
                <a:lnTo>
                  <a:pt x="74872" y="35284"/>
                </a:lnTo>
                <a:lnTo>
                  <a:pt x="111694" y="14371"/>
                </a:lnTo>
                <a:lnTo>
                  <a:pt x="153215" y="2393"/>
                </a:lnTo>
                <a:lnTo>
                  <a:pt x="182880" y="0"/>
                </a:lnTo>
                <a:lnTo>
                  <a:pt x="197879" y="606"/>
                </a:lnTo>
                <a:lnTo>
                  <a:pt x="240684" y="9323"/>
                </a:lnTo>
                <a:lnTo>
                  <a:pt x="279213" y="27399"/>
                </a:lnTo>
                <a:lnTo>
                  <a:pt x="312196" y="53563"/>
                </a:lnTo>
                <a:lnTo>
                  <a:pt x="338360" y="86546"/>
                </a:lnTo>
                <a:lnTo>
                  <a:pt x="356436" y="125075"/>
                </a:lnTo>
                <a:lnTo>
                  <a:pt x="365153" y="167880"/>
                </a:lnTo>
                <a:lnTo>
                  <a:pt x="365760" y="182880"/>
                </a:lnTo>
                <a:lnTo>
                  <a:pt x="365153" y="197879"/>
                </a:lnTo>
                <a:lnTo>
                  <a:pt x="356436" y="240684"/>
                </a:lnTo>
                <a:lnTo>
                  <a:pt x="338360" y="279213"/>
                </a:lnTo>
                <a:lnTo>
                  <a:pt x="312196" y="312196"/>
                </a:lnTo>
                <a:lnTo>
                  <a:pt x="279213" y="338360"/>
                </a:lnTo>
                <a:lnTo>
                  <a:pt x="240684" y="356436"/>
                </a:lnTo>
                <a:lnTo>
                  <a:pt x="197879" y="365153"/>
                </a:lnTo>
                <a:lnTo>
                  <a:pt x="182880" y="365760"/>
                </a:lnTo>
                <a:lnTo>
                  <a:pt x="167880" y="365153"/>
                </a:lnTo>
                <a:lnTo>
                  <a:pt x="125075" y="356436"/>
                </a:lnTo>
                <a:lnTo>
                  <a:pt x="86546" y="338360"/>
                </a:lnTo>
                <a:lnTo>
                  <a:pt x="53563" y="312196"/>
                </a:lnTo>
                <a:lnTo>
                  <a:pt x="27399" y="279213"/>
                </a:lnTo>
                <a:lnTo>
                  <a:pt x="9323" y="240684"/>
                </a:lnTo>
                <a:lnTo>
                  <a:pt x="606" y="197879"/>
                </a:lnTo>
                <a:lnTo>
                  <a:pt x="0" y="182880"/>
                </a:lnTo>
                <a:close/>
              </a:path>
            </a:pathLst>
          </a:custGeom>
          <a:ln w="25400">
            <a:solidFill>
              <a:srgbClr val="0E2C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755885" y="50680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80" y="0"/>
                </a:moveTo>
                <a:lnTo>
                  <a:pt x="138931" y="5314"/>
                </a:lnTo>
                <a:lnTo>
                  <a:pt x="98835" y="20412"/>
                </a:lnTo>
                <a:lnTo>
                  <a:pt x="63863" y="44022"/>
                </a:lnTo>
                <a:lnTo>
                  <a:pt x="35284" y="74872"/>
                </a:lnTo>
                <a:lnTo>
                  <a:pt x="14371" y="111694"/>
                </a:lnTo>
                <a:lnTo>
                  <a:pt x="2393" y="153215"/>
                </a:lnTo>
                <a:lnTo>
                  <a:pt x="0" y="182879"/>
                </a:lnTo>
                <a:lnTo>
                  <a:pt x="606" y="197879"/>
                </a:lnTo>
                <a:lnTo>
                  <a:pt x="9323" y="240684"/>
                </a:lnTo>
                <a:lnTo>
                  <a:pt x="27399" y="279213"/>
                </a:lnTo>
                <a:lnTo>
                  <a:pt x="53563" y="312196"/>
                </a:lnTo>
                <a:lnTo>
                  <a:pt x="86546" y="338360"/>
                </a:lnTo>
                <a:lnTo>
                  <a:pt x="125075" y="356436"/>
                </a:lnTo>
                <a:lnTo>
                  <a:pt x="167880" y="365153"/>
                </a:lnTo>
                <a:lnTo>
                  <a:pt x="182880" y="365759"/>
                </a:lnTo>
                <a:lnTo>
                  <a:pt x="197879" y="365153"/>
                </a:lnTo>
                <a:lnTo>
                  <a:pt x="240684" y="356436"/>
                </a:lnTo>
                <a:lnTo>
                  <a:pt x="279213" y="338360"/>
                </a:lnTo>
                <a:lnTo>
                  <a:pt x="312196" y="312196"/>
                </a:lnTo>
                <a:lnTo>
                  <a:pt x="338360" y="279213"/>
                </a:lnTo>
                <a:lnTo>
                  <a:pt x="356436" y="240684"/>
                </a:lnTo>
                <a:lnTo>
                  <a:pt x="365153" y="197879"/>
                </a:lnTo>
                <a:lnTo>
                  <a:pt x="365760" y="182879"/>
                </a:lnTo>
                <a:lnTo>
                  <a:pt x="365153" y="167880"/>
                </a:lnTo>
                <a:lnTo>
                  <a:pt x="356436" y="125075"/>
                </a:lnTo>
                <a:lnTo>
                  <a:pt x="338360" y="86546"/>
                </a:lnTo>
                <a:lnTo>
                  <a:pt x="312196" y="53563"/>
                </a:lnTo>
                <a:lnTo>
                  <a:pt x="279213" y="27399"/>
                </a:lnTo>
                <a:lnTo>
                  <a:pt x="240684" y="9323"/>
                </a:lnTo>
                <a:lnTo>
                  <a:pt x="197879" y="606"/>
                </a:lnTo>
                <a:lnTo>
                  <a:pt x="182880" y="0"/>
                </a:lnTo>
                <a:close/>
              </a:path>
            </a:pathLst>
          </a:custGeom>
          <a:solidFill>
            <a:srgbClr val="0E2C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755885" y="5068061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79"/>
                </a:moveTo>
                <a:lnTo>
                  <a:pt x="5314" y="138931"/>
                </a:lnTo>
                <a:lnTo>
                  <a:pt x="20412" y="98835"/>
                </a:lnTo>
                <a:lnTo>
                  <a:pt x="44022" y="63863"/>
                </a:lnTo>
                <a:lnTo>
                  <a:pt x="74872" y="35284"/>
                </a:lnTo>
                <a:lnTo>
                  <a:pt x="111694" y="14371"/>
                </a:lnTo>
                <a:lnTo>
                  <a:pt x="153215" y="2393"/>
                </a:lnTo>
                <a:lnTo>
                  <a:pt x="182880" y="0"/>
                </a:lnTo>
                <a:lnTo>
                  <a:pt x="197879" y="606"/>
                </a:lnTo>
                <a:lnTo>
                  <a:pt x="240684" y="9323"/>
                </a:lnTo>
                <a:lnTo>
                  <a:pt x="279213" y="27399"/>
                </a:lnTo>
                <a:lnTo>
                  <a:pt x="312196" y="53563"/>
                </a:lnTo>
                <a:lnTo>
                  <a:pt x="338360" y="86546"/>
                </a:lnTo>
                <a:lnTo>
                  <a:pt x="356436" y="125075"/>
                </a:lnTo>
                <a:lnTo>
                  <a:pt x="365153" y="167880"/>
                </a:lnTo>
                <a:lnTo>
                  <a:pt x="365760" y="182879"/>
                </a:lnTo>
                <a:lnTo>
                  <a:pt x="365153" y="197879"/>
                </a:lnTo>
                <a:lnTo>
                  <a:pt x="356436" y="240684"/>
                </a:lnTo>
                <a:lnTo>
                  <a:pt x="338360" y="279213"/>
                </a:lnTo>
                <a:lnTo>
                  <a:pt x="312196" y="312196"/>
                </a:lnTo>
                <a:lnTo>
                  <a:pt x="279213" y="338360"/>
                </a:lnTo>
                <a:lnTo>
                  <a:pt x="240684" y="356436"/>
                </a:lnTo>
                <a:lnTo>
                  <a:pt x="197879" y="365153"/>
                </a:lnTo>
                <a:lnTo>
                  <a:pt x="182880" y="365759"/>
                </a:lnTo>
                <a:lnTo>
                  <a:pt x="167880" y="365153"/>
                </a:lnTo>
                <a:lnTo>
                  <a:pt x="125075" y="356436"/>
                </a:lnTo>
                <a:lnTo>
                  <a:pt x="86546" y="338360"/>
                </a:lnTo>
                <a:lnTo>
                  <a:pt x="53563" y="312196"/>
                </a:lnTo>
                <a:lnTo>
                  <a:pt x="27399" y="279213"/>
                </a:lnTo>
                <a:lnTo>
                  <a:pt x="9323" y="240684"/>
                </a:lnTo>
                <a:lnTo>
                  <a:pt x="606" y="197879"/>
                </a:lnTo>
                <a:lnTo>
                  <a:pt x="0" y="182879"/>
                </a:lnTo>
                <a:close/>
              </a:path>
            </a:pathLst>
          </a:custGeom>
          <a:ln w="25400">
            <a:solidFill>
              <a:srgbClr val="0E2C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569702" y="468096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80" y="0"/>
                </a:moveTo>
                <a:lnTo>
                  <a:pt x="138931" y="5314"/>
                </a:lnTo>
                <a:lnTo>
                  <a:pt x="98835" y="20412"/>
                </a:lnTo>
                <a:lnTo>
                  <a:pt x="63863" y="44022"/>
                </a:lnTo>
                <a:lnTo>
                  <a:pt x="35284" y="74872"/>
                </a:lnTo>
                <a:lnTo>
                  <a:pt x="14371" y="111694"/>
                </a:lnTo>
                <a:lnTo>
                  <a:pt x="2393" y="153215"/>
                </a:lnTo>
                <a:lnTo>
                  <a:pt x="0" y="182880"/>
                </a:lnTo>
                <a:lnTo>
                  <a:pt x="606" y="197879"/>
                </a:lnTo>
                <a:lnTo>
                  <a:pt x="9323" y="240684"/>
                </a:lnTo>
                <a:lnTo>
                  <a:pt x="27399" y="279213"/>
                </a:lnTo>
                <a:lnTo>
                  <a:pt x="53563" y="312196"/>
                </a:lnTo>
                <a:lnTo>
                  <a:pt x="86546" y="338360"/>
                </a:lnTo>
                <a:lnTo>
                  <a:pt x="125075" y="356436"/>
                </a:lnTo>
                <a:lnTo>
                  <a:pt x="167880" y="365153"/>
                </a:lnTo>
                <a:lnTo>
                  <a:pt x="182880" y="365760"/>
                </a:lnTo>
                <a:lnTo>
                  <a:pt x="197879" y="365153"/>
                </a:lnTo>
                <a:lnTo>
                  <a:pt x="240684" y="356436"/>
                </a:lnTo>
                <a:lnTo>
                  <a:pt x="279213" y="338360"/>
                </a:lnTo>
                <a:lnTo>
                  <a:pt x="312196" y="312196"/>
                </a:lnTo>
                <a:lnTo>
                  <a:pt x="338360" y="279213"/>
                </a:lnTo>
                <a:lnTo>
                  <a:pt x="356436" y="240684"/>
                </a:lnTo>
                <a:lnTo>
                  <a:pt x="365153" y="197879"/>
                </a:lnTo>
                <a:lnTo>
                  <a:pt x="365760" y="182880"/>
                </a:lnTo>
                <a:lnTo>
                  <a:pt x="365153" y="167880"/>
                </a:lnTo>
                <a:lnTo>
                  <a:pt x="356436" y="125075"/>
                </a:lnTo>
                <a:lnTo>
                  <a:pt x="338360" y="86546"/>
                </a:lnTo>
                <a:lnTo>
                  <a:pt x="312196" y="53563"/>
                </a:lnTo>
                <a:lnTo>
                  <a:pt x="279213" y="27399"/>
                </a:lnTo>
                <a:lnTo>
                  <a:pt x="240684" y="9323"/>
                </a:lnTo>
                <a:lnTo>
                  <a:pt x="197879" y="606"/>
                </a:lnTo>
                <a:lnTo>
                  <a:pt x="182880" y="0"/>
                </a:lnTo>
                <a:close/>
              </a:path>
            </a:pathLst>
          </a:custGeom>
          <a:solidFill>
            <a:srgbClr val="0E2C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569702" y="468096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80"/>
                </a:moveTo>
                <a:lnTo>
                  <a:pt x="5314" y="138931"/>
                </a:lnTo>
                <a:lnTo>
                  <a:pt x="20412" y="98835"/>
                </a:lnTo>
                <a:lnTo>
                  <a:pt x="44022" y="63863"/>
                </a:lnTo>
                <a:lnTo>
                  <a:pt x="74872" y="35284"/>
                </a:lnTo>
                <a:lnTo>
                  <a:pt x="111694" y="14371"/>
                </a:lnTo>
                <a:lnTo>
                  <a:pt x="153215" y="2393"/>
                </a:lnTo>
                <a:lnTo>
                  <a:pt x="182880" y="0"/>
                </a:lnTo>
                <a:lnTo>
                  <a:pt x="197879" y="606"/>
                </a:lnTo>
                <a:lnTo>
                  <a:pt x="240684" y="9323"/>
                </a:lnTo>
                <a:lnTo>
                  <a:pt x="279213" y="27399"/>
                </a:lnTo>
                <a:lnTo>
                  <a:pt x="312196" y="53563"/>
                </a:lnTo>
                <a:lnTo>
                  <a:pt x="338360" y="86546"/>
                </a:lnTo>
                <a:lnTo>
                  <a:pt x="356436" y="125075"/>
                </a:lnTo>
                <a:lnTo>
                  <a:pt x="365153" y="167880"/>
                </a:lnTo>
                <a:lnTo>
                  <a:pt x="365760" y="182880"/>
                </a:lnTo>
                <a:lnTo>
                  <a:pt x="365153" y="197879"/>
                </a:lnTo>
                <a:lnTo>
                  <a:pt x="356436" y="240684"/>
                </a:lnTo>
                <a:lnTo>
                  <a:pt x="338360" y="279213"/>
                </a:lnTo>
                <a:lnTo>
                  <a:pt x="312196" y="312196"/>
                </a:lnTo>
                <a:lnTo>
                  <a:pt x="279213" y="338360"/>
                </a:lnTo>
                <a:lnTo>
                  <a:pt x="240684" y="356436"/>
                </a:lnTo>
                <a:lnTo>
                  <a:pt x="197879" y="365153"/>
                </a:lnTo>
                <a:lnTo>
                  <a:pt x="182880" y="365760"/>
                </a:lnTo>
                <a:lnTo>
                  <a:pt x="167880" y="365153"/>
                </a:lnTo>
                <a:lnTo>
                  <a:pt x="125075" y="356436"/>
                </a:lnTo>
                <a:lnTo>
                  <a:pt x="86546" y="338360"/>
                </a:lnTo>
                <a:lnTo>
                  <a:pt x="53563" y="312196"/>
                </a:lnTo>
                <a:lnTo>
                  <a:pt x="27399" y="279213"/>
                </a:lnTo>
                <a:lnTo>
                  <a:pt x="9323" y="240684"/>
                </a:lnTo>
                <a:lnTo>
                  <a:pt x="606" y="197879"/>
                </a:lnTo>
                <a:lnTo>
                  <a:pt x="0" y="182880"/>
                </a:lnTo>
                <a:close/>
              </a:path>
            </a:pathLst>
          </a:custGeom>
          <a:ln w="25400">
            <a:solidFill>
              <a:srgbClr val="0E2C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060874" y="1987035"/>
            <a:ext cx="73850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20">
                <a:solidFill>
                  <a:srgbClr val="046A38"/>
                </a:solidFill>
                <a:latin typeface="Open Sans"/>
                <a:cs typeface="Open Sans"/>
              </a:rPr>
              <a:t>G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ve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rn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P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li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Assess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m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nt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77620" y="1660939"/>
            <a:ext cx="110299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</a:pPr>
            <a:r>
              <a:rPr dirty="0" sz="1000" spc="-20">
                <a:solidFill>
                  <a:srgbClr val="046A38"/>
                </a:solidFill>
                <a:latin typeface="Open Sans"/>
                <a:cs typeface="Open Sans"/>
              </a:rPr>
              <a:t>G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em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w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000" spc="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20">
                <a:solidFill>
                  <a:srgbClr val="046A38"/>
                </a:solidFill>
                <a:latin typeface="Open Sans"/>
                <a:cs typeface="Open Sans"/>
              </a:rPr>
              <a:t>x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pl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in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he</a:t>
            </a:r>
            <a:r>
              <a:rPr dirty="0" sz="1000" spc="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mo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d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l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nd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r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sul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81291" y="1732280"/>
            <a:ext cx="69215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</a:pP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Sec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o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nd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ry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 r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ev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i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w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f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r</a:t>
            </a:r>
            <a:r>
              <a:rPr dirty="0" sz="1000" spc="-15">
                <a:solidFill>
                  <a:srgbClr val="61B5E4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ining</a:t>
            </a:r>
            <a:r>
              <a:rPr dirty="0" sz="1000" spc="10">
                <a:solidFill>
                  <a:srgbClr val="61B5E4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s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09202" y="2198150"/>
            <a:ext cx="81788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h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ec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k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h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ll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u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se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rs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 und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ta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nd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92939" y="2655419"/>
            <a:ext cx="6515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he</a:t>
            </a:r>
            <a:r>
              <a:rPr dirty="0" sz="1000" spc="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es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ul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26158" y="1713180"/>
            <a:ext cx="1036319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0" marR="5080" indent="-9525">
              <a:lnSpc>
                <a:spcPct val="100000"/>
              </a:lnSpc>
            </a:pP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H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u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ma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ev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w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f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pri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v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ce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rns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75624" y="2335521"/>
            <a:ext cx="69278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H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u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man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m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p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i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li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“</a:t>
            </a:r>
            <a:r>
              <a:rPr dirty="0" sz="1000" spc="-20">
                <a:solidFill>
                  <a:srgbClr val="046A38"/>
                </a:solidFill>
                <a:latin typeface="Open Sans"/>
                <a:cs typeface="Open Sans"/>
              </a:rPr>
              <a:t>g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ut</a:t>
            </a:r>
            <a:r>
              <a:rPr dirty="0" sz="1000" spc="1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s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t”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50115" y="1981470"/>
            <a:ext cx="94234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20">
                <a:solidFill>
                  <a:srgbClr val="046A38"/>
                </a:solidFill>
                <a:latin typeface="Open Sans"/>
                <a:cs typeface="Open Sans"/>
              </a:rPr>
              <a:t>g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ul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rly</a:t>
            </a:r>
            <a:r>
              <a:rPr dirty="0" sz="1000" spc="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h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ec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k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pri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v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nd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cc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un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ta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bili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t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r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ls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021061" y="269976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80" y="0"/>
                </a:moveTo>
                <a:lnTo>
                  <a:pt x="138931" y="5314"/>
                </a:lnTo>
                <a:lnTo>
                  <a:pt x="98835" y="20412"/>
                </a:lnTo>
                <a:lnTo>
                  <a:pt x="63863" y="44022"/>
                </a:lnTo>
                <a:lnTo>
                  <a:pt x="35284" y="74872"/>
                </a:lnTo>
                <a:lnTo>
                  <a:pt x="14371" y="111694"/>
                </a:lnTo>
                <a:lnTo>
                  <a:pt x="2393" y="153215"/>
                </a:lnTo>
                <a:lnTo>
                  <a:pt x="0" y="182879"/>
                </a:lnTo>
                <a:lnTo>
                  <a:pt x="606" y="197879"/>
                </a:lnTo>
                <a:lnTo>
                  <a:pt x="9323" y="240684"/>
                </a:lnTo>
                <a:lnTo>
                  <a:pt x="27399" y="279213"/>
                </a:lnTo>
                <a:lnTo>
                  <a:pt x="53563" y="312196"/>
                </a:lnTo>
                <a:lnTo>
                  <a:pt x="86546" y="338360"/>
                </a:lnTo>
                <a:lnTo>
                  <a:pt x="125075" y="356436"/>
                </a:lnTo>
                <a:lnTo>
                  <a:pt x="167880" y="365153"/>
                </a:lnTo>
                <a:lnTo>
                  <a:pt x="182880" y="365759"/>
                </a:lnTo>
                <a:lnTo>
                  <a:pt x="197879" y="365153"/>
                </a:lnTo>
                <a:lnTo>
                  <a:pt x="240684" y="356436"/>
                </a:lnTo>
                <a:lnTo>
                  <a:pt x="279213" y="338360"/>
                </a:lnTo>
                <a:lnTo>
                  <a:pt x="312196" y="312196"/>
                </a:lnTo>
                <a:lnTo>
                  <a:pt x="338360" y="279213"/>
                </a:lnTo>
                <a:lnTo>
                  <a:pt x="356436" y="240684"/>
                </a:lnTo>
                <a:lnTo>
                  <a:pt x="365153" y="197879"/>
                </a:lnTo>
                <a:lnTo>
                  <a:pt x="365760" y="182879"/>
                </a:lnTo>
                <a:lnTo>
                  <a:pt x="365153" y="167880"/>
                </a:lnTo>
                <a:lnTo>
                  <a:pt x="356436" y="125075"/>
                </a:lnTo>
                <a:lnTo>
                  <a:pt x="338360" y="86546"/>
                </a:lnTo>
                <a:lnTo>
                  <a:pt x="312196" y="53563"/>
                </a:lnTo>
                <a:lnTo>
                  <a:pt x="279213" y="27399"/>
                </a:lnTo>
                <a:lnTo>
                  <a:pt x="240684" y="9323"/>
                </a:lnTo>
                <a:lnTo>
                  <a:pt x="197879" y="606"/>
                </a:lnTo>
                <a:lnTo>
                  <a:pt x="182880" y="0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021061" y="269976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0" y="182879"/>
                </a:moveTo>
                <a:lnTo>
                  <a:pt x="5314" y="138931"/>
                </a:lnTo>
                <a:lnTo>
                  <a:pt x="20412" y="98835"/>
                </a:lnTo>
                <a:lnTo>
                  <a:pt x="44022" y="63863"/>
                </a:lnTo>
                <a:lnTo>
                  <a:pt x="74872" y="35284"/>
                </a:lnTo>
                <a:lnTo>
                  <a:pt x="111694" y="14371"/>
                </a:lnTo>
                <a:lnTo>
                  <a:pt x="153215" y="2393"/>
                </a:lnTo>
                <a:lnTo>
                  <a:pt x="182880" y="0"/>
                </a:lnTo>
                <a:lnTo>
                  <a:pt x="197879" y="606"/>
                </a:lnTo>
                <a:lnTo>
                  <a:pt x="240684" y="9323"/>
                </a:lnTo>
                <a:lnTo>
                  <a:pt x="279213" y="27399"/>
                </a:lnTo>
                <a:lnTo>
                  <a:pt x="312196" y="53563"/>
                </a:lnTo>
                <a:lnTo>
                  <a:pt x="338360" y="86546"/>
                </a:lnTo>
                <a:lnTo>
                  <a:pt x="356436" y="125075"/>
                </a:lnTo>
                <a:lnTo>
                  <a:pt x="365153" y="167880"/>
                </a:lnTo>
                <a:lnTo>
                  <a:pt x="365760" y="182879"/>
                </a:lnTo>
                <a:lnTo>
                  <a:pt x="365153" y="197879"/>
                </a:lnTo>
                <a:lnTo>
                  <a:pt x="356436" y="240684"/>
                </a:lnTo>
                <a:lnTo>
                  <a:pt x="338360" y="279213"/>
                </a:lnTo>
                <a:lnTo>
                  <a:pt x="312196" y="312196"/>
                </a:lnTo>
                <a:lnTo>
                  <a:pt x="279213" y="338360"/>
                </a:lnTo>
                <a:lnTo>
                  <a:pt x="240684" y="356436"/>
                </a:lnTo>
                <a:lnTo>
                  <a:pt x="197879" y="365153"/>
                </a:lnTo>
                <a:lnTo>
                  <a:pt x="182880" y="365759"/>
                </a:lnTo>
                <a:lnTo>
                  <a:pt x="167880" y="365153"/>
                </a:lnTo>
                <a:lnTo>
                  <a:pt x="125075" y="356436"/>
                </a:lnTo>
                <a:lnTo>
                  <a:pt x="86546" y="338360"/>
                </a:lnTo>
                <a:lnTo>
                  <a:pt x="53563" y="312196"/>
                </a:lnTo>
                <a:lnTo>
                  <a:pt x="27399" y="279213"/>
                </a:lnTo>
                <a:lnTo>
                  <a:pt x="9323" y="240684"/>
                </a:lnTo>
                <a:lnTo>
                  <a:pt x="606" y="197879"/>
                </a:lnTo>
                <a:lnTo>
                  <a:pt x="0" y="182879"/>
                </a:lnTo>
                <a:close/>
              </a:path>
            </a:pathLst>
          </a:custGeom>
          <a:ln w="2540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80965" y="231876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8931" y="5314"/>
                </a:lnTo>
                <a:lnTo>
                  <a:pt x="98835" y="20412"/>
                </a:lnTo>
                <a:lnTo>
                  <a:pt x="63863" y="44022"/>
                </a:lnTo>
                <a:lnTo>
                  <a:pt x="35284" y="74872"/>
                </a:lnTo>
                <a:lnTo>
                  <a:pt x="14371" y="111694"/>
                </a:lnTo>
                <a:lnTo>
                  <a:pt x="2393" y="153215"/>
                </a:lnTo>
                <a:lnTo>
                  <a:pt x="0" y="182879"/>
                </a:lnTo>
                <a:lnTo>
                  <a:pt x="606" y="197879"/>
                </a:lnTo>
                <a:lnTo>
                  <a:pt x="9323" y="240684"/>
                </a:lnTo>
                <a:lnTo>
                  <a:pt x="27399" y="279213"/>
                </a:lnTo>
                <a:lnTo>
                  <a:pt x="53563" y="312196"/>
                </a:lnTo>
                <a:lnTo>
                  <a:pt x="86546" y="338360"/>
                </a:lnTo>
                <a:lnTo>
                  <a:pt x="125075" y="356436"/>
                </a:lnTo>
                <a:lnTo>
                  <a:pt x="167880" y="365153"/>
                </a:lnTo>
                <a:lnTo>
                  <a:pt x="182880" y="365759"/>
                </a:lnTo>
                <a:lnTo>
                  <a:pt x="197879" y="365153"/>
                </a:lnTo>
                <a:lnTo>
                  <a:pt x="240684" y="356436"/>
                </a:lnTo>
                <a:lnTo>
                  <a:pt x="279213" y="338360"/>
                </a:lnTo>
                <a:lnTo>
                  <a:pt x="312196" y="312196"/>
                </a:lnTo>
                <a:lnTo>
                  <a:pt x="338360" y="279213"/>
                </a:lnTo>
                <a:lnTo>
                  <a:pt x="356436" y="240684"/>
                </a:lnTo>
                <a:lnTo>
                  <a:pt x="365153" y="197879"/>
                </a:lnTo>
                <a:lnTo>
                  <a:pt x="365760" y="182879"/>
                </a:lnTo>
                <a:lnTo>
                  <a:pt x="365153" y="167880"/>
                </a:lnTo>
                <a:lnTo>
                  <a:pt x="356436" y="125075"/>
                </a:lnTo>
                <a:lnTo>
                  <a:pt x="338360" y="86546"/>
                </a:lnTo>
                <a:lnTo>
                  <a:pt x="312196" y="53563"/>
                </a:lnTo>
                <a:lnTo>
                  <a:pt x="279213" y="27399"/>
                </a:lnTo>
                <a:lnTo>
                  <a:pt x="240684" y="9323"/>
                </a:lnTo>
                <a:lnTo>
                  <a:pt x="197879" y="606"/>
                </a:lnTo>
                <a:lnTo>
                  <a:pt x="182880" y="0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80965" y="2318766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79"/>
                </a:moveTo>
                <a:lnTo>
                  <a:pt x="5314" y="138931"/>
                </a:lnTo>
                <a:lnTo>
                  <a:pt x="20412" y="98835"/>
                </a:lnTo>
                <a:lnTo>
                  <a:pt x="44022" y="63863"/>
                </a:lnTo>
                <a:lnTo>
                  <a:pt x="74872" y="35284"/>
                </a:lnTo>
                <a:lnTo>
                  <a:pt x="111694" y="14371"/>
                </a:lnTo>
                <a:lnTo>
                  <a:pt x="153215" y="2393"/>
                </a:lnTo>
                <a:lnTo>
                  <a:pt x="182880" y="0"/>
                </a:lnTo>
                <a:lnTo>
                  <a:pt x="197879" y="606"/>
                </a:lnTo>
                <a:lnTo>
                  <a:pt x="240684" y="9323"/>
                </a:lnTo>
                <a:lnTo>
                  <a:pt x="279213" y="27399"/>
                </a:lnTo>
                <a:lnTo>
                  <a:pt x="312196" y="53563"/>
                </a:lnTo>
                <a:lnTo>
                  <a:pt x="338360" y="86546"/>
                </a:lnTo>
                <a:lnTo>
                  <a:pt x="356436" y="125075"/>
                </a:lnTo>
                <a:lnTo>
                  <a:pt x="365153" y="167880"/>
                </a:lnTo>
                <a:lnTo>
                  <a:pt x="365760" y="182879"/>
                </a:lnTo>
                <a:lnTo>
                  <a:pt x="365153" y="197879"/>
                </a:lnTo>
                <a:lnTo>
                  <a:pt x="356436" y="240684"/>
                </a:lnTo>
                <a:lnTo>
                  <a:pt x="338360" y="279213"/>
                </a:lnTo>
                <a:lnTo>
                  <a:pt x="312196" y="312196"/>
                </a:lnTo>
                <a:lnTo>
                  <a:pt x="279213" y="338360"/>
                </a:lnTo>
                <a:lnTo>
                  <a:pt x="240684" y="356436"/>
                </a:lnTo>
                <a:lnTo>
                  <a:pt x="197879" y="365153"/>
                </a:lnTo>
                <a:lnTo>
                  <a:pt x="182880" y="365759"/>
                </a:lnTo>
                <a:lnTo>
                  <a:pt x="167880" y="365153"/>
                </a:lnTo>
                <a:lnTo>
                  <a:pt x="125075" y="356436"/>
                </a:lnTo>
                <a:lnTo>
                  <a:pt x="86546" y="338360"/>
                </a:lnTo>
                <a:lnTo>
                  <a:pt x="53563" y="312196"/>
                </a:lnTo>
                <a:lnTo>
                  <a:pt x="27399" y="279213"/>
                </a:lnTo>
                <a:lnTo>
                  <a:pt x="9323" y="240684"/>
                </a:lnTo>
                <a:lnTo>
                  <a:pt x="606" y="197879"/>
                </a:lnTo>
                <a:lnTo>
                  <a:pt x="0" y="182879"/>
                </a:lnTo>
                <a:close/>
              </a:path>
            </a:pathLst>
          </a:custGeom>
          <a:ln w="2540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977626" y="2202718"/>
            <a:ext cx="7334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2875">
              <a:lnSpc>
                <a:spcPct val="100000"/>
              </a:lnSpc>
            </a:pP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Pri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v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y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Assess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m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nt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4696" y="2245722"/>
            <a:ext cx="177800" cy="88074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latin typeface="Open Sans"/>
                <a:cs typeface="Open Sans"/>
              </a:rPr>
              <a:t>Q</a:t>
            </a:r>
            <a:r>
              <a:rPr dirty="0" sz="1200" b="1">
                <a:latin typeface="Open Sans"/>
                <a:cs typeface="Open Sans"/>
              </a:rPr>
              <a:t>u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spc="5" b="1">
                <a:latin typeface="Open Sans"/>
                <a:cs typeface="Open Sans"/>
              </a:rPr>
              <a:t>li</a:t>
            </a:r>
            <a:r>
              <a:rPr dirty="0" sz="1200" spc="-5" b="1">
                <a:latin typeface="Open Sans"/>
                <a:cs typeface="Open Sans"/>
              </a:rPr>
              <a:t>tat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ve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4696" y="5020621"/>
            <a:ext cx="177800" cy="9994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 b="1">
                <a:latin typeface="Open Sans"/>
                <a:cs typeface="Open Sans"/>
              </a:rPr>
              <a:t>Q</a:t>
            </a:r>
            <a:r>
              <a:rPr dirty="0" sz="1200" b="1">
                <a:latin typeface="Open Sans"/>
                <a:cs typeface="Open Sans"/>
              </a:rPr>
              <a:t>u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5" b="1">
                <a:latin typeface="Open Sans"/>
                <a:cs typeface="Open Sans"/>
              </a:rPr>
              <a:t>t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-5" b="1">
                <a:latin typeface="Open Sans"/>
                <a:cs typeface="Open Sans"/>
              </a:rPr>
              <a:t>tat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b="1">
                <a:latin typeface="Open Sans"/>
                <a:cs typeface="Open Sans"/>
              </a:rPr>
              <a:t>ve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87230" y="3701529"/>
            <a:ext cx="68770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995" marR="5080" indent="-74930">
              <a:lnSpc>
                <a:spcPct val="100000"/>
              </a:lnSpc>
            </a:pPr>
            <a:r>
              <a:rPr dirty="0" sz="1200" spc="-10" b="1">
                <a:latin typeface="Open Sans"/>
                <a:cs typeface="Open Sans"/>
              </a:rPr>
              <a:t>P</a:t>
            </a:r>
            <a:r>
              <a:rPr dirty="0" sz="1200" spc="5" b="1">
                <a:latin typeface="Open Sans"/>
                <a:cs typeface="Open Sans"/>
              </a:rPr>
              <a:t>l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a</a:t>
            </a:r>
            <a:r>
              <a:rPr dirty="0" sz="1200" b="1">
                <a:latin typeface="Open Sans"/>
                <a:cs typeface="Open Sans"/>
              </a:rPr>
              <a:t>n</a:t>
            </a:r>
            <a:r>
              <a:rPr dirty="0" sz="1200" spc="-10" b="1">
                <a:latin typeface="Open Sans"/>
                <a:cs typeface="Open Sans"/>
              </a:rPr>
              <a:t>d</a:t>
            </a:r>
            <a:r>
              <a:rPr dirty="0" sz="1200" spc="-5" b="1">
                <a:latin typeface="Open Sans"/>
                <a:cs typeface="Open Sans"/>
              </a:rPr>
              <a:t> </a:t>
            </a:r>
            <a:r>
              <a:rPr dirty="0" sz="1200" spc="-5" b="1">
                <a:latin typeface="Open Sans"/>
                <a:cs typeface="Open Sans"/>
              </a:rPr>
              <a:t>D</a:t>
            </a:r>
            <a:r>
              <a:rPr dirty="0" sz="1200" spc="-15" b="1">
                <a:latin typeface="Open Sans"/>
                <a:cs typeface="Open Sans"/>
              </a:rPr>
              <a:t>e</a:t>
            </a:r>
            <a:r>
              <a:rPr dirty="0" sz="1200" b="1">
                <a:latin typeface="Open Sans"/>
                <a:cs typeface="Open Sans"/>
              </a:rPr>
              <a:t>s</a:t>
            </a:r>
            <a:r>
              <a:rPr dirty="0" sz="1200" spc="5" b="1">
                <a:latin typeface="Open Sans"/>
                <a:cs typeface="Open Sans"/>
              </a:rPr>
              <a:t>i</a:t>
            </a:r>
            <a:r>
              <a:rPr dirty="0" sz="1200" spc="-10" b="1">
                <a:latin typeface="Open Sans"/>
                <a:cs typeface="Open Sans"/>
              </a:rPr>
              <a:t>gn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537697" y="597640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88736" y="0"/>
                </a:moveTo>
                <a:lnTo>
                  <a:pt x="47852" y="11000"/>
                </a:lnTo>
                <a:lnTo>
                  <a:pt x="17052" y="38216"/>
                </a:lnTo>
                <a:lnTo>
                  <a:pt x="1155" y="76829"/>
                </a:lnTo>
                <a:lnTo>
                  <a:pt x="0" y="91400"/>
                </a:lnTo>
                <a:lnTo>
                  <a:pt x="357" y="99528"/>
                </a:lnTo>
                <a:lnTo>
                  <a:pt x="13076" y="138104"/>
                </a:lnTo>
                <a:lnTo>
                  <a:pt x="41537" y="166903"/>
                </a:lnTo>
                <a:lnTo>
                  <a:pt x="82352" y="181590"/>
                </a:lnTo>
                <a:lnTo>
                  <a:pt x="98117" y="182600"/>
                </a:lnTo>
                <a:lnTo>
                  <a:pt x="112003" y="180505"/>
                </a:lnTo>
                <a:lnTo>
                  <a:pt x="148411" y="162536"/>
                </a:lnTo>
                <a:lnTo>
                  <a:pt x="173479" y="129954"/>
                </a:lnTo>
                <a:lnTo>
                  <a:pt x="182751" y="86506"/>
                </a:lnTo>
                <a:lnTo>
                  <a:pt x="180889" y="72365"/>
                </a:lnTo>
                <a:lnTo>
                  <a:pt x="163380" y="35214"/>
                </a:lnTo>
                <a:lnTo>
                  <a:pt x="131260" y="9555"/>
                </a:lnTo>
                <a:lnTo>
                  <a:pt x="88736" y="0"/>
                </a:lnTo>
                <a:close/>
              </a:path>
            </a:pathLst>
          </a:custGeom>
          <a:solidFill>
            <a:srgbClr val="046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537697" y="597640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91400"/>
                </a:moveTo>
                <a:lnTo>
                  <a:pt x="9859" y="50058"/>
                </a:lnTo>
                <a:lnTo>
                  <a:pt x="36227" y="18508"/>
                </a:lnTo>
                <a:lnTo>
                  <a:pt x="74285" y="1567"/>
                </a:lnTo>
                <a:lnTo>
                  <a:pt x="88736" y="0"/>
                </a:lnTo>
                <a:lnTo>
                  <a:pt x="103807" y="1111"/>
                </a:lnTo>
                <a:lnTo>
                  <a:pt x="143330" y="16546"/>
                </a:lnTo>
                <a:lnTo>
                  <a:pt x="171048" y="46548"/>
                </a:lnTo>
                <a:lnTo>
                  <a:pt x="182751" y="86506"/>
                </a:lnTo>
                <a:lnTo>
                  <a:pt x="181690" y="101965"/>
                </a:lnTo>
                <a:lnTo>
                  <a:pt x="166658" y="142207"/>
                </a:lnTo>
                <a:lnTo>
                  <a:pt x="137315" y="170334"/>
                </a:lnTo>
                <a:lnTo>
                  <a:pt x="98117" y="182600"/>
                </a:lnTo>
                <a:lnTo>
                  <a:pt x="82352" y="181590"/>
                </a:lnTo>
                <a:lnTo>
                  <a:pt x="41537" y="166903"/>
                </a:lnTo>
                <a:lnTo>
                  <a:pt x="13076" y="138104"/>
                </a:lnTo>
                <a:lnTo>
                  <a:pt x="357" y="99528"/>
                </a:lnTo>
                <a:lnTo>
                  <a:pt x="0" y="91400"/>
                </a:lnTo>
                <a:close/>
              </a:path>
            </a:pathLst>
          </a:custGeom>
          <a:ln w="25399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540745" y="624310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88736" y="0"/>
                </a:moveTo>
                <a:lnTo>
                  <a:pt x="47852" y="11000"/>
                </a:lnTo>
                <a:lnTo>
                  <a:pt x="17052" y="38216"/>
                </a:lnTo>
                <a:lnTo>
                  <a:pt x="1155" y="76829"/>
                </a:lnTo>
                <a:lnTo>
                  <a:pt x="0" y="91400"/>
                </a:lnTo>
                <a:lnTo>
                  <a:pt x="357" y="99528"/>
                </a:lnTo>
                <a:lnTo>
                  <a:pt x="13076" y="138104"/>
                </a:lnTo>
                <a:lnTo>
                  <a:pt x="41537" y="166903"/>
                </a:lnTo>
                <a:lnTo>
                  <a:pt x="82352" y="181590"/>
                </a:lnTo>
                <a:lnTo>
                  <a:pt x="98117" y="182600"/>
                </a:lnTo>
                <a:lnTo>
                  <a:pt x="112003" y="180505"/>
                </a:lnTo>
                <a:lnTo>
                  <a:pt x="148411" y="162536"/>
                </a:lnTo>
                <a:lnTo>
                  <a:pt x="173479" y="129954"/>
                </a:lnTo>
                <a:lnTo>
                  <a:pt x="182751" y="86506"/>
                </a:lnTo>
                <a:lnTo>
                  <a:pt x="180889" y="72365"/>
                </a:lnTo>
                <a:lnTo>
                  <a:pt x="163380" y="35214"/>
                </a:lnTo>
                <a:lnTo>
                  <a:pt x="131260" y="9555"/>
                </a:lnTo>
                <a:lnTo>
                  <a:pt x="88736" y="0"/>
                </a:lnTo>
                <a:close/>
              </a:path>
            </a:pathLst>
          </a:custGeom>
          <a:solidFill>
            <a:srgbClr val="61B5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540744" y="624310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91400"/>
                </a:moveTo>
                <a:lnTo>
                  <a:pt x="9859" y="50058"/>
                </a:lnTo>
                <a:lnTo>
                  <a:pt x="36227" y="18508"/>
                </a:lnTo>
                <a:lnTo>
                  <a:pt x="74285" y="1567"/>
                </a:lnTo>
                <a:lnTo>
                  <a:pt x="88736" y="0"/>
                </a:lnTo>
                <a:lnTo>
                  <a:pt x="103807" y="1111"/>
                </a:lnTo>
                <a:lnTo>
                  <a:pt x="143330" y="16546"/>
                </a:lnTo>
                <a:lnTo>
                  <a:pt x="171048" y="46548"/>
                </a:lnTo>
                <a:lnTo>
                  <a:pt x="182751" y="86506"/>
                </a:lnTo>
                <a:lnTo>
                  <a:pt x="181690" y="101965"/>
                </a:lnTo>
                <a:lnTo>
                  <a:pt x="166658" y="142207"/>
                </a:lnTo>
                <a:lnTo>
                  <a:pt x="137315" y="170334"/>
                </a:lnTo>
                <a:lnTo>
                  <a:pt x="98117" y="182600"/>
                </a:lnTo>
                <a:lnTo>
                  <a:pt x="82352" y="181590"/>
                </a:lnTo>
                <a:lnTo>
                  <a:pt x="41537" y="166903"/>
                </a:lnTo>
                <a:lnTo>
                  <a:pt x="13076" y="138104"/>
                </a:lnTo>
                <a:lnTo>
                  <a:pt x="357" y="99528"/>
                </a:lnTo>
                <a:lnTo>
                  <a:pt x="0" y="91400"/>
                </a:lnTo>
                <a:close/>
              </a:path>
            </a:pathLst>
          </a:custGeom>
          <a:ln w="25399">
            <a:solidFill>
              <a:srgbClr val="61B5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549890" y="652199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88736" y="0"/>
                </a:moveTo>
                <a:lnTo>
                  <a:pt x="47852" y="11000"/>
                </a:lnTo>
                <a:lnTo>
                  <a:pt x="17052" y="38216"/>
                </a:lnTo>
                <a:lnTo>
                  <a:pt x="1155" y="76829"/>
                </a:lnTo>
                <a:lnTo>
                  <a:pt x="0" y="91400"/>
                </a:lnTo>
                <a:lnTo>
                  <a:pt x="357" y="99528"/>
                </a:lnTo>
                <a:lnTo>
                  <a:pt x="13076" y="138104"/>
                </a:lnTo>
                <a:lnTo>
                  <a:pt x="41537" y="166903"/>
                </a:lnTo>
                <a:lnTo>
                  <a:pt x="82352" y="181590"/>
                </a:lnTo>
                <a:lnTo>
                  <a:pt x="98117" y="182600"/>
                </a:lnTo>
                <a:lnTo>
                  <a:pt x="112003" y="180505"/>
                </a:lnTo>
                <a:lnTo>
                  <a:pt x="148411" y="162536"/>
                </a:lnTo>
                <a:lnTo>
                  <a:pt x="173479" y="129954"/>
                </a:lnTo>
                <a:lnTo>
                  <a:pt x="182751" y="86506"/>
                </a:lnTo>
                <a:lnTo>
                  <a:pt x="180889" y="72365"/>
                </a:lnTo>
                <a:lnTo>
                  <a:pt x="163380" y="35214"/>
                </a:lnTo>
                <a:lnTo>
                  <a:pt x="131260" y="9555"/>
                </a:lnTo>
                <a:lnTo>
                  <a:pt x="88736" y="0"/>
                </a:lnTo>
                <a:close/>
              </a:path>
            </a:pathLst>
          </a:custGeom>
          <a:solidFill>
            <a:srgbClr val="0E2C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549890" y="652199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91400"/>
                </a:moveTo>
                <a:lnTo>
                  <a:pt x="9859" y="50058"/>
                </a:lnTo>
                <a:lnTo>
                  <a:pt x="36227" y="18508"/>
                </a:lnTo>
                <a:lnTo>
                  <a:pt x="74285" y="1567"/>
                </a:lnTo>
                <a:lnTo>
                  <a:pt x="88736" y="0"/>
                </a:lnTo>
                <a:lnTo>
                  <a:pt x="103807" y="1111"/>
                </a:lnTo>
                <a:lnTo>
                  <a:pt x="143330" y="16546"/>
                </a:lnTo>
                <a:lnTo>
                  <a:pt x="171048" y="46548"/>
                </a:lnTo>
                <a:lnTo>
                  <a:pt x="182751" y="86506"/>
                </a:lnTo>
                <a:lnTo>
                  <a:pt x="181690" y="101965"/>
                </a:lnTo>
                <a:lnTo>
                  <a:pt x="166658" y="142207"/>
                </a:lnTo>
                <a:lnTo>
                  <a:pt x="137315" y="170334"/>
                </a:lnTo>
                <a:lnTo>
                  <a:pt x="98117" y="182600"/>
                </a:lnTo>
                <a:lnTo>
                  <a:pt x="82352" y="181590"/>
                </a:lnTo>
                <a:lnTo>
                  <a:pt x="41537" y="166903"/>
                </a:lnTo>
                <a:lnTo>
                  <a:pt x="13076" y="138104"/>
                </a:lnTo>
                <a:lnTo>
                  <a:pt x="357" y="99528"/>
                </a:lnTo>
                <a:lnTo>
                  <a:pt x="0" y="91400"/>
                </a:lnTo>
                <a:close/>
              </a:path>
            </a:pathLst>
          </a:custGeom>
          <a:ln w="25399">
            <a:solidFill>
              <a:srgbClr val="0E2C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0816408" y="6013972"/>
            <a:ext cx="7385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046A38"/>
                </a:solidFill>
                <a:latin typeface="Open Sans"/>
                <a:cs typeface="Open Sans"/>
              </a:rPr>
              <a:t>G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o</a:t>
            </a:r>
            <a:r>
              <a:rPr dirty="0" sz="1000" spc="-5">
                <a:solidFill>
                  <a:srgbClr val="046A38"/>
                </a:solidFill>
                <a:latin typeface="Open Sans"/>
                <a:cs typeface="Open Sans"/>
              </a:rPr>
              <a:t>ve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rn</a:t>
            </a:r>
            <a:r>
              <a:rPr dirty="0" sz="1000" spc="-15">
                <a:solidFill>
                  <a:srgbClr val="046A38"/>
                </a:solidFill>
                <a:latin typeface="Open Sans"/>
                <a:cs typeface="Open Sans"/>
              </a:rPr>
              <a:t>a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n</a:t>
            </a:r>
            <a:r>
              <a:rPr dirty="0" sz="1000">
                <a:solidFill>
                  <a:srgbClr val="046A38"/>
                </a:solidFill>
                <a:latin typeface="Open Sans"/>
                <a:cs typeface="Open Sans"/>
              </a:rPr>
              <a:t>c</a:t>
            </a:r>
            <a:r>
              <a:rPr dirty="0" sz="1000" spc="-10">
                <a:solidFill>
                  <a:srgbClr val="046A38"/>
                </a:solidFill>
                <a:latin typeface="Open Sans"/>
                <a:cs typeface="Open Sans"/>
              </a:rPr>
              <a:t>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829310" y="6271889"/>
            <a:ext cx="3028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61B5E4"/>
                </a:solidFill>
                <a:latin typeface="Open Sans"/>
                <a:cs typeface="Open Sans"/>
              </a:rPr>
              <a:t>D</a:t>
            </a:r>
            <a:r>
              <a:rPr dirty="0" sz="1000" spc="-10">
                <a:solidFill>
                  <a:srgbClr val="61B5E4"/>
                </a:solidFill>
                <a:latin typeface="Open Sans"/>
                <a:cs typeface="Open Sans"/>
              </a:rPr>
              <a:t>ata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835888" y="6551183"/>
            <a:ext cx="45783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012069"/>
                </a:solidFill>
                <a:latin typeface="Open Sans"/>
                <a:cs typeface="Open Sans"/>
              </a:rPr>
              <a:t>M</a:t>
            </a:r>
            <a:r>
              <a:rPr dirty="0" sz="1000" spc="-15">
                <a:solidFill>
                  <a:srgbClr val="012069"/>
                </a:solidFill>
                <a:latin typeface="Open Sans"/>
                <a:cs typeface="Open Sans"/>
              </a:rPr>
              <a:t>o</a:t>
            </a:r>
            <a:r>
              <a:rPr dirty="0" sz="1000" spc="-10">
                <a:solidFill>
                  <a:srgbClr val="012069"/>
                </a:solidFill>
                <a:latin typeface="Open Sans"/>
                <a:cs typeface="Open Sans"/>
              </a:rPr>
              <a:t>d</a:t>
            </a:r>
            <a:r>
              <a:rPr dirty="0" sz="1000" spc="-5">
                <a:solidFill>
                  <a:srgbClr val="012069"/>
                </a:solidFill>
                <a:latin typeface="Open Sans"/>
                <a:cs typeface="Open Sans"/>
              </a:rPr>
              <a:t>e</a:t>
            </a:r>
            <a:r>
              <a:rPr dirty="0" sz="1000" spc="-5">
                <a:solidFill>
                  <a:srgbClr val="012069"/>
                </a:solidFill>
                <a:latin typeface="Open Sans"/>
                <a:cs typeface="Open Sans"/>
              </a:rPr>
              <a:t>ls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389869" y="5881878"/>
            <a:ext cx="1270000" cy="889000"/>
          </a:xfrm>
          <a:custGeom>
            <a:avLst/>
            <a:gdLst/>
            <a:ahLst/>
            <a:cxnLst/>
            <a:rect l="l" t="t" r="r" b="b"/>
            <a:pathLst>
              <a:path w="1270000" h="889000">
                <a:moveTo>
                  <a:pt x="0" y="0"/>
                </a:moveTo>
                <a:lnTo>
                  <a:pt x="1269492" y="0"/>
                </a:lnTo>
                <a:lnTo>
                  <a:pt x="1269492" y="888492"/>
                </a:lnTo>
                <a:lnTo>
                  <a:pt x="0" y="8884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705355" y="4334255"/>
            <a:ext cx="8694420" cy="523240"/>
          </a:xfrm>
          <a:custGeom>
            <a:avLst/>
            <a:gdLst/>
            <a:ahLst/>
            <a:cxnLst/>
            <a:rect l="l" t="t" r="r" b="b"/>
            <a:pathLst>
              <a:path w="8694420" h="523239">
                <a:moveTo>
                  <a:pt x="189268" y="201523"/>
                </a:moveTo>
                <a:lnTo>
                  <a:pt x="67043" y="201523"/>
                </a:lnTo>
                <a:lnTo>
                  <a:pt x="67043" y="522732"/>
                </a:lnTo>
                <a:lnTo>
                  <a:pt x="8694420" y="522732"/>
                </a:lnTo>
                <a:lnTo>
                  <a:pt x="8694420" y="400507"/>
                </a:lnTo>
                <a:lnTo>
                  <a:pt x="189268" y="400507"/>
                </a:lnTo>
                <a:lnTo>
                  <a:pt x="189268" y="201523"/>
                </a:lnTo>
                <a:close/>
              </a:path>
              <a:path w="8694420" h="523239">
                <a:moveTo>
                  <a:pt x="8694420" y="0"/>
                </a:moveTo>
                <a:lnTo>
                  <a:pt x="8572195" y="0"/>
                </a:lnTo>
                <a:lnTo>
                  <a:pt x="8572195" y="400507"/>
                </a:lnTo>
                <a:lnTo>
                  <a:pt x="8694420" y="400507"/>
                </a:lnTo>
                <a:lnTo>
                  <a:pt x="8694420" y="0"/>
                </a:lnTo>
                <a:close/>
              </a:path>
              <a:path w="8694420" h="523239">
                <a:moveTo>
                  <a:pt x="128155" y="60896"/>
                </a:moveTo>
                <a:lnTo>
                  <a:pt x="0" y="201523"/>
                </a:lnTo>
                <a:lnTo>
                  <a:pt x="256311" y="201523"/>
                </a:lnTo>
                <a:lnTo>
                  <a:pt x="128155" y="608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168902" y="3633978"/>
            <a:ext cx="177165" cy="457200"/>
          </a:xfrm>
          <a:custGeom>
            <a:avLst/>
            <a:gdLst/>
            <a:ahLst/>
            <a:cxnLst/>
            <a:rect l="l" t="t" r="r" b="b"/>
            <a:pathLst>
              <a:path w="177164" h="457200">
                <a:moveTo>
                  <a:pt x="88392" y="0"/>
                </a:moveTo>
                <a:lnTo>
                  <a:pt x="88392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88392" y="342900"/>
                </a:lnTo>
                <a:lnTo>
                  <a:pt x="88392" y="457200"/>
                </a:lnTo>
                <a:lnTo>
                  <a:pt x="176784" y="228600"/>
                </a:lnTo>
                <a:lnTo>
                  <a:pt x="8839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168902" y="3633978"/>
            <a:ext cx="177165" cy="457200"/>
          </a:xfrm>
          <a:custGeom>
            <a:avLst/>
            <a:gdLst/>
            <a:ahLst/>
            <a:cxnLst/>
            <a:rect l="l" t="t" r="r" b="b"/>
            <a:pathLst>
              <a:path w="177164" h="457200">
                <a:moveTo>
                  <a:pt x="0" y="114300"/>
                </a:moveTo>
                <a:lnTo>
                  <a:pt x="88392" y="114300"/>
                </a:lnTo>
                <a:lnTo>
                  <a:pt x="88392" y="0"/>
                </a:lnTo>
                <a:lnTo>
                  <a:pt x="176784" y="228600"/>
                </a:lnTo>
                <a:lnTo>
                  <a:pt x="88392" y="457200"/>
                </a:lnTo>
                <a:lnTo>
                  <a:pt x="88392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776721" y="3633978"/>
            <a:ext cx="177165" cy="457200"/>
          </a:xfrm>
          <a:custGeom>
            <a:avLst/>
            <a:gdLst/>
            <a:ahLst/>
            <a:cxnLst/>
            <a:rect l="l" t="t" r="r" b="b"/>
            <a:pathLst>
              <a:path w="177164" h="457200">
                <a:moveTo>
                  <a:pt x="88392" y="0"/>
                </a:moveTo>
                <a:lnTo>
                  <a:pt x="88392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88392" y="342900"/>
                </a:lnTo>
                <a:lnTo>
                  <a:pt x="88392" y="457200"/>
                </a:lnTo>
                <a:lnTo>
                  <a:pt x="176784" y="228600"/>
                </a:lnTo>
                <a:lnTo>
                  <a:pt x="8839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776721" y="3633978"/>
            <a:ext cx="177165" cy="457200"/>
          </a:xfrm>
          <a:custGeom>
            <a:avLst/>
            <a:gdLst/>
            <a:ahLst/>
            <a:cxnLst/>
            <a:rect l="l" t="t" r="r" b="b"/>
            <a:pathLst>
              <a:path w="177164" h="457200">
                <a:moveTo>
                  <a:pt x="0" y="114300"/>
                </a:moveTo>
                <a:lnTo>
                  <a:pt x="88392" y="114300"/>
                </a:lnTo>
                <a:lnTo>
                  <a:pt x="88392" y="0"/>
                </a:lnTo>
                <a:lnTo>
                  <a:pt x="176784" y="228600"/>
                </a:lnTo>
                <a:lnTo>
                  <a:pt x="88392" y="457200"/>
                </a:lnTo>
                <a:lnTo>
                  <a:pt x="88392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814309" y="3649217"/>
            <a:ext cx="175260" cy="457200"/>
          </a:xfrm>
          <a:custGeom>
            <a:avLst/>
            <a:gdLst/>
            <a:ahLst/>
            <a:cxnLst/>
            <a:rect l="l" t="t" r="r" b="b"/>
            <a:pathLst>
              <a:path w="175259" h="457200">
                <a:moveTo>
                  <a:pt x="87630" y="0"/>
                </a:moveTo>
                <a:lnTo>
                  <a:pt x="87630" y="114299"/>
                </a:lnTo>
                <a:lnTo>
                  <a:pt x="0" y="114299"/>
                </a:lnTo>
                <a:lnTo>
                  <a:pt x="0" y="342899"/>
                </a:lnTo>
                <a:lnTo>
                  <a:pt x="87630" y="342899"/>
                </a:lnTo>
                <a:lnTo>
                  <a:pt x="87630" y="457199"/>
                </a:lnTo>
                <a:lnTo>
                  <a:pt x="175260" y="228599"/>
                </a:lnTo>
                <a:lnTo>
                  <a:pt x="8763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814309" y="3649217"/>
            <a:ext cx="175260" cy="457200"/>
          </a:xfrm>
          <a:custGeom>
            <a:avLst/>
            <a:gdLst/>
            <a:ahLst/>
            <a:cxnLst/>
            <a:rect l="l" t="t" r="r" b="b"/>
            <a:pathLst>
              <a:path w="175259" h="457200">
                <a:moveTo>
                  <a:pt x="0" y="114299"/>
                </a:moveTo>
                <a:lnTo>
                  <a:pt x="87630" y="114299"/>
                </a:lnTo>
                <a:lnTo>
                  <a:pt x="87630" y="0"/>
                </a:lnTo>
                <a:lnTo>
                  <a:pt x="175260" y="228599"/>
                </a:lnTo>
                <a:lnTo>
                  <a:pt x="87630" y="457199"/>
                </a:lnTo>
                <a:lnTo>
                  <a:pt x="87630" y="342899"/>
                </a:lnTo>
                <a:lnTo>
                  <a:pt x="0" y="342899"/>
                </a:lnTo>
                <a:lnTo>
                  <a:pt x="0" y="114299"/>
                </a:lnTo>
                <a:close/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423654" y="3641597"/>
            <a:ext cx="175260" cy="457200"/>
          </a:xfrm>
          <a:custGeom>
            <a:avLst/>
            <a:gdLst/>
            <a:ahLst/>
            <a:cxnLst/>
            <a:rect l="l" t="t" r="r" b="b"/>
            <a:pathLst>
              <a:path w="175259" h="457200">
                <a:moveTo>
                  <a:pt x="87630" y="0"/>
                </a:moveTo>
                <a:lnTo>
                  <a:pt x="8763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87630" y="342900"/>
                </a:lnTo>
                <a:lnTo>
                  <a:pt x="87630" y="457200"/>
                </a:lnTo>
                <a:lnTo>
                  <a:pt x="175260" y="228600"/>
                </a:lnTo>
                <a:lnTo>
                  <a:pt x="8763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423654" y="3641597"/>
            <a:ext cx="175260" cy="457200"/>
          </a:xfrm>
          <a:custGeom>
            <a:avLst/>
            <a:gdLst/>
            <a:ahLst/>
            <a:cxnLst/>
            <a:rect l="l" t="t" r="r" b="b"/>
            <a:pathLst>
              <a:path w="175259" h="457200">
                <a:moveTo>
                  <a:pt x="0" y="114300"/>
                </a:moveTo>
                <a:lnTo>
                  <a:pt x="87630" y="114300"/>
                </a:lnTo>
                <a:lnTo>
                  <a:pt x="87630" y="0"/>
                </a:lnTo>
                <a:lnTo>
                  <a:pt x="175260" y="228600"/>
                </a:lnTo>
                <a:lnTo>
                  <a:pt x="87630" y="457200"/>
                </a:lnTo>
                <a:lnTo>
                  <a:pt x="8763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601475" y="289652"/>
            <a:ext cx="889952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5">
                <a:latin typeface="Open Sans"/>
                <a:cs typeface="Open Sans"/>
              </a:rPr>
              <a:t>T</a:t>
            </a:r>
            <a:r>
              <a:rPr dirty="0" sz="2000" spc="-5">
                <a:latin typeface="Open Sans"/>
                <a:cs typeface="Open Sans"/>
              </a:rPr>
              <a:t>r</a:t>
            </a:r>
            <a:r>
              <a:rPr dirty="0" sz="2000" spc="-10">
                <a:latin typeface="Open Sans"/>
                <a:cs typeface="Open Sans"/>
              </a:rPr>
              <a:t>u</a:t>
            </a:r>
            <a:r>
              <a:rPr dirty="0" sz="2000">
                <a:latin typeface="Open Sans"/>
                <a:cs typeface="Open Sans"/>
              </a:rPr>
              <a:t>stwo</a:t>
            </a:r>
            <a:r>
              <a:rPr dirty="0" sz="2000" spc="-5">
                <a:latin typeface="Open Sans"/>
                <a:cs typeface="Open Sans"/>
              </a:rPr>
              <a:t>r</a:t>
            </a:r>
            <a:r>
              <a:rPr dirty="0" sz="2000">
                <a:latin typeface="Open Sans"/>
                <a:cs typeface="Open Sans"/>
              </a:rPr>
              <a:t>t</a:t>
            </a:r>
            <a:r>
              <a:rPr dirty="0" sz="2000" spc="-10">
                <a:latin typeface="Open Sans"/>
                <a:cs typeface="Open Sans"/>
              </a:rPr>
              <a:t>h</a:t>
            </a:r>
            <a:r>
              <a:rPr dirty="0" sz="2000">
                <a:latin typeface="Open Sans"/>
                <a:cs typeface="Open Sans"/>
              </a:rPr>
              <a:t>y</a:t>
            </a:r>
            <a:r>
              <a:rPr dirty="0" sz="2000" spc="-30">
                <a:latin typeface="Open Sans"/>
                <a:cs typeface="Open Sans"/>
              </a:rPr>
              <a:t> </a:t>
            </a:r>
            <a:r>
              <a:rPr dirty="0" sz="2000" spc="-5">
                <a:latin typeface="Open Sans"/>
                <a:cs typeface="Open Sans"/>
              </a:rPr>
              <a:t>pri</a:t>
            </a:r>
            <a:r>
              <a:rPr dirty="0" sz="2000" spc="-10">
                <a:latin typeface="Open Sans"/>
                <a:cs typeface="Open Sans"/>
              </a:rPr>
              <a:t>n</a:t>
            </a:r>
            <a:r>
              <a:rPr dirty="0" sz="2000" spc="5">
                <a:latin typeface="Open Sans"/>
                <a:cs typeface="Open Sans"/>
              </a:rPr>
              <a:t>c</a:t>
            </a:r>
            <a:r>
              <a:rPr dirty="0" sz="2000" spc="-5">
                <a:latin typeface="Open Sans"/>
                <a:cs typeface="Open Sans"/>
              </a:rPr>
              <a:t>ipl</a:t>
            </a:r>
            <a:r>
              <a:rPr dirty="0" sz="2000">
                <a:latin typeface="Open Sans"/>
                <a:cs typeface="Open Sans"/>
              </a:rPr>
              <a:t>es</a:t>
            </a:r>
            <a:r>
              <a:rPr dirty="0" sz="2000" spc="-25">
                <a:latin typeface="Open Sans"/>
                <a:cs typeface="Open Sans"/>
              </a:rPr>
              <a:t> </a:t>
            </a:r>
            <a:r>
              <a:rPr dirty="0" sz="2000">
                <a:latin typeface="Open Sans"/>
                <a:cs typeface="Open Sans"/>
              </a:rPr>
              <a:t>s</a:t>
            </a:r>
            <a:r>
              <a:rPr dirty="0" sz="2000" spc="-10">
                <a:latin typeface="Open Sans"/>
                <a:cs typeface="Open Sans"/>
              </a:rPr>
              <a:t>h</a:t>
            </a:r>
            <a:r>
              <a:rPr dirty="0" sz="2000">
                <a:latin typeface="Open Sans"/>
                <a:cs typeface="Open Sans"/>
              </a:rPr>
              <a:t>o</a:t>
            </a:r>
            <a:r>
              <a:rPr dirty="0" sz="2000" spc="-10">
                <a:latin typeface="Open Sans"/>
                <a:cs typeface="Open Sans"/>
              </a:rPr>
              <a:t>u</a:t>
            </a:r>
            <a:r>
              <a:rPr dirty="0" sz="2000" spc="-5">
                <a:latin typeface="Open Sans"/>
                <a:cs typeface="Open Sans"/>
              </a:rPr>
              <a:t>l</a:t>
            </a:r>
            <a:r>
              <a:rPr dirty="0" sz="2000">
                <a:latin typeface="Open Sans"/>
                <a:cs typeface="Open Sans"/>
              </a:rPr>
              <a:t>d</a:t>
            </a:r>
            <a:r>
              <a:rPr dirty="0" sz="2000" spc="-10">
                <a:latin typeface="Open Sans"/>
                <a:cs typeface="Open Sans"/>
              </a:rPr>
              <a:t> </a:t>
            </a:r>
            <a:r>
              <a:rPr dirty="0" sz="2000" spc="-5">
                <a:latin typeface="Open Sans"/>
                <a:cs typeface="Open Sans"/>
              </a:rPr>
              <a:t>b</a:t>
            </a:r>
            <a:r>
              <a:rPr dirty="0" sz="2000">
                <a:latin typeface="Open Sans"/>
                <a:cs typeface="Open Sans"/>
              </a:rPr>
              <a:t>e</a:t>
            </a:r>
            <a:r>
              <a:rPr dirty="0" sz="2000" spc="-5">
                <a:latin typeface="Open Sans"/>
                <a:cs typeface="Open Sans"/>
              </a:rPr>
              <a:t> i</a:t>
            </a:r>
            <a:r>
              <a:rPr dirty="0" sz="2000" spc="-10">
                <a:latin typeface="Open Sans"/>
                <a:cs typeface="Open Sans"/>
              </a:rPr>
              <a:t>n</a:t>
            </a:r>
            <a:r>
              <a:rPr dirty="0" sz="2000">
                <a:latin typeface="Open Sans"/>
                <a:cs typeface="Open Sans"/>
              </a:rPr>
              <a:t>te</a:t>
            </a:r>
            <a:r>
              <a:rPr dirty="0" sz="2000" spc="-10">
                <a:latin typeface="Open Sans"/>
                <a:cs typeface="Open Sans"/>
              </a:rPr>
              <a:t>g</a:t>
            </a:r>
            <a:r>
              <a:rPr dirty="0" sz="2000" spc="-40">
                <a:latin typeface="Open Sans"/>
                <a:cs typeface="Open Sans"/>
              </a:rPr>
              <a:t>r</a:t>
            </a:r>
            <a:r>
              <a:rPr dirty="0" sz="2000">
                <a:latin typeface="Open Sans"/>
                <a:cs typeface="Open Sans"/>
              </a:rPr>
              <a:t>ated</a:t>
            </a:r>
            <a:r>
              <a:rPr dirty="0" sz="2000" spc="-20">
                <a:latin typeface="Open Sans"/>
                <a:cs typeface="Open Sans"/>
              </a:rPr>
              <a:t> </a:t>
            </a:r>
            <a:r>
              <a:rPr dirty="0" sz="2000">
                <a:latin typeface="Open Sans"/>
                <a:cs typeface="Open Sans"/>
              </a:rPr>
              <a:t>t</a:t>
            </a:r>
            <a:r>
              <a:rPr dirty="0" sz="2000" spc="-10">
                <a:latin typeface="Open Sans"/>
                <a:cs typeface="Open Sans"/>
              </a:rPr>
              <a:t>h</a:t>
            </a:r>
            <a:r>
              <a:rPr dirty="0" sz="2000" spc="-40">
                <a:latin typeface="Open Sans"/>
                <a:cs typeface="Open Sans"/>
              </a:rPr>
              <a:t>r</a:t>
            </a:r>
            <a:r>
              <a:rPr dirty="0" sz="2000">
                <a:latin typeface="Open Sans"/>
                <a:cs typeface="Open Sans"/>
              </a:rPr>
              <a:t>o</a:t>
            </a:r>
            <a:r>
              <a:rPr dirty="0" sz="2000" spc="-10">
                <a:latin typeface="Open Sans"/>
                <a:cs typeface="Open Sans"/>
              </a:rPr>
              <a:t>ugh</a:t>
            </a:r>
            <a:r>
              <a:rPr dirty="0" sz="2000">
                <a:latin typeface="Open Sans"/>
                <a:cs typeface="Open Sans"/>
              </a:rPr>
              <a:t>o</a:t>
            </a:r>
            <a:r>
              <a:rPr dirty="0" sz="2000" spc="-10">
                <a:latin typeface="Open Sans"/>
                <a:cs typeface="Open Sans"/>
              </a:rPr>
              <a:t>u</a:t>
            </a:r>
            <a:r>
              <a:rPr dirty="0" sz="2000">
                <a:latin typeface="Open Sans"/>
                <a:cs typeface="Open Sans"/>
              </a:rPr>
              <a:t>t</a:t>
            </a:r>
            <a:r>
              <a:rPr dirty="0" sz="2000" spc="-5">
                <a:latin typeface="Open Sans"/>
                <a:cs typeface="Open Sans"/>
              </a:rPr>
              <a:t> </a:t>
            </a:r>
            <a:r>
              <a:rPr dirty="0" sz="2000">
                <a:latin typeface="Open Sans"/>
                <a:cs typeface="Open Sans"/>
              </a:rPr>
              <a:t>t</a:t>
            </a:r>
            <a:r>
              <a:rPr dirty="0" sz="2000" spc="-10">
                <a:latin typeface="Open Sans"/>
                <a:cs typeface="Open Sans"/>
              </a:rPr>
              <a:t>h</a:t>
            </a:r>
            <a:r>
              <a:rPr dirty="0" sz="2000">
                <a:latin typeface="Open Sans"/>
                <a:cs typeface="Open Sans"/>
              </a:rPr>
              <a:t>e</a:t>
            </a:r>
            <a:r>
              <a:rPr dirty="0" sz="2000" spc="-5">
                <a:latin typeface="Open Sans"/>
                <a:cs typeface="Open Sans"/>
              </a:rPr>
              <a:t> </a:t>
            </a:r>
            <a:r>
              <a:rPr dirty="0" sz="2000">
                <a:latin typeface="Open Sans"/>
                <a:cs typeface="Open Sans"/>
              </a:rPr>
              <a:t>AI </a:t>
            </a:r>
            <a:r>
              <a:rPr dirty="0" sz="2000" spc="-5">
                <a:latin typeface="Open Sans"/>
                <a:cs typeface="Open Sans"/>
              </a:rPr>
              <a:t>Op</a:t>
            </a:r>
            <a:r>
              <a:rPr dirty="0" sz="2000">
                <a:latin typeface="Open Sans"/>
                <a:cs typeface="Open Sans"/>
              </a:rPr>
              <a:t>s </a:t>
            </a:r>
            <a:r>
              <a:rPr dirty="0" sz="2000" spc="-5">
                <a:latin typeface="Open Sans"/>
                <a:cs typeface="Open Sans"/>
              </a:rPr>
              <a:t>pip</a:t>
            </a:r>
            <a:r>
              <a:rPr dirty="0" sz="2000">
                <a:latin typeface="Open Sans"/>
                <a:cs typeface="Open Sans"/>
              </a:rPr>
              <a:t>e</a:t>
            </a:r>
            <a:r>
              <a:rPr dirty="0" sz="2000" spc="-5">
                <a:latin typeface="Open Sans"/>
                <a:cs typeface="Open Sans"/>
              </a:rPr>
              <a:t>li</a:t>
            </a:r>
            <a:r>
              <a:rPr dirty="0" sz="2000" spc="-10">
                <a:latin typeface="Open Sans"/>
                <a:cs typeface="Open Sans"/>
              </a:rPr>
              <a:t>ne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34729" y="774064"/>
            <a:ext cx="10620375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75" b="1" i="1">
                <a:latin typeface="Open Sans"/>
                <a:cs typeface="Open Sans"/>
              </a:rPr>
              <a:t>T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b="1" i="1">
                <a:latin typeface="Open Sans"/>
                <a:cs typeface="Open Sans"/>
              </a:rPr>
              <a:t>u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t</a:t>
            </a:r>
            <a:r>
              <a:rPr dirty="0" sz="1400" spc="-5" b="1" i="1">
                <a:latin typeface="Open Sans"/>
                <a:cs typeface="Open Sans"/>
              </a:rPr>
              <a:t>w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spc="-5" b="1" i="1">
                <a:latin typeface="Open Sans"/>
                <a:cs typeface="Open Sans"/>
              </a:rPr>
              <a:t>r</a:t>
            </a:r>
            <a:r>
              <a:rPr dirty="0" sz="1400" spc="-15" b="1" i="1">
                <a:latin typeface="Open Sans"/>
                <a:cs typeface="Open Sans"/>
              </a:rPr>
              <a:t>t</a:t>
            </a:r>
            <a:r>
              <a:rPr dirty="0" sz="1400" spc="-10" b="1" i="1">
                <a:latin typeface="Open Sans"/>
                <a:cs typeface="Open Sans"/>
              </a:rPr>
              <a:t>hi</a:t>
            </a:r>
            <a:r>
              <a:rPr dirty="0" sz="1400" b="1" i="1">
                <a:latin typeface="Open Sans"/>
                <a:cs typeface="Open Sans"/>
              </a:rPr>
              <a:t>n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spc="-5" b="1" i="1">
                <a:latin typeface="Open Sans"/>
                <a:cs typeface="Open Sans"/>
              </a:rPr>
              <a:t>s</a:t>
            </a:r>
            <a:r>
              <a:rPr dirty="0" sz="1400" b="1" i="1">
                <a:latin typeface="Open Sans"/>
                <a:cs typeface="Open Sans"/>
              </a:rPr>
              <a:t>s</a:t>
            </a:r>
            <a:r>
              <a:rPr dirty="0" sz="1400" spc="-60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is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int</a:t>
            </a:r>
            <a:r>
              <a:rPr dirty="0" sz="1400" spc="-5" b="1" i="1">
                <a:latin typeface="Open Sans"/>
                <a:cs typeface="Open Sans"/>
              </a:rPr>
              <a:t>eg</a:t>
            </a:r>
            <a:r>
              <a:rPr dirty="0" sz="1400" spc="-40" b="1" i="1">
                <a:latin typeface="Open Sans"/>
                <a:cs typeface="Open Sans"/>
              </a:rPr>
              <a:t>r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spc="-15" b="1" i="1">
                <a:latin typeface="Open Sans"/>
                <a:cs typeface="Open Sans"/>
              </a:rPr>
              <a:t>te</a:t>
            </a:r>
            <a:r>
              <a:rPr dirty="0" sz="1400" b="1" i="1">
                <a:latin typeface="Open Sans"/>
                <a:cs typeface="Open Sans"/>
              </a:rPr>
              <a:t>d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th</a:t>
            </a:r>
            <a:r>
              <a:rPr dirty="0" sz="1400" spc="-30" b="1" i="1">
                <a:latin typeface="Open Sans"/>
                <a:cs typeface="Open Sans"/>
              </a:rPr>
              <a:t>r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u</a:t>
            </a:r>
            <a:r>
              <a:rPr dirty="0" sz="1400" spc="-5" b="1" i="1">
                <a:latin typeface="Open Sans"/>
                <a:cs typeface="Open Sans"/>
              </a:rPr>
              <a:t>g</a:t>
            </a:r>
            <a:r>
              <a:rPr dirty="0" sz="1400" b="1" i="1">
                <a:latin typeface="Open Sans"/>
                <a:cs typeface="Open Sans"/>
              </a:rPr>
              <a:t>h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ut</a:t>
            </a:r>
            <a:r>
              <a:rPr dirty="0" sz="1400" spc="-5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the</a:t>
            </a:r>
            <a:r>
              <a:rPr dirty="0" sz="1400" spc="-3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I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d</a:t>
            </a:r>
            <a:r>
              <a:rPr dirty="0" sz="1400" spc="-30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v</a:t>
            </a:r>
            <a:r>
              <a:rPr dirty="0" sz="1400" spc="-5" b="1" i="1">
                <a:latin typeface="Open Sans"/>
                <a:cs typeface="Open Sans"/>
              </a:rPr>
              <a:t>e</a:t>
            </a:r>
            <a:r>
              <a:rPr dirty="0" sz="1400" spc="-10" b="1" i="1">
                <a:latin typeface="Open Sans"/>
                <a:cs typeface="Open Sans"/>
              </a:rPr>
              <a:t>lop</a:t>
            </a:r>
            <a:r>
              <a:rPr dirty="0" sz="1400" spc="-15" b="1" i="1">
                <a:latin typeface="Open Sans"/>
                <a:cs typeface="Open Sans"/>
              </a:rPr>
              <a:t>me</a:t>
            </a:r>
            <a:r>
              <a:rPr dirty="0" sz="1400" b="1" i="1">
                <a:latin typeface="Open Sans"/>
                <a:cs typeface="Open Sans"/>
              </a:rPr>
              <a:t>nt</a:t>
            </a:r>
            <a:r>
              <a:rPr dirty="0" sz="1400" spc="-55" b="1" i="1">
                <a:latin typeface="Open Sans"/>
                <a:cs typeface="Open Sans"/>
              </a:rPr>
              <a:t> </a:t>
            </a:r>
            <a:r>
              <a:rPr dirty="0" sz="1400" spc="5" b="1" i="1">
                <a:latin typeface="Open Sans"/>
                <a:cs typeface="Open Sans"/>
              </a:rPr>
              <a:t>a</a:t>
            </a:r>
            <a:r>
              <a:rPr dirty="0" sz="1400" b="1" i="1">
                <a:latin typeface="Open Sans"/>
                <a:cs typeface="Open Sans"/>
              </a:rPr>
              <a:t>nd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spc="-10" b="1" i="1">
                <a:latin typeface="Open Sans"/>
                <a:cs typeface="Open Sans"/>
              </a:rPr>
              <a:t>o</a:t>
            </a:r>
            <a:r>
              <a:rPr dirty="0" sz="1400" b="1" i="1">
                <a:latin typeface="Open Sans"/>
                <a:cs typeface="Open Sans"/>
              </a:rPr>
              <a:t>ps</a:t>
            </a:r>
            <a:r>
              <a:rPr dirty="0" sz="1400" spc="-25" b="1" i="1">
                <a:latin typeface="Open Sans"/>
                <a:cs typeface="Open Sans"/>
              </a:rPr>
              <a:t> </a:t>
            </a:r>
            <a:r>
              <a:rPr dirty="0" sz="1400" b="1" i="1">
                <a:latin typeface="Open Sans"/>
                <a:cs typeface="Open Sans"/>
              </a:rPr>
              <a:t>lif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spc="-10" b="1" i="1">
                <a:latin typeface="Open Sans"/>
                <a:cs typeface="Open Sans"/>
              </a:rPr>
              <a:t>cycl</a:t>
            </a:r>
            <a:r>
              <a:rPr dirty="0" sz="1400" spc="-15" b="1" i="1">
                <a:latin typeface="Open Sans"/>
                <a:cs typeface="Open Sans"/>
              </a:rPr>
              <a:t>e</a:t>
            </a:r>
            <a:r>
              <a:rPr dirty="0" sz="1400" b="1" i="1">
                <a:latin typeface="Open Sans"/>
                <a:cs typeface="Open Sans"/>
              </a:rPr>
              <a:t>,</a:t>
            </a:r>
            <a:r>
              <a:rPr dirty="0" sz="1400" spc="-50" b="1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li</a:t>
            </a:r>
            <a:r>
              <a:rPr dirty="0" sz="1400" spc="-25" i="1">
                <a:latin typeface="Open Sans"/>
                <a:cs typeface="Open Sans"/>
              </a:rPr>
              <a:t>k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co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spc="-10" i="1">
                <a:latin typeface="Open Sans"/>
                <a:cs typeface="Open Sans"/>
              </a:rPr>
              <a:t>po</a:t>
            </a:r>
            <a:r>
              <a:rPr dirty="0" sz="1400" spc="-40" i="1">
                <a:latin typeface="Open Sans"/>
                <a:cs typeface="Open Sans"/>
              </a:rPr>
              <a:t>r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y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pp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o</a:t>
            </a:r>
            <a:r>
              <a:rPr dirty="0" sz="1400" spc="-1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che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to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25" i="1">
                <a:latin typeface="Open Sans"/>
                <a:cs typeface="Open Sans"/>
              </a:rPr>
              <a:t>e</a:t>
            </a:r>
            <a:r>
              <a:rPr dirty="0" sz="1400" spc="-5" i="1">
                <a:latin typeface="Open Sans"/>
                <a:cs typeface="Open Sans"/>
              </a:rPr>
              <a:t>v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-20" i="1">
                <a:latin typeface="Open Sans"/>
                <a:cs typeface="Open Sans"/>
              </a:rPr>
              <a:t>c</a:t>
            </a:r>
            <a:r>
              <a:rPr dirty="0" sz="1400" spc="-5" i="1">
                <a:latin typeface="Open Sans"/>
                <a:cs typeface="Open Sans"/>
              </a:rPr>
              <a:t>O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w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4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</a:t>
            </a:r>
            <a:r>
              <a:rPr dirty="0" sz="1400" i="1">
                <a:latin typeface="Open Sans"/>
                <a:cs typeface="Open Sans"/>
              </a:rPr>
              <a:t>ec</a:t>
            </a:r>
            <a:r>
              <a:rPr dirty="0" sz="1400" spc="-10" i="1">
                <a:latin typeface="Open Sans"/>
                <a:cs typeface="Open Sans"/>
              </a:rPr>
              <a:t>u</a:t>
            </a:r>
            <a:r>
              <a:rPr dirty="0" sz="1400" spc="-5" i="1">
                <a:latin typeface="Open Sans"/>
                <a:cs typeface="Open Sans"/>
              </a:rPr>
              <a:t>r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i="1">
                <a:latin typeface="Open Sans"/>
                <a:cs typeface="Open Sans"/>
              </a:rPr>
              <a:t>y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ct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-15" i="1">
                <a:latin typeface="Open Sans"/>
                <a:cs typeface="Open Sans"/>
              </a:rPr>
              <a:t>v</a:t>
            </a:r>
            <a:r>
              <a:rPr dirty="0" sz="1400" spc="-10" i="1">
                <a:latin typeface="Open Sans"/>
                <a:cs typeface="Open Sans"/>
              </a:rPr>
              <a:t>i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ie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eg</a:t>
            </a:r>
            <a:r>
              <a:rPr dirty="0" sz="1400" spc="-40" i="1">
                <a:latin typeface="Open Sans"/>
                <a:cs typeface="Open Sans"/>
              </a:rPr>
              <a:t>r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to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i="1">
                <a:latin typeface="Open Sans"/>
                <a:cs typeface="Open Sans"/>
              </a:rPr>
              <a:t>l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10" i="1">
                <a:latin typeface="Open Sans"/>
                <a:cs typeface="Open Sans"/>
              </a:rPr>
              <a:t>nni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10" i="1">
                <a:latin typeface="Open Sans"/>
                <a:cs typeface="Open Sans"/>
              </a:rPr>
              <a:t>g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bu</a:t>
            </a:r>
            <a:r>
              <a:rPr dirty="0" sz="1400" i="1">
                <a:latin typeface="Open Sans"/>
                <a:cs typeface="Open Sans"/>
              </a:rPr>
              <a:t>i</a:t>
            </a:r>
            <a:r>
              <a:rPr dirty="0" sz="1400" spc="-10" i="1">
                <a:latin typeface="Open Sans"/>
                <a:cs typeface="Open Sans"/>
              </a:rPr>
              <a:t>lding</a:t>
            </a:r>
            <a:r>
              <a:rPr dirty="0" sz="1400" i="1">
                <a:latin typeface="Open Sans"/>
                <a:cs typeface="Open Sans"/>
              </a:rPr>
              <a:t>,</a:t>
            </a:r>
            <a:r>
              <a:rPr dirty="0" sz="1400" spc="-4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10" i="1">
                <a:latin typeface="Open Sans"/>
                <a:cs typeface="Open Sans"/>
              </a:rPr>
              <a:t>l</a:t>
            </a:r>
            <a:r>
              <a:rPr dirty="0" sz="1400" spc="-35" i="1">
                <a:latin typeface="Open Sans"/>
                <a:cs typeface="Open Sans"/>
              </a:rPr>
              <a:t>o</a:t>
            </a:r>
            <a:r>
              <a:rPr dirty="0" sz="1400" spc="-15" i="1">
                <a:latin typeface="Open Sans"/>
                <a:cs typeface="Open Sans"/>
              </a:rPr>
              <a:t>y</a:t>
            </a:r>
            <a:r>
              <a:rPr dirty="0" sz="1400" spc="-10" i="1">
                <a:latin typeface="Open Sans"/>
                <a:cs typeface="Open Sans"/>
              </a:rPr>
              <a:t>in</a:t>
            </a:r>
            <a:r>
              <a:rPr dirty="0" sz="1400" i="1">
                <a:latin typeface="Open Sans"/>
                <a:cs typeface="Open Sans"/>
              </a:rPr>
              <a:t>g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sys</a:t>
            </a:r>
            <a:r>
              <a:rPr dirty="0" sz="1400" i="1">
                <a:latin typeface="Open Sans"/>
                <a:cs typeface="Open Sans"/>
              </a:rPr>
              <a:t>te</a:t>
            </a:r>
            <a:r>
              <a:rPr dirty="0" sz="1400" spc="-5" i="1">
                <a:latin typeface="Open Sans"/>
                <a:cs typeface="Open Sans"/>
              </a:rPr>
              <a:t>m</a:t>
            </a:r>
            <a:r>
              <a:rPr dirty="0" sz="1400" i="1">
                <a:latin typeface="Open Sans"/>
                <a:cs typeface="Open Sans"/>
              </a:rPr>
              <a:t>s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–</a:t>
            </a:r>
            <a:r>
              <a:rPr dirty="0" sz="1400" spc="-1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spc="-25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y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spc="-30" i="1">
                <a:latin typeface="Open Sans"/>
                <a:cs typeface="Open Sans"/>
              </a:rPr>
              <a:t>r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20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’t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b</a:t>
            </a:r>
            <a:r>
              <a:rPr dirty="0" sz="1400" i="1">
                <a:latin typeface="Open Sans"/>
                <a:cs typeface="Open Sans"/>
              </a:rPr>
              <a:t>ol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i="1">
                <a:latin typeface="Open Sans"/>
                <a:cs typeface="Open Sans"/>
              </a:rPr>
              <a:t>d</a:t>
            </a:r>
            <a:r>
              <a:rPr dirty="0" sz="1400" spc="-5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on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-5" i="1">
                <a:latin typeface="Open Sans"/>
                <a:cs typeface="Open Sans"/>
              </a:rPr>
              <a:t>a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30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5" i="1">
                <a:latin typeface="Open Sans"/>
                <a:cs typeface="Open Sans"/>
              </a:rPr>
              <a:t>h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-40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i="1">
                <a:latin typeface="Open Sans"/>
                <a:cs typeface="Open Sans"/>
              </a:rPr>
              <a:t>oi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i="1">
                <a:latin typeface="Open Sans"/>
                <a:cs typeface="Open Sans"/>
              </a:rPr>
              <a:t>t</a:t>
            </a:r>
            <a:r>
              <a:rPr dirty="0" sz="1400" spc="-55" i="1">
                <a:latin typeface="Open Sans"/>
                <a:cs typeface="Open Sans"/>
              </a:rPr>
              <a:t> </a:t>
            </a:r>
            <a:r>
              <a:rPr dirty="0" sz="1400" i="1">
                <a:latin typeface="Open Sans"/>
                <a:cs typeface="Open Sans"/>
              </a:rPr>
              <a:t>of</a:t>
            </a:r>
            <a:r>
              <a:rPr dirty="0" sz="1400" spc="-25" i="1">
                <a:latin typeface="Open Sans"/>
                <a:cs typeface="Open Sans"/>
              </a:rPr>
              <a:t> </a:t>
            </a:r>
            <a:r>
              <a:rPr dirty="0" sz="1400" spc="5" i="1">
                <a:latin typeface="Open Sans"/>
                <a:cs typeface="Open Sans"/>
              </a:rPr>
              <a:t>d</a:t>
            </a:r>
            <a:r>
              <a:rPr dirty="0" sz="140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p</a:t>
            </a:r>
            <a:r>
              <a:rPr dirty="0" sz="1400" spc="-10" i="1">
                <a:latin typeface="Open Sans"/>
                <a:cs typeface="Open Sans"/>
              </a:rPr>
              <a:t>l</a:t>
            </a:r>
            <a:r>
              <a:rPr dirty="0" sz="1400" spc="-35" i="1">
                <a:latin typeface="Open Sans"/>
                <a:cs typeface="Open Sans"/>
              </a:rPr>
              <a:t>o</a:t>
            </a:r>
            <a:r>
              <a:rPr dirty="0" sz="1400" spc="-5" i="1">
                <a:latin typeface="Open Sans"/>
                <a:cs typeface="Open Sans"/>
              </a:rPr>
              <a:t>y</a:t>
            </a:r>
            <a:r>
              <a:rPr dirty="0" sz="1400" spc="-15" i="1">
                <a:latin typeface="Open Sans"/>
                <a:cs typeface="Open Sans"/>
              </a:rPr>
              <a:t>m</a:t>
            </a:r>
            <a:r>
              <a:rPr dirty="0" sz="1400" spc="-10" i="1">
                <a:latin typeface="Open Sans"/>
                <a:cs typeface="Open Sans"/>
              </a:rPr>
              <a:t>e</a:t>
            </a:r>
            <a:r>
              <a:rPr dirty="0" sz="1400" spc="5" i="1">
                <a:latin typeface="Open Sans"/>
                <a:cs typeface="Open Sans"/>
              </a:rPr>
              <a:t>n</a:t>
            </a:r>
            <a:r>
              <a:rPr dirty="0" sz="1400" spc="-15" i="1">
                <a:latin typeface="Open Sans"/>
                <a:cs typeface="Open Sans"/>
              </a:rPr>
              <a:t>t</a:t>
            </a:r>
            <a:r>
              <a:rPr dirty="0" sz="1400" i="1">
                <a:latin typeface="Open Sans"/>
                <a:cs typeface="Open Sans"/>
              </a:rPr>
              <a:t>.</a:t>
            </a:r>
            <a:endParaRPr sz="1400">
              <a:latin typeface="Open Sans"/>
              <a:cs typeface="Open Sans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2464" y="6478517"/>
            <a:ext cx="129539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0">
                <a:latin typeface="Verdana"/>
                <a:cs typeface="Verdana"/>
              </a:rPr>
              <a:t>31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8251" rIns="0" bIns="0" rtlCol="0" vert="horz">
            <a:spAutoFit/>
          </a:bodyPr>
          <a:lstStyle/>
          <a:p>
            <a:pPr marL="19050">
              <a:lnSpc>
                <a:spcPts val="2465"/>
              </a:lnSpc>
            </a:pPr>
            <a:r>
              <a:rPr dirty="0" sz="2100" spc="-20">
                <a:solidFill>
                  <a:srgbClr val="000000"/>
                </a:solidFill>
                <a:latin typeface="Verdana"/>
                <a:cs typeface="Verdana"/>
              </a:rPr>
              <a:t>Ma</a:t>
            </a:r>
            <a:r>
              <a:rPr dirty="0" sz="2100" spc="-20">
                <a:solidFill>
                  <a:srgbClr val="000000"/>
                </a:solidFill>
                <a:latin typeface="Verdana"/>
                <a:cs typeface="Verdana"/>
              </a:rPr>
              <a:t>na</a:t>
            </a:r>
            <a:r>
              <a:rPr dirty="0" sz="2100" spc="-5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ing</a:t>
            </a:r>
            <a:r>
              <a:rPr dirty="0" sz="2100" spc="-4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dirty="0" sz="2100" spc="-5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z="2100" spc="-5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 sz="2100" spc="-15">
                <a:solidFill>
                  <a:srgbClr val="000000"/>
                </a:solidFill>
                <a:latin typeface="Verdana"/>
                <a:cs typeface="Verdana"/>
              </a:rPr>
              <a:t>ative</a:t>
            </a:r>
            <a:r>
              <a:rPr dirty="0" sz="2100" spc="1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AI</a:t>
            </a:r>
            <a:r>
              <a:rPr dirty="0" sz="2100" spc="-2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Ris</a:t>
            </a:r>
            <a:r>
              <a:rPr dirty="0" sz="2100" spc="-5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dirty="0" sz="210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695" y="911584"/>
            <a:ext cx="10363835" cy="892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35">
                <a:latin typeface="Open Sans"/>
                <a:cs typeface="Open Sans"/>
              </a:rPr>
              <a:t>C</a:t>
            </a:r>
            <a:r>
              <a:rPr dirty="0" sz="1600" spc="-30">
                <a:latin typeface="Open Sans"/>
                <a:cs typeface="Open Sans"/>
              </a:rPr>
              <a:t>h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35">
                <a:latin typeface="Open Sans"/>
                <a:cs typeface="Open Sans"/>
              </a:rPr>
              <a:t>g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d</a:t>
            </a:r>
            <a:r>
              <a:rPr dirty="0" sz="1600" spc="-40">
                <a:latin typeface="Open Sans"/>
                <a:cs typeface="Open Sans"/>
              </a:rPr>
              <a:t>r</a:t>
            </a:r>
            <a:r>
              <a:rPr dirty="0" sz="1600" spc="-25">
                <a:latin typeface="Open Sans"/>
                <a:cs typeface="Open Sans"/>
              </a:rPr>
              <a:t>i</a:t>
            </a:r>
            <a:r>
              <a:rPr dirty="0" sz="1600" spc="-45">
                <a:latin typeface="Open Sans"/>
                <a:cs typeface="Open Sans"/>
              </a:rPr>
              <a:t>v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65">
                <a:latin typeface="Open Sans"/>
                <a:cs typeface="Open Sans"/>
              </a:rPr>
              <a:t>b</a:t>
            </a:r>
            <a:r>
              <a:rPr dirty="0" sz="1600" spc="-10">
                <a:latin typeface="Open Sans"/>
                <a:cs typeface="Open Sans"/>
              </a:rPr>
              <a:t>y</a:t>
            </a:r>
            <a:r>
              <a:rPr dirty="0" sz="1600" spc="-6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30">
                <a:latin typeface="Open Sans"/>
                <a:cs typeface="Open Sans"/>
              </a:rPr>
              <a:t>h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80">
                <a:latin typeface="Open Sans"/>
                <a:cs typeface="Open Sans"/>
              </a:rPr>
              <a:t> </a:t>
            </a:r>
            <a:r>
              <a:rPr dirty="0" sz="1600" spc="-70">
                <a:latin typeface="Open Sans"/>
                <a:cs typeface="Open Sans"/>
              </a:rPr>
              <a:t>e</a:t>
            </a:r>
            <a:r>
              <a:rPr dirty="0" sz="1600" spc="-30">
                <a:latin typeface="Open Sans"/>
                <a:cs typeface="Open Sans"/>
              </a:rPr>
              <a:t>v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30">
                <a:latin typeface="Open Sans"/>
                <a:cs typeface="Open Sans"/>
              </a:rPr>
              <a:t>lu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40">
                <a:latin typeface="Open Sans"/>
                <a:cs typeface="Open Sans"/>
              </a:rPr>
              <a:t>i</a:t>
            </a:r>
            <a:r>
              <a:rPr dirty="0" sz="1600" spc="-50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75">
                <a:latin typeface="Open Sans"/>
                <a:cs typeface="Open Sans"/>
              </a:rPr>
              <a:t> 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pi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d</a:t>
            </a:r>
            <a:r>
              <a:rPr dirty="0" sz="1600" spc="-40">
                <a:latin typeface="Open Sans"/>
                <a:cs typeface="Open Sans"/>
              </a:rPr>
              <a:t>op</a:t>
            </a:r>
            <a:r>
              <a:rPr dirty="0" sz="1600" spc="-50">
                <a:latin typeface="Open Sans"/>
                <a:cs typeface="Open Sans"/>
              </a:rPr>
              <a:t>t</a:t>
            </a:r>
            <a:r>
              <a:rPr dirty="0" sz="1600" spc="-40">
                <a:latin typeface="Open Sans"/>
                <a:cs typeface="Open Sans"/>
              </a:rPr>
              <a:t>i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n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f</a:t>
            </a:r>
            <a:r>
              <a:rPr dirty="0" sz="1600" spc="-7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g</a:t>
            </a:r>
            <a:r>
              <a:rPr dirty="0" sz="1600" spc="-30">
                <a:latin typeface="Open Sans"/>
                <a:cs typeface="Open Sans"/>
              </a:rPr>
              <a:t>ene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35">
                <a:latin typeface="Open Sans"/>
                <a:cs typeface="Open Sans"/>
              </a:rPr>
              <a:t>at</a:t>
            </a:r>
            <a:r>
              <a:rPr dirty="0" sz="1600" spc="-45">
                <a:latin typeface="Open Sans"/>
                <a:cs typeface="Open Sans"/>
              </a:rPr>
              <a:t>iv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45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I</a:t>
            </a:r>
            <a:r>
              <a:rPr dirty="0" sz="1600" spc="-6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30">
                <a:latin typeface="Open Sans"/>
                <a:cs typeface="Open Sans"/>
              </a:rPr>
              <a:t>hn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25">
                <a:latin typeface="Open Sans"/>
                <a:cs typeface="Open Sans"/>
              </a:rPr>
              <a:t>l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45">
                <a:latin typeface="Open Sans"/>
                <a:cs typeface="Open Sans"/>
              </a:rPr>
              <a:t>gie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25">
                <a:latin typeface="Open Sans"/>
                <a:cs typeface="Open Sans"/>
              </a:rPr>
              <a:t>l</a:t>
            </a:r>
            <a:r>
              <a:rPr dirty="0" sz="1600" spc="-5">
                <a:latin typeface="Open Sans"/>
                <a:cs typeface="Open Sans"/>
              </a:rPr>
              <a:t>l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f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10">
                <a:latin typeface="Open Sans"/>
                <a:cs typeface="Open Sans"/>
              </a:rPr>
              <a:t>r</a:t>
            </a:r>
            <a:r>
              <a:rPr dirty="0" sz="1600" spc="-75">
                <a:latin typeface="Open Sans"/>
                <a:cs typeface="Open Sans"/>
              </a:rPr>
              <a:t> 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35">
                <a:latin typeface="Open Sans"/>
                <a:cs typeface="Open Sans"/>
              </a:rPr>
              <a:t>-</a:t>
            </a:r>
            <a:r>
              <a:rPr dirty="0" sz="1600" spc="-25">
                <a:latin typeface="Open Sans"/>
                <a:cs typeface="Open Sans"/>
              </a:rPr>
              <a:t>i</a:t>
            </a:r>
            <a:r>
              <a:rPr dirty="0" sz="1600" spc="-40">
                <a:latin typeface="Open Sans"/>
                <a:cs typeface="Open Sans"/>
              </a:rPr>
              <a:t>m</a:t>
            </a:r>
            <a:r>
              <a:rPr dirty="0" sz="1600" spc="-50">
                <a:latin typeface="Open Sans"/>
                <a:cs typeface="Open Sans"/>
              </a:rPr>
              <a:t>a</a:t>
            </a:r>
            <a:r>
              <a:rPr dirty="0" sz="1600" spc="-35">
                <a:latin typeface="Open Sans"/>
                <a:cs typeface="Open Sans"/>
              </a:rPr>
              <a:t>g</a:t>
            </a:r>
            <a:r>
              <a:rPr dirty="0" sz="1600" spc="-45">
                <a:latin typeface="Open Sans"/>
                <a:cs typeface="Open Sans"/>
              </a:rPr>
              <a:t>ini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g</a:t>
            </a:r>
            <a:r>
              <a:rPr dirty="0" sz="1600" spc="-105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g</a:t>
            </a:r>
            <a:r>
              <a:rPr dirty="0" sz="1600" spc="-75">
                <a:latin typeface="Open Sans"/>
                <a:cs typeface="Open Sans"/>
              </a:rPr>
              <a:t>o</a:t>
            </a:r>
            <a:r>
              <a:rPr dirty="0" sz="1600" spc="-30">
                <a:latin typeface="Open Sans"/>
                <a:cs typeface="Open Sans"/>
              </a:rPr>
              <a:t>ve</a:t>
            </a:r>
            <a:r>
              <a:rPr dirty="0" sz="1600" spc="-40">
                <a:latin typeface="Open Sans"/>
                <a:cs typeface="Open Sans"/>
              </a:rPr>
              <a:t>r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10">
                <a:latin typeface="Open Sans"/>
                <a:cs typeface="Open Sans"/>
              </a:rPr>
              <a:t>e</a:t>
            </a:r>
            <a:r>
              <a:rPr dirty="0" sz="1600" spc="-5">
                <a:latin typeface="Open Sans"/>
                <a:cs typeface="Open Sans"/>
              </a:rPr>
              <a:t> </a:t>
            </a:r>
            <a:r>
              <a:rPr dirty="0" sz="1600" spc="-30">
                <a:latin typeface="Open Sans"/>
                <a:cs typeface="Open Sans"/>
              </a:rPr>
              <a:t>p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40">
                <a:latin typeface="Open Sans"/>
                <a:cs typeface="Open Sans"/>
              </a:rPr>
              <a:t>oc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40">
                <a:latin typeface="Open Sans"/>
                <a:cs typeface="Open Sans"/>
              </a:rPr>
              <a:t>ss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40">
                <a:latin typeface="Open Sans"/>
                <a:cs typeface="Open Sans"/>
              </a:rPr>
              <a:t>s</a:t>
            </a:r>
            <a:r>
              <a:rPr dirty="0" sz="1600" spc="-5">
                <a:latin typeface="Open Sans"/>
                <a:cs typeface="Open Sans"/>
              </a:rPr>
              <a:t>,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m</a:t>
            </a:r>
            <a:r>
              <a:rPr dirty="0" sz="1600" spc="-30">
                <a:latin typeface="Open Sans"/>
                <a:cs typeface="Open Sans"/>
              </a:rPr>
              <a:t>e</a:t>
            </a:r>
            <a:r>
              <a:rPr dirty="0" sz="1600" spc="-40">
                <a:latin typeface="Open Sans"/>
                <a:cs typeface="Open Sans"/>
              </a:rPr>
              <a:t>c</a:t>
            </a:r>
            <a:r>
              <a:rPr dirty="0" sz="1600" spc="-30">
                <a:latin typeface="Open Sans"/>
                <a:cs typeface="Open Sans"/>
              </a:rPr>
              <a:t>h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ni</a:t>
            </a:r>
            <a:r>
              <a:rPr dirty="0" sz="1600" spc="-40">
                <a:latin typeface="Open Sans"/>
                <a:cs typeface="Open Sans"/>
              </a:rPr>
              <a:t>s</a:t>
            </a:r>
            <a:r>
              <a:rPr dirty="0" sz="1600" spc="-40">
                <a:latin typeface="Open Sans"/>
                <a:cs typeface="Open Sans"/>
              </a:rPr>
              <a:t>m</a:t>
            </a:r>
            <a:r>
              <a:rPr dirty="0" sz="1600" spc="-10">
                <a:latin typeface="Open Sans"/>
                <a:cs typeface="Open Sans"/>
              </a:rPr>
              <a:t>s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35">
                <a:latin typeface="Open Sans"/>
                <a:cs typeface="Open Sans"/>
              </a:rPr>
              <a:t>a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10">
                <a:latin typeface="Open Sans"/>
                <a:cs typeface="Open Sans"/>
              </a:rPr>
              <a:t>d</a:t>
            </a:r>
            <a:r>
              <a:rPr dirty="0" sz="1600" spc="-90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30">
                <a:latin typeface="Open Sans"/>
                <a:cs typeface="Open Sans"/>
              </a:rPr>
              <a:t>pe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35">
                <a:latin typeface="Open Sans"/>
                <a:cs typeface="Open Sans"/>
              </a:rPr>
              <a:t>at</a:t>
            </a:r>
            <a:r>
              <a:rPr dirty="0" sz="1600" spc="-40">
                <a:latin typeface="Open Sans"/>
                <a:cs typeface="Open Sans"/>
              </a:rPr>
              <a:t>i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50">
                <a:latin typeface="Open Sans"/>
                <a:cs typeface="Open Sans"/>
              </a:rPr>
              <a:t>a</a:t>
            </a:r>
            <a:r>
              <a:rPr dirty="0" sz="1600" spc="-5">
                <a:latin typeface="Open Sans"/>
                <a:cs typeface="Open Sans"/>
              </a:rPr>
              <a:t>l</a:t>
            </a:r>
            <a:r>
              <a:rPr dirty="0" sz="1600" spc="-100">
                <a:latin typeface="Open Sans"/>
                <a:cs typeface="Open Sans"/>
              </a:rPr>
              <a:t> </a:t>
            </a:r>
            <a:r>
              <a:rPr dirty="0" sz="1600" spc="-40">
                <a:latin typeface="Open Sans"/>
                <a:cs typeface="Open Sans"/>
              </a:rPr>
              <a:t>co</a:t>
            </a:r>
            <a:r>
              <a:rPr dirty="0" sz="1600" spc="-30">
                <a:latin typeface="Open Sans"/>
                <a:cs typeface="Open Sans"/>
              </a:rPr>
              <a:t>n</a:t>
            </a:r>
            <a:r>
              <a:rPr dirty="0" sz="1600" spc="-35">
                <a:latin typeface="Open Sans"/>
                <a:cs typeface="Open Sans"/>
              </a:rPr>
              <a:t>t</a:t>
            </a:r>
            <a:r>
              <a:rPr dirty="0" sz="1600" spc="-75">
                <a:latin typeface="Open Sans"/>
                <a:cs typeface="Open Sans"/>
              </a:rPr>
              <a:t>r</a:t>
            </a:r>
            <a:r>
              <a:rPr dirty="0" sz="1600" spc="-40">
                <a:latin typeface="Open Sans"/>
                <a:cs typeface="Open Sans"/>
              </a:rPr>
              <a:t>o</a:t>
            </a:r>
            <a:r>
              <a:rPr dirty="0" sz="1600" spc="-30">
                <a:latin typeface="Open Sans"/>
                <a:cs typeface="Open Sans"/>
              </a:rPr>
              <a:t>ls</a:t>
            </a:r>
            <a:endParaRPr sz="16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50">
              <a:latin typeface="Times New Roman"/>
              <a:cs typeface="Times New Roman"/>
            </a:endParaRPr>
          </a:p>
          <a:p>
            <a:pPr marL="436245">
              <a:lnSpc>
                <a:spcPct val="100000"/>
              </a:lnSpc>
            </a:pPr>
            <a:r>
              <a:rPr dirty="0" sz="1600" spc="-55" b="1">
                <a:latin typeface="Open Sans"/>
                <a:cs typeface="Open Sans"/>
              </a:rPr>
              <a:t>Ena</a:t>
            </a:r>
            <a:r>
              <a:rPr dirty="0" sz="1600" spc="-55" b="1">
                <a:latin typeface="Open Sans"/>
                <a:cs typeface="Open Sans"/>
              </a:rPr>
              <a:t>b</a:t>
            </a:r>
            <a:r>
              <a:rPr dirty="0" sz="1600" spc="-40" b="1">
                <a:latin typeface="Open Sans"/>
                <a:cs typeface="Open Sans"/>
              </a:rPr>
              <a:t>li</a:t>
            </a:r>
            <a:r>
              <a:rPr dirty="0" sz="1600" spc="-60" b="1">
                <a:latin typeface="Open Sans"/>
                <a:cs typeface="Open Sans"/>
              </a:rPr>
              <a:t>n</a:t>
            </a:r>
            <a:r>
              <a:rPr dirty="0" sz="1600" spc="-10" b="1">
                <a:latin typeface="Open Sans"/>
                <a:cs typeface="Open Sans"/>
              </a:rPr>
              <a:t>g</a:t>
            </a:r>
            <a:r>
              <a:rPr dirty="0" sz="1600" spc="-10" b="1">
                <a:latin typeface="Open Sans"/>
                <a:cs typeface="Open Sans"/>
              </a:rPr>
              <a:t> </a:t>
            </a:r>
            <a:r>
              <a:rPr dirty="0" sz="1600" spc="-45" b="1">
                <a:latin typeface="Open Sans"/>
                <a:cs typeface="Open Sans"/>
              </a:rPr>
              <a:t>t</a:t>
            </a:r>
            <a:r>
              <a:rPr dirty="0" sz="1600" spc="-90" b="1">
                <a:latin typeface="Open Sans"/>
                <a:cs typeface="Open Sans"/>
              </a:rPr>
              <a:t>r</a:t>
            </a:r>
            <a:r>
              <a:rPr dirty="0" sz="1600" spc="-50" b="1">
                <a:latin typeface="Open Sans"/>
                <a:cs typeface="Open Sans"/>
              </a:rPr>
              <a:t>a</a:t>
            </a:r>
            <a:r>
              <a:rPr dirty="0" sz="1600" spc="-60" b="1">
                <a:latin typeface="Open Sans"/>
                <a:cs typeface="Open Sans"/>
              </a:rPr>
              <a:t>n</a:t>
            </a:r>
            <a:r>
              <a:rPr dirty="0" sz="1600" spc="-40" b="1">
                <a:latin typeface="Open Sans"/>
                <a:cs typeface="Open Sans"/>
              </a:rPr>
              <a:t>sfo</a:t>
            </a:r>
            <a:r>
              <a:rPr dirty="0" sz="1600" spc="-50" b="1">
                <a:latin typeface="Open Sans"/>
                <a:cs typeface="Open Sans"/>
              </a:rPr>
              <a:t>r</a:t>
            </a:r>
            <a:r>
              <a:rPr dirty="0" sz="1600" spc="-40" b="1">
                <a:latin typeface="Open Sans"/>
                <a:cs typeface="Open Sans"/>
              </a:rPr>
              <a:t>m</a:t>
            </a:r>
            <a:r>
              <a:rPr dirty="0" sz="1600" spc="-40" b="1">
                <a:latin typeface="Open Sans"/>
                <a:cs typeface="Open Sans"/>
              </a:rPr>
              <a:t>a</a:t>
            </a:r>
            <a:r>
              <a:rPr dirty="0" sz="1600" spc="-45" b="1">
                <a:latin typeface="Open Sans"/>
                <a:cs typeface="Open Sans"/>
              </a:rPr>
              <a:t>ti</a:t>
            </a:r>
            <a:r>
              <a:rPr dirty="0" sz="1600" spc="-40" b="1">
                <a:latin typeface="Open Sans"/>
                <a:cs typeface="Open Sans"/>
              </a:rPr>
              <a:t>o</a:t>
            </a:r>
            <a:r>
              <a:rPr dirty="0" sz="1600" spc="-15" b="1">
                <a:latin typeface="Open Sans"/>
                <a:cs typeface="Open Sans"/>
              </a:rPr>
              <a:t>n</a:t>
            </a:r>
            <a:r>
              <a:rPr dirty="0" sz="1600" spc="-15" b="1">
                <a:latin typeface="Open Sans"/>
                <a:cs typeface="Open Sans"/>
              </a:rPr>
              <a:t> </a:t>
            </a:r>
            <a:r>
              <a:rPr dirty="0" sz="1600" spc="-50" b="1">
                <a:latin typeface="Open Sans"/>
                <a:cs typeface="Open Sans"/>
              </a:rPr>
              <a:t>ac</a:t>
            </a:r>
            <a:r>
              <a:rPr dirty="0" sz="1600" spc="-90" b="1">
                <a:latin typeface="Open Sans"/>
                <a:cs typeface="Open Sans"/>
              </a:rPr>
              <a:t>r</a:t>
            </a:r>
            <a:r>
              <a:rPr dirty="0" sz="1600" spc="-55" b="1">
                <a:latin typeface="Open Sans"/>
                <a:cs typeface="Open Sans"/>
              </a:rPr>
              <a:t>o</a:t>
            </a:r>
            <a:r>
              <a:rPr dirty="0" sz="1600" spc="-40" b="1">
                <a:latin typeface="Open Sans"/>
                <a:cs typeface="Open Sans"/>
              </a:rPr>
              <a:t>s</a:t>
            </a:r>
            <a:r>
              <a:rPr dirty="0" sz="1600" spc="-10" b="1">
                <a:latin typeface="Open Sans"/>
                <a:cs typeface="Open Sans"/>
              </a:rPr>
              <a:t>s</a:t>
            </a:r>
            <a:r>
              <a:rPr dirty="0" sz="1600" spc="-10" b="1">
                <a:latin typeface="Open Sans"/>
                <a:cs typeface="Open Sans"/>
              </a:rPr>
              <a:t> </a:t>
            </a:r>
            <a:r>
              <a:rPr dirty="0" sz="1600" spc="-50" b="1">
                <a:latin typeface="Open Sans"/>
                <a:cs typeface="Open Sans"/>
              </a:rPr>
              <a:t>g</a:t>
            </a:r>
            <a:r>
              <a:rPr dirty="0" sz="1600" spc="-90" b="1">
                <a:latin typeface="Open Sans"/>
                <a:cs typeface="Open Sans"/>
              </a:rPr>
              <a:t>o</a:t>
            </a:r>
            <a:r>
              <a:rPr dirty="0" sz="1600" spc="-45" b="1">
                <a:latin typeface="Open Sans"/>
                <a:cs typeface="Open Sans"/>
              </a:rPr>
              <a:t>ve</a:t>
            </a:r>
            <a:r>
              <a:rPr dirty="0" sz="1600" spc="-50" b="1">
                <a:latin typeface="Open Sans"/>
                <a:cs typeface="Open Sans"/>
              </a:rPr>
              <a:t>rna</a:t>
            </a:r>
            <a:r>
              <a:rPr dirty="0" sz="1600" spc="-40" b="1">
                <a:latin typeface="Open Sans"/>
                <a:cs typeface="Open Sans"/>
              </a:rPr>
              <a:t>nc</a:t>
            </a:r>
            <a:r>
              <a:rPr dirty="0" sz="1600" spc="-10" b="1">
                <a:latin typeface="Open Sans"/>
                <a:cs typeface="Open Sans"/>
              </a:rPr>
              <a:t>e</a:t>
            </a:r>
            <a:r>
              <a:rPr dirty="0" sz="1600" spc="-5" b="1">
                <a:latin typeface="Open Sans"/>
                <a:cs typeface="Open Sans"/>
              </a:rPr>
              <a:t> </a:t>
            </a:r>
            <a:r>
              <a:rPr dirty="0" sz="1600" spc="-55" b="1">
                <a:latin typeface="Open Sans"/>
                <a:cs typeface="Open Sans"/>
              </a:rPr>
              <a:t>p</a:t>
            </a:r>
            <a:r>
              <a:rPr dirty="0" sz="1600" spc="-90" b="1">
                <a:latin typeface="Open Sans"/>
                <a:cs typeface="Open Sans"/>
              </a:rPr>
              <a:t>r</a:t>
            </a:r>
            <a:r>
              <a:rPr dirty="0" sz="1600" spc="-55" b="1">
                <a:latin typeface="Open Sans"/>
                <a:cs typeface="Open Sans"/>
              </a:rPr>
              <a:t>oc</a:t>
            </a:r>
            <a:r>
              <a:rPr dirty="0" sz="1600" spc="-30" b="1">
                <a:latin typeface="Open Sans"/>
                <a:cs typeface="Open Sans"/>
              </a:rPr>
              <a:t>e</a:t>
            </a:r>
            <a:r>
              <a:rPr dirty="0" sz="1600" spc="-40" b="1">
                <a:latin typeface="Open Sans"/>
                <a:cs typeface="Open Sans"/>
              </a:rPr>
              <a:t>s</a:t>
            </a:r>
            <a:r>
              <a:rPr dirty="0" sz="1600" spc="-50" b="1">
                <a:latin typeface="Open Sans"/>
                <a:cs typeface="Open Sans"/>
              </a:rPr>
              <a:t>s</a:t>
            </a:r>
            <a:r>
              <a:rPr dirty="0" sz="1600" spc="-30" b="1">
                <a:latin typeface="Open Sans"/>
                <a:cs typeface="Open Sans"/>
              </a:rPr>
              <a:t>e</a:t>
            </a:r>
            <a:r>
              <a:rPr dirty="0" sz="1600" spc="-10" b="1">
                <a:latin typeface="Open Sans"/>
                <a:cs typeface="Open Sans"/>
              </a:rPr>
              <a:t>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195" y="1828800"/>
            <a:ext cx="5990843" cy="1498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0768" y="2058923"/>
            <a:ext cx="5734811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59536" y="1844039"/>
            <a:ext cx="5884545" cy="1391920"/>
          </a:xfrm>
          <a:prstGeom prst="rect">
            <a:avLst/>
          </a:prstGeom>
          <a:solidFill>
            <a:srgbClr val="046A38"/>
          </a:solidFill>
        </p:spPr>
        <p:txBody>
          <a:bodyPr wrap="square" lIns="0" tIns="0" rIns="0" bIns="0" rtlCol="0" vert="horz">
            <a:spAutoFit/>
          </a:bodyPr>
          <a:lstStyle/>
          <a:p>
            <a:pPr marL="375920" marR="374650" indent="-286385">
              <a:lnSpc>
                <a:spcPct val="106700"/>
              </a:lnSpc>
              <a:buClr>
                <a:srgbClr val="FFFFFF"/>
              </a:buClr>
              <a:buFont typeface="Arial"/>
              <a:buChar char="•"/>
              <a:tabLst>
                <a:tab pos="376555" algn="l"/>
              </a:tabLst>
            </a:pP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bl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D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rs</a:t>
            </a:r>
            <a:r>
              <a:rPr dirty="0" sz="1200" spc="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ss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ntin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to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ti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ll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dirty="0" sz="12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lid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nito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dels</a:t>
            </a:r>
            <a:endParaRPr sz="1200">
              <a:latin typeface="Open Sans"/>
              <a:cs typeface="Open Sans"/>
            </a:endParaRPr>
          </a:p>
          <a:p>
            <a:pPr marL="375920" marR="436880" indent="-286385">
              <a:lnSpc>
                <a:spcPct val="1058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376555" algn="l"/>
              </a:tabLst>
            </a:pP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bli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sh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th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ld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ide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nti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fy</a:t>
            </a:r>
            <a:r>
              <a:rPr dirty="0" sz="1200" spc="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poin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be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rs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lopm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2608" y="1786129"/>
            <a:ext cx="584200" cy="1506220"/>
          </a:xfrm>
          <a:custGeom>
            <a:avLst/>
            <a:gdLst/>
            <a:ahLst/>
            <a:cxnLst/>
            <a:rect l="l" t="t" r="r" b="b"/>
            <a:pathLst>
              <a:path w="584200" h="1506220">
                <a:moveTo>
                  <a:pt x="486409" y="0"/>
                </a:moveTo>
                <a:lnTo>
                  <a:pt x="85086" y="757"/>
                </a:lnTo>
                <a:lnTo>
                  <a:pt x="45554" y="14877"/>
                </a:lnTo>
                <a:lnTo>
                  <a:pt x="16136" y="43604"/>
                </a:lnTo>
                <a:lnTo>
                  <a:pt x="1087" y="82687"/>
                </a:lnTo>
                <a:lnTo>
                  <a:pt x="0" y="97282"/>
                </a:lnTo>
                <a:lnTo>
                  <a:pt x="757" y="1420625"/>
                </a:lnTo>
                <a:lnTo>
                  <a:pt x="14880" y="1460157"/>
                </a:lnTo>
                <a:lnTo>
                  <a:pt x="43610" y="1489575"/>
                </a:lnTo>
                <a:lnTo>
                  <a:pt x="82690" y="1504624"/>
                </a:lnTo>
                <a:lnTo>
                  <a:pt x="97282" y="1505712"/>
                </a:lnTo>
                <a:lnTo>
                  <a:pt x="498605" y="1504954"/>
                </a:lnTo>
                <a:lnTo>
                  <a:pt x="538137" y="1490831"/>
                </a:lnTo>
                <a:lnTo>
                  <a:pt x="567555" y="1462101"/>
                </a:lnTo>
                <a:lnTo>
                  <a:pt x="582604" y="1423021"/>
                </a:lnTo>
                <a:lnTo>
                  <a:pt x="583692" y="1408430"/>
                </a:lnTo>
                <a:lnTo>
                  <a:pt x="582934" y="85083"/>
                </a:lnTo>
                <a:lnTo>
                  <a:pt x="568811" y="45549"/>
                </a:lnTo>
                <a:lnTo>
                  <a:pt x="540081" y="16132"/>
                </a:lnTo>
                <a:lnTo>
                  <a:pt x="501001" y="1087"/>
                </a:lnTo>
                <a:lnTo>
                  <a:pt x="486409" y="0"/>
                </a:lnTo>
                <a:close/>
              </a:path>
            </a:pathLst>
          </a:custGeom>
          <a:solidFill>
            <a:srgbClr val="7578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79967" y="2045212"/>
            <a:ext cx="431165" cy="9899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51130" marR="5080" indent="-139065">
              <a:lnSpc>
                <a:spcPct val="106500"/>
              </a:lnSpc>
            </a:pP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irst</a:t>
            </a:r>
            <a:r>
              <a:rPr dirty="0" sz="14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Line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efense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6195" y="3372611"/>
            <a:ext cx="5990843" cy="1499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0768" y="3372624"/>
            <a:ext cx="5803391" cy="1548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59536" y="3387852"/>
            <a:ext cx="5884545" cy="1393190"/>
          </a:xfrm>
          <a:prstGeom prst="rect">
            <a:avLst/>
          </a:prstGeom>
          <a:solidFill>
            <a:srgbClr val="046A38"/>
          </a:solidFill>
        </p:spPr>
        <p:txBody>
          <a:bodyPr wrap="square" lIns="0" tIns="0" rIns="0" bIns="0" rtlCol="0" vert="horz">
            <a:spAutoFit/>
          </a:bodyPr>
          <a:lstStyle/>
          <a:p>
            <a:pPr marL="375920" marR="304800" indent="-286385">
              <a:lnSpc>
                <a:spcPct val="106700"/>
              </a:lnSpc>
              <a:buClr>
                <a:srgbClr val="FFFFFF"/>
              </a:buClr>
              <a:buFont typeface="Arial"/>
              <a:buChar char="•"/>
              <a:tabLst>
                <a:tab pos="376555" algn="l"/>
              </a:tabLst>
            </a:pP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-dept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200" spc="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tio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hi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-l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vi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ll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od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ou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gh</a:t>
            </a:r>
            <a:r>
              <a:rPr dirty="0" sz="1200" spc="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lop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-dedi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hbo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ds</a:t>
            </a:r>
            <a:endParaRPr sz="1200">
              <a:latin typeface="Open Sans"/>
              <a:cs typeface="Open Sans"/>
            </a:endParaRPr>
          </a:p>
          <a:p>
            <a:pPr marL="375920" marR="313055" indent="-286385">
              <a:lnSpc>
                <a:spcPct val="1058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376555" algn="l"/>
              </a:tabLst>
            </a:pP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bli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sh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sk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gy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ludin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thin</a:t>
            </a:r>
            <a:r>
              <a:rPr dirty="0" sz="1200" spc="-2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sk</a:t>
            </a:r>
            <a:r>
              <a:rPr dirty="0" sz="12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x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s,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 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ttin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 r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sk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ppe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tite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,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ide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nti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yin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 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  <a:p>
            <a:pPr marL="375920" marR="473075" indent="-286385">
              <a:lnSpc>
                <a:spcPct val="1058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376555" algn="l"/>
              </a:tabLst>
            </a:pP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not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io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od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ly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ilu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s,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du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tio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ti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lin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2608" y="3331465"/>
            <a:ext cx="584200" cy="1506220"/>
          </a:xfrm>
          <a:custGeom>
            <a:avLst/>
            <a:gdLst/>
            <a:ahLst/>
            <a:cxnLst/>
            <a:rect l="l" t="t" r="r" b="b"/>
            <a:pathLst>
              <a:path w="584200" h="1506220">
                <a:moveTo>
                  <a:pt x="486409" y="0"/>
                </a:moveTo>
                <a:lnTo>
                  <a:pt x="85086" y="757"/>
                </a:lnTo>
                <a:lnTo>
                  <a:pt x="45554" y="14877"/>
                </a:lnTo>
                <a:lnTo>
                  <a:pt x="16136" y="43604"/>
                </a:lnTo>
                <a:lnTo>
                  <a:pt x="1087" y="82687"/>
                </a:lnTo>
                <a:lnTo>
                  <a:pt x="0" y="97282"/>
                </a:lnTo>
                <a:lnTo>
                  <a:pt x="757" y="1420625"/>
                </a:lnTo>
                <a:lnTo>
                  <a:pt x="14880" y="1460157"/>
                </a:lnTo>
                <a:lnTo>
                  <a:pt x="43610" y="1489575"/>
                </a:lnTo>
                <a:lnTo>
                  <a:pt x="82690" y="1504624"/>
                </a:lnTo>
                <a:lnTo>
                  <a:pt x="97282" y="1505712"/>
                </a:lnTo>
                <a:lnTo>
                  <a:pt x="498605" y="1504954"/>
                </a:lnTo>
                <a:lnTo>
                  <a:pt x="538137" y="1490831"/>
                </a:lnTo>
                <a:lnTo>
                  <a:pt x="567555" y="1462101"/>
                </a:lnTo>
                <a:lnTo>
                  <a:pt x="582604" y="1423021"/>
                </a:lnTo>
                <a:lnTo>
                  <a:pt x="583692" y="1408430"/>
                </a:lnTo>
                <a:lnTo>
                  <a:pt x="582934" y="85083"/>
                </a:lnTo>
                <a:lnTo>
                  <a:pt x="568811" y="45549"/>
                </a:lnTo>
                <a:lnTo>
                  <a:pt x="540081" y="16132"/>
                </a:lnTo>
                <a:lnTo>
                  <a:pt x="501001" y="1087"/>
                </a:lnTo>
                <a:lnTo>
                  <a:pt x="486409" y="0"/>
                </a:lnTo>
                <a:close/>
              </a:path>
            </a:pathLst>
          </a:custGeom>
          <a:solidFill>
            <a:srgbClr val="7578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9967" y="3464874"/>
            <a:ext cx="431165" cy="12401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76225" marR="5080" indent="-264160">
              <a:lnSpc>
                <a:spcPct val="106500"/>
              </a:lnSpc>
            </a:pP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econd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Line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efense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6195" y="4917947"/>
            <a:ext cx="5990843" cy="1501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10768" y="5052059"/>
            <a:ext cx="5955791" cy="1278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59536" y="4933188"/>
            <a:ext cx="5884545" cy="1394460"/>
          </a:xfrm>
          <a:prstGeom prst="rect">
            <a:avLst/>
          </a:prstGeom>
          <a:solidFill>
            <a:srgbClr val="046A38"/>
          </a:solidFill>
        </p:spPr>
        <p:txBody>
          <a:bodyPr wrap="square" lIns="0" tIns="0" rIns="0" bIns="0" rtlCol="0" vert="horz">
            <a:spAutoFit/>
          </a:bodyPr>
          <a:lstStyle/>
          <a:p>
            <a:pPr marL="375920" marR="156210" indent="-286385">
              <a:lnSpc>
                <a:spcPct val="106700"/>
              </a:lnSpc>
              <a:buClr>
                <a:srgbClr val="FFFFFF"/>
              </a:buClr>
              <a:buFont typeface="Arial"/>
              <a:buChar char="•"/>
              <a:tabLst>
                <a:tab pos="376555" algn="l"/>
              </a:tabLst>
            </a:pP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p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acc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bilit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it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udi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th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gh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h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ar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 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poin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ts</a:t>
            </a:r>
            <a:endParaRPr sz="1200">
              <a:latin typeface="Open Sans"/>
              <a:cs typeface="Open Sans"/>
            </a:endParaRPr>
          </a:p>
          <a:p>
            <a:pPr marL="375920" marR="290195" indent="-286385">
              <a:lnSpc>
                <a:spcPct val="105800"/>
              </a:lnSpc>
              <a:spcBef>
                <a:spcPts val="600"/>
              </a:spcBef>
              <a:buClr>
                <a:srgbClr val="FFFFFF"/>
              </a:buClr>
              <a:buFont typeface="Arial"/>
              <a:buChar char="•"/>
              <a:tabLst>
                <a:tab pos="376555" algn="l"/>
              </a:tabLst>
            </a:pP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Es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bli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sh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udi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t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il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blin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pp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3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v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-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pti</a:t>
            </a:r>
            <a:r>
              <a:rPr dirty="0" sz="1200" spc="-2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3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db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c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k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f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 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del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depl</a:t>
            </a:r>
            <a:r>
              <a:rPr dirty="0" sz="1200" spc="-4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t</a:t>
            </a:r>
            <a:r>
              <a:rPr dirty="0" sz="1200" spc="2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po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tin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g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oun</a:t>
            </a:r>
            <a:r>
              <a:rPr dirty="0" sz="1200" spc="-1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200" spc="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Open Sans"/>
                <a:cs typeface="Open Sans"/>
              </a:rPr>
              <a:t>I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/</a:t>
            </a:r>
            <a:r>
              <a:rPr dirty="0" sz="1200" spc="-20">
                <a:solidFill>
                  <a:srgbClr val="FFFFFF"/>
                </a:solidFill>
                <a:latin typeface="Open Sans"/>
                <a:cs typeface="Open Sans"/>
              </a:rPr>
              <a:t>M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L</a:t>
            </a:r>
            <a:r>
              <a:rPr dirty="0" sz="1200" spc="1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>
                <a:solidFill>
                  <a:srgbClr val="FFFFFF"/>
                </a:solidFill>
                <a:latin typeface="Open Sans"/>
                <a:cs typeface="Open Sans"/>
              </a:rPr>
              <a:t>s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olut</a:t>
            </a:r>
            <a:r>
              <a:rPr dirty="0" sz="1200" spc="-15">
                <a:solidFill>
                  <a:srgbClr val="FFFFFF"/>
                </a:solidFill>
                <a:latin typeface="Open Sans"/>
                <a:cs typeface="Open Sans"/>
              </a:rPr>
              <a:t>ions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4131" y="4876801"/>
            <a:ext cx="584200" cy="1506220"/>
          </a:xfrm>
          <a:custGeom>
            <a:avLst/>
            <a:gdLst/>
            <a:ahLst/>
            <a:cxnLst/>
            <a:rect l="l" t="t" r="r" b="b"/>
            <a:pathLst>
              <a:path w="584200" h="1506220">
                <a:moveTo>
                  <a:pt x="486409" y="0"/>
                </a:moveTo>
                <a:lnTo>
                  <a:pt x="85086" y="757"/>
                </a:lnTo>
                <a:lnTo>
                  <a:pt x="45554" y="14877"/>
                </a:lnTo>
                <a:lnTo>
                  <a:pt x="16136" y="43604"/>
                </a:lnTo>
                <a:lnTo>
                  <a:pt x="1087" y="82687"/>
                </a:lnTo>
                <a:lnTo>
                  <a:pt x="0" y="97282"/>
                </a:lnTo>
                <a:lnTo>
                  <a:pt x="757" y="1420625"/>
                </a:lnTo>
                <a:lnTo>
                  <a:pt x="14880" y="1460157"/>
                </a:lnTo>
                <a:lnTo>
                  <a:pt x="43610" y="1489575"/>
                </a:lnTo>
                <a:lnTo>
                  <a:pt x="82690" y="1504624"/>
                </a:lnTo>
                <a:lnTo>
                  <a:pt x="97282" y="1505712"/>
                </a:lnTo>
                <a:lnTo>
                  <a:pt x="498605" y="1504954"/>
                </a:lnTo>
                <a:lnTo>
                  <a:pt x="538137" y="1490831"/>
                </a:lnTo>
                <a:lnTo>
                  <a:pt x="567555" y="1462101"/>
                </a:lnTo>
                <a:lnTo>
                  <a:pt x="582604" y="1423021"/>
                </a:lnTo>
                <a:lnTo>
                  <a:pt x="583692" y="1408430"/>
                </a:lnTo>
                <a:lnTo>
                  <a:pt x="582934" y="85083"/>
                </a:lnTo>
                <a:lnTo>
                  <a:pt x="568811" y="45549"/>
                </a:lnTo>
                <a:lnTo>
                  <a:pt x="540081" y="16132"/>
                </a:lnTo>
                <a:lnTo>
                  <a:pt x="501001" y="1087"/>
                </a:lnTo>
                <a:lnTo>
                  <a:pt x="486409" y="0"/>
                </a:lnTo>
                <a:close/>
              </a:path>
            </a:pathLst>
          </a:custGeom>
          <a:solidFill>
            <a:srgbClr val="7578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81502" y="5099169"/>
            <a:ext cx="431165" cy="10642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89230" marR="5080" indent="-177165">
              <a:lnSpc>
                <a:spcPct val="106400"/>
              </a:lnSpc>
            </a:pP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Thi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r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400" spc="-2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Line</a:t>
            </a:r>
            <a:r>
              <a:rPr dirty="0" sz="1400" spc="-1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of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Open Sans"/>
                <a:cs typeface="Open Sans"/>
              </a:rPr>
              <a:t>D</a:t>
            </a:r>
            <a:r>
              <a:rPr dirty="0" sz="1400">
                <a:solidFill>
                  <a:srgbClr val="FFFFFF"/>
                </a:solidFill>
                <a:latin typeface="Open Sans"/>
                <a:cs typeface="Open Sans"/>
              </a:rPr>
              <a:t>efense</a:t>
            </a:r>
            <a:endParaRPr sz="140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06768" y="1711451"/>
            <a:ext cx="5001895" cy="4483735"/>
          </a:xfrm>
          <a:custGeom>
            <a:avLst/>
            <a:gdLst/>
            <a:ahLst/>
            <a:cxnLst/>
            <a:rect l="l" t="t" r="r" b="b"/>
            <a:pathLst>
              <a:path w="5001895" h="4483735">
                <a:moveTo>
                  <a:pt x="0" y="0"/>
                </a:moveTo>
                <a:lnTo>
                  <a:pt x="5001768" y="0"/>
                </a:lnTo>
                <a:lnTo>
                  <a:pt x="5001768" y="4483608"/>
                </a:lnTo>
                <a:lnTo>
                  <a:pt x="0" y="448360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06768" y="1711451"/>
            <a:ext cx="5001895" cy="4483735"/>
          </a:xfrm>
          <a:custGeom>
            <a:avLst/>
            <a:gdLst/>
            <a:ahLst/>
            <a:cxnLst/>
            <a:rect l="l" t="t" r="r" b="b"/>
            <a:pathLst>
              <a:path w="5001895" h="4483735">
                <a:moveTo>
                  <a:pt x="0" y="0"/>
                </a:moveTo>
                <a:lnTo>
                  <a:pt x="5001768" y="0"/>
                </a:lnTo>
                <a:lnTo>
                  <a:pt x="5001768" y="4483608"/>
                </a:lnTo>
                <a:lnTo>
                  <a:pt x="0" y="44836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BABB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039744" y="1820299"/>
            <a:ext cx="27355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Open Sans"/>
                <a:cs typeface="Open Sans"/>
              </a:rPr>
              <a:t>Ri</a:t>
            </a:r>
            <a:r>
              <a:rPr dirty="0" sz="1600" spc="-15" b="1">
                <a:latin typeface="Open Sans"/>
                <a:cs typeface="Open Sans"/>
              </a:rPr>
              <a:t>s</a:t>
            </a:r>
            <a:r>
              <a:rPr dirty="0" sz="1600" spc="-10" b="1">
                <a:latin typeface="Open Sans"/>
                <a:cs typeface="Open Sans"/>
              </a:rPr>
              <a:t>k</a:t>
            </a:r>
            <a:r>
              <a:rPr dirty="0" sz="1600" spc="-5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miti</a:t>
            </a:r>
            <a:r>
              <a:rPr dirty="0" sz="1600" spc="-15" b="1">
                <a:latin typeface="Open Sans"/>
                <a:cs typeface="Open Sans"/>
              </a:rPr>
              <a:t>ga</a:t>
            </a:r>
            <a:r>
              <a:rPr dirty="0" sz="1600" spc="-10" b="1">
                <a:latin typeface="Open Sans"/>
                <a:cs typeface="Open Sans"/>
              </a:rPr>
              <a:t>ti</a:t>
            </a:r>
            <a:r>
              <a:rPr dirty="0" sz="1600" spc="-15" b="1">
                <a:latin typeface="Open Sans"/>
                <a:cs typeface="Open Sans"/>
              </a:rPr>
              <a:t>o</a:t>
            </a:r>
            <a:r>
              <a:rPr dirty="0" sz="1600" spc="-15" b="1">
                <a:latin typeface="Open Sans"/>
                <a:cs typeface="Open Sans"/>
              </a:rPr>
              <a:t>n</a:t>
            </a:r>
            <a:r>
              <a:rPr dirty="0" sz="1600" spc="10" b="1">
                <a:latin typeface="Open Sans"/>
                <a:cs typeface="Open Sans"/>
              </a:rPr>
              <a:t> </a:t>
            </a:r>
            <a:r>
              <a:rPr dirty="0" sz="1600" spc="-10" b="1">
                <a:latin typeface="Open Sans"/>
                <a:cs typeface="Open Sans"/>
              </a:rPr>
              <a:t>t</a:t>
            </a:r>
            <a:r>
              <a:rPr dirty="0" sz="1600" spc="-5" b="1">
                <a:latin typeface="Open Sans"/>
                <a:cs typeface="Open Sans"/>
              </a:rPr>
              <a:t>e</a:t>
            </a:r>
            <a:r>
              <a:rPr dirty="0" sz="1600" spc="-15" b="1">
                <a:latin typeface="Open Sans"/>
                <a:cs typeface="Open Sans"/>
              </a:rPr>
              <a:t>chn</a:t>
            </a:r>
            <a:r>
              <a:rPr dirty="0" sz="1600" spc="-5" b="1">
                <a:latin typeface="Open Sans"/>
                <a:cs typeface="Open Sans"/>
              </a:rPr>
              <a:t>i</a:t>
            </a:r>
            <a:r>
              <a:rPr dirty="0" sz="1600" spc="-20" b="1">
                <a:latin typeface="Open Sans"/>
                <a:cs typeface="Open Sans"/>
              </a:rPr>
              <a:t>qu</a:t>
            </a:r>
            <a:r>
              <a:rPr dirty="0" sz="1600" spc="-5" b="1">
                <a:latin typeface="Open Sans"/>
                <a:cs typeface="Open Sans"/>
              </a:rPr>
              <a:t>es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755630" y="2227326"/>
            <a:ext cx="972819" cy="876300"/>
          </a:xfrm>
          <a:custGeom>
            <a:avLst/>
            <a:gdLst/>
            <a:ahLst/>
            <a:cxnLst/>
            <a:rect l="l" t="t" r="r" b="b"/>
            <a:pathLst>
              <a:path w="972820" h="876300">
                <a:moveTo>
                  <a:pt x="486156" y="0"/>
                </a:moveTo>
                <a:lnTo>
                  <a:pt x="0" y="0"/>
                </a:lnTo>
                <a:lnTo>
                  <a:pt x="0" y="876300"/>
                </a:lnTo>
                <a:lnTo>
                  <a:pt x="486156" y="876300"/>
                </a:lnTo>
                <a:lnTo>
                  <a:pt x="526027" y="874847"/>
                </a:lnTo>
                <a:lnTo>
                  <a:pt x="565011" y="870565"/>
                </a:lnTo>
                <a:lnTo>
                  <a:pt x="602983" y="863566"/>
                </a:lnTo>
                <a:lnTo>
                  <a:pt x="675387" y="841868"/>
                </a:lnTo>
                <a:lnTo>
                  <a:pt x="742239" y="810655"/>
                </a:lnTo>
                <a:lnTo>
                  <a:pt x="802538" y="770830"/>
                </a:lnTo>
                <a:lnTo>
                  <a:pt x="855283" y="723294"/>
                </a:lnTo>
                <a:lnTo>
                  <a:pt x="899473" y="668949"/>
                </a:lnTo>
                <a:lnTo>
                  <a:pt x="934106" y="608698"/>
                </a:lnTo>
                <a:lnTo>
                  <a:pt x="958182" y="543443"/>
                </a:lnTo>
                <a:lnTo>
                  <a:pt x="970700" y="474085"/>
                </a:lnTo>
                <a:lnTo>
                  <a:pt x="972312" y="438150"/>
                </a:lnTo>
                <a:lnTo>
                  <a:pt x="970700" y="402214"/>
                </a:lnTo>
                <a:lnTo>
                  <a:pt x="958182" y="332856"/>
                </a:lnTo>
                <a:lnTo>
                  <a:pt x="934106" y="267601"/>
                </a:lnTo>
                <a:lnTo>
                  <a:pt x="899473" y="207350"/>
                </a:lnTo>
                <a:lnTo>
                  <a:pt x="855283" y="153005"/>
                </a:lnTo>
                <a:lnTo>
                  <a:pt x="802538" y="105469"/>
                </a:lnTo>
                <a:lnTo>
                  <a:pt x="742239" y="65644"/>
                </a:lnTo>
                <a:lnTo>
                  <a:pt x="675387" y="34431"/>
                </a:lnTo>
                <a:lnTo>
                  <a:pt x="602983" y="12733"/>
                </a:lnTo>
                <a:lnTo>
                  <a:pt x="565011" y="5734"/>
                </a:lnTo>
                <a:lnTo>
                  <a:pt x="526027" y="1452"/>
                </a:lnTo>
                <a:lnTo>
                  <a:pt x="486156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755630" y="2227326"/>
            <a:ext cx="972819" cy="876300"/>
          </a:xfrm>
          <a:custGeom>
            <a:avLst/>
            <a:gdLst/>
            <a:ahLst/>
            <a:cxnLst/>
            <a:rect l="l" t="t" r="r" b="b"/>
            <a:pathLst>
              <a:path w="972820" h="876300">
                <a:moveTo>
                  <a:pt x="0" y="0"/>
                </a:moveTo>
                <a:lnTo>
                  <a:pt x="486156" y="0"/>
                </a:lnTo>
                <a:lnTo>
                  <a:pt x="526027" y="1452"/>
                </a:lnTo>
                <a:lnTo>
                  <a:pt x="565011" y="5734"/>
                </a:lnTo>
                <a:lnTo>
                  <a:pt x="602983" y="12733"/>
                </a:lnTo>
                <a:lnTo>
                  <a:pt x="675387" y="34431"/>
                </a:lnTo>
                <a:lnTo>
                  <a:pt x="742239" y="65644"/>
                </a:lnTo>
                <a:lnTo>
                  <a:pt x="802538" y="105469"/>
                </a:lnTo>
                <a:lnTo>
                  <a:pt x="855283" y="153005"/>
                </a:lnTo>
                <a:lnTo>
                  <a:pt x="899473" y="207350"/>
                </a:lnTo>
                <a:lnTo>
                  <a:pt x="934106" y="267601"/>
                </a:lnTo>
                <a:lnTo>
                  <a:pt x="958182" y="332856"/>
                </a:lnTo>
                <a:lnTo>
                  <a:pt x="970700" y="402214"/>
                </a:lnTo>
                <a:lnTo>
                  <a:pt x="972312" y="438150"/>
                </a:lnTo>
                <a:lnTo>
                  <a:pt x="970700" y="474085"/>
                </a:lnTo>
                <a:lnTo>
                  <a:pt x="958182" y="543443"/>
                </a:lnTo>
                <a:lnTo>
                  <a:pt x="934106" y="608698"/>
                </a:lnTo>
                <a:lnTo>
                  <a:pt x="899473" y="668949"/>
                </a:lnTo>
                <a:lnTo>
                  <a:pt x="855283" y="723294"/>
                </a:lnTo>
                <a:lnTo>
                  <a:pt x="802538" y="770830"/>
                </a:lnTo>
                <a:lnTo>
                  <a:pt x="742239" y="810655"/>
                </a:lnTo>
                <a:lnTo>
                  <a:pt x="675387" y="841868"/>
                </a:lnTo>
                <a:lnTo>
                  <a:pt x="602983" y="863566"/>
                </a:lnTo>
                <a:lnTo>
                  <a:pt x="565011" y="870565"/>
                </a:lnTo>
                <a:lnTo>
                  <a:pt x="526027" y="874847"/>
                </a:lnTo>
                <a:lnTo>
                  <a:pt x="486156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088885" y="2227326"/>
            <a:ext cx="3729354" cy="876300"/>
          </a:xfrm>
          <a:prstGeom prst="rect">
            <a:avLst/>
          </a:prstGeom>
          <a:solidFill>
            <a:srgbClr val="FFFFFF"/>
          </a:solidFill>
          <a:ln w="19050">
            <a:solidFill>
              <a:srgbClr val="85BB2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105" marR="132715">
              <a:lnSpc>
                <a:spcPct val="106100"/>
              </a:lnSpc>
            </a:pPr>
            <a:r>
              <a:rPr dirty="0" sz="1200">
                <a:latin typeface="Open Sans"/>
                <a:cs typeface="Open Sans"/>
              </a:rPr>
              <a:t>U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20">
                <a:latin typeface="Open Sans"/>
                <a:cs typeface="Open Sans"/>
              </a:rPr>
              <a:t>k</a:t>
            </a:r>
            <a:r>
              <a:rPr dirty="0" sz="1200" spc="-10">
                <a:latin typeface="Open Sans"/>
                <a:cs typeface="Open Sans"/>
              </a:rPr>
              <a:t>illin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20">
                <a:latin typeface="Open Sans"/>
                <a:cs typeface="Open Sans"/>
              </a:rPr>
              <a:t>k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ce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10">
                <a:latin typeface="Open Sans"/>
                <a:cs typeface="Open Sans"/>
              </a:rPr>
              <a:t>gh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30">
                <a:latin typeface="Open Sans"/>
                <a:cs typeface="Open Sans"/>
              </a:rPr>
              <a:t>e</a:t>
            </a:r>
            <a:r>
              <a:rPr dirty="0" sz="1200" spc="-10">
                <a:latin typeface="Open Sans"/>
                <a:cs typeface="Open Sans"/>
              </a:rPr>
              <a:t>xi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0">
                <a:latin typeface="Open Sans"/>
                <a:cs typeface="Open Sans"/>
              </a:rPr>
              <a:t>tin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2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inin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ar</a:t>
            </a:r>
            <a:r>
              <a:rPr dirty="0" sz="1200" spc="-15">
                <a:latin typeface="Open Sans"/>
                <a:cs typeface="Open Sans"/>
              </a:rPr>
              <a:t>nin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 s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ss</a:t>
            </a:r>
            <a:r>
              <a:rPr dirty="0" sz="1200" spc="-15">
                <a:latin typeface="Open Sans"/>
                <a:cs typeface="Open Sans"/>
              </a:rPr>
              <a:t>ion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30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xpl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to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y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ion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2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bu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ine</a:t>
            </a:r>
            <a:r>
              <a:rPr dirty="0" sz="1200">
                <a:latin typeface="Open Sans"/>
                <a:cs typeface="Open Sans"/>
              </a:rPr>
              <a:t>ss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 a</a:t>
            </a:r>
            <a:r>
              <a:rPr dirty="0" sz="1200" spc="-15">
                <a:latin typeface="Open Sans"/>
                <a:cs typeface="Open Sans"/>
              </a:rPr>
              <a:t>nd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ag</a:t>
            </a:r>
            <a:r>
              <a:rPr dirty="0" sz="1200" spc="-5">
                <a:latin typeface="Open Sans"/>
                <a:cs typeface="Open Sans"/>
              </a:rPr>
              <a:t>eme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40">
                <a:latin typeface="Open Sans"/>
                <a:cs typeface="Open Sans"/>
              </a:rPr>
              <a:t>k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hol</a:t>
            </a:r>
            <a:r>
              <a:rPr dirty="0" sz="1200" spc="-15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755630" y="3213354"/>
            <a:ext cx="972819" cy="876300"/>
          </a:xfrm>
          <a:custGeom>
            <a:avLst/>
            <a:gdLst/>
            <a:ahLst/>
            <a:cxnLst/>
            <a:rect l="l" t="t" r="r" b="b"/>
            <a:pathLst>
              <a:path w="972820" h="876300">
                <a:moveTo>
                  <a:pt x="486156" y="0"/>
                </a:moveTo>
                <a:lnTo>
                  <a:pt x="0" y="0"/>
                </a:lnTo>
                <a:lnTo>
                  <a:pt x="0" y="876300"/>
                </a:lnTo>
                <a:lnTo>
                  <a:pt x="486156" y="876300"/>
                </a:lnTo>
                <a:lnTo>
                  <a:pt x="526027" y="874847"/>
                </a:lnTo>
                <a:lnTo>
                  <a:pt x="565011" y="870565"/>
                </a:lnTo>
                <a:lnTo>
                  <a:pt x="602983" y="863566"/>
                </a:lnTo>
                <a:lnTo>
                  <a:pt x="675387" y="841868"/>
                </a:lnTo>
                <a:lnTo>
                  <a:pt x="742239" y="810655"/>
                </a:lnTo>
                <a:lnTo>
                  <a:pt x="802538" y="770830"/>
                </a:lnTo>
                <a:lnTo>
                  <a:pt x="855283" y="723294"/>
                </a:lnTo>
                <a:lnTo>
                  <a:pt x="899473" y="668949"/>
                </a:lnTo>
                <a:lnTo>
                  <a:pt x="934106" y="608698"/>
                </a:lnTo>
                <a:lnTo>
                  <a:pt x="958182" y="543443"/>
                </a:lnTo>
                <a:lnTo>
                  <a:pt x="970700" y="474085"/>
                </a:lnTo>
                <a:lnTo>
                  <a:pt x="972312" y="438150"/>
                </a:lnTo>
                <a:lnTo>
                  <a:pt x="970700" y="402214"/>
                </a:lnTo>
                <a:lnTo>
                  <a:pt x="958182" y="332856"/>
                </a:lnTo>
                <a:lnTo>
                  <a:pt x="934106" y="267601"/>
                </a:lnTo>
                <a:lnTo>
                  <a:pt x="899473" y="207350"/>
                </a:lnTo>
                <a:lnTo>
                  <a:pt x="855283" y="153005"/>
                </a:lnTo>
                <a:lnTo>
                  <a:pt x="802538" y="105469"/>
                </a:lnTo>
                <a:lnTo>
                  <a:pt x="742239" y="65644"/>
                </a:lnTo>
                <a:lnTo>
                  <a:pt x="675387" y="34431"/>
                </a:lnTo>
                <a:lnTo>
                  <a:pt x="602983" y="12733"/>
                </a:lnTo>
                <a:lnTo>
                  <a:pt x="565011" y="5734"/>
                </a:lnTo>
                <a:lnTo>
                  <a:pt x="526027" y="1452"/>
                </a:lnTo>
                <a:lnTo>
                  <a:pt x="486156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755630" y="3213354"/>
            <a:ext cx="972819" cy="876300"/>
          </a:xfrm>
          <a:custGeom>
            <a:avLst/>
            <a:gdLst/>
            <a:ahLst/>
            <a:cxnLst/>
            <a:rect l="l" t="t" r="r" b="b"/>
            <a:pathLst>
              <a:path w="972820" h="876300">
                <a:moveTo>
                  <a:pt x="0" y="0"/>
                </a:moveTo>
                <a:lnTo>
                  <a:pt x="486156" y="0"/>
                </a:lnTo>
                <a:lnTo>
                  <a:pt x="526027" y="1452"/>
                </a:lnTo>
                <a:lnTo>
                  <a:pt x="565011" y="5734"/>
                </a:lnTo>
                <a:lnTo>
                  <a:pt x="602983" y="12733"/>
                </a:lnTo>
                <a:lnTo>
                  <a:pt x="675387" y="34431"/>
                </a:lnTo>
                <a:lnTo>
                  <a:pt x="742239" y="65644"/>
                </a:lnTo>
                <a:lnTo>
                  <a:pt x="802538" y="105469"/>
                </a:lnTo>
                <a:lnTo>
                  <a:pt x="855283" y="153005"/>
                </a:lnTo>
                <a:lnTo>
                  <a:pt x="899473" y="207350"/>
                </a:lnTo>
                <a:lnTo>
                  <a:pt x="934106" y="267601"/>
                </a:lnTo>
                <a:lnTo>
                  <a:pt x="958182" y="332856"/>
                </a:lnTo>
                <a:lnTo>
                  <a:pt x="970700" y="402214"/>
                </a:lnTo>
                <a:lnTo>
                  <a:pt x="972312" y="438150"/>
                </a:lnTo>
                <a:lnTo>
                  <a:pt x="970700" y="474085"/>
                </a:lnTo>
                <a:lnTo>
                  <a:pt x="958182" y="543443"/>
                </a:lnTo>
                <a:lnTo>
                  <a:pt x="934106" y="608698"/>
                </a:lnTo>
                <a:lnTo>
                  <a:pt x="899473" y="668949"/>
                </a:lnTo>
                <a:lnTo>
                  <a:pt x="855283" y="723294"/>
                </a:lnTo>
                <a:lnTo>
                  <a:pt x="802538" y="770830"/>
                </a:lnTo>
                <a:lnTo>
                  <a:pt x="742239" y="810655"/>
                </a:lnTo>
                <a:lnTo>
                  <a:pt x="675387" y="841868"/>
                </a:lnTo>
                <a:lnTo>
                  <a:pt x="602983" y="863566"/>
                </a:lnTo>
                <a:lnTo>
                  <a:pt x="565011" y="870565"/>
                </a:lnTo>
                <a:lnTo>
                  <a:pt x="526027" y="874847"/>
                </a:lnTo>
                <a:lnTo>
                  <a:pt x="486156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088885" y="3213354"/>
            <a:ext cx="3729354" cy="876300"/>
          </a:xfrm>
          <a:prstGeom prst="rect">
            <a:avLst/>
          </a:prstGeom>
          <a:solidFill>
            <a:srgbClr val="FFFFFF"/>
          </a:solidFill>
          <a:ln w="19050">
            <a:solidFill>
              <a:srgbClr val="85BB2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105" marR="111760">
              <a:lnSpc>
                <a:spcPct val="106300"/>
              </a:lnSpc>
            </a:pPr>
            <a:r>
              <a:rPr dirty="0" sz="1200">
                <a:latin typeface="Open Sans"/>
                <a:cs typeface="Open Sans"/>
              </a:rPr>
              <a:t>F</a:t>
            </a:r>
            <a:r>
              <a:rPr dirty="0" sz="1200" spc="-15">
                <a:latin typeface="Open Sans"/>
                <a:cs typeface="Open Sans"/>
              </a:rPr>
              <a:t>indin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2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b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>
                <a:latin typeface="Open Sans"/>
                <a:cs typeface="Open Sans"/>
              </a:rPr>
              <a:t>ce</a:t>
            </a:r>
            <a:r>
              <a:rPr dirty="0" sz="1200" spc="-1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bet</a:t>
            </a:r>
            <a:r>
              <a:rPr dirty="0" sz="1200" spc="-10">
                <a:latin typeface="Open Sans"/>
                <a:cs typeface="Open Sans"/>
              </a:rPr>
              <a:t>w</a:t>
            </a:r>
            <a:r>
              <a:rPr dirty="0" sz="1200" spc="-5">
                <a:latin typeface="Open Sans"/>
                <a:cs typeface="Open Sans"/>
              </a:rPr>
              <a:t>ee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3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>
                <a:latin typeface="Open Sans"/>
                <a:cs typeface="Open Sans"/>
              </a:rPr>
              <a:t>st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tt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ibutio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hum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n-in-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he</a:t>
            </a:r>
            <a:r>
              <a:rPr dirty="0" sz="1200" spc="-10">
                <a:latin typeface="Open Sans"/>
                <a:cs typeface="Open Sans"/>
              </a:rPr>
              <a:t>-lo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0">
                <a:latin typeface="Open Sans"/>
                <a:cs typeface="Open Sans"/>
              </a:rPr>
              <a:t>p</a:t>
            </a:r>
            <a:r>
              <a:rPr dirty="0" sz="1200" spc="40">
                <a:latin typeface="Open Sans"/>
                <a:cs typeface="Open Sans"/>
              </a:rPr>
              <a:t> </a:t>
            </a:r>
            <a:r>
              <a:rPr dirty="0" sz="1200" spc="-30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v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15">
                <a:latin typeface="Open Sans"/>
                <a:cs typeface="Open Sans"/>
              </a:rPr>
              <a:t>h</a:t>
            </a:r>
            <a:r>
              <a:rPr dirty="0" sz="1200">
                <a:latin typeface="Open Sans"/>
                <a:cs typeface="Open Sans"/>
              </a:rPr>
              <a:t>t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-5">
                <a:latin typeface="Open Sans"/>
                <a:cs typeface="Open Sans"/>
              </a:rPr>
              <a:t> 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le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pu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tion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im</a:t>
            </a:r>
            <a:r>
              <a:rPr dirty="0" sz="1200" spc="-10">
                <a:latin typeface="Open Sans"/>
                <a:cs typeface="Open Sans"/>
              </a:rPr>
              <a:t>pli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tion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r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5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>
                <a:latin typeface="Open Sans"/>
                <a:cs typeface="Open Sans"/>
              </a:rPr>
              <a:t>e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755630" y="4197858"/>
            <a:ext cx="972819" cy="878205"/>
          </a:xfrm>
          <a:custGeom>
            <a:avLst/>
            <a:gdLst/>
            <a:ahLst/>
            <a:cxnLst/>
            <a:rect l="l" t="t" r="r" b="b"/>
            <a:pathLst>
              <a:path w="972820" h="878204">
                <a:moveTo>
                  <a:pt x="486156" y="0"/>
                </a:moveTo>
                <a:lnTo>
                  <a:pt x="0" y="0"/>
                </a:lnTo>
                <a:lnTo>
                  <a:pt x="0" y="877824"/>
                </a:lnTo>
                <a:lnTo>
                  <a:pt x="486156" y="877824"/>
                </a:lnTo>
                <a:lnTo>
                  <a:pt x="526027" y="876369"/>
                </a:lnTo>
                <a:lnTo>
                  <a:pt x="565011" y="872079"/>
                </a:lnTo>
                <a:lnTo>
                  <a:pt x="602983" y="865068"/>
                </a:lnTo>
                <a:lnTo>
                  <a:pt x="675387" y="843332"/>
                </a:lnTo>
                <a:lnTo>
                  <a:pt x="742239" y="812065"/>
                </a:lnTo>
                <a:lnTo>
                  <a:pt x="802538" y="772170"/>
                </a:lnTo>
                <a:lnTo>
                  <a:pt x="855283" y="724551"/>
                </a:lnTo>
                <a:lnTo>
                  <a:pt x="899473" y="670112"/>
                </a:lnTo>
                <a:lnTo>
                  <a:pt x="934106" y="609756"/>
                </a:lnTo>
                <a:lnTo>
                  <a:pt x="958182" y="544387"/>
                </a:lnTo>
                <a:lnTo>
                  <a:pt x="970700" y="474909"/>
                </a:lnTo>
                <a:lnTo>
                  <a:pt x="972312" y="438912"/>
                </a:lnTo>
                <a:lnTo>
                  <a:pt x="970700" y="402914"/>
                </a:lnTo>
                <a:lnTo>
                  <a:pt x="958182" y="333436"/>
                </a:lnTo>
                <a:lnTo>
                  <a:pt x="934106" y="268067"/>
                </a:lnTo>
                <a:lnTo>
                  <a:pt x="899473" y="207711"/>
                </a:lnTo>
                <a:lnTo>
                  <a:pt x="855283" y="153272"/>
                </a:lnTo>
                <a:lnTo>
                  <a:pt x="802538" y="105653"/>
                </a:lnTo>
                <a:lnTo>
                  <a:pt x="742239" y="65758"/>
                </a:lnTo>
                <a:lnTo>
                  <a:pt x="675387" y="34491"/>
                </a:lnTo>
                <a:lnTo>
                  <a:pt x="602983" y="12755"/>
                </a:lnTo>
                <a:lnTo>
                  <a:pt x="565011" y="5744"/>
                </a:lnTo>
                <a:lnTo>
                  <a:pt x="526027" y="1454"/>
                </a:lnTo>
                <a:lnTo>
                  <a:pt x="486156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55630" y="4197858"/>
            <a:ext cx="972819" cy="878205"/>
          </a:xfrm>
          <a:custGeom>
            <a:avLst/>
            <a:gdLst/>
            <a:ahLst/>
            <a:cxnLst/>
            <a:rect l="l" t="t" r="r" b="b"/>
            <a:pathLst>
              <a:path w="972820" h="878204">
                <a:moveTo>
                  <a:pt x="0" y="0"/>
                </a:moveTo>
                <a:lnTo>
                  <a:pt x="486156" y="0"/>
                </a:lnTo>
                <a:lnTo>
                  <a:pt x="526027" y="1454"/>
                </a:lnTo>
                <a:lnTo>
                  <a:pt x="565011" y="5744"/>
                </a:lnTo>
                <a:lnTo>
                  <a:pt x="602983" y="12755"/>
                </a:lnTo>
                <a:lnTo>
                  <a:pt x="675387" y="34491"/>
                </a:lnTo>
                <a:lnTo>
                  <a:pt x="742239" y="65758"/>
                </a:lnTo>
                <a:lnTo>
                  <a:pt x="802538" y="105653"/>
                </a:lnTo>
                <a:lnTo>
                  <a:pt x="855283" y="153272"/>
                </a:lnTo>
                <a:lnTo>
                  <a:pt x="899473" y="207711"/>
                </a:lnTo>
                <a:lnTo>
                  <a:pt x="934106" y="268067"/>
                </a:lnTo>
                <a:lnTo>
                  <a:pt x="958182" y="333436"/>
                </a:lnTo>
                <a:lnTo>
                  <a:pt x="970700" y="402914"/>
                </a:lnTo>
                <a:lnTo>
                  <a:pt x="972312" y="438912"/>
                </a:lnTo>
                <a:lnTo>
                  <a:pt x="970700" y="474909"/>
                </a:lnTo>
                <a:lnTo>
                  <a:pt x="958182" y="544387"/>
                </a:lnTo>
                <a:lnTo>
                  <a:pt x="934106" y="609756"/>
                </a:lnTo>
                <a:lnTo>
                  <a:pt x="899473" y="670112"/>
                </a:lnTo>
                <a:lnTo>
                  <a:pt x="855283" y="724551"/>
                </a:lnTo>
                <a:lnTo>
                  <a:pt x="802538" y="772170"/>
                </a:lnTo>
                <a:lnTo>
                  <a:pt x="742239" y="812065"/>
                </a:lnTo>
                <a:lnTo>
                  <a:pt x="675387" y="843332"/>
                </a:lnTo>
                <a:lnTo>
                  <a:pt x="602983" y="865068"/>
                </a:lnTo>
                <a:lnTo>
                  <a:pt x="565011" y="872079"/>
                </a:lnTo>
                <a:lnTo>
                  <a:pt x="526027" y="876369"/>
                </a:lnTo>
                <a:lnTo>
                  <a:pt x="486156" y="877824"/>
                </a:lnTo>
                <a:lnTo>
                  <a:pt x="0" y="8778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088885" y="4197858"/>
            <a:ext cx="3729354" cy="878205"/>
          </a:xfrm>
          <a:prstGeom prst="rect">
            <a:avLst/>
          </a:prstGeom>
          <a:solidFill>
            <a:srgbClr val="FFFFFF"/>
          </a:solidFill>
          <a:ln w="19050">
            <a:solidFill>
              <a:srgbClr val="85BB2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105" marR="219710">
              <a:lnSpc>
                <a:spcPct val="106300"/>
              </a:lnSpc>
            </a:pPr>
            <a:r>
              <a:rPr dirty="0" sz="1200">
                <a:latin typeface="Open Sans"/>
                <a:cs typeface="Open Sans"/>
              </a:rPr>
              <a:t>Es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bli</a:t>
            </a:r>
            <a:r>
              <a:rPr dirty="0" sz="1200" spc="-10">
                <a:latin typeface="Open Sans"/>
                <a:cs typeface="Open Sans"/>
              </a:rPr>
              <a:t>sh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nd</a:t>
            </a:r>
            <a:r>
              <a:rPr dirty="0" sz="1200" spc="-10">
                <a:latin typeface="Open Sans"/>
                <a:cs typeface="Open Sans"/>
              </a:rPr>
              <a:t>a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d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m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ubiquitou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3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do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5">
                <a:latin typeface="Open Sans"/>
                <a:cs typeface="Open Sans"/>
              </a:rPr>
              <a:t>me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tion</a:t>
            </a:r>
            <a:r>
              <a:rPr dirty="0" sz="1200">
                <a:latin typeface="Open Sans"/>
                <a:cs typeface="Open Sans"/>
              </a:rPr>
              <a:t>,</a:t>
            </a:r>
            <a:r>
              <a:rPr dirty="0" sz="1200" spc="4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v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il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bl</a:t>
            </a:r>
            <a:r>
              <a:rPr dirty="0" sz="1200" spc="-10">
                <a:latin typeface="Open Sans"/>
                <a:cs typeface="Open Sans"/>
              </a:rPr>
              <a:t>e</a:t>
            </a:r>
            <a:r>
              <a:rPr dirty="0" sz="1200" spc="-3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l</a:t>
            </a:r>
            <a:r>
              <a:rPr dirty="0" sz="1200" spc="-2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rs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tiv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mo</a:t>
            </a:r>
            <a:r>
              <a:rPr dirty="0" sz="1200" spc="-15">
                <a:latin typeface="Open Sans"/>
                <a:cs typeface="Open Sans"/>
              </a:rPr>
              <a:t>del</a:t>
            </a:r>
            <a:r>
              <a:rPr dirty="0" sz="1200" spc="-10">
                <a:latin typeface="Open Sans"/>
                <a:cs typeface="Open Sans"/>
              </a:rPr>
              <a:t>s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th</a:t>
            </a:r>
            <a:r>
              <a:rPr dirty="0" sz="1200" spc="-5">
                <a:latin typeface="Open Sans"/>
                <a:cs typeface="Open Sans"/>
              </a:rPr>
              <a:t>ei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 spc="-15">
                <a:latin typeface="Open Sans"/>
                <a:cs typeface="Open Sans"/>
              </a:rPr>
              <a:t>utpu</a:t>
            </a:r>
            <a:r>
              <a:rPr dirty="0" sz="1200" spc="-5">
                <a:latin typeface="Open Sans"/>
                <a:cs typeface="Open Sans"/>
              </a:rPr>
              <a:t>ts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755630" y="5183885"/>
            <a:ext cx="972819" cy="878205"/>
          </a:xfrm>
          <a:custGeom>
            <a:avLst/>
            <a:gdLst/>
            <a:ahLst/>
            <a:cxnLst/>
            <a:rect l="l" t="t" r="r" b="b"/>
            <a:pathLst>
              <a:path w="972820" h="878204">
                <a:moveTo>
                  <a:pt x="486156" y="0"/>
                </a:moveTo>
                <a:lnTo>
                  <a:pt x="0" y="0"/>
                </a:lnTo>
                <a:lnTo>
                  <a:pt x="0" y="877824"/>
                </a:lnTo>
                <a:lnTo>
                  <a:pt x="486156" y="877824"/>
                </a:lnTo>
                <a:lnTo>
                  <a:pt x="526027" y="876369"/>
                </a:lnTo>
                <a:lnTo>
                  <a:pt x="565011" y="872079"/>
                </a:lnTo>
                <a:lnTo>
                  <a:pt x="602983" y="865068"/>
                </a:lnTo>
                <a:lnTo>
                  <a:pt x="675387" y="843332"/>
                </a:lnTo>
                <a:lnTo>
                  <a:pt x="742239" y="812065"/>
                </a:lnTo>
                <a:lnTo>
                  <a:pt x="802538" y="772170"/>
                </a:lnTo>
                <a:lnTo>
                  <a:pt x="855283" y="724551"/>
                </a:lnTo>
                <a:lnTo>
                  <a:pt x="899473" y="670112"/>
                </a:lnTo>
                <a:lnTo>
                  <a:pt x="934106" y="609756"/>
                </a:lnTo>
                <a:lnTo>
                  <a:pt x="958182" y="544387"/>
                </a:lnTo>
                <a:lnTo>
                  <a:pt x="970700" y="474909"/>
                </a:lnTo>
                <a:lnTo>
                  <a:pt x="972312" y="438912"/>
                </a:lnTo>
                <a:lnTo>
                  <a:pt x="970700" y="402914"/>
                </a:lnTo>
                <a:lnTo>
                  <a:pt x="958182" y="333436"/>
                </a:lnTo>
                <a:lnTo>
                  <a:pt x="934106" y="268067"/>
                </a:lnTo>
                <a:lnTo>
                  <a:pt x="899473" y="207711"/>
                </a:lnTo>
                <a:lnTo>
                  <a:pt x="855283" y="153272"/>
                </a:lnTo>
                <a:lnTo>
                  <a:pt x="802538" y="105653"/>
                </a:lnTo>
                <a:lnTo>
                  <a:pt x="742239" y="65758"/>
                </a:lnTo>
                <a:lnTo>
                  <a:pt x="675387" y="34491"/>
                </a:lnTo>
                <a:lnTo>
                  <a:pt x="602983" y="12755"/>
                </a:lnTo>
                <a:lnTo>
                  <a:pt x="565011" y="5744"/>
                </a:lnTo>
                <a:lnTo>
                  <a:pt x="526027" y="1454"/>
                </a:lnTo>
                <a:lnTo>
                  <a:pt x="486156" y="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755630" y="5183885"/>
            <a:ext cx="972819" cy="878205"/>
          </a:xfrm>
          <a:custGeom>
            <a:avLst/>
            <a:gdLst/>
            <a:ahLst/>
            <a:cxnLst/>
            <a:rect l="l" t="t" r="r" b="b"/>
            <a:pathLst>
              <a:path w="972820" h="878204">
                <a:moveTo>
                  <a:pt x="0" y="0"/>
                </a:moveTo>
                <a:lnTo>
                  <a:pt x="486156" y="0"/>
                </a:lnTo>
                <a:lnTo>
                  <a:pt x="526027" y="1454"/>
                </a:lnTo>
                <a:lnTo>
                  <a:pt x="565011" y="5744"/>
                </a:lnTo>
                <a:lnTo>
                  <a:pt x="602983" y="12755"/>
                </a:lnTo>
                <a:lnTo>
                  <a:pt x="675387" y="34491"/>
                </a:lnTo>
                <a:lnTo>
                  <a:pt x="742239" y="65758"/>
                </a:lnTo>
                <a:lnTo>
                  <a:pt x="802538" y="105653"/>
                </a:lnTo>
                <a:lnTo>
                  <a:pt x="855283" y="153272"/>
                </a:lnTo>
                <a:lnTo>
                  <a:pt x="899473" y="207711"/>
                </a:lnTo>
                <a:lnTo>
                  <a:pt x="934106" y="268067"/>
                </a:lnTo>
                <a:lnTo>
                  <a:pt x="958182" y="333436"/>
                </a:lnTo>
                <a:lnTo>
                  <a:pt x="970700" y="402914"/>
                </a:lnTo>
                <a:lnTo>
                  <a:pt x="972312" y="438912"/>
                </a:lnTo>
                <a:lnTo>
                  <a:pt x="970700" y="474909"/>
                </a:lnTo>
                <a:lnTo>
                  <a:pt x="958182" y="544387"/>
                </a:lnTo>
                <a:lnTo>
                  <a:pt x="934106" y="609756"/>
                </a:lnTo>
                <a:lnTo>
                  <a:pt x="899473" y="670112"/>
                </a:lnTo>
                <a:lnTo>
                  <a:pt x="855283" y="724551"/>
                </a:lnTo>
                <a:lnTo>
                  <a:pt x="802538" y="772170"/>
                </a:lnTo>
                <a:lnTo>
                  <a:pt x="742239" y="812065"/>
                </a:lnTo>
                <a:lnTo>
                  <a:pt x="675387" y="843332"/>
                </a:lnTo>
                <a:lnTo>
                  <a:pt x="602983" y="865068"/>
                </a:lnTo>
                <a:lnTo>
                  <a:pt x="565011" y="872079"/>
                </a:lnTo>
                <a:lnTo>
                  <a:pt x="526027" y="876369"/>
                </a:lnTo>
                <a:lnTo>
                  <a:pt x="486156" y="877824"/>
                </a:lnTo>
                <a:lnTo>
                  <a:pt x="0" y="87782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85BB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088885" y="5183885"/>
            <a:ext cx="3729354" cy="878205"/>
          </a:xfrm>
          <a:prstGeom prst="rect">
            <a:avLst/>
          </a:prstGeom>
          <a:solidFill>
            <a:srgbClr val="FFFFFF"/>
          </a:solidFill>
          <a:ln w="19050">
            <a:solidFill>
              <a:srgbClr val="85BB2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105" marR="419734">
              <a:lnSpc>
                <a:spcPct val="106300"/>
              </a:lnSpc>
            </a:pPr>
            <a:r>
              <a:rPr dirty="0" sz="1200">
                <a:latin typeface="Open Sans"/>
                <a:cs typeface="Open Sans"/>
              </a:rPr>
              <a:t>F</a:t>
            </a:r>
            <a:r>
              <a:rPr dirty="0" sz="1200" spc="-5">
                <a:latin typeface="Open Sans"/>
                <a:cs typeface="Open Sans"/>
              </a:rPr>
              <a:t>o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5">
                <a:latin typeface="Open Sans"/>
                <a:cs typeface="Open Sans"/>
              </a:rPr>
              <a:t>te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 e</a:t>
            </a:r>
            <a:r>
              <a:rPr dirty="0" sz="1200" spc="-15">
                <a:latin typeface="Open Sans"/>
                <a:cs typeface="Open Sans"/>
              </a:rPr>
              <a:t>nt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>
                <a:latin typeface="Open Sans"/>
                <a:cs typeface="Open Sans"/>
              </a:rPr>
              <a:t>r</a:t>
            </a:r>
            <a:r>
              <a:rPr dirty="0" sz="1200" spc="-10">
                <a:latin typeface="Open Sans"/>
                <a:cs typeface="Open Sans"/>
              </a:rPr>
              <a:t>i</a:t>
            </a:r>
            <a:r>
              <a:rPr dirty="0" sz="1200">
                <a:latin typeface="Open Sans"/>
                <a:cs typeface="Open Sans"/>
              </a:rPr>
              <a:t>se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>
                <a:latin typeface="Open Sans"/>
                <a:cs typeface="Open Sans"/>
              </a:rPr>
              <a:t>c</a:t>
            </a:r>
            <a:r>
              <a:rPr dirty="0" sz="1200" spc="-15">
                <a:latin typeface="Open Sans"/>
                <a:cs typeface="Open Sans"/>
              </a:rPr>
              <a:t>ul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 spc="-30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o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>
                <a:latin typeface="Open Sans"/>
                <a:cs typeface="Open Sans"/>
              </a:rPr>
              <a:t> c</a:t>
            </a:r>
            <a:r>
              <a:rPr dirty="0" sz="1200" spc="-15">
                <a:latin typeface="Open Sans"/>
                <a:cs typeface="Open Sans"/>
              </a:rPr>
              <a:t>ontinuous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l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ar</a:t>
            </a:r>
            <a:r>
              <a:rPr dirty="0" sz="1200" spc="-15">
                <a:latin typeface="Open Sans"/>
                <a:cs typeface="Open Sans"/>
              </a:rPr>
              <a:t>nin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 a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10">
                <a:latin typeface="Open Sans"/>
                <a:cs typeface="Open Sans"/>
              </a:rPr>
              <a:t>d</a:t>
            </a:r>
            <a:r>
              <a:rPr dirty="0" sz="1200" spc="-5">
                <a:latin typeface="Open Sans"/>
                <a:cs typeface="Open Sans"/>
              </a:rPr>
              <a:t> e</a:t>
            </a:r>
            <a:r>
              <a:rPr dirty="0" sz="1200" spc="-15">
                <a:latin typeface="Open Sans"/>
                <a:cs typeface="Open Sans"/>
              </a:rPr>
              <a:t>du</a:t>
            </a:r>
            <a:r>
              <a:rPr dirty="0" sz="1200" spc="-10">
                <a:latin typeface="Open Sans"/>
                <a:cs typeface="Open Sans"/>
              </a:rPr>
              <a:t>c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io</a:t>
            </a:r>
            <a:r>
              <a:rPr dirty="0" sz="1200" spc="-10">
                <a:latin typeface="Open Sans"/>
                <a:cs typeface="Open Sans"/>
              </a:rPr>
              <a:t>n</a:t>
            </a:r>
            <a:r>
              <a:rPr dirty="0" sz="1200" spc="15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>
                <a:latin typeface="Open Sans"/>
                <a:cs typeface="Open Sans"/>
              </a:rPr>
              <a:t>o</a:t>
            </a:r>
            <a:r>
              <a:rPr dirty="0" sz="1200" spc="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p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omot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5">
                <a:latin typeface="Open Sans"/>
                <a:cs typeface="Open Sans"/>
              </a:rPr>
              <a:t>t</a:t>
            </a:r>
            <a:r>
              <a:rPr dirty="0" sz="1200" spc="-15">
                <a:latin typeface="Open Sans"/>
                <a:cs typeface="Open Sans"/>
              </a:rPr>
              <a:t>he</a:t>
            </a:r>
            <a:r>
              <a:rPr dirty="0" sz="1200" spc="-10">
                <a:latin typeface="Open Sans"/>
                <a:cs typeface="Open Sans"/>
              </a:rPr>
              <a:t> 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15">
                <a:latin typeface="Open Sans"/>
                <a:cs typeface="Open Sans"/>
              </a:rPr>
              <a:t>pon</a:t>
            </a:r>
            <a:r>
              <a:rPr dirty="0" sz="1200">
                <a:latin typeface="Open Sans"/>
                <a:cs typeface="Open Sans"/>
              </a:rPr>
              <a:t>s</a:t>
            </a:r>
            <a:r>
              <a:rPr dirty="0" sz="1200" spc="-10">
                <a:latin typeface="Open Sans"/>
                <a:cs typeface="Open Sans"/>
              </a:rPr>
              <a:t>ibl</a:t>
            </a:r>
            <a:r>
              <a:rPr dirty="0" sz="1200" spc="-10">
                <a:latin typeface="Open Sans"/>
                <a:cs typeface="Open Sans"/>
              </a:rPr>
              <a:t>e</a:t>
            </a:r>
            <a:r>
              <a:rPr dirty="0" sz="1200" spc="20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u</a:t>
            </a:r>
            <a:r>
              <a:rPr dirty="0" sz="1200">
                <a:latin typeface="Open Sans"/>
                <a:cs typeface="Open Sans"/>
              </a:rPr>
              <a:t>sa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o</a:t>
            </a:r>
            <a:r>
              <a:rPr dirty="0" sz="1200" spc="-5">
                <a:latin typeface="Open Sans"/>
                <a:cs typeface="Open Sans"/>
              </a:rPr>
              <a:t>f</a:t>
            </a:r>
            <a:r>
              <a:rPr dirty="0" sz="1200" spc="10">
                <a:latin typeface="Open Sans"/>
                <a:cs typeface="Open Sans"/>
              </a:rPr>
              <a:t> </a:t>
            </a:r>
            <a:r>
              <a:rPr dirty="0" sz="1200" spc="-10">
                <a:latin typeface="Open Sans"/>
                <a:cs typeface="Open Sans"/>
              </a:rPr>
              <a:t>g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15">
                <a:latin typeface="Open Sans"/>
                <a:cs typeface="Open Sans"/>
              </a:rPr>
              <a:t>n</a:t>
            </a:r>
            <a:r>
              <a:rPr dirty="0" sz="1200" spc="-5">
                <a:latin typeface="Open Sans"/>
                <a:cs typeface="Open Sans"/>
              </a:rPr>
              <a:t>e</a:t>
            </a:r>
            <a:r>
              <a:rPr dirty="0" sz="1200" spc="-25">
                <a:latin typeface="Open Sans"/>
                <a:cs typeface="Open Sans"/>
              </a:rPr>
              <a:t>r</a:t>
            </a:r>
            <a:r>
              <a:rPr dirty="0" sz="1200">
                <a:latin typeface="Open Sans"/>
                <a:cs typeface="Open Sans"/>
              </a:rPr>
              <a:t>a</a:t>
            </a:r>
            <a:r>
              <a:rPr dirty="0" sz="1200" spc="-10">
                <a:latin typeface="Open Sans"/>
                <a:cs typeface="Open Sans"/>
              </a:rPr>
              <a:t>tiv</a:t>
            </a:r>
            <a:r>
              <a:rPr dirty="0" sz="1200">
                <a:latin typeface="Open Sans"/>
                <a:cs typeface="Open Sans"/>
              </a:rPr>
              <a:t>e</a:t>
            </a:r>
            <a:r>
              <a:rPr dirty="0" sz="1200" spc="-5">
                <a:latin typeface="Open Sans"/>
                <a:cs typeface="Open Sans"/>
              </a:rPr>
              <a:t> </a:t>
            </a:r>
            <a:r>
              <a:rPr dirty="0" sz="1200" spc="-15">
                <a:latin typeface="Open Sans"/>
                <a:cs typeface="Open Sans"/>
              </a:rPr>
              <a:t>AI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952981" y="2391154"/>
            <a:ext cx="549275" cy="548640"/>
          </a:xfrm>
          <a:custGeom>
            <a:avLst/>
            <a:gdLst/>
            <a:ahLst/>
            <a:cxnLst/>
            <a:rect l="l" t="t" r="r" b="b"/>
            <a:pathLst>
              <a:path w="549275" h="548639">
                <a:moveTo>
                  <a:pt x="274320" y="0"/>
                </a:moveTo>
                <a:lnTo>
                  <a:pt x="229664" y="3572"/>
                </a:lnTo>
                <a:lnTo>
                  <a:pt x="187361" y="13922"/>
                </a:lnTo>
                <a:lnTo>
                  <a:pt x="147964" y="30495"/>
                </a:lnTo>
                <a:lnTo>
                  <a:pt x="112026" y="52738"/>
                </a:lnTo>
                <a:lnTo>
                  <a:pt x="80100" y="80100"/>
                </a:lnTo>
                <a:lnTo>
                  <a:pt x="52738" y="112026"/>
                </a:lnTo>
                <a:lnTo>
                  <a:pt x="30495" y="147964"/>
                </a:lnTo>
                <a:lnTo>
                  <a:pt x="13922" y="187361"/>
                </a:lnTo>
                <a:lnTo>
                  <a:pt x="3572" y="229664"/>
                </a:lnTo>
                <a:lnTo>
                  <a:pt x="0" y="274320"/>
                </a:lnTo>
                <a:lnTo>
                  <a:pt x="912" y="296824"/>
                </a:lnTo>
                <a:lnTo>
                  <a:pt x="7934" y="340108"/>
                </a:lnTo>
                <a:lnTo>
                  <a:pt x="21465" y="380924"/>
                </a:lnTo>
                <a:lnTo>
                  <a:pt x="40942" y="418637"/>
                </a:lnTo>
                <a:lnTo>
                  <a:pt x="65814" y="452676"/>
                </a:lnTo>
                <a:lnTo>
                  <a:pt x="95527" y="482469"/>
                </a:lnTo>
                <a:lnTo>
                  <a:pt x="129528" y="507442"/>
                </a:lnTo>
                <a:lnTo>
                  <a:pt x="167265" y="527024"/>
                </a:lnTo>
                <a:lnTo>
                  <a:pt x="208184" y="540643"/>
                </a:lnTo>
                <a:lnTo>
                  <a:pt x="251732" y="547727"/>
                </a:lnTo>
                <a:lnTo>
                  <a:pt x="274320" y="548640"/>
                </a:lnTo>
                <a:lnTo>
                  <a:pt x="296762" y="547727"/>
                </a:lnTo>
                <a:lnTo>
                  <a:pt x="340109" y="540643"/>
                </a:lnTo>
                <a:lnTo>
                  <a:pt x="380926" y="527024"/>
                </a:lnTo>
                <a:lnTo>
                  <a:pt x="418641" y="507442"/>
                </a:lnTo>
                <a:lnTo>
                  <a:pt x="452682" y="482469"/>
                </a:lnTo>
                <a:lnTo>
                  <a:pt x="482476" y="452676"/>
                </a:lnTo>
                <a:lnTo>
                  <a:pt x="507451" y="418637"/>
                </a:lnTo>
                <a:lnTo>
                  <a:pt x="523745" y="387908"/>
                </a:lnTo>
                <a:lnTo>
                  <a:pt x="415772" y="387908"/>
                </a:lnTo>
                <a:lnTo>
                  <a:pt x="414806" y="386939"/>
                </a:lnTo>
                <a:lnTo>
                  <a:pt x="254813" y="386939"/>
                </a:lnTo>
                <a:lnTo>
                  <a:pt x="233840" y="383453"/>
                </a:lnTo>
                <a:lnTo>
                  <a:pt x="188399" y="363698"/>
                </a:lnTo>
                <a:lnTo>
                  <a:pt x="160743" y="336473"/>
                </a:lnTo>
                <a:lnTo>
                  <a:pt x="159664" y="334327"/>
                </a:lnTo>
                <a:lnTo>
                  <a:pt x="159664" y="330047"/>
                </a:lnTo>
                <a:lnTo>
                  <a:pt x="170383" y="252895"/>
                </a:lnTo>
                <a:lnTo>
                  <a:pt x="109308" y="227177"/>
                </a:lnTo>
                <a:lnTo>
                  <a:pt x="105016" y="225031"/>
                </a:lnTo>
                <a:lnTo>
                  <a:pt x="102870" y="220738"/>
                </a:lnTo>
                <a:lnTo>
                  <a:pt x="102870" y="212166"/>
                </a:lnTo>
                <a:lnTo>
                  <a:pt x="106095" y="207886"/>
                </a:lnTo>
                <a:lnTo>
                  <a:pt x="110375" y="205740"/>
                </a:lnTo>
                <a:lnTo>
                  <a:pt x="270040" y="148945"/>
                </a:lnTo>
                <a:lnTo>
                  <a:pt x="272186" y="147878"/>
                </a:lnTo>
                <a:lnTo>
                  <a:pt x="517904" y="147878"/>
                </a:lnTo>
                <a:lnTo>
                  <a:pt x="507451" y="129528"/>
                </a:lnTo>
                <a:lnTo>
                  <a:pt x="482476" y="95527"/>
                </a:lnTo>
                <a:lnTo>
                  <a:pt x="452682" y="65814"/>
                </a:lnTo>
                <a:lnTo>
                  <a:pt x="418641" y="40942"/>
                </a:lnTo>
                <a:lnTo>
                  <a:pt x="380926" y="21465"/>
                </a:lnTo>
                <a:lnTo>
                  <a:pt x="340109" y="7934"/>
                </a:lnTo>
                <a:lnTo>
                  <a:pt x="296762" y="904"/>
                </a:lnTo>
                <a:lnTo>
                  <a:pt x="274320" y="0"/>
                </a:lnTo>
                <a:close/>
              </a:path>
              <a:path w="549275" h="548639">
                <a:moveTo>
                  <a:pt x="517904" y="147878"/>
                </a:moveTo>
                <a:lnTo>
                  <a:pt x="275399" y="147878"/>
                </a:lnTo>
                <a:lnTo>
                  <a:pt x="277545" y="148945"/>
                </a:lnTo>
                <a:lnTo>
                  <a:pt x="438277" y="205740"/>
                </a:lnTo>
                <a:lnTo>
                  <a:pt x="442556" y="207886"/>
                </a:lnTo>
                <a:lnTo>
                  <a:pt x="445770" y="212166"/>
                </a:lnTo>
                <a:lnTo>
                  <a:pt x="445770" y="220738"/>
                </a:lnTo>
                <a:lnTo>
                  <a:pt x="442556" y="225031"/>
                </a:lnTo>
                <a:lnTo>
                  <a:pt x="433984" y="229311"/>
                </a:lnTo>
                <a:lnTo>
                  <a:pt x="433984" y="383616"/>
                </a:lnTo>
                <a:lnTo>
                  <a:pt x="428625" y="387908"/>
                </a:lnTo>
                <a:lnTo>
                  <a:pt x="523745" y="387908"/>
                </a:lnTo>
                <a:lnTo>
                  <a:pt x="540655" y="340108"/>
                </a:lnTo>
                <a:lnTo>
                  <a:pt x="547732" y="296824"/>
                </a:lnTo>
                <a:lnTo>
                  <a:pt x="548652" y="274320"/>
                </a:lnTo>
                <a:lnTo>
                  <a:pt x="547740" y="251732"/>
                </a:lnTo>
                <a:lnTo>
                  <a:pt x="545050" y="229664"/>
                </a:lnTo>
                <a:lnTo>
                  <a:pt x="540655" y="208184"/>
                </a:lnTo>
                <a:lnTo>
                  <a:pt x="534626" y="187361"/>
                </a:lnTo>
                <a:lnTo>
                  <a:pt x="527035" y="167265"/>
                </a:lnTo>
                <a:lnTo>
                  <a:pt x="517904" y="147878"/>
                </a:lnTo>
                <a:close/>
              </a:path>
              <a:path w="549275" h="548639">
                <a:moveTo>
                  <a:pt x="411492" y="238963"/>
                </a:moveTo>
                <a:lnTo>
                  <a:pt x="378269" y="252895"/>
                </a:lnTo>
                <a:lnTo>
                  <a:pt x="387908" y="330047"/>
                </a:lnTo>
                <a:lnTo>
                  <a:pt x="388988" y="333260"/>
                </a:lnTo>
                <a:lnTo>
                  <a:pt x="387908" y="336473"/>
                </a:lnTo>
                <a:lnTo>
                  <a:pt x="385734" y="338647"/>
                </a:lnTo>
                <a:lnTo>
                  <a:pt x="384088" y="340354"/>
                </a:lnTo>
                <a:lnTo>
                  <a:pt x="380465" y="343841"/>
                </a:lnTo>
                <a:lnTo>
                  <a:pt x="345709" y="367308"/>
                </a:lnTo>
                <a:lnTo>
                  <a:pt x="297672" y="383284"/>
                </a:lnTo>
                <a:lnTo>
                  <a:pt x="254813" y="386939"/>
                </a:lnTo>
                <a:lnTo>
                  <a:pt x="414806" y="386939"/>
                </a:lnTo>
                <a:lnTo>
                  <a:pt x="411492" y="383616"/>
                </a:lnTo>
                <a:lnTo>
                  <a:pt x="411492" y="238963"/>
                </a:lnTo>
                <a:close/>
              </a:path>
              <a:path w="549275" h="548639">
                <a:moveTo>
                  <a:pt x="191820" y="262534"/>
                </a:moveTo>
                <a:lnTo>
                  <a:pt x="185150" y="330510"/>
                </a:lnTo>
                <a:lnTo>
                  <a:pt x="189371" y="335239"/>
                </a:lnTo>
                <a:lnTo>
                  <a:pt x="195532" y="340696"/>
                </a:lnTo>
                <a:lnTo>
                  <a:pt x="244411" y="361228"/>
                </a:lnTo>
                <a:lnTo>
                  <a:pt x="286767" y="364727"/>
                </a:lnTo>
                <a:lnTo>
                  <a:pt x="303124" y="361778"/>
                </a:lnTo>
                <a:lnTo>
                  <a:pt x="342652" y="344465"/>
                </a:lnTo>
                <a:lnTo>
                  <a:pt x="364337" y="326821"/>
                </a:lnTo>
                <a:lnTo>
                  <a:pt x="360337" y="296824"/>
                </a:lnTo>
                <a:lnTo>
                  <a:pt x="271106" y="296824"/>
                </a:lnTo>
                <a:lnTo>
                  <a:pt x="268973" y="295757"/>
                </a:lnTo>
                <a:lnTo>
                  <a:pt x="191820" y="262534"/>
                </a:lnTo>
                <a:close/>
              </a:path>
              <a:path w="549275" h="548639">
                <a:moveTo>
                  <a:pt x="355765" y="262534"/>
                </a:moveTo>
                <a:lnTo>
                  <a:pt x="278612" y="295757"/>
                </a:lnTo>
                <a:lnTo>
                  <a:pt x="277545" y="296824"/>
                </a:lnTo>
                <a:lnTo>
                  <a:pt x="360337" y="296824"/>
                </a:lnTo>
                <a:lnTo>
                  <a:pt x="355765" y="262534"/>
                </a:lnTo>
                <a:close/>
              </a:path>
              <a:path w="549275" h="548639">
                <a:moveTo>
                  <a:pt x="274320" y="171450"/>
                </a:moveTo>
                <a:lnTo>
                  <a:pt x="145732" y="217525"/>
                </a:lnTo>
                <a:lnTo>
                  <a:pt x="274320" y="273253"/>
                </a:lnTo>
                <a:lnTo>
                  <a:pt x="402907" y="217525"/>
                </a:lnTo>
                <a:lnTo>
                  <a:pt x="274320" y="171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952981" y="2391154"/>
            <a:ext cx="549275" cy="548640"/>
          </a:xfrm>
          <a:custGeom>
            <a:avLst/>
            <a:gdLst/>
            <a:ahLst/>
            <a:cxnLst/>
            <a:rect l="l" t="t" r="r" b="b"/>
            <a:pathLst>
              <a:path w="549275" h="548639">
                <a:moveTo>
                  <a:pt x="274320" y="0"/>
                </a:moveTo>
                <a:lnTo>
                  <a:pt x="229664" y="3572"/>
                </a:lnTo>
                <a:lnTo>
                  <a:pt x="187361" y="13922"/>
                </a:lnTo>
                <a:lnTo>
                  <a:pt x="147964" y="30495"/>
                </a:lnTo>
                <a:lnTo>
                  <a:pt x="112026" y="52738"/>
                </a:lnTo>
                <a:lnTo>
                  <a:pt x="80100" y="80100"/>
                </a:lnTo>
                <a:lnTo>
                  <a:pt x="52738" y="112026"/>
                </a:lnTo>
                <a:lnTo>
                  <a:pt x="30495" y="147964"/>
                </a:lnTo>
                <a:lnTo>
                  <a:pt x="13922" y="187361"/>
                </a:lnTo>
                <a:lnTo>
                  <a:pt x="3572" y="229664"/>
                </a:lnTo>
                <a:lnTo>
                  <a:pt x="0" y="274320"/>
                </a:lnTo>
                <a:lnTo>
                  <a:pt x="912" y="296824"/>
                </a:lnTo>
                <a:lnTo>
                  <a:pt x="7934" y="340108"/>
                </a:lnTo>
                <a:lnTo>
                  <a:pt x="21465" y="380924"/>
                </a:lnTo>
                <a:lnTo>
                  <a:pt x="40942" y="418637"/>
                </a:lnTo>
                <a:lnTo>
                  <a:pt x="65814" y="452676"/>
                </a:lnTo>
                <a:lnTo>
                  <a:pt x="95527" y="482469"/>
                </a:lnTo>
                <a:lnTo>
                  <a:pt x="129528" y="507442"/>
                </a:lnTo>
                <a:lnTo>
                  <a:pt x="167265" y="527024"/>
                </a:lnTo>
                <a:lnTo>
                  <a:pt x="208184" y="540643"/>
                </a:lnTo>
                <a:lnTo>
                  <a:pt x="251732" y="547727"/>
                </a:lnTo>
                <a:lnTo>
                  <a:pt x="274320" y="548640"/>
                </a:lnTo>
                <a:lnTo>
                  <a:pt x="296762" y="547727"/>
                </a:lnTo>
                <a:lnTo>
                  <a:pt x="340109" y="540643"/>
                </a:lnTo>
                <a:lnTo>
                  <a:pt x="380926" y="527024"/>
                </a:lnTo>
                <a:lnTo>
                  <a:pt x="418641" y="507442"/>
                </a:lnTo>
                <a:lnTo>
                  <a:pt x="452682" y="482469"/>
                </a:lnTo>
                <a:lnTo>
                  <a:pt x="482476" y="452676"/>
                </a:lnTo>
                <a:lnTo>
                  <a:pt x="507451" y="418637"/>
                </a:lnTo>
                <a:lnTo>
                  <a:pt x="523745" y="387908"/>
                </a:lnTo>
                <a:lnTo>
                  <a:pt x="415772" y="387908"/>
                </a:lnTo>
                <a:lnTo>
                  <a:pt x="414806" y="386939"/>
                </a:lnTo>
                <a:lnTo>
                  <a:pt x="254813" y="386939"/>
                </a:lnTo>
                <a:lnTo>
                  <a:pt x="233840" y="383453"/>
                </a:lnTo>
                <a:lnTo>
                  <a:pt x="188399" y="363698"/>
                </a:lnTo>
                <a:lnTo>
                  <a:pt x="160743" y="336473"/>
                </a:lnTo>
                <a:lnTo>
                  <a:pt x="159664" y="334327"/>
                </a:lnTo>
                <a:lnTo>
                  <a:pt x="159664" y="330047"/>
                </a:lnTo>
                <a:lnTo>
                  <a:pt x="170383" y="252895"/>
                </a:lnTo>
                <a:lnTo>
                  <a:pt x="109308" y="227177"/>
                </a:lnTo>
                <a:lnTo>
                  <a:pt x="105016" y="225031"/>
                </a:lnTo>
                <a:lnTo>
                  <a:pt x="102870" y="220738"/>
                </a:lnTo>
                <a:lnTo>
                  <a:pt x="102870" y="212166"/>
                </a:lnTo>
                <a:lnTo>
                  <a:pt x="106095" y="207886"/>
                </a:lnTo>
                <a:lnTo>
                  <a:pt x="110375" y="205740"/>
                </a:lnTo>
                <a:lnTo>
                  <a:pt x="270040" y="148945"/>
                </a:lnTo>
                <a:lnTo>
                  <a:pt x="272186" y="147878"/>
                </a:lnTo>
                <a:lnTo>
                  <a:pt x="517904" y="147878"/>
                </a:lnTo>
                <a:lnTo>
                  <a:pt x="507451" y="129528"/>
                </a:lnTo>
                <a:lnTo>
                  <a:pt x="482476" y="95527"/>
                </a:lnTo>
                <a:lnTo>
                  <a:pt x="452682" y="65814"/>
                </a:lnTo>
                <a:lnTo>
                  <a:pt x="418641" y="40942"/>
                </a:lnTo>
                <a:lnTo>
                  <a:pt x="380926" y="21465"/>
                </a:lnTo>
                <a:lnTo>
                  <a:pt x="340109" y="7934"/>
                </a:lnTo>
                <a:lnTo>
                  <a:pt x="296762" y="904"/>
                </a:lnTo>
                <a:lnTo>
                  <a:pt x="274320" y="0"/>
                </a:lnTo>
                <a:close/>
              </a:path>
              <a:path w="549275" h="548639">
                <a:moveTo>
                  <a:pt x="517904" y="147878"/>
                </a:moveTo>
                <a:lnTo>
                  <a:pt x="275399" y="147878"/>
                </a:lnTo>
                <a:lnTo>
                  <a:pt x="277545" y="148945"/>
                </a:lnTo>
                <a:lnTo>
                  <a:pt x="438277" y="205740"/>
                </a:lnTo>
                <a:lnTo>
                  <a:pt x="442556" y="207886"/>
                </a:lnTo>
                <a:lnTo>
                  <a:pt x="445770" y="212166"/>
                </a:lnTo>
                <a:lnTo>
                  <a:pt x="445770" y="220738"/>
                </a:lnTo>
                <a:lnTo>
                  <a:pt x="442556" y="225031"/>
                </a:lnTo>
                <a:lnTo>
                  <a:pt x="433984" y="229311"/>
                </a:lnTo>
                <a:lnTo>
                  <a:pt x="433984" y="383616"/>
                </a:lnTo>
                <a:lnTo>
                  <a:pt x="428625" y="387908"/>
                </a:lnTo>
                <a:lnTo>
                  <a:pt x="523745" y="387908"/>
                </a:lnTo>
                <a:lnTo>
                  <a:pt x="540655" y="340108"/>
                </a:lnTo>
                <a:lnTo>
                  <a:pt x="547732" y="296824"/>
                </a:lnTo>
                <a:lnTo>
                  <a:pt x="548652" y="274320"/>
                </a:lnTo>
                <a:lnTo>
                  <a:pt x="547740" y="251732"/>
                </a:lnTo>
                <a:lnTo>
                  <a:pt x="545050" y="229664"/>
                </a:lnTo>
                <a:lnTo>
                  <a:pt x="540655" y="208184"/>
                </a:lnTo>
                <a:lnTo>
                  <a:pt x="534626" y="187361"/>
                </a:lnTo>
                <a:lnTo>
                  <a:pt x="527035" y="167265"/>
                </a:lnTo>
                <a:lnTo>
                  <a:pt x="517904" y="147878"/>
                </a:lnTo>
                <a:close/>
              </a:path>
              <a:path w="549275" h="548639">
                <a:moveTo>
                  <a:pt x="411492" y="238963"/>
                </a:moveTo>
                <a:lnTo>
                  <a:pt x="378269" y="252895"/>
                </a:lnTo>
                <a:lnTo>
                  <a:pt x="387908" y="330047"/>
                </a:lnTo>
                <a:lnTo>
                  <a:pt x="388988" y="333260"/>
                </a:lnTo>
                <a:lnTo>
                  <a:pt x="387908" y="336473"/>
                </a:lnTo>
                <a:lnTo>
                  <a:pt x="385734" y="338647"/>
                </a:lnTo>
                <a:lnTo>
                  <a:pt x="384088" y="340354"/>
                </a:lnTo>
                <a:lnTo>
                  <a:pt x="380465" y="343841"/>
                </a:lnTo>
                <a:lnTo>
                  <a:pt x="345709" y="367308"/>
                </a:lnTo>
                <a:lnTo>
                  <a:pt x="297672" y="383284"/>
                </a:lnTo>
                <a:lnTo>
                  <a:pt x="254813" y="386939"/>
                </a:lnTo>
                <a:lnTo>
                  <a:pt x="414806" y="386939"/>
                </a:lnTo>
                <a:lnTo>
                  <a:pt x="411492" y="383616"/>
                </a:lnTo>
                <a:lnTo>
                  <a:pt x="411492" y="238963"/>
                </a:lnTo>
                <a:close/>
              </a:path>
              <a:path w="549275" h="548639">
                <a:moveTo>
                  <a:pt x="191820" y="262534"/>
                </a:moveTo>
                <a:lnTo>
                  <a:pt x="185150" y="330510"/>
                </a:lnTo>
                <a:lnTo>
                  <a:pt x="189371" y="335239"/>
                </a:lnTo>
                <a:lnTo>
                  <a:pt x="195532" y="340696"/>
                </a:lnTo>
                <a:lnTo>
                  <a:pt x="244411" y="361228"/>
                </a:lnTo>
                <a:lnTo>
                  <a:pt x="286767" y="364727"/>
                </a:lnTo>
                <a:lnTo>
                  <a:pt x="303124" y="361778"/>
                </a:lnTo>
                <a:lnTo>
                  <a:pt x="342652" y="344465"/>
                </a:lnTo>
                <a:lnTo>
                  <a:pt x="364337" y="326821"/>
                </a:lnTo>
                <a:lnTo>
                  <a:pt x="360337" y="296824"/>
                </a:lnTo>
                <a:lnTo>
                  <a:pt x="271106" y="296824"/>
                </a:lnTo>
                <a:lnTo>
                  <a:pt x="268973" y="295757"/>
                </a:lnTo>
                <a:lnTo>
                  <a:pt x="191820" y="262534"/>
                </a:lnTo>
                <a:close/>
              </a:path>
              <a:path w="549275" h="548639">
                <a:moveTo>
                  <a:pt x="355765" y="262534"/>
                </a:moveTo>
                <a:lnTo>
                  <a:pt x="278612" y="295757"/>
                </a:lnTo>
                <a:lnTo>
                  <a:pt x="277545" y="296824"/>
                </a:lnTo>
                <a:lnTo>
                  <a:pt x="360337" y="296824"/>
                </a:lnTo>
                <a:lnTo>
                  <a:pt x="355765" y="262534"/>
                </a:lnTo>
                <a:close/>
              </a:path>
              <a:path w="549275" h="548639">
                <a:moveTo>
                  <a:pt x="274320" y="171450"/>
                </a:moveTo>
                <a:lnTo>
                  <a:pt x="145732" y="217525"/>
                </a:lnTo>
                <a:lnTo>
                  <a:pt x="274320" y="273253"/>
                </a:lnTo>
                <a:lnTo>
                  <a:pt x="402907" y="217525"/>
                </a:lnTo>
                <a:lnTo>
                  <a:pt x="274320" y="171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962137" y="5347715"/>
            <a:ext cx="548640" cy="548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956039" y="337719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9661" y="3572"/>
                </a:lnTo>
                <a:lnTo>
                  <a:pt x="187356" y="13920"/>
                </a:lnTo>
                <a:lnTo>
                  <a:pt x="147959" y="30492"/>
                </a:lnTo>
                <a:lnTo>
                  <a:pt x="112021" y="52735"/>
                </a:lnTo>
                <a:lnTo>
                  <a:pt x="80095" y="80095"/>
                </a:lnTo>
                <a:lnTo>
                  <a:pt x="52735" y="112021"/>
                </a:lnTo>
                <a:lnTo>
                  <a:pt x="30492" y="147959"/>
                </a:lnTo>
                <a:lnTo>
                  <a:pt x="13920" y="187356"/>
                </a:lnTo>
                <a:lnTo>
                  <a:pt x="3572" y="229661"/>
                </a:lnTo>
                <a:lnTo>
                  <a:pt x="0" y="274320"/>
                </a:lnTo>
                <a:lnTo>
                  <a:pt x="904" y="296761"/>
                </a:lnTo>
                <a:lnTo>
                  <a:pt x="7934" y="340104"/>
                </a:lnTo>
                <a:lnTo>
                  <a:pt x="21463" y="380919"/>
                </a:lnTo>
                <a:lnTo>
                  <a:pt x="40939" y="418632"/>
                </a:lnTo>
                <a:lnTo>
                  <a:pt x="65810" y="452671"/>
                </a:lnTo>
                <a:lnTo>
                  <a:pt x="95522" y="482464"/>
                </a:lnTo>
                <a:lnTo>
                  <a:pt x="129523" y="507439"/>
                </a:lnTo>
                <a:lnTo>
                  <a:pt x="167260" y="527023"/>
                </a:lnTo>
                <a:lnTo>
                  <a:pt x="208180" y="540643"/>
                </a:lnTo>
                <a:lnTo>
                  <a:pt x="251730" y="547727"/>
                </a:lnTo>
                <a:lnTo>
                  <a:pt x="274319" y="548640"/>
                </a:lnTo>
                <a:lnTo>
                  <a:pt x="296762" y="547727"/>
                </a:lnTo>
                <a:lnTo>
                  <a:pt x="340108" y="540643"/>
                </a:lnTo>
                <a:lnTo>
                  <a:pt x="380924" y="527023"/>
                </a:lnTo>
                <a:lnTo>
                  <a:pt x="418637" y="507439"/>
                </a:lnTo>
                <a:lnTo>
                  <a:pt x="452676" y="482464"/>
                </a:lnTo>
                <a:lnTo>
                  <a:pt x="482469" y="452671"/>
                </a:lnTo>
                <a:lnTo>
                  <a:pt x="487950" y="445770"/>
                </a:lnTo>
                <a:lnTo>
                  <a:pt x="199301" y="445770"/>
                </a:lnTo>
                <a:lnTo>
                  <a:pt x="193941" y="440410"/>
                </a:lnTo>
                <a:lnTo>
                  <a:pt x="193941" y="427545"/>
                </a:lnTo>
                <a:lnTo>
                  <a:pt x="199301" y="422186"/>
                </a:lnTo>
                <a:lnTo>
                  <a:pt x="262534" y="422186"/>
                </a:lnTo>
                <a:lnTo>
                  <a:pt x="262534" y="353606"/>
                </a:lnTo>
                <a:lnTo>
                  <a:pt x="110362" y="353606"/>
                </a:lnTo>
                <a:lnTo>
                  <a:pt x="107149" y="352539"/>
                </a:lnTo>
                <a:lnTo>
                  <a:pt x="102869" y="346113"/>
                </a:lnTo>
                <a:lnTo>
                  <a:pt x="101790" y="342900"/>
                </a:lnTo>
                <a:lnTo>
                  <a:pt x="102869" y="338607"/>
                </a:lnTo>
                <a:lnTo>
                  <a:pt x="159664" y="156438"/>
                </a:lnTo>
                <a:lnTo>
                  <a:pt x="160731" y="156438"/>
                </a:lnTo>
                <a:lnTo>
                  <a:pt x="160731" y="154305"/>
                </a:lnTo>
                <a:lnTo>
                  <a:pt x="162877" y="152158"/>
                </a:lnTo>
                <a:lnTo>
                  <a:pt x="162877" y="151079"/>
                </a:lnTo>
                <a:lnTo>
                  <a:pt x="163944" y="151079"/>
                </a:lnTo>
                <a:lnTo>
                  <a:pt x="165011" y="150012"/>
                </a:lnTo>
                <a:lnTo>
                  <a:pt x="166090" y="150012"/>
                </a:lnTo>
                <a:lnTo>
                  <a:pt x="166090" y="148945"/>
                </a:lnTo>
                <a:lnTo>
                  <a:pt x="169303" y="148945"/>
                </a:lnTo>
                <a:lnTo>
                  <a:pt x="170370" y="147866"/>
                </a:lnTo>
                <a:lnTo>
                  <a:pt x="262534" y="147866"/>
                </a:lnTo>
                <a:lnTo>
                  <a:pt x="262534" y="107149"/>
                </a:lnTo>
                <a:lnTo>
                  <a:pt x="267881" y="102870"/>
                </a:lnTo>
                <a:lnTo>
                  <a:pt x="488313" y="102870"/>
                </a:lnTo>
                <a:lnTo>
                  <a:pt x="482469" y="95522"/>
                </a:lnTo>
                <a:lnTo>
                  <a:pt x="452676" y="65810"/>
                </a:lnTo>
                <a:lnTo>
                  <a:pt x="418637" y="40939"/>
                </a:lnTo>
                <a:lnTo>
                  <a:pt x="380924" y="21463"/>
                </a:lnTo>
                <a:lnTo>
                  <a:pt x="340108" y="7934"/>
                </a:lnTo>
                <a:lnTo>
                  <a:pt x="296762" y="904"/>
                </a:lnTo>
                <a:lnTo>
                  <a:pt x="274319" y="0"/>
                </a:lnTo>
                <a:close/>
              </a:path>
              <a:path w="548640" h="548639">
                <a:moveTo>
                  <a:pt x="372897" y="171450"/>
                </a:moveTo>
                <a:lnTo>
                  <a:pt x="285026" y="171450"/>
                </a:lnTo>
                <a:lnTo>
                  <a:pt x="285026" y="422186"/>
                </a:lnTo>
                <a:lnTo>
                  <a:pt x="349326" y="422186"/>
                </a:lnTo>
                <a:lnTo>
                  <a:pt x="353606" y="427545"/>
                </a:lnTo>
                <a:lnTo>
                  <a:pt x="353606" y="440410"/>
                </a:lnTo>
                <a:lnTo>
                  <a:pt x="349326" y="445770"/>
                </a:lnTo>
                <a:lnTo>
                  <a:pt x="487950" y="445770"/>
                </a:lnTo>
                <a:lnTo>
                  <a:pt x="517943" y="400199"/>
                </a:lnTo>
                <a:lnTo>
                  <a:pt x="534615" y="360863"/>
                </a:lnTo>
                <a:lnTo>
                  <a:pt x="536723" y="353606"/>
                </a:lnTo>
                <a:lnTo>
                  <a:pt x="327888" y="353606"/>
                </a:lnTo>
                <a:lnTo>
                  <a:pt x="323608" y="352539"/>
                </a:lnTo>
                <a:lnTo>
                  <a:pt x="319316" y="346113"/>
                </a:lnTo>
                <a:lnTo>
                  <a:pt x="319316" y="342900"/>
                </a:lnTo>
                <a:lnTo>
                  <a:pt x="320395" y="338607"/>
                </a:lnTo>
                <a:lnTo>
                  <a:pt x="372897" y="171450"/>
                </a:lnTo>
                <a:close/>
              </a:path>
              <a:path w="548640" h="548639">
                <a:moveTo>
                  <a:pt x="262534" y="171450"/>
                </a:moveTo>
                <a:lnTo>
                  <a:pt x="185381" y="171450"/>
                </a:lnTo>
                <a:lnTo>
                  <a:pt x="228244" y="339674"/>
                </a:lnTo>
                <a:lnTo>
                  <a:pt x="228244" y="347179"/>
                </a:lnTo>
                <a:lnTo>
                  <a:pt x="226098" y="349326"/>
                </a:lnTo>
                <a:lnTo>
                  <a:pt x="223951" y="352539"/>
                </a:lnTo>
                <a:lnTo>
                  <a:pt x="220738" y="353606"/>
                </a:lnTo>
                <a:lnTo>
                  <a:pt x="262534" y="353606"/>
                </a:lnTo>
                <a:lnTo>
                  <a:pt x="262534" y="171450"/>
                </a:lnTo>
                <a:close/>
              </a:path>
              <a:path w="548640" h="548639">
                <a:moveTo>
                  <a:pt x="488313" y="102870"/>
                </a:moveTo>
                <a:lnTo>
                  <a:pt x="280746" y="102870"/>
                </a:lnTo>
                <a:lnTo>
                  <a:pt x="285026" y="107149"/>
                </a:lnTo>
                <a:lnTo>
                  <a:pt x="285026" y="147866"/>
                </a:lnTo>
                <a:lnTo>
                  <a:pt x="390042" y="147866"/>
                </a:lnTo>
                <a:lnTo>
                  <a:pt x="391121" y="148945"/>
                </a:lnTo>
                <a:lnTo>
                  <a:pt x="393255" y="148945"/>
                </a:lnTo>
                <a:lnTo>
                  <a:pt x="393255" y="150012"/>
                </a:lnTo>
                <a:lnTo>
                  <a:pt x="394334" y="150012"/>
                </a:lnTo>
                <a:lnTo>
                  <a:pt x="395401" y="151079"/>
                </a:lnTo>
                <a:lnTo>
                  <a:pt x="396468" y="151079"/>
                </a:lnTo>
                <a:lnTo>
                  <a:pt x="396468" y="152158"/>
                </a:lnTo>
                <a:lnTo>
                  <a:pt x="398614" y="154305"/>
                </a:lnTo>
                <a:lnTo>
                  <a:pt x="398614" y="156438"/>
                </a:lnTo>
                <a:lnTo>
                  <a:pt x="399694" y="156438"/>
                </a:lnTo>
                <a:lnTo>
                  <a:pt x="444690" y="339674"/>
                </a:lnTo>
                <a:lnTo>
                  <a:pt x="445769" y="342900"/>
                </a:lnTo>
                <a:lnTo>
                  <a:pt x="444690" y="347179"/>
                </a:lnTo>
                <a:lnTo>
                  <a:pt x="442556" y="349326"/>
                </a:lnTo>
                <a:lnTo>
                  <a:pt x="440410" y="352539"/>
                </a:lnTo>
                <a:lnTo>
                  <a:pt x="437197" y="353606"/>
                </a:lnTo>
                <a:lnTo>
                  <a:pt x="536723" y="353606"/>
                </a:lnTo>
                <a:lnTo>
                  <a:pt x="540643" y="340104"/>
                </a:lnTo>
                <a:lnTo>
                  <a:pt x="545038" y="318713"/>
                </a:lnTo>
                <a:lnTo>
                  <a:pt x="547727" y="296761"/>
                </a:lnTo>
                <a:lnTo>
                  <a:pt x="548639" y="274320"/>
                </a:lnTo>
                <a:lnTo>
                  <a:pt x="547727" y="251730"/>
                </a:lnTo>
                <a:lnTo>
                  <a:pt x="540643" y="208180"/>
                </a:lnTo>
                <a:lnTo>
                  <a:pt x="527024" y="167260"/>
                </a:lnTo>
                <a:lnTo>
                  <a:pt x="507442" y="129523"/>
                </a:lnTo>
                <a:lnTo>
                  <a:pt x="495593" y="112021"/>
                </a:lnTo>
                <a:lnTo>
                  <a:pt x="488313" y="102870"/>
                </a:lnTo>
                <a:close/>
              </a:path>
              <a:path w="548640" h="548639">
                <a:moveTo>
                  <a:pt x="170370" y="201447"/>
                </a:moveTo>
                <a:lnTo>
                  <a:pt x="129654" y="331101"/>
                </a:lnTo>
                <a:lnTo>
                  <a:pt x="202526" y="331101"/>
                </a:lnTo>
                <a:lnTo>
                  <a:pt x="170370" y="201447"/>
                </a:lnTo>
                <a:close/>
              </a:path>
              <a:path w="548640" h="548639">
                <a:moveTo>
                  <a:pt x="386829" y="201447"/>
                </a:moveTo>
                <a:lnTo>
                  <a:pt x="347179" y="331101"/>
                </a:lnTo>
                <a:lnTo>
                  <a:pt x="418972" y="331101"/>
                </a:lnTo>
                <a:lnTo>
                  <a:pt x="386829" y="201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952988" y="437540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9664" y="3572"/>
                </a:lnTo>
                <a:lnTo>
                  <a:pt x="187361" y="13922"/>
                </a:lnTo>
                <a:lnTo>
                  <a:pt x="147964" y="30495"/>
                </a:lnTo>
                <a:lnTo>
                  <a:pt x="112026" y="52738"/>
                </a:lnTo>
                <a:lnTo>
                  <a:pt x="80100" y="80100"/>
                </a:lnTo>
                <a:lnTo>
                  <a:pt x="52738" y="112026"/>
                </a:lnTo>
                <a:lnTo>
                  <a:pt x="30495" y="147964"/>
                </a:lnTo>
                <a:lnTo>
                  <a:pt x="13922" y="187361"/>
                </a:lnTo>
                <a:lnTo>
                  <a:pt x="3572" y="229664"/>
                </a:lnTo>
                <a:lnTo>
                  <a:pt x="0" y="274320"/>
                </a:lnTo>
                <a:lnTo>
                  <a:pt x="904" y="296762"/>
                </a:lnTo>
                <a:lnTo>
                  <a:pt x="7934" y="340108"/>
                </a:lnTo>
                <a:lnTo>
                  <a:pt x="21465" y="380924"/>
                </a:lnTo>
                <a:lnTo>
                  <a:pt x="40942" y="418637"/>
                </a:lnTo>
                <a:lnTo>
                  <a:pt x="65814" y="452676"/>
                </a:lnTo>
                <a:lnTo>
                  <a:pt x="95527" y="482469"/>
                </a:lnTo>
                <a:lnTo>
                  <a:pt x="129528" y="507442"/>
                </a:lnTo>
                <a:lnTo>
                  <a:pt x="167265" y="527024"/>
                </a:lnTo>
                <a:lnTo>
                  <a:pt x="208184" y="540643"/>
                </a:lnTo>
                <a:lnTo>
                  <a:pt x="251732" y="547727"/>
                </a:lnTo>
                <a:lnTo>
                  <a:pt x="274319" y="548640"/>
                </a:lnTo>
                <a:lnTo>
                  <a:pt x="296762" y="547727"/>
                </a:lnTo>
                <a:lnTo>
                  <a:pt x="340108" y="540643"/>
                </a:lnTo>
                <a:lnTo>
                  <a:pt x="380924" y="527024"/>
                </a:lnTo>
                <a:lnTo>
                  <a:pt x="418637" y="507442"/>
                </a:lnTo>
                <a:lnTo>
                  <a:pt x="452676" y="482469"/>
                </a:lnTo>
                <a:lnTo>
                  <a:pt x="482469" y="452676"/>
                </a:lnTo>
                <a:lnTo>
                  <a:pt x="487954" y="445770"/>
                </a:lnTo>
                <a:lnTo>
                  <a:pt x="141452" y="445770"/>
                </a:lnTo>
                <a:lnTo>
                  <a:pt x="137159" y="440410"/>
                </a:lnTo>
                <a:lnTo>
                  <a:pt x="137159" y="199313"/>
                </a:lnTo>
                <a:lnTo>
                  <a:pt x="141452" y="193954"/>
                </a:lnTo>
                <a:lnTo>
                  <a:pt x="342900" y="193954"/>
                </a:lnTo>
                <a:lnTo>
                  <a:pt x="342900" y="171450"/>
                </a:lnTo>
                <a:lnTo>
                  <a:pt x="187528" y="171450"/>
                </a:lnTo>
                <a:lnTo>
                  <a:pt x="182168" y="166090"/>
                </a:lnTo>
                <a:lnTo>
                  <a:pt x="182168" y="153238"/>
                </a:lnTo>
                <a:lnTo>
                  <a:pt x="187528" y="147878"/>
                </a:lnTo>
                <a:lnTo>
                  <a:pt x="387908" y="147878"/>
                </a:lnTo>
                <a:lnTo>
                  <a:pt x="387908" y="125374"/>
                </a:lnTo>
                <a:lnTo>
                  <a:pt x="233603" y="125374"/>
                </a:lnTo>
                <a:lnTo>
                  <a:pt x="228244" y="120015"/>
                </a:lnTo>
                <a:lnTo>
                  <a:pt x="228244" y="107149"/>
                </a:lnTo>
                <a:lnTo>
                  <a:pt x="233603" y="102870"/>
                </a:lnTo>
                <a:lnTo>
                  <a:pt x="488309" y="102870"/>
                </a:lnTo>
                <a:lnTo>
                  <a:pt x="482469" y="95527"/>
                </a:lnTo>
                <a:lnTo>
                  <a:pt x="452676" y="65814"/>
                </a:lnTo>
                <a:lnTo>
                  <a:pt x="418637" y="40942"/>
                </a:lnTo>
                <a:lnTo>
                  <a:pt x="380924" y="21465"/>
                </a:lnTo>
                <a:lnTo>
                  <a:pt x="340108" y="7934"/>
                </a:lnTo>
                <a:lnTo>
                  <a:pt x="296762" y="904"/>
                </a:lnTo>
                <a:lnTo>
                  <a:pt x="274319" y="0"/>
                </a:lnTo>
                <a:close/>
              </a:path>
              <a:path w="548640" h="548639">
                <a:moveTo>
                  <a:pt x="342900" y="193954"/>
                </a:moveTo>
                <a:lnTo>
                  <a:pt x="315036" y="193954"/>
                </a:lnTo>
                <a:lnTo>
                  <a:pt x="319328" y="199313"/>
                </a:lnTo>
                <a:lnTo>
                  <a:pt x="319328" y="440410"/>
                </a:lnTo>
                <a:lnTo>
                  <a:pt x="315036" y="445770"/>
                </a:lnTo>
                <a:lnTo>
                  <a:pt x="487954" y="445770"/>
                </a:lnTo>
                <a:lnTo>
                  <a:pt x="495593" y="436152"/>
                </a:lnTo>
                <a:lnTo>
                  <a:pt x="507442" y="418637"/>
                </a:lnTo>
                <a:lnTo>
                  <a:pt x="517943" y="400204"/>
                </a:lnTo>
                <a:lnTo>
                  <a:pt x="518183" y="399694"/>
                </a:lnTo>
                <a:lnTo>
                  <a:pt x="347192" y="399694"/>
                </a:lnTo>
                <a:lnTo>
                  <a:pt x="342900" y="394335"/>
                </a:lnTo>
                <a:lnTo>
                  <a:pt x="342900" y="193954"/>
                </a:lnTo>
                <a:close/>
              </a:path>
              <a:path w="548640" h="548639">
                <a:moveTo>
                  <a:pt x="296824" y="216458"/>
                </a:moveTo>
                <a:lnTo>
                  <a:pt x="159664" y="216458"/>
                </a:lnTo>
                <a:lnTo>
                  <a:pt x="159664" y="422198"/>
                </a:lnTo>
                <a:lnTo>
                  <a:pt x="296824" y="422198"/>
                </a:lnTo>
                <a:lnTo>
                  <a:pt x="296824" y="399694"/>
                </a:lnTo>
                <a:lnTo>
                  <a:pt x="175742" y="399694"/>
                </a:lnTo>
                <a:lnTo>
                  <a:pt x="171450" y="394335"/>
                </a:lnTo>
                <a:lnTo>
                  <a:pt x="171450" y="381469"/>
                </a:lnTo>
                <a:lnTo>
                  <a:pt x="175742" y="377190"/>
                </a:lnTo>
                <a:lnTo>
                  <a:pt x="296824" y="377190"/>
                </a:lnTo>
                <a:lnTo>
                  <a:pt x="296824" y="353618"/>
                </a:lnTo>
                <a:lnTo>
                  <a:pt x="175742" y="353618"/>
                </a:lnTo>
                <a:lnTo>
                  <a:pt x="171450" y="349326"/>
                </a:lnTo>
                <a:lnTo>
                  <a:pt x="171450" y="336473"/>
                </a:lnTo>
                <a:lnTo>
                  <a:pt x="175742" y="331114"/>
                </a:lnTo>
                <a:lnTo>
                  <a:pt x="296824" y="331114"/>
                </a:lnTo>
                <a:lnTo>
                  <a:pt x="296824" y="308610"/>
                </a:lnTo>
                <a:lnTo>
                  <a:pt x="175742" y="308610"/>
                </a:lnTo>
                <a:lnTo>
                  <a:pt x="171450" y="303250"/>
                </a:lnTo>
                <a:lnTo>
                  <a:pt x="171450" y="290398"/>
                </a:lnTo>
                <a:lnTo>
                  <a:pt x="175742" y="285038"/>
                </a:lnTo>
                <a:lnTo>
                  <a:pt x="296824" y="285038"/>
                </a:lnTo>
                <a:lnTo>
                  <a:pt x="296824" y="262534"/>
                </a:lnTo>
                <a:lnTo>
                  <a:pt x="175742" y="262534"/>
                </a:lnTo>
                <a:lnTo>
                  <a:pt x="171450" y="257175"/>
                </a:lnTo>
                <a:lnTo>
                  <a:pt x="171450" y="244309"/>
                </a:lnTo>
                <a:lnTo>
                  <a:pt x="175742" y="240030"/>
                </a:lnTo>
                <a:lnTo>
                  <a:pt x="296824" y="240030"/>
                </a:lnTo>
                <a:lnTo>
                  <a:pt x="296824" y="216458"/>
                </a:lnTo>
                <a:close/>
              </a:path>
              <a:path w="548640" h="548639">
                <a:moveTo>
                  <a:pt x="296824" y="377190"/>
                </a:moveTo>
                <a:lnTo>
                  <a:pt x="280746" y="377190"/>
                </a:lnTo>
                <a:lnTo>
                  <a:pt x="285038" y="381469"/>
                </a:lnTo>
                <a:lnTo>
                  <a:pt x="285038" y="394335"/>
                </a:lnTo>
                <a:lnTo>
                  <a:pt x="280746" y="399694"/>
                </a:lnTo>
                <a:lnTo>
                  <a:pt x="296824" y="399694"/>
                </a:lnTo>
                <a:lnTo>
                  <a:pt x="296824" y="377190"/>
                </a:lnTo>
                <a:close/>
              </a:path>
              <a:path w="548640" h="548639">
                <a:moveTo>
                  <a:pt x="387908" y="147878"/>
                </a:moveTo>
                <a:lnTo>
                  <a:pt x="360044" y="147878"/>
                </a:lnTo>
                <a:lnTo>
                  <a:pt x="365404" y="153238"/>
                </a:lnTo>
                <a:lnTo>
                  <a:pt x="365404" y="394335"/>
                </a:lnTo>
                <a:lnTo>
                  <a:pt x="360044" y="399694"/>
                </a:lnTo>
                <a:lnTo>
                  <a:pt x="518183" y="399694"/>
                </a:lnTo>
                <a:lnTo>
                  <a:pt x="527024" y="380924"/>
                </a:lnTo>
                <a:lnTo>
                  <a:pt x="534615" y="360868"/>
                </a:lnTo>
                <a:lnTo>
                  <a:pt x="536720" y="353618"/>
                </a:lnTo>
                <a:lnTo>
                  <a:pt x="393268" y="353618"/>
                </a:lnTo>
                <a:lnTo>
                  <a:pt x="387908" y="349326"/>
                </a:lnTo>
                <a:lnTo>
                  <a:pt x="387908" y="147878"/>
                </a:lnTo>
                <a:close/>
              </a:path>
              <a:path w="548640" h="548639">
                <a:moveTo>
                  <a:pt x="296824" y="331114"/>
                </a:moveTo>
                <a:lnTo>
                  <a:pt x="280746" y="331114"/>
                </a:lnTo>
                <a:lnTo>
                  <a:pt x="285038" y="336473"/>
                </a:lnTo>
                <a:lnTo>
                  <a:pt x="285038" y="349326"/>
                </a:lnTo>
                <a:lnTo>
                  <a:pt x="280746" y="353618"/>
                </a:lnTo>
                <a:lnTo>
                  <a:pt x="296824" y="353618"/>
                </a:lnTo>
                <a:lnTo>
                  <a:pt x="296824" y="331114"/>
                </a:lnTo>
                <a:close/>
              </a:path>
              <a:path w="548640" h="548639">
                <a:moveTo>
                  <a:pt x="488309" y="102870"/>
                </a:moveTo>
                <a:lnTo>
                  <a:pt x="406120" y="102870"/>
                </a:lnTo>
                <a:lnTo>
                  <a:pt x="411479" y="107149"/>
                </a:lnTo>
                <a:lnTo>
                  <a:pt x="411479" y="349326"/>
                </a:lnTo>
                <a:lnTo>
                  <a:pt x="406120" y="353618"/>
                </a:lnTo>
                <a:lnTo>
                  <a:pt x="536720" y="353618"/>
                </a:lnTo>
                <a:lnTo>
                  <a:pt x="540643" y="340108"/>
                </a:lnTo>
                <a:lnTo>
                  <a:pt x="545038" y="318716"/>
                </a:lnTo>
                <a:lnTo>
                  <a:pt x="547727" y="296762"/>
                </a:lnTo>
                <a:lnTo>
                  <a:pt x="548639" y="274320"/>
                </a:lnTo>
                <a:lnTo>
                  <a:pt x="547727" y="251732"/>
                </a:lnTo>
                <a:lnTo>
                  <a:pt x="540643" y="208184"/>
                </a:lnTo>
                <a:lnTo>
                  <a:pt x="527024" y="167265"/>
                </a:lnTo>
                <a:lnTo>
                  <a:pt x="507442" y="129528"/>
                </a:lnTo>
                <a:lnTo>
                  <a:pt x="495593" y="112026"/>
                </a:lnTo>
                <a:lnTo>
                  <a:pt x="488309" y="102870"/>
                </a:lnTo>
                <a:close/>
              </a:path>
              <a:path w="548640" h="548639">
                <a:moveTo>
                  <a:pt x="296824" y="285038"/>
                </a:moveTo>
                <a:lnTo>
                  <a:pt x="280746" y="285038"/>
                </a:lnTo>
                <a:lnTo>
                  <a:pt x="285038" y="290398"/>
                </a:lnTo>
                <a:lnTo>
                  <a:pt x="285038" y="303250"/>
                </a:lnTo>
                <a:lnTo>
                  <a:pt x="280746" y="308610"/>
                </a:lnTo>
                <a:lnTo>
                  <a:pt x="296824" y="308610"/>
                </a:lnTo>
                <a:lnTo>
                  <a:pt x="296824" y="285038"/>
                </a:lnTo>
                <a:close/>
              </a:path>
              <a:path w="548640" h="548639">
                <a:moveTo>
                  <a:pt x="296824" y="240030"/>
                </a:moveTo>
                <a:lnTo>
                  <a:pt x="280746" y="240030"/>
                </a:lnTo>
                <a:lnTo>
                  <a:pt x="285038" y="244309"/>
                </a:lnTo>
                <a:lnTo>
                  <a:pt x="285038" y="257175"/>
                </a:lnTo>
                <a:lnTo>
                  <a:pt x="280746" y="262534"/>
                </a:lnTo>
                <a:lnTo>
                  <a:pt x="296824" y="262534"/>
                </a:lnTo>
                <a:lnTo>
                  <a:pt x="296824" y="240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12192000" cy="1190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0405" marR="4718050">
              <a:lnSpc>
                <a:spcPts val="3110"/>
              </a:lnSpc>
            </a:pP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650" spc="-25" b="1">
                <a:solidFill>
                  <a:srgbClr val="E7E6E6"/>
                </a:solidFill>
                <a:latin typeface="Calibri"/>
                <a:cs typeface="Calibri"/>
              </a:rPr>
              <a:t>g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650" spc="5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2650" spc="-15" b="1">
                <a:solidFill>
                  <a:srgbClr val="E7E6E6"/>
                </a:solidFill>
                <a:latin typeface="Calibri"/>
                <a:cs typeface="Calibri"/>
              </a:rPr>
              <a:t>y</a:t>
            </a:r>
            <a:r>
              <a:rPr dirty="0" sz="2650" spc="-7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40" b="1">
                <a:solidFill>
                  <a:srgbClr val="E7E6E6"/>
                </a:solidFill>
                <a:latin typeface="Calibri"/>
                <a:cs typeface="Calibri"/>
              </a:rPr>
              <a:t>f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or</a:t>
            </a:r>
            <a:r>
              <a:rPr dirty="0" sz="2650" spc="-2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285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650" spc="-95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2650" spc="-45" b="1">
                <a:solidFill>
                  <a:srgbClr val="E7E6E6"/>
                </a:solidFill>
                <a:latin typeface="Calibri"/>
                <a:cs typeface="Calibri"/>
              </a:rPr>
              <a:t>x</a:t>
            </a:r>
            <a:r>
              <a:rPr dirty="0" sz="2650" spc="-65" b="1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2650" spc="-9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u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b</a:t>
            </a:r>
            <a:r>
              <a:rPr dirty="0" sz="2650" spc="-30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r>
              <a:rPr dirty="0" sz="2650" spc="-30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r>
              <a:rPr dirty="0" sz="2650" spc="-6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650" spc="5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d</a:t>
            </a:r>
            <a:r>
              <a:rPr dirty="0" sz="2650" spc="-4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Diseas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650" spc="-4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55" b="1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dirty="0" sz="2650" spc="-2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g</a:t>
            </a:r>
            <a:r>
              <a:rPr dirty="0" sz="2650" spc="-15" b="1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2650" spc="-40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r>
              <a:rPr dirty="0" sz="2650" spc="-20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650" spc="5" b="1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dirty="0" sz="2650" spc="-15" b="1">
                <a:solidFill>
                  <a:srgbClr val="E7E6E6"/>
                </a:solidFill>
                <a:latin typeface="Calibri"/>
                <a:cs typeface="Calibri"/>
              </a:rPr>
              <a:t>y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5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650" spc="-25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650" spc="-15" b="1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2650" spc="5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l</a:t>
            </a:r>
            <a:r>
              <a:rPr dirty="0" sz="2650" spc="-5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650" spc="-20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650" spc="-45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650" spc="-5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dirty="0" sz="2650" spc="-5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40" b="1">
                <a:solidFill>
                  <a:srgbClr val="E7E6E6"/>
                </a:solidFill>
                <a:latin typeface="Calibri"/>
                <a:cs typeface="Calibri"/>
              </a:rPr>
              <a:t>f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or</a:t>
            </a:r>
            <a:r>
              <a:rPr dirty="0" sz="2650" spc="-2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650" spc="-45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v</a:t>
            </a:r>
            <a:r>
              <a:rPr dirty="0" sz="2650" spc="-30" b="1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2650" spc="-45" b="1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onm</a:t>
            </a:r>
            <a:r>
              <a:rPr dirty="0" sz="2650" spc="-2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650" spc="-35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650" spc="-45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650" spc="-15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650" spc="-10" b="1">
                <a:solidFill>
                  <a:srgbClr val="E7E6E6"/>
                </a:solidFill>
                <a:latin typeface="Calibri"/>
                <a:cs typeface="Calibri"/>
              </a:rPr>
              <a:t>l</a:t>
            </a:r>
            <a:r>
              <a:rPr dirty="0" sz="2650" spc="-9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650" spc="-20" b="1">
                <a:solidFill>
                  <a:srgbClr val="E7E6E6"/>
                </a:solidFill>
                <a:latin typeface="Calibri"/>
                <a:cs typeface="Calibri"/>
              </a:rPr>
              <a:t>H</a:t>
            </a:r>
            <a:r>
              <a:rPr dirty="0" sz="2650" spc="-15" b="1">
                <a:solidFill>
                  <a:srgbClr val="E7E6E6"/>
                </a:solidFill>
                <a:latin typeface="Calibri"/>
                <a:cs typeface="Calibri"/>
              </a:rPr>
              <a:t>ea</a:t>
            </a:r>
            <a:r>
              <a:rPr dirty="0" sz="2650" spc="-25" b="1">
                <a:solidFill>
                  <a:srgbClr val="E7E6E6"/>
                </a:solidFill>
                <a:latin typeface="Calibri"/>
                <a:cs typeface="Calibri"/>
              </a:rPr>
              <a:t>l</a:t>
            </a:r>
            <a:r>
              <a:rPr dirty="0" sz="2650" spc="-20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650" b="1">
                <a:solidFill>
                  <a:srgbClr val="E7E6E6"/>
                </a:solidFill>
                <a:latin typeface="Calibri"/>
                <a:cs typeface="Calibri"/>
              </a:rPr>
              <a:t>h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1190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0174223" cy="1178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7831" y="246978"/>
            <a:ext cx="7242175" cy="40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E7E6E6"/>
                </a:solidFill>
                <a:latin typeface="Calibri"/>
                <a:cs typeface="Calibri"/>
              </a:rPr>
              <a:t>Ce</a:t>
            </a:r>
            <a:r>
              <a:rPr dirty="0" sz="3200" spc="-10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3200" spc="5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3200" spc="-1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3200" b="1">
                <a:solidFill>
                  <a:srgbClr val="E7E6E6"/>
                </a:solidFill>
                <a:latin typeface="Calibri"/>
                <a:cs typeface="Calibri"/>
              </a:rPr>
              <a:t>rs</a:t>
            </a:r>
            <a:r>
              <a:rPr dirty="0" sz="3200" spc="-8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E7E6E6"/>
                </a:solidFill>
                <a:latin typeface="Calibri"/>
                <a:cs typeface="Calibri"/>
              </a:rPr>
              <a:t>f</a:t>
            </a:r>
            <a:r>
              <a:rPr dirty="0" sz="3200" spc="5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3200" b="1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dirty="0" sz="3200" spc="-6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E7E6E6"/>
                </a:solidFill>
                <a:latin typeface="Calibri"/>
                <a:cs typeface="Calibri"/>
              </a:rPr>
              <a:t>D</a:t>
            </a:r>
            <a:r>
              <a:rPr dirty="0" sz="3200" spc="-5" b="1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3200" spc="5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r>
              <a:rPr dirty="0" sz="3200" spc="-5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3200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3200" spc="5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r>
              <a:rPr dirty="0" sz="320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3200" spc="-13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3200" spc="5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3200" spc="-5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3200" spc="5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3200" b="1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dirty="0" sz="3200" spc="5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3200" spc="-10" b="1">
                <a:solidFill>
                  <a:srgbClr val="E7E6E6"/>
                </a:solidFill>
                <a:latin typeface="Calibri"/>
                <a:cs typeface="Calibri"/>
              </a:rPr>
              <a:t>l</a:t>
            </a:r>
            <a:r>
              <a:rPr dirty="0" sz="3200" spc="-10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3200" spc="-5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3200" b="1">
                <a:solidFill>
                  <a:srgbClr val="E7E6E6"/>
                </a:solidFill>
                <a:latin typeface="Calibri"/>
                <a:cs typeface="Calibri"/>
              </a:rPr>
              <a:t>d</a:t>
            </a:r>
            <a:r>
              <a:rPr dirty="0" sz="3200" spc="-10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E7E6E6"/>
                </a:solidFill>
                <a:latin typeface="Calibri"/>
                <a:cs typeface="Calibri"/>
              </a:rPr>
              <a:t>Pr</a:t>
            </a:r>
            <a:r>
              <a:rPr dirty="0" sz="3200" spc="-20" b="1">
                <a:solidFill>
                  <a:srgbClr val="E7E6E6"/>
                </a:solidFill>
                <a:latin typeface="Calibri"/>
                <a:cs typeface="Calibri"/>
              </a:rPr>
              <a:t>even</a:t>
            </a:r>
            <a:r>
              <a:rPr dirty="0" sz="3200" spc="-5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3200" spc="-20" b="1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3200" spc="-10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3200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831" y="694356"/>
            <a:ext cx="8263255" cy="17329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2800" spc="-40">
                <a:solidFill>
                  <a:srgbClr val="E7E6E6"/>
                </a:solidFill>
                <a:latin typeface="Calibri"/>
                <a:cs typeface="Calibri"/>
              </a:rPr>
              <a:t>f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f</a:t>
            </a:r>
            <a:r>
              <a:rPr dirty="0" sz="2800" spc="-10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2800" spc="-10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800" spc="-85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of</a:t>
            </a:r>
            <a:r>
              <a:rPr dirty="0" sz="2800" spc="-75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E7E6E6"/>
                </a:solidFill>
                <a:latin typeface="Calibri"/>
                <a:cs typeface="Calibri"/>
              </a:rPr>
              <a:t>Pub</a:t>
            </a:r>
            <a:r>
              <a:rPr dirty="0" sz="2800" spc="-20">
                <a:solidFill>
                  <a:srgbClr val="E7E6E6"/>
                </a:solidFill>
                <a:latin typeface="Calibri"/>
                <a:cs typeface="Calibri"/>
              </a:rPr>
              <a:t>li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2800" spc="2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E7E6E6"/>
                </a:solidFill>
                <a:latin typeface="Calibri"/>
                <a:cs typeface="Calibri"/>
              </a:rPr>
              <a:t>H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ea</a:t>
            </a:r>
            <a:r>
              <a:rPr dirty="0" sz="2800" spc="-10">
                <a:solidFill>
                  <a:srgbClr val="E7E6E6"/>
                </a:solidFill>
                <a:latin typeface="Calibri"/>
                <a:cs typeface="Calibri"/>
              </a:rPr>
              <a:t>l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th</a:t>
            </a:r>
            <a:r>
              <a:rPr dirty="0" sz="2800" spc="-55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E7E6E6"/>
                </a:solidFill>
                <a:latin typeface="Calibri"/>
                <a:cs typeface="Calibri"/>
              </a:rPr>
              <a:t>D</a:t>
            </a:r>
            <a:r>
              <a:rPr dirty="0" sz="2800" spc="-35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800" spc="-50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a,</a:t>
            </a:r>
            <a:r>
              <a:rPr dirty="0" sz="2800" spc="-5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E7E6E6"/>
                </a:solidFill>
                <a:latin typeface="Calibri"/>
                <a:cs typeface="Calibri"/>
              </a:rPr>
              <a:t>Su</a:t>
            </a:r>
            <a:r>
              <a:rPr dirty="0" sz="2800" spc="5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dirty="0" sz="2800" spc="-45">
                <a:solidFill>
                  <a:srgbClr val="E7E6E6"/>
                </a:solidFill>
                <a:latin typeface="Calibri"/>
                <a:cs typeface="Calibri"/>
              </a:rPr>
              <a:t>v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800" spc="-20">
                <a:solidFill>
                  <a:srgbClr val="E7E6E6"/>
                </a:solidFill>
                <a:latin typeface="Calibri"/>
                <a:cs typeface="Calibri"/>
              </a:rPr>
              <a:t>ill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800" spc="-20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800" spc="-10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e,</a:t>
            </a:r>
            <a:r>
              <a:rPr dirty="0" sz="2800" spc="-2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2800" spc="-20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d</a:t>
            </a:r>
            <a:r>
              <a:rPr dirty="0" sz="2800" spc="-4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2800" spc="-275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2800" spc="-30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2800" spc="-25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2800" spc="-35">
                <a:solidFill>
                  <a:srgbClr val="E7E6E6"/>
                </a:solidFill>
                <a:latin typeface="Calibri"/>
                <a:cs typeface="Calibri"/>
              </a:rPr>
              <a:t>hn</a:t>
            </a:r>
            <a:r>
              <a:rPr dirty="0" sz="2800" spc="-30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2800" spc="-30">
                <a:solidFill>
                  <a:srgbClr val="E7E6E6"/>
                </a:solidFill>
                <a:latin typeface="Calibri"/>
                <a:cs typeface="Calibri"/>
              </a:rPr>
              <a:t>l</a:t>
            </a:r>
            <a:r>
              <a:rPr dirty="0" sz="2800" spc="-30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2800" spc="-25">
                <a:solidFill>
                  <a:srgbClr val="E7E6E6"/>
                </a:solidFill>
                <a:latin typeface="Calibri"/>
                <a:cs typeface="Calibri"/>
              </a:rPr>
              <a:t>g</a:t>
            </a:r>
            <a:r>
              <a:rPr dirty="0" sz="2800" spc="-15">
                <a:solidFill>
                  <a:srgbClr val="E7E6E6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76200">
              <a:lnSpc>
                <a:spcPts val="4010"/>
              </a:lnSpc>
            </a:pPr>
            <a:r>
              <a:rPr dirty="0" sz="4000" spc="-30" b="1">
                <a:solidFill>
                  <a:srgbClr val="00339F"/>
                </a:solidFill>
                <a:latin typeface="Calibri"/>
                <a:cs typeface="Calibri"/>
              </a:rPr>
              <a:t>Wh</a:t>
            </a:r>
            <a:r>
              <a:rPr dirty="0" sz="4000" spc="-3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4000" spc="-55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4000" spc="-11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4000" spc="-60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4000" spc="-14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4000" spc="-20" b="1">
                <a:solidFill>
                  <a:srgbClr val="00339F"/>
                </a:solidFill>
                <a:latin typeface="Calibri"/>
                <a:cs typeface="Calibri"/>
              </a:rPr>
              <a:t>Begin?</a:t>
            </a:r>
            <a:r>
              <a:rPr dirty="0" sz="4000" spc="-14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4000" spc="-30" b="1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4000" spc="-45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4000" spc="-55" b="1">
                <a:solidFill>
                  <a:srgbClr val="00339F"/>
                </a:solidFill>
                <a:latin typeface="Calibri"/>
                <a:cs typeface="Calibri"/>
              </a:rPr>
              <a:t>v</a:t>
            </a:r>
            <a:r>
              <a:rPr dirty="0" sz="4000" spc="-15" b="1">
                <a:solidFill>
                  <a:srgbClr val="00339F"/>
                </a:solidFill>
                <a:latin typeface="Calibri"/>
                <a:cs typeface="Calibri"/>
              </a:rPr>
              <a:t>el</a:t>
            </a:r>
            <a:r>
              <a:rPr dirty="0" sz="4000" spc="-30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4000" spc="-20" b="1">
                <a:solidFill>
                  <a:srgbClr val="00339F"/>
                </a:solidFill>
                <a:latin typeface="Calibri"/>
                <a:cs typeface="Calibri"/>
              </a:rPr>
              <a:t>p</a:t>
            </a:r>
            <a:r>
              <a:rPr dirty="0" sz="4000" spc="-20" b="1">
                <a:solidFill>
                  <a:srgbClr val="00339F"/>
                </a:solidFill>
                <a:latin typeface="Calibri"/>
                <a:cs typeface="Calibri"/>
              </a:rPr>
              <a:t>ing</a:t>
            </a:r>
            <a:r>
              <a:rPr dirty="0" sz="4000" spc="-114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he</a:t>
            </a:r>
            <a:r>
              <a:rPr dirty="0" sz="4000" spc="-11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4000" spc="-30" b="1">
                <a:solidFill>
                  <a:srgbClr val="00339F"/>
                </a:solidFill>
                <a:latin typeface="Calibri"/>
                <a:cs typeface="Calibri"/>
              </a:rPr>
              <a:t>AI</a:t>
            </a:r>
            <a:r>
              <a:rPr dirty="0" sz="4000" spc="-45" b="1">
                <a:solidFill>
                  <a:srgbClr val="00339F"/>
                </a:solidFill>
                <a:latin typeface="Calibri"/>
                <a:cs typeface="Calibri"/>
              </a:rPr>
              <a:t>/M</a:t>
            </a:r>
            <a:r>
              <a:rPr dirty="0" sz="4000" spc="-20" b="1">
                <a:solidFill>
                  <a:srgbClr val="00339F"/>
                </a:solidFill>
                <a:latin typeface="Calibri"/>
                <a:cs typeface="Calibri"/>
              </a:rPr>
              <a:t>L</a:t>
            </a:r>
            <a:r>
              <a:rPr dirty="0" sz="4000" spc="-1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4000" spc="-60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4000" spc="-20" b="1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4000" spc="-105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4000" spc="-4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4000" spc="-8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4000" spc="-35" b="1">
                <a:solidFill>
                  <a:srgbClr val="00339F"/>
                </a:solidFill>
                <a:latin typeface="Calibri"/>
                <a:cs typeface="Calibri"/>
              </a:rPr>
              <a:t>tr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4000" spc="-4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4000" spc="-65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4000" spc="-25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0139" y="2601468"/>
            <a:ext cx="3572255" cy="2561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12079" y="2488692"/>
            <a:ext cx="6249923" cy="260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7831" y="5361330"/>
            <a:ext cx="9753600" cy="900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00339F"/>
                </a:solidFill>
                <a:latin typeface="Calibri"/>
                <a:cs typeface="Calibri"/>
              </a:rPr>
              <a:t>Al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an</a:t>
            </a:r>
            <a:r>
              <a:rPr dirty="0" sz="2400" spc="-7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00339F"/>
                </a:solidFill>
                <a:latin typeface="Calibri"/>
                <a:cs typeface="Calibri"/>
              </a:rPr>
              <a:t>m,</a:t>
            </a:r>
            <a:r>
              <a:rPr dirty="0" sz="2400" spc="-7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Ph</a:t>
            </a:r>
            <a:r>
              <a:rPr dirty="0" sz="2400" b="1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2400" spc="-5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339F"/>
                </a:solidFill>
                <a:latin typeface="Calibri"/>
                <a:cs typeface="Calibri"/>
              </a:rPr>
              <a:t>|</a:t>
            </a:r>
            <a:r>
              <a:rPr dirty="0" sz="2400" spc="-6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hi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2400" spc="-7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2400" spc="-4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2400" spc="-40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2400" spc="-2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00339F"/>
                </a:solidFill>
                <a:latin typeface="Calibri"/>
                <a:cs typeface="Calibri"/>
              </a:rPr>
              <a:t>Offi</a:t>
            </a:r>
            <a:r>
              <a:rPr dirty="0" sz="2400" spc="-2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2400" spc="-25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2400" spc="-21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,</a:t>
            </a:r>
            <a:r>
              <a:rPr dirty="0" sz="2400" spc="-2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2400" spc="-55" b="1">
                <a:solidFill>
                  <a:srgbClr val="00339F"/>
                </a:solidFill>
                <a:latin typeface="Calibri"/>
                <a:cs typeface="Calibri"/>
              </a:rPr>
              <a:t>nt</a:t>
            </a:r>
            <a:r>
              <a:rPr dirty="0" sz="2400" spc="-25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2400" spc="-4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2400" spc="-5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2400" spc="5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2400" spc="-6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00339F"/>
                </a:solidFill>
                <a:latin typeface="Calibri"/>
                <a:cs typeface="Calibri"/>
              </a:rPr>
              <a:t>se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ase</a:t>
            </a:r>
            <a:r>
              <a:rPr dirty="0" sz="2400" spc="-5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2400" spc="-4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2400" spc="-3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l</a:t>
            </a:r>
            <a:r>
              <a:rPr dirty="0" sz="2400" spc="-8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2400" spc="-5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339F"/>
                </a:solidFill>
                <a:latin typeface="Calibri"/>
                <a:cs typeface="Calibri"/>
              </a:rPr>
              <a:t>P</a:t>
            </a:r>
            <a:r>
              <a:rPr dirty="0" sz="2400" spc="-4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2400" spc="-25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2400" spc="-35" b="1">
                <a:solidFill>
                  <a:srgbClr val="00339F"/>
                </a:solidFill>
                <a:latin typeface="Calibri"/>
                <a:cs typeface="Calibri"/>
              </a:rPr>
              <a:t>v</a:t>
            </a:r>
            <a:r>
              <a:rPr dirty="0" sz="2400" spc="-1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2400" spc="-5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2400" spc="-30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2400" spc="-25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2400" spc="-25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1605"/>
              </a:spcBef>
            </a:pPr>
            <a:r>
              <a:rPr dirty="0" sz="2400" spc="-20">
                <a:solidFill>
                  <a:srgbClr val="00339F"/>
                </a:solidFill>
                <a:latin typeface="Calibri"/>
                <a:cs typeface="Calibri"/>
              </a:rPr>
              <a:t>AM</a:t>
            </a:r>
            <a:r>
              <a:rPr dirty="0" sz="2400" spc="-20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2400" spc="-10">
                <a:solidFill>
                  <a:srgbClr val="00339F"/>
                </a:solidFill>
                <a:latin typeface="Calibri"/>
                <a:cs typeface="Calibri"/>
              </a:rPr>
              <a:t>S,</a:t>
            </a:r>
            <a:r>
              <a:rPr dirty="0" sz="2400" spc="-7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24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339F"/>
                </a:solidFill>
                <a:latin typeface="Calibri"/>
                <a:cs typeface="Calibri"/>
              </a:rPr>
              <a:t>b</a:t>
            </a:r>
            <a:r>
              <a:rPr dirty="0" sz="240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2400" spc="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00339F"/>
                </a:solidFill>
                <a:latin typeface="Calibri"/>
                <a:cs typeface="Calibri"/>
              </a:rPr>
              <a:t>y</a:t>
            </a:r>
            <a:r>
              <a:rPr dirty="0" sz="2400" spc="-6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339F"/>
                </a:solidFill>
                <a:latin typeface="Calibri"/>
                <a:cs typeface="Calibri"/>
              </a:rPr>
              <a:t>14</a:t>
            </a:r>
            <a:r>
              <a:rPr dirty="0" sz="2400" spc="-10">
                <a:solidFill>
                  <a:srgbClr val="00339F"/>
                </a:solidFill>
                <a:latin typeface="Calibri"/>
                <a:cs typeface="Calibri"/>
              </a:rPr>
              <a:t>,</a:t>
            </a:r>
            <a:r>
              <a:rPr dirty="0" sz="2400" spc="-5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00339F"/>
                </a:solidFill>
                <a:latin typeface="Calibri"/>
                <a:cs typeface="Calibri"/>
              </a:rPr>
              <a:t>2023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7831" y="1852595"/>
            <a:ext cx="10309225" cy="1993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5080" indent="-304800">
              <a:lnSpc>
                <a:spcPts val="2890"/>
              </a:lnSpc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nd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us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this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3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tho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33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r>
              <a:rPr dirty="0" sz="2650" spc="-9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Alan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 Sim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nec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il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ep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9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vi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Ce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70">
                <a:solidFill>
                  <a:srgbClr val="1D1D1D"/>
                </a:solidFill>
                <a:latin typeface="Calibri"/>
                <a:cs typeface="Calibri"/>
              </a:rPr>
              <a:t> f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Co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ol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1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114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(CDC).</a:t>
            </a:r>
            <a:endParaRPr sz="2650">
              <a:latin typeface="Calibri"/>
              <a:cs typeface="Calibri"/>
            </a:endParaRPr>
          </a:p>
          <a:p>
            <a:pPr marL="317500" marR="150495" indent="-304800">
              <a:lnSpc>
                <a:spcPts val="2890"/>
              </a:lnSpc>
              <a:spcBef>
                <a:spcPts val="1120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3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r>
              <a:rPr dirty="0" sz="2650" spc="-1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Alan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im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as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ial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nt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or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li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with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ies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du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ts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ne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this</a:t>
            </a:r>
            <a:r>
              <a:rPr dirty="0" sz="265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3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n.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6114" rIns="0" bIns="0" rtlCol="0" vert="horz">
            <a:spAutoFit/>
          </a:bodyPr>
          <a:lstStyle/>
          <a:p>
            <a:pPr marL="249554">
              <a:lnSpc>
                <a:spcPct val="100000"/>
              </a:lnSpc>
            </a:pPr>
            <a:r>
              <a:rPr dirty="0" sz="3800" spc="-10"/>
              <a:t>Di</a:t>
            </a:r>
            <a:r>
              <a:rPr dirty="0" sz="3800" spc="-20"/>
              <a:t>s</a:t>
            </a:r>
            <a:r>
              <a:rPr dirty="0" sz="3800" spc="-10"/>
              <a:t>cl</a:t>
            </a:r>
            <a:r>
              <a:rPr dirty="0" sz="3800" spc="-20"/>
              <a:t>os</a:t>
            </a:r>
            <a:r>
              <a:rPr dirty="0" sz="3800" spc="-15"/>
              <a:t>u</a:t>
            </a:r>
            <a:r>
              <a:rPr dirty="0" sz="3800" spc="-10"/>
              <a:t>re</a:t>
            </a:r>
            <a:r>
              <a:rPr dirty="0" sz="3800"/>
              <a:t>s</a:t>
            </a:r>
            <a:endParaRPr sz="3800"/>
          </a:p>
        </p:txBody>
      </p:sp>
    </p:spTree>
  </p:cSld>
  <p:clrMapOvr>
    <a:masterClrMapping/>
  </p:clrMapOvr>
  <p:transition spd="fast">
    <p:fade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740" y="4396232"/>
            <a:ext cx="8743315" cy="1155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35">
              <a:lnSpc>
                <a:spcPts val="4600"/>
              </a:lnSpc>
            </a:pPr>
            <a:r>
              <a:rPr dirty="0" sz="4300" spc="-45" b="1">
                <a:solidFill>
                  <a:srgbClr val="E7E6E6"/>
                </a:solidFill>
                <a:latin typeface="Calibri"/>
                <a:cs typeface="Calibri"/>
              </a:rPr>
              <a:t>Wh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4300" spc="-15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4300" spc="-6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300" spc="-25" b="1">
                <a:solidFill>
                  <a:srgbClr val="E7E6E6"/>
                </a:solidFill>
                <a:latin typeface="Calibri"/>
                <a:cs typeface="Calibri"/>
              </a:rPr>
              <a:t>pr</a:t>
            </a:r>
            <a:r>
              <a:rPr dirty="0" sz="4300" spc="-35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4300" spc="-30" b="1">
                <a:solidFill>
                  <a:srgbClr val="E7E6E6"/>
                </a:solidFill>
                <a:latin typeface="Calibri"/>
                <a:cs typeface="Calibri"/>
              </a:rPr>
              <a:t>b</a:t>
            </a:r>
            <a:r>
              <a:rPr dirty="0" sz="4300" spc="-15" b="1">
                <a:solidFill>
                  <a:srgbClr val="E7E6E6"/>
                </a:solidFill>
                <a:latin typeface="Calibri"/>
                <a:cs typeface="Calibri"/>
              </a:rPr>
              <a:t>l</a:t>
            </a:r>
            <a:r>
              <a:rPr dirty="0" sz="4300" spc="-35" b="1">
                <a:solidFill>
                  <a:srgbClr val="E7E6E6"/>
                </a:solidFill>
                <a:latin typeface="Calibri"/>
                <a:cs typeface="Calibri"/>
              </a:rPr>
              <a:t>em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r>
              <a:rPr dirty="0" sz="4300" spc="-3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300" spc="-25" b="1">
                <a:solidFill>
                  <a:srgbClr val="E7E6E6"/>
                </a:solidFill>
                <a:latin typeface="Calibri"/>
                <a:cs typeface="Calibri"/>
              </a:rPr>
              <a:t>a</a:t>
            </a:r>
            <a:r>
              <a:rPr dirty="0" sz="4300" spc="-5" b="1">
                <a:solidFill>
                  <a:srgbClr val="E7E6E6"/>
                </a:solidFill>
                <a:latin typeface="Calibri"/>
                <a:cs typeface="Calibri"/>
              </a:rPr>
              <a:t>r</a:t>
            </a:r>
            <a:r>
              <a:rPr dirty="0" sz="4300" spc="-25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4300" spc="-10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300" spc="-30" b="1">
                <a:solidFill>
                  <a:srgbClr val="E7E6E6"/>
                </a:solidFill>
                <a:latin typeface="Calibri"/>
                <a:cs typeface="Calibri"/>
              </a:rPr>
              <a:t>we</a:t>
            </a:r>
            <a:r>
              <a:rPr dirty="0" sz="4300" spc="-9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tr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y</a:t>
            </a:r>
            <a:r>
              <a:rPr dirty="0" sz="4300" spc="-15" b="1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4300" spc="-30" b="1">
                <a:solidFill>
                  <a:srgbClr val="E7E6E6"/>
                </a:solidFill>
                <a:latin typeface="Calibri"/>
                <a:cs typeface="Calibri"/>
              </a:rPr>
              <a:t>n</a:t>
            </a:r>
            <a:r>
              <a:rPr dirty="0" sz="4300" spc="-25" b="1">
                <a:solidFill>
                  <a:srgbClr val="E7E6E6"/>
                </a:solidFill>
                <a:latin typeface="Calibri"/>
                <a:cs typeface="Calibri"/>
              </a:rPr>
              <a:t>g</a:t>
            </a:r>
            <a:r>
              <a:rPr dirty="0" sz="4300" spc="-11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t</a:t>
            </a:r>
            <a:r>
              <a:rPr dirty="0" sz="4300" spc="-25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4300" spc="-9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300" spc="-30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r>
              <a:rPr dirty="0" sz="4300" spc="-45" b="1">
                <a:solidFill>
                  <a:srgbClr val="E7E6E6"/>
                </a:solidFill>
                <a:latin typeface="Calibri"/>
                <a:cs typeface="Calibri"/>
              </a:rPr>
              <a:t>o</a:t>
            </a:r>
            <a:r>
              <a:rPr dirty="0" sz="4300" spc="-30" b="1">
                <a:solidFill>
                  <a:srgbClr val="E7E6E6"/>
                </a:solidFill>
                <a:latin typeface="Calibri"/>
                <a:cs typeface="Calibri"/>
              </a:rPr>
              <a:t>l</a:t>
            </a:r>
            <a:r>
              <a:rPr dirty="0" sz="4300" spc="-45" b="1">
                <a:solidFill>
                  <a:srgbClr val="E7E6E6"/>
                </a:solidFill>
                <a:latin typeface="Calibri"/>
                <a:cs typeface="Calibri"/>
              </a:rPr>
              <a:t>v</a:t>
            </a:r>
            <a:r>
              <a:rPr dirty="0" sz="4300" spc="-4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?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 A</a:t>
            </a:r>
            <a:r>
              <a:rPr dirty="0" sz="4300" spc="-25" b="1">
                <a:solidFill>
                  <a:srgbClr val="E7E6E6"/>
                </a:solidFill>
                <a:latin typeface="Calibri"/>
                <a:cs typeface="Calibri"/>
              </a:rPr>
              <a:t>I</a:t>
            </a:r>
            <a:r>
              <a:rPr dirty="0" sz="4300" spc="-25" b="1">
                <a:solidFill>
                  <a:srgbClr val="E7E6E6"/>
                </a:solidFill>
                <a:latin typeface="Calibri"/>
                <a:cs typeface="Calibri"/>
              </a:rPr>
              <a:t>/ML</a:t>
            </a:r>
            <a:r>
              <a:rPr dirty="0" sz="4300" spc="-4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300" spc="-25" b="1">
                <a:solidFill>
                  <a:srgbClr val="E7E6E6"/>
                </a:solidFill>
                <a:latin typeface="Calibri"/>
                <a:cs typeface="Calibri"/>
              </a:rPr>
              <a:t>U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se</a:t>
            </a:r>
            <a:r>
              <a:rPr dirty="0" sz="4300" spc="-4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300" spc="-45" b="1">
                <a:solidFill>
                  <a:srgbClr val="E7E6E6"/>
                </a:solidFill>
                <a:latin typeface="Calibri"/>
                <a:cs typeface="Calibri"/>
              </a:rPr>
              <a:t>C</a:t>
            </a:r>
            <a:r>
              <a:rPr dirty="0" sz="4300" spc="-30" b="1">
                <a:solidFill>
                  <a:srgbClr val="E7E6E6"/>
                </a:solidFill>
                <a:latin typeface="Calibri"/>
                <a:cs typeface="Calibri"/>
              </a:rPr>
              <a:t>as</a:t>
            </a:r>
            <a:r>
              <a:rPr dirty="0" sz="4300" spc="-45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4300" spc="-20" b="1">
                <a:solidFill>
                  <a:srgbClr val="E7E6E6"/>
                </a:solidFill>
                <a:latin typeface="Calibri"/>
                <a:cs typeface="Calibri"/>
              </a:rPr>
              <a:t>s</a:t>
            </a:r>
            <a:endParaRPr sz="43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502" rIns="0" bIns="0" rtlCol="0" vert="horz">
            <a:spAutoFit/>
          </a:bodyPr>
          <a:lstStyle/>
          <a:p>
            <a:pPr marL="249554" marR="5080" indent="-635">
              <a:lnSpc>
                <a:spcPts val="3990"/>
              </a:lnSpc>
            </a:pPr>
            <a:r>
              <a:rPr dirty="0" sz="3800"/>
              <a:t>C</a:t>
            </a:r>
            <a:r>
              <a:rPr dirty="0" sz="3800" spc="-10"/>
              <a:t>o</a:t>
            </a:r>
            <a:r>
              <a:rPr dirty="0" sz="3800"/>
              <a:t>m</a:t>
            </a:r>
            <a:r>
              <a:rPr dirty="0" sz="3800" spc="-5"/>
              <a:t>pu</a:t>
            </a:r>
            <a:r>
              <a:rPr dirty="0" sz="3800"/>
              <a:t>ter</a:t>
            </a:r>
            <a:r>
              <a:rPr dirty="0" sz="3800" spc="-100"/>
              <a:t> </a:t>
            </a:r>
            <a:r>
              <a:rPr dirty="0" sz="3800" spc="-5"/>
              <a:t>V</a:t>
            </a:r>
            <a:r>
              <a:rPr dirty="0" sz="3800"/>
              <a:t>i</a:t>
            </a:r>
            <a:r>
              <a:rPr dirty="0" sz="3800" spc="-10"/>
              <a:t>s</a:t>
            </a:r>
            <a:r>
              <a:rPr dirty="0" sz="3800" spc="-10"/>
              <a:t>i</a:t>
            </a:r>
            <a:r>
              <a:rPr dirty="0" sz="3800" spc="-5"/>
              <a:t>o</a:t>
            </a:r>
            <a:r>
              <a:rPr dirty="0" sz="3800"/>
              <a:t>n</a:t>
            </a:r>
            <a:r>
              <a:rPr dirty="0" sz="3800" spc="-45"/>
              <a:t> </a:t>
            </a:r>
            <a:r>
              <a:rPr dirty="0" sz="3800"/>
              <a:t>–</a:t>
            </a:r>
            <a:r>
              <a:rPr dirty="0" sz="3800" spc="-55"/>
              <a:t> </a:t>
            </a:r>
            <a:r>
              <a:rPr dirty="0" sz="3800"/>
              <a:t>H</a:t>
            </a:r>
            <a:r>
              <a:rPr dirty="0" sz="3800" spc="-10"/>
              <a:t>a</a:t>
            </a:r>
            <a:r>
              <a:rPr dirty="0" sz="3800"/>
              <a:t>MLE</a:t>
            </a:r>
            <a:r>
              <a:rPr dirty="0" sz="3800" spc="-5"/>
              <a:t>T*</a:t>
            </a:r>
            <a:r>
              <a:rPr dirty="0" sz="3800"/>
              <a:t>:</a:t>
            </a:r>
            <a:r>
              <a:rPr dirty="0" sz="3800" spc="-50"/>
              <a:t> </a:t>
            </a:r>
            <a:r>
              <a:rPr dirty="0" sz="3800"/>
              <a:t>H</a:t>
            </a:r>
            <a:r>
              <a:rPr dirty="0" sz="3800" spc="-10"/>
              <a:t>a</a:t>
            </a:r>
            <a:r>
              <a:rPr dirty="0" sz="3800"/>
              <a:t>r</a:t>
            </a:r>
            <a:r>
              <a:rPr dirty="0" sz="3800" spc="-5"/>
              <a:t>n</a:t>
            </a:r>
            <a:r>
              <a:rPr dirty="0" sz="3800"/>
              <a:t>e</a:t>
            </a:r>
            <a:r>
              <a:rPr dirty="0" sz="3800" spc="-10"/>
              <a:t>ss</a:t>
            </a:r>
            <a:r>
              <a:rPr dirty="0" sz="3800" spc="-10"/>
              <a:t>i</a:t>
            </a:r>
            <a:r>
              <a:rPr dirty="0" sz="3800" spc="-5"/>
              <a:t>n</a:t>
            </a:r>
            <a:r>
              <a:rPr dirty="0" sz="3800"/>
              <a:t>g</a:t>
            </a:r>
            <a:r>
              <a:rPr dirty="0" sz="3800" spc="-70"/>
              <a:t> </a:t>
            </a:r>
            <a:r>
              <a:rPr dirty="0" sz="3800" spc="-15"/>
              <a:t>M</a:t>
            </a:r>
            <a:r>
              <a:rPr dirty="0" sz="3800" spc="-20"/>
              <a:t>a</a:t>
            </a:r>
            <a:r>
              <a:rPr dirty="0" sz="3800" spc="-10"/>
              <a:t>c</a:t>
            </a:r>
            <a:r>
              <a:rPr dirty="0" sz="3800" spc="-15"/>
              <a:t>h</a:t>
            </a:r>
            <a:r>
              <a:rPr dirty="0" sz="3800" spc="-10"/>
              <a:t>i</a:t>
            </a:r>
            <a:r>
              <a:rPr dirty="0" sz="3800" spc="-15"/>
              <a:t>n</a:t>
            </a:r>
            <a:r>
              <a:rPr dirty="0" sz="3800"/>
              <a:t>e</a:t>
            </a:r>
            <a:r>
              <a:rPr dirty="0" sz="3800"/>
              <a:t> Le</a:t>
            </a:r>
            <a:r>
              <a:rPr dirty="0" sz="3800" spc="-10"/>
              <a:t>a</a:t>
            </a:r>
            <a:r>
              <a:rPr dirty="0" sz="3800"/>
              <a:t>r</a:t>
            </a:r>
            <a:r>
              <a:rPr dirty="0" sz="3800" spc="-5"/>
              <a:t>n</a:t>
            </a:r>
            <a:r>
              <a:rPr dirty="0" sz="3800"/>
              <a:t>i</a:t>
            </a:r>
            <a:r>
              <a:rPr dirty="0" sz="3800" spc="-5"/>
              <a:t>n</a:t>
            </a:r>
            <a:r>
              <a:rPr dirty="0" sz="3800"/>
              <a:t>g</a:t>
            </a:r>
            <a:r>
              <a:rPr dirty="0" sz="3800" spc="-85"/>
              <a:t> </a:t>
            </a:r>
            <a:r>
              <a:rPr dirty="0" sz="3800"/>
              <a:t>to</a:t>
            </a:r>
            <a:r>
              <a:rPr dirty="0" sz="3800" spc="-85"/>
              <a:t> </a:t>
            </a:r>
            <a:r>
              <a:rPr dirty="0" sz="3800"/>
              <a:t>El</a:t>
            </a:r>
            <a:r>
              <a:rPr dirty="0" sz="3800" spc="-10"/>
              <a:t>i</a:t>
            </a:r>
            <a:r>
              <a:rPr dirty="0" sz="3800"/>
              <a:t>mi</a:t>
            </a:r>
            <a:r>
              <a:rPr dirty="0" sz="3800" spc="-5"/>
              <a:t>n</a:t>
            </a:r>
            <a:r>
              <a:rPr dirty="0" sz="3800" spc="-10"/>
              <a:t>a</a:t>
            </a:r>
            <a:r>
              <a:rPr dirty="0" sz="3800"/>
              <a:t>te</a:t>
            </a:r>
            <a:r>
              <a:rPr dirty="0" sz="3800" spc="-100"/>
              <a:t> </a:t>
            </a:r>
            <a:r>
              <a:rPr dirty="0" sz="3800" spc="-15"/>
              <a:t>Tub</a:t>
            </a:r>
            <a:r>
              <a:rPr dirty="0" sz="3800" spc="-10"/>
              <a:t>erc</a:t>
            </a:r>
            <a:r>
              <a:rPr dirty="0" sz="3800" spc="-15"/>
              <a:t>u</a:t>
            </a:r>
            <a:r>
              <a:rPr dirty="0" sz="3800" spc="-10"/>
              <a:t>l</a:t>
            </a:r>
            <a:r>
              <a:rPr dirty="0" sz="3800" spc="-20"/>
              <a:t>os</a:t>
            </a:r>
            <a:r>
              <a:rPr dirty="0" sz="3800" spc="-10"/>
              <a:t>is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672591" y="1726315"/>
            <a:ext cx="10688320" cy="271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6865" marR="82550" indent="-304165">
              <a:lnSpc>
                <a:spcPct val="90700"/>
              </a:lnSpc>
              <a:buClr>
                <a:srgbClr val="0039C0"/>
              </a:buClr>
              <a:buFont typeface="Arial"/>
              <a:buChar char="•"/>
              <a:tabLst>
                <a:tab pos="393700" algn="l"/>
              </a:tabLst>
            </a:pP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CD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,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ti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ts</a:t>
            </a:r>
            <a:r>
              <a:rPr dirty="0" sz="265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x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lea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to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3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he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1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x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-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tube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2650" spc="-114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eas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1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eeni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x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9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9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ees</a:t>
            </a:r>
            <a:r>
              <a:rPr dirty="0" sz="265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enh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an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to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tube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265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(T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B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)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9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TB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3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n.</a:t>
            </a:r>
            <a:endParaRPr sz="2650">
              <a:latin typeface="Calibri"/>
              <a:cs typeface="Calibri"/>
            </a:endParaRPr>
          </a:p>
          <a:p>
            <a:pPr marL="317500" marR="5080" indent="-304800">
              <a:lnSpc>
                <a:spcPts val="2890"/>
              </a:lnSpc>
              <a:spcBef>
                <a:spcPts val="1060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pu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er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vi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de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ts</a:t>
            </a:r>
            <a:r>
              <a:rPr dirty="0" sz="265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bn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al</a:t>
            </a:r>
            <a:r>
              <a:rPr dirty="0" sz="265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nd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650" spc="2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ti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TB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he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x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-</a:t>
            </a:r>
            <a:r>
              <a:rPr dirty="0" sz="2650" spc="-6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an</a:t>
            </a:r>
            <a:r>
              <a:rPr dirty="0" sz="265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de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ti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lts</a:t>
            </a:r>
            <a:r>
              <a:rPr dirty="0" sz="265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th</a:t>
            </a:r>
            <a:r>
              <a:rPr dirty="0" sz="265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650" spc="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3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with</a:t>
            </a:r>
            <a:r>
              <a:rPr dirty="0" sz="265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65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8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iolo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4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 spc="8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650" spc="-180">
                <a:solidFill>
                  <a:srgbClr val="1D1D1D"/>
                </a:solidFill>
                <a:latin typeface="Calibri"/>
                <a:cs typeface="Calibri"/>
              </a:rPr>
              <a:t>’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nd</a:t>
            </a:r>
            <a:r>
              <a:rPr dirty="0" sz="2650" spc="-1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650" spc="-15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65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650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3076" y="4143755"/>
            <a:ext cx="6379463" cy="2083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25818" y="6172549"/>
            <a:ext cx="607568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 i="1">
                <a:latin typeface="Calibri"/>
                <a:cs typeface="Calibri"/>
              </a:rPr>
              <a:t>*</a:t>
            </a:r>
            <a:r>
              <a:rPr dirty="0" sz="1400" spc="-25" b="1" i="1">
                <a:latin typeface="Calibri"/>
                <a:cs typeface="Calibri"/>
              </a:rPr>
              <a:t>R</a:t>
            </a:r>
            <a:r>
              <a:rPr dirty="0" sz="1400" spc="-10" b="1" i="1">
                <a:latin typeface="Calibri"/>
                <a:cs typeface="Calibri"/>
              </a:rPr>
              <a:t>e</a:t>
            </a:r>
            <a:r>
              <a:rPr dirty="0" sz="1400" spc="-5" b="1" i="1">
                <a:latin typeface="Calibri"/>
                <a:cs typeface="Calibri"/>
              </a:rPr>
              <a:t>f</a:t>
            </a:r>
            <a:r>
              <a:rPr dirty="0" sz="1400" b="1" i="1">
                <a:latin typeface="Calibri"/>
                <a:cs typeface="Calibri"/>
              </a:rPr>
              <a:t>:  </a:t>
            </a:r>
            <a:r>
              <a:rPr dirty="0" sz="1400" spc="-4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z="1400" spc="-5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400" spc="-4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://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</a:t>
            </a:r>
            <a:r>
              <a:rPr dirty="0" sz="1400" spc="-10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ov</a:t>
            </a:r>
            <a:r>
              <a:rPr dirty="0" sz="1400" spc="-5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v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ce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a-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z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ati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400" spc="-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gie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i-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b="1" i="1">
                <a:latin typeface="Calibri"/>
                <a:cs typeface="Calibri"/>
              </a:rPr>
              <a:t>Cod</a:t>
            </a:r>
            <a:r>
              <a:rPr dirty="0" sz="1400" spc="-10" b="1" i="1">
                <a:latin typeface="Calibri"/>
                <a:cs typeface="Calibri"/>
              </a:rPr>
              <a:t>e</a:t>
            </a:r>
            <a:r>
              <a:rPr dirty="0" sz="1400" b="1" i="1">
                <a:latin typeface="Calibri"/>
                <a:cs typeface="Calibri"/>
              </a:rPr>
              <a:t>:</a:t>
            </a:r>
            <a:r>
              <a:rPr dirty="0" sz="1400" spc="-60" b="1" i="1">
                <a:latin typeface="Calibri"/>
                <a:cs typeface="Calibri"/>
              </a:rPr>
              <a:t> 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git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hu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4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e/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8210" y="12834"/>
            <a:ext cx="9813925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000"/>
              </a:lnSpc>
            </a:pP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m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pu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ter</a:t>
            </a:r>
            <a:r>
              <a:rPr dirty="0" sz="3800" spc="-12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V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spc="-7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–</a:t>
            </a:r>
            <a:r>
              <a:rPr dirty="0" sz="3800" spc="-8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35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spc="-45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spc="-40" b="1">
                <a:solidFill>
                  <a:srgbClr val="00339F"/>
                </a:solidFill>
                <a:latin typeface="Calibri"/>
                <a:cs typeface="Calibri"/>
              </a:rPr>
              <a:t>w</a:t>
            </a:r>
            <a:r>
              <a:rPr dirty="0" sz="3800" spc="-35" b="1">
                <a:solidFill>
                  <a:srgbClr val="00339F"/>
                </a:solidFill>
                <a:latin typeface="Calibri"/>
                <a:cs typeface="Calibri"/>
              </a:rPr>
              <a:t>erSc</a:t>
            </a:r>
            <a:r>
              <a:rPr dirty="0" sz="3800" spc="-45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spc="-40" b="1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3800" spc="-35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*</a:t>
            </a:r>
            <a:r>
              <a:rPr dirty="0" sz="3800" spc="-9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3800" spc="-6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L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nn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ire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’s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Ou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b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re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k</a:t>
            </a:r>
            <a:r>
              <a:rPr dirty="0" sz="3800" spc="-13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25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nv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tig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ti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88480" y="3659123"/>
            <a:ext cx="4693907" cy="228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6955" y="1312164"/>
            <a:ext cx="4696967" cy="2228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7829" y="1063561"/>
            <a:ext cx="10853420" cy="549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5572125" indent="-304800">
              <a:lnSpc>
                <a:spcPct val="121000"/>
              </a:lnSpc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he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app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li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ll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so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ne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type</a:t>
            </a:r>
            <a:r>
              <a:rPr dirty="0" sz="200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’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utb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ak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(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20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,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z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)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ns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ch</a:t>
            </a:r>
            <a:r>
              <a:rPr dirty="0" sz="2000" spc="-9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as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bu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16865" marR="5659755" indent="-304165">
              <a:lnSpc>
                <a:spcPct val="121000"/>
              </a:lnSpc>
              <a:spcBef>
                <a:spcPts val="994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ds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at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nt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tat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-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00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ach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orit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isio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chn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gy</a:t>
            </a:r>
            <a:r>
              <a:rPr dirty="0" sz="2000" spc="-114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iso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1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th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17500" marR="5739130" indent="-304800">
              <a:lnSpc>
                <a:spcPct val="121000"/>
              </a:lnSpc>
              <a:spcBef>
                <a:spcPts val="994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he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app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li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ngs</a:t>
            </a:r>
            <a:r>
              <a:rPr dirty="0" sz="200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z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b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ach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ne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ch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ts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at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Ma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PI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uns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th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th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ugh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ach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or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4790440">
              <a:lnSpc>
                <a:spcPct val="100000"/>
              </a:lnSpc>
              <a:spcBef>
                <a:spcPts val="745"/>
              </a:spcBef>
            </a:pPr>
            <a:r>
              <a:rPr dirty="0" sz="1400" spc="-5" b="1" i="1">
                <a:latin typeface="Calibri"/>
                <a:cs typeface="Calibri"/>
              </a:rPr>
              <a:t>*</a:t>
            </a:r>
            <a:r>
              <a:rPr dirty="0" sz="1400" spc="-25" b="1" i="1">
                <a:latin typeface="Calibri"/>
                <a:cs typeface="Calibri"/>
              </a:rPr>
              <a:t>R</a:t>
            </a:r>
            <a:r>
              <a:rPr dirty="0" sz="1400" spc="-10" b="1" i="1">
                <a:latin typeface="Calibri"/>
                <a:cs typeface="Calibri"/>
              </a:rPr>
              <a:t>e</a:t>
            </a:r>
            <a:r>
              <a:rPr dirty="0" sz="1400" spc="-5" b="1" i="1">
                <a:latin typeface="Calibri"/>
                <a:cs typeface="Calibri"/>
              </a:rPr>
              <a:t>f</a:t>
            </a:r>
            <a:r>
              <a:rPr dirty="0" sz="1400" b="1" i="1">
                <a:latin typeface="Calibri"/>
                <a:cs typeface="Calibri"/>
              </a:rPr>
              <a:t>:  </a:t>
            </a:r>
            <a:r>
              <a:rPr dirty="0" sz="1400" spc="-4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400" spc="-5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4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://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ww</a:t>
            </a:r>
            <a:r>
              <a:rPr dirty="0" sz="1400" spc="-10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ov</a:t>
            </a:r>
            <a:r>
              <a:rPr dirty="0" sz="1400" spc="-5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a-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z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ati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gie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i-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endParaRPr sz="1400">
              <a:latin typeface="Calibri"/>
              <a:cs typeface="Calibri"/>
            </a:endParaRPr>
          </a:p>
          <a:p>
            <a:pPr marL="4789805">
              <a:lnSpc>
                <a:spcPct val="100000"/>
              </a:lnSpc>
            </a:pPr>
            <a:r>
              <a:rPr dirty="0" sz="1400" b="1" i="1">
                <a:latin typeface="Calibri"/>
                <a:cs typeface="Calibri"/>
              </a:rPr>
              <a:t>Cod</a:t>
            </a:r>
            <a:r>
              <a:rPr dirty="0" sz="1400" spc="-10" b="1" i="1">
                <a:latin typeface="Calibri"/>
                <a:cs typeface="Calibri"/>
              </a:rPr>
              <a:t>e</a:t>
            </a:r>
            <a:r>
              <a:rPr dirty="0" sz="1400" b="1" i="1">
                <a:latin typeface="Calibri"/>
                <a:cs typeface="Calibri"/>
              </a:rPr>
              <a:t>:</a:t>
            </a:r>
            <a:r>
              <a:rPr dirty="0" sz="1400" spc="-60" b="1" i="1">
                <a:latin typeface="Calibri"/>
                <a:cs typeface="Calibri"/>
              </a:rPr>
              <a:t> 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: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git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hu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b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z="1400" spc="-13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t/</a:t>
            </a:r>
            <a:r>
              <a:rPr dirty="0" sz="1400" spc="-13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7831" y="314775"/>
            <a:ext cx="10884535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990"/>
              </a:lnSpc>
            </a:pP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l</a:t>
            </a:r>
            <a:r>
              <a:rPr dirty="0" sz="3800" spc="-10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L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ngu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spc="-7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Pr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ce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ss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3800" spc="-11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–</a:t>
            </a:r>
            <a:r>
              <a:rPr dirty="0" sz="3800" spc="-9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Det</a:t>
            </a:r>
            <a:r>
              <a:rPr dirty="0" sz="3800" spc="5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3800" spc="-14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Op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3800" spc="-7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spc="-9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35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 Cl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l</a:t>
            </a:r>
            <a:r>
              <a:rPr dirty="0" sz="3800" spc="-9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2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spc="-30" b="1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3800" spc="-25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831" y="1681037"/>
            <a:ext cx="5546725" cy="3867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313055" indent="-304800">
              <a:lnSpc>
                <a:spcPct val="121000"/>
              </a:lnSpc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Data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:</a:t>
            </a:r>
            <a:r>
              <a:rPr dirty="0" sz="2000" spc="-9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Nat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nal</a:t>
            </a:r>
            <a:r>
              <a:rPr dirty="0" sz="200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Ho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tal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Car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y*</a:t>
            </a:r>
            <a:r>
              <a:rPr dirty="0" sz="200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to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x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tra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 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’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fro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ex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HR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cal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ote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algn="just" marL="317500" marR="410845" indent="-304800">
              <a:lnSpc>
                <a:spcPct val="121000"/>
              </a:lnSpc>
              <a:spcBef>
                <a:spcPts val="994"/>
              </a:spcBef>
              <a:buClr>
                <a:srgbClr val="0039C0"/>
              </a:buClr>
              <a:buFont typeface="Arial"/>
              <a:buChar char="•"/>
              <a:tabLst>
                <a:tab pos="316230" algn="l"/>
              </a:tabLst>
            </a:pP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App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h:</a:t>
            </a:r>
            <a:r>
              <a:rPr dirty="0" sz="2000" spc="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ty</a:t>
            </a:r>
            <a:r>
              <a:rPr dirty="0" sz="2000" spc="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(N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R)</a:t>
            </a:r>
            <a:r>
              <a:rPr dirty="0" sz="2000" spc="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or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fy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ioi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ex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 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1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l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fro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ele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re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(E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R)</a:t>
            </a:r>
            <a:endParaRPr sz="2000">
              <a:latin typeface="Calibri"/>
              <a:cs typeface="Calibri"/>
            </a:endParaRPr>
          </a:p>
          <a:p>
            <a:pPr marL="317500" marR="5080" indent="-304800">
              <a:lnSpc>
                <a:spcPct val="121000"/>
              </a:lnSpc>
              <a:spcBef>
                <a:spcPts val="994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Use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natu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al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anguage</a:t>
            </a:r>
            <a:r>
              <a:rPr dirty="0" sz="2000" spc="-9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essi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ty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to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ch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fo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elli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ar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kn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ow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ioi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ds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ne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se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aff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 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ate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02880" y="1342644"/>
            <a:ext cx="4000499" cy="193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00516" y="3921252"/>
            <a:ext cx="1783079" cy="1691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83581" y="6127616"/>
            <a:ext cx="775843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 b="1" i="1">
                <a:latin typeface="Calibri"/>
                <a:cs typeface="Calibri"/>
              </a:rPr>
              <a:t>*</a:t>
            </a:r>
            <a:r>
              <a:rPr dirty="0" sz="1400" spc="-25" b="1" i="1">
                <a:latin typeface="Calibri"/>
                <a:cs typeface="Calibri"/>
              </a:rPr>
              <a:t>R</a:t>
            </a:r>
            <a:r>
              <a:rPr dirty="0" sz="1400" spc="-10" b="1" i="1">
                <a:latin typeface="Calibri"/>
                <a:cs typeface="Calibri"/>
              </a:rPr>
              <a:t>e</a:t>
            </a:r>
            <a:r>
              <a:rPr dirty="0" sz="1400" spc="-5" b="1" i="1">
                <a:latin typeface="Calibri"/>
                <a:cs typeface="Calibri"/>
              </a:rPr>
              <a:t>f</a:t>
            </a:r>
            <a:r>
              <a:rPr dirty="0" sz="1400">
                <a:latin typeface="Calibri"/>
                <a:cs typeface="Calibri"/>
              </a:rPr>
              <a:t>: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nh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nc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g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Id</a:t>
            </a:r>
            <a:r>
              <a:rPr dirty="0" sz="1400" spc="-15">
                <a:latin typeface="Calibri"/>
                <a:cs typeface="Calibri"/>
              </a:rPr>
              <a:t>e</a:t>
            </a:r>
            <a:r>
              <a:rPr dirty="0" sz="1400" spc="-30">
                <a:latin typeface="Calibri"/>
                <a:cs typeface="Calibri"/>
              </a:rPr>
              <a:t>n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if</a:t>
            </a:r>
            <a:r>
              <a:rPr dirty="0" sz="1400" spc="-15">
                <a:latin typeface="Calibri"/>
                <a:cs typeface="Calibri"/>
              </a:rPr>
              <a:t>i</a:t>
            </a:r>
            <a:r>
              <a:rPr dirty="0" sz="1400" spc="-30">
                <a:latin typeface="Calibri"/>
                <a:cs typeface="Calibri"/>
              </a:rPr>
              <a:t>c</a:t>
            </a:r>
            <a:r>
              <a:rPr dirty="0" sz="1400" spc="-25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10">
                <a:latin typeface="Calibri"/>
                <a:cs typeface="Calibri"/>
              </a:rPr>
              <a:t>io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Op</a:t>
            </a:r>
            <a:r>
              <a:rPr dirty="0" sz="1400" spc="-15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i</a:t>
            </a:r>
            <a:r>
              <a:rPr dirty="0" sz="1400" spc="-20">
                <a:latin typeface="Calibri"/>
                <a:cs typeface="Calibri"/>
              </a:rPr>
              <a:t>d</a:t>
            </a:r>
            <a:r>
              <a:rPr dirty="0" sz="1400" spc="-10">
                <a:latin typeface="Calibri"/>
                <a:cs typeface="Calibri"/>
              </a:rPr>
              <a:t>-</a:t>
            </a:r>
            <a:r>
              <a:rPr dirty="0" sz="1400" spc="-15">
                <a:latin typeface="Calibri"/>
                <a:cs typeface="Calibri"/>
              </a:rPr>
              <a:t>i</a:t>
            </a:r>
            <a:r>
              <a:rPr dirty="0" sz="1400" spc="-45">
                <a:latin typeface="Calibri"/>
                <a:cs typeface="Calibri"/>
              </a:rPr>
              <a:t>n</a:t>
            </a:r>
            <a:r>
              <a:rPr dirty="0" sz="1400" spc="-25">
                <a:latin typeface="Calibri"/>
                <a:cs typeface="Calibri"/>
              </a:rPr>
              <a:t>v</a:t>
            </a:r>
            <a:r>
              <a:rPr dirty="0" sz="1400" spc="-10">
                <a:latin typeface="Calibri"/>
                <a:cs typeface="Calibri"/>
              </a:rPr>
              <a:t>ol</a:t>
            </a:r>
            <a:r>
              <a:rPr dirty="0" sz="1400" spc="-25">
                <a:latin typeface="Calibri"/>
                <a:cs typeface="Calibri"/>
              </a:rPr>
              <a:t>v</a:t>
            </a:r>
            <a:r>
              <a:rPr dirty="0" sz="1400" spc="-1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</a:t>
            </a:r>
            <a:r>
              <a:rPr dirty="0" sz="1400" spc="-5">
                <a:latin typeface="Calibri"/>
                <a:cs typeface="Calibri"/>
              </a:rPr>
              <a:t>ea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h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Ou</a:t>
            </a:r>
            <a:r>
              <a:rPr dirty="0" sz="1400" spc="-30">
                <a:latin typeface="Calibri"/>
                <a:cs typeface="Calibri"/>
              </a:rPr>
              <a:t>tc</a:t>
            </a:r>
            <a:r>
              <a:rPr dirty="0" sz="1400" spc="-10">
                <a:latin typeface="Calibri"/>
                <a:cs typeface="Calibri"/>
              </a:rPr>
              <a:t>o</a:t>
            </a:r>
            <a:r>
              <a:rPr dirty="0" sz="1400" spc="-20">
                <a:latin typeface="Calibri"/>
                <a:cs typeface="Calibri"/>
              </a:rPr>
              <a:t>m</a:t>
            </a:r>
            <a:r>
              <a:rPr dirty="0" sz="1400" spc="-15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U</a:t>
            </a:r>
            <a:r>
              <a:rPr dirty="0" sz="1400">
                <a:latin typeface="Calibri"/>
                <a:cs typeface="Calibri"/>
              </a:rPr>
              <a:t>si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g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N</a:t>
            </a:r>
            <a:r>
              <a:rPr dirty="0" sz="1400" spc="-15">
                <a:latin typeface="Calibri"/>
                <a:cs typeface="Calibri"/>
              </a:rPr>
              <a:t>a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io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Hos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 spc="1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ve</a:t>
            </a:r>
            <a:r>
              <a:rPr dirty="0" sz="1400">
                <a:latin typeface="Calibri"/>
                <a:cs typeface="Calibri"/>
              </a:rPr>
              <a:t>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D</a:t>
            </a:r>
            <a:r>
              <a:rPr dirty="0" sz="1400" spc="-40">
                <a:latin typeface="Calibri"/>
                <a:cs typeface="Calibri"/>
              </a:rPr>
              <a:t>at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4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400" spc="-5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4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://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ww</a:t>
            </a:r>
            <a:r>
              <a:rPr dirty="0" sz="1400" spc="-10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cdc</a:t>
            </a:r>
            <a:r>
              <a:rPr dirty="0" sz="1400" spc="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ov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400" spc="-5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4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5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_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02</a:t>
            </a:r>
            <a:r>
              <a:rPr dirty="0" sz="14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sr</a:t>
            </a:r>
            <a:r>
              <a:rPr dirty="0" sz="14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2</a:t>
            </a:r>
            <a:r>
              <a:rPr dirty="0" sz="14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z="14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18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8</a:t>
            </a:r>
            <a:r>
              <a:rPr dirty="0" sz="14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4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pd</a:t>
            </a:r>
            <a:r>
              <a:rPr dirty="0" sz="14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f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7831" y="52509"/>
            <a:ext cx="10391140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000"/>
              </a:lnSpc>
            </a:pP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AP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*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:</a:t>
            </a:r>
            <a:r>
              <a:rPr dirty="0" sz="3800" spc="-8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M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h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spc="-6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Le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3800" spc="-8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fo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3800" spc="-4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“N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ow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as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ng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”</a:t>
            </a:r>
            <a:r>
              <a:rPr dirty="0" sz="3800" spc="-9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Su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ici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litie</a:t>
            </a:r>
            <a:r>
              <a:rPr dirty="0" sz="3800" spc="-2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3800" spc="-15" b="1">
                <a:solidFill>
                  <a:srgbClr val="00339F"/>
                </a:solidFill>
                <a:latin typeface="Calibri"/>
                <a:cs typeface="Calibri"/>
              </a:rPr>
              <a:t>*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*</a:t>
            </a:r>
            <a:r>
              <a:rPr dirty="0" sz="3800" spc="-8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1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800" spc="-70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3800" spc="-5" b="1">
                <a:solidFill>
                  <a:srgbClr val="00339F"/>
                </a:solidFill>
                <a:latin typeface="Calibri"/>
                <a:cs typeface="Calibri"/>
              </a:rPr>
              <a:t>h</a:t>
            </a:r>
            <a:r>
              <a:rPr dirty="0" sz="3800" b="1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3800" spc="-55" b="1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3800" spc="-25" b="1">
                <a:solidFill>
                  <a:srgbClr val="00339F"/>
                </a:solidFill>
                <a:latin typeface="Calibri"/>
                <a:cs typeface="Calibri"/>
              </a:rPr>
              <a:t>U.S.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831" y="1094742"/>
            <a:ext cx="10741025" cy="2266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50165" indent="-304800">
              <a:lnSpc>
                <a:spcPct val="121000"/>
              </a:lnSpc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8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120">
                <a:solidFill>
                  <a:srgbClr val="1D1D1D"/>
                </a:solidFill>
                <a:latin typeface="Calibri"/>
                <a:cs typeface="Calibri"/>
              </a:rPr>
              <a:t>’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1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nal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Ce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nju</a:t>
            </a:r>
            <a:r>
              <a:rPr dirty="0" sz="2000" spc="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000" spc="-114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Co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has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ach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ne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al</a:t>
            </a:r>
            <a:r>
              <a:rPr dirty="0" sz="200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or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k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g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rm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k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y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de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th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695"/>
              </a:spcBef>
            </a:pP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S.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ar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al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im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17500" marR="5080" indent="-304800">
              <a:lnSpc>
                <a:spcPct val="121000"/>
              </a:lnSpc>
              <a:spcBef>
                <a:spcPts val="805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he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se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ach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ne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w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k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duces</a:t>
            </a:r>
            <a:r>
              <a:rPr dirty="0" sz="200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er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9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,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b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lis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 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app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oa</a:t>
            </a:r>
            <a:r>
              <a:rPr dirty="0" sz="2000" spc="5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ack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ng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li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ar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al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,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8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000" spc="-7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al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f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8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an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60">
                <a:solidFill>
                  <a:srgbClr val="1D1D1D"/>
                </a:solidFill>
                <a:latin typeface="Calibri"/>
                <a:cs typeface="Calibri"/>
              </a:rPr>
              <a:t>f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pub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5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o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D1D1D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r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v</a:t>
            </a:r>
            <a:r>
              <a:rPr dirty="0" sz="2000" spc="-1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D1D1D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n</a:t>
            </a:r>
            <a:r>
              <a:rPr dirty="0" sz="2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2000" spc="-65">
                <a:solidFill>
                  <a:srgbClr val="1D1D1D"/>
                </a:solidFill>
                <a:latin typeface="Calibri"/>
                <a:cs typeface="Calibri"/>
              </a:rPr>
              <a:t>U</a:t>
            </a:r>
            <a:r>
              <a:rPr dirty="0" sz="2000" spc="-30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r>
              <a:rPr dirty="0" sz="2000" spc="-25">
                <a:solidFill>
                  <a:srgbClr val="1D1D1D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D1D1D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804" y="3701796"/>
            <a:ext cx="6091415" cy="2602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87311" y="3820667"/>
            <a:ext cx="5205983" cy="2427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8230" y="6390839"/>
            <a:ext cx="75901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i="1">
                <a:latin typeface="Calibri"/>
                <a:cs typeface="Calibri"/>
              </a:rPr>
              <a:t>*</a:t>
            </a:r>
            <a:r>
              <a:rPr dirty="0" sz="1800" spc="-30" b="1" i="1">
                <a:latin typeface="Calibri"/>
                <a:cs typeface="Calibri"/>
              </a:rPr>
              <a:t>R</a:t>
            </a:r>
            <a:r>
              <a:rPr dirty="0" sz="1800" b="1" i="1">
                <a:latin typeface="Calibri"/>
                <a:cs typeface="Calibri"/>
              </a:rPr>
              <a:t>ef</a:t>
            </a:r>
            <a:r>
              <a:rPr dirty="0" sz="1800" spc="-30" b="1" i="1">
                <a:latin typeface="Calibri"/>
                <a:cs typeface="Calibri"/>
              </a:rPr>
              <a:t> </a:t>
            </a:r>
            <a:r>
              <a:rPr dirty="0" sz="1800" spc="-5" b="1" i="1">
                <a:latin typeface="Calibri"/>
                <a:cs typeface="Calibri"/>
              </a:rPr>
              <a:t>:</a:t>
            </a:r>
            <a:r>
              <a:rPr dirty="0" sz="1800" spc="-20" b="1" i="1">
                <a:latin typeface="Calibri"/>
                <a:cs typeface="Calibri"/>
              </a:rPr>
              <a:t> 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pp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hes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"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800" spc="-4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wc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800" spc="-3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"</a:t>
            </a:r>
            <a:r>
              <a:rPr dirty="0" sz="1800" spc="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Su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spc="-13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800" spc="-6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nds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|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2022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DMI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Sna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sh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|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04477" y="6390839"/>
            <a:ext cx="30429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i="1">
                <a:latin typeface="Calibri"/>
                <a:cs typeface="Calibri"/>
              </a:rPr>
              <a:t>**</a:t>
            </a:r>
            <a:r>
              <a:rPr dirty="0" sz="1800" spc="-30" b="1" i="1">
                <a:latin typeface="Calibri"/>
                <a:cs typeface="Calibri"/>
              </a:rPr>
              <a:t>R</a:t>
            </a:r>
            <a:r>
              <a:rPr dirty="0" sz="1800" b="1" i="1">
                <a:latin typeface="Calibri"/>
                <a:cs typeface="Calibri"/>
              </a:rPr>
              <a:t>e</a:t>
            </a:r>
            <a:r>
              <a:rPr dirty="0" sz="1800" spc="-10" b="1" i="1">
                <a:latin typeface="Calibri"/>
                <a:cs typeface="Calibri"/>
              </a:rPr>
              <a:t>f</a:t>
            </a:r>
            <a:r>
              <a:rPr dirty="0" sz="1800" spc="-5" b="1" i="1">
                <a:latin typeface="Calibri"/>
                <a:cs typeface="Calibri"/>
              </a:rPr>
              <a:t>:</a:t>
            </a:r>
            <a:r>
              <a:rPr dirty="0" sz="1800" spc="-30" b="1" i="1">
                <a:latin typeface="Calibri"/>
                <a:cs typeface="Calibri"/>
              </a:rPr>
              <a:t> 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Su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800" spc="-4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wc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z="1800" spc="-3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st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(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z="1800" spc="1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dirty="0" sz="1800" spc="-3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v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834" y="4912358"/>
            <a:ext cx="5608955" cy="635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5" b="1">
                <a:solidFill>
                  <a:srgbClr val="E7E6E6"/>
                </a:solidFill>
                <a:latin typeface="Calibri"/>
                <a:cs typeface="Calibri"/>
              </a:rPr>
              <a:t>Wh</a:t>
            </a:r>
            <a:r>
              <a:rPr dirty="0" sz="4800" spc="-5" b="1">
                <a:solidFill>
                  <a:srgbClr val="E7E6E6"/>
                </a:solidFill>
                <a:latin typeface="Calibri"/>
                <a:cs typeface="Calibri"/>
              </a:rPr>
              <a:t>er</a:t>
            </a:r>
            <a:r>
              <a:rPr dirty="0" sz="480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4800" spc="-14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800" spc="-5" b="1">
                <a:solidFill>
                  <a:srgbClr val="E7E6E6"/>
                </a:solidFill>
                <a:latin typeface="Calibri"/>
                <a:cs typeface="Calibri"/>
              </a:rPr>
              <a:t>Ar</a:t>
            </a:r>
            <a:r>
              <a:rPr dirty="0" sz="4800" b="1">
                <a:solidFill>
                  <a:srgbClr val="E7E6E6"/>
                </a:solidFill>
                <a:latin typeface="Calibri"/>
                <a:cs typeface="Calibri"/>
              </a:rPr>
              <a:t>e</a:t>
            </a:r>
            <a:r>
              <a:rPr dirty="0" sz="4800" spc="-110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800" b="1">
                <a:solidFill>
                  <a:srgbClr val="E7E6E6"/>
                </a:solidFill>
                <a:latin typeface="Calibri"/>
                <a:cs typeface="Calibri"/>
              </a:rPr>
              <a:t>We</a:t>
            </a:r>
            <a:r>
              <a:rPr dirty="0" sz="4800" spc="-145" b="1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dirty="0" sz="4800" spc="-40" b="1">
                <a:solidFill>
                  <a:srgbClr val="E7E6E6"/>
                </a:solidFill>
                <a:latin typeface="Calibri"/>
                <a:cs typeface="Calibri"/>
              </a:rPr>
              <a:t>Goi</a:t>
            </a:r>
            <a:r>
              <a:rPr dirty="0" sz="4800" spc="-10" b="1">
                <a:solidFill>
                  <a:srgbClr val="E7E6E6"/>
                </a:solidFill>
                <a:latin typeface="Calibri"/>
                <a:cs typeface="Calibri"/>
              </a:rPr>
              <a:t>ng?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592" y="341649"/>
            <a:ext cx="699643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220"/>
              </a:lnSpc>
            </a:pPr>
            <a:r>
              <a:rPr dirty="0" sz="3600" spc="-30" b="1">
                <a:solidFill>
                  <a:srgbClr val="D0D0CE"/>
                </a:solidFill>
                <a:latin typeface="Verdana"/>
                <a:cs typeface="Verdana"/>
              </a:rPr>
              <a:t>P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l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e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n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ar</a:t>
            </a:r>
            <a:r>
              <a:rPr dirty="0" sz="3600" spc="-25" b="1">
                <a:solidFill>
                  <a:srgbClr val="D0D0CE"/>
                </a:solidFill>
                <a:latin typeface="Verdana"/>
                <a:cs typeface="Verdana"/>
              </a:rPr>
              <a:t>y</a:t>
            </a:r>
            <a:r>
              <a:rPr dirty="0" sz="3600" spc="-35" b="1">
                <a:solidFill>
                  <a:srgbClr val="D0D0CE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S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p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eake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r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H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i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gh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l</a:t>
            </a:r>
            <a:r>
              <a:rPr dirty="0" sz="3600" spc="-25" b="1">
                <a:solidFill>
                  <a:srgbClr val="D0D0CE"/>
                </a:solidFill>
                <a:latin typeface="Verdana"/>
                <a:cs typeface="Verdana"/>
              </a:rPr>
              <a:t>i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g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h</a:t>
            </a:r>
            <a:r>
              <a:rPr dirty="0" sz="3600" spc="-20" b="1">
                <a:solidFill>
                  <a:srgbClr val="D0D0CE"/>
                </a:solidFill>
                <a:latin typeface="Verdana"/>
                <a:cs typeface="Verdana"/>
              </a:rPr>
              <a:t>t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8462" y="3577590"/>
            <a:ext cx="10896600" cy="0"/>
          </a:xfrm>
          <a:custGeom>
            <a:avLst/>
            <a:gdLst/>
            <a:ahLst/>
            <a:cxnLst/>
            <a:rect l="l" t="t" r="r" b="b"/>
            <a:pathLst>
              <a:path w="10896600" h="0">
                <a:moveTo>
                  <a:pt x="0" y="0"/>
                </a:moveTo>
                <a:lnTo>
                  <a:pt x="10896600" y="0"/>
                </a:lnTo>
              </a:path>
            </a:pathLst>
          </a:custGeom>
          <a:ln w="1905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33115" y="1223500"/>
            <a:ext cx="8035925" cy="471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Verdana"/>
                <a:cs typeface="Verdana"/>
              </a:rPr>
              <a:t>D</a:t>
            </a:r>
            <a:r>
              <a:rPr dirty="0" sz="2000" spc="-295">
                <a:latin typeface="Verdana"/>
                <a:cs typeface="Verdana"/>
              </a:rPr>
              <a:t>r</a:t>
            </a:r>
            <a:r>
              <a:rPr dirty="0" sz="2000">
                <a:latin typeface="Verdana"/>
                <a:cs typeface="Verdana"/>
              </a:rPr>
              <a:t>.</a:t>
            </a:r>
            <a:r>
              <a:rPr dirty="0" sz="2000" spc="-2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R</a:t>
            </a:r>
            <a:r>
              <a:rPr dirty="0" sz="2000" spc="-10">
                <a:latin typeface="Verdana"/>
                <a:cs typeface="Verdana"/>
              </a:rPr>
              <a:t>i</a:t>
            </a:r>
            <a:r>
              <a:rPr dirty="0" sz="2000">
                <a:latin typeface="Verdana"/>
                <a:cs typeface="Verdana"/>
              </a:rPr>
              <a:t>ch</a:t>
            </a:r>
            <a:r>
              <a:rPr dirty="0" sz="2000" spc="-5">
                <a:latin typeface="Verdana"/>
                <a:cs typeface="Verdana"/>
              </a:rPr>
              <a:t> S</a:t>
            </a:r>
            <a:r>
              <a:rPr dirty="0" sz="2000">
                <a:latin typeface="Verdana"/>
                <a:cs typeface="Verdana"/>
              </a:rPr>
              <a:t>t</a:t>
            </a:r>
            <a:r>
              <a:rPr dirty="0" sz="2000" spc="-5">
                <a:latin typeface="Verdana"/>
                <a:cs typeface="Verdana"/>
              </a:rPr>
              <a:t>o</a:t>
            </a:r>
            <a:r>
              <a:rPr dirty="0" sz="2000">
                <a:latin typeface="Verdana"/>
                <a:cs typeface="Verdana"/>
              </a:rPr>
              <a:t>ne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 i="1">
                <a:latin typeface="Verdana"/>
                <a:cs typeface="Verdana"/>
              </a:rPr>
              <a:t>S</a:t>
            </a:r>
            <a:r>
              <a:rPr dirty="0" sz="1800" spc="-10" i="1">
                <a:latin typeface="Verdana"/>
                <a:cs typeface="Verdana"/>
              </a:rPr>
              <a:t>p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5" i="1">
                <a:latin typeface="Verdana"/>
                <a:cs typeface="Verdana"/>
              </a:rPr>
              <a:t>cialis</a:t>
            </a:r>
            <a:r>
              <a:rPr dirty="0" sz="1800" i="1">
                <a:latin typeface="Verdana"/>
                <a:cs typeface="Verdana"/>
              </a:rPr>
              <a:t>t</a:t>
            </a:r>
            <a:r>
              <a:rPr dirty="0" sz="1800" spc="35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E</a:t>
            </a:r>
            <a:r>
              <a:rPr dirty="0" sz="1800" spc="-15" i="1">
                <a:latin typeface="Verdana"/>
                <a:cs typeface="Verdana"/>
              </a:rPr>
              <a:t>x</a:t>
            </a:r>
            <a:r>
              <a:rPr dirty="0" sz="1800" spc="-15" i="1">
                <a:latin typeface="Verdana"/>
                <a:cs typeface="Verdana"/>
              </a:rPr>
              <a:t>ec</a:t>
            </a:r>
            <a:r>
              <a:rPr dirty="0" sz="1800" spc="-15" i="1">
                <a:latin typeface="Verdana"/>
                <a:cs typeface="Verdana"/>
              </a:rPr>
              <a:t>u</a:t>
            </a:r>
            <a:r>
              <a:rPr dirty="0" sz="1800" spc="-5" i="1">
                <a:latin typeface="Verdana"/>
                <a:cs typeface="Verdana"/>
              </a:rPr>
              <a:t>ti</a:t>
            </a:r>
            <a:r>
              <a:rPr dirty="0" sz="1800" i="1">
                <a:latin typeface="Verdana"/>
                <a:cs typeface="Verdana"/>
              </a:rPr>
              <a:t>v</a:t>
            </a:r>
            <a:r>
              <a:rPr dirty="0" sz="1800" spc="-15" i="1">
                <a:latin typeface="Verdana"/>
                <a:cs typeface="Verdana"/>
              </a:rPr>
              <a:t>e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@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5" i="1">
                <a:latin typeface="Verdana"/>
                <a:cs typeface="Verdana"/>
              </a:rPr>
              <a:t>loitte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 spc="-5" i="1">
                <a:latin typeface="Verdana"/>
                <a:cs typeface="Verdana"/>
              </a:rPr>
              <a:t>R</a:t>
            </a:r>
            <a:r>
              <a:rPr dirty="0" sz="1800" i="1">
                <a:latin typeface="Verdana"/>
                <a:cs typeface="Verdana"/>
              </a:rPr>
              <a:t>ET</a:t>
            </a:r>
            <a:r>
              <a:rPr dirty="0" sz="1800" spc="5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15" i="1">
                <a:latin typeface="Verdana"/>
                <a:cs typeface="Verdana"/>
              </a:rPr>
              <a:t>rmy</a:t>
            </a:r>
            <a:r>
              <a:rPr dirty="0" sz="1800" spc="-10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Ma</a:t>
            </a:r>
            <a:r>
              <a:rPr dirty="0" sz="1800" i="1">
                <a:latin typeface="Verdana"/>
                <a:cs typeface="Verdana"/>
              </a:rPr>
              <a:t>j</a:t>
            </a:r>
            <a:r>
              <a:rPr dirty="0" sz="1800" spc="-10" i="1">
                <a:latin typeface="Verdana"/>
                <a:cs typeface="Verdana"/>
              </a:rPr>
              <a:t>or</a:t>
            </a:r>
            <a:r>
              <a:rPr dirty="0" sz="1800" spc="-10" i="1">
                <a:latin typeface="Verdana"/>
                <a:cs typeface="Verdana"/>
              </a:rPr>
              <a:t> </a:t>
            </a:r>
            <a:r>
              <a:rPr dirty="0" sz="1800" spc="-5" i="1">
                <a:latin typeface="Verdana"/>
                <a:cs typeface="Verdana"/>
              </a:rPr>
              <a:t>G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0" i="1">
                <a:latin typeface="Verdana"/>
                <a:cs typeface="Verdana"/>
              </a:rPr>
              <a:t>r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i="1">
                <a:latin typeface="Verdana"/>
                <a:cs typeface="Verdana"/>
              </a:rPr>
              <a:t>l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- 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5" i="1">
                <a:latin typeface="Verdana"/>
                <a:cs typeface="Verdana"/>
              </a:rPr>
              <a:t>cti</a:t>
            </a:r>
            <a:r>
              <a:rPr dirty="0" sz="1800" i="1">
                <a:latin typeface="Verdana"/>
                <a:cs typeface="Verdana"/>
              </a:rPr>
              <a:t>v</a:t>
            </a:r>
            <a:r>
              <a:rPr dirty="0" sz="1800" spc="-15" i="1">
                <a:latin typeface="Verdana"/>
                <a:cs typeface="Verdana"/>
              </a:rPr>
              <a:t>e</a:t>
            </a:r>
            <a:r>
              <a:rPr dirty="0" sz="1800" spc="2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B</a:t>
            </a:r>
            <a:r>
              <a:rPr dirty="0" sz="1800" spc="-15" i="1">
                <a:latin typeface="Verdana"/>
                <a:cs typeface="Verdana"/>
              </a:rPr>
              <a:t>oar</a:t>
            </a:r>
            <a:r>
              <a:rPr dirty="0" sz="1800" spc="-10" i="1">
                <a:latin typeface="Verdana"/>
                <a:cs typeface="Verdana"/>
              </a:rPr>
              <a:t>d</a:t>
            </a:r>
            <a:r>
              <a:rPr dirty="0" sz="1800" spc="-5" i="1">
                <a:latin typeface="Verdana"/>
                <a:cs typeface="Verdana"/>
              </a:rPr>
              <a:t>-</a:t>
            </a:r>
            <a:r>
              <a:rPr dirty="0" sz="1800" i="1">
                <a:latin typeface="Verdana"/>
                <a:cs typeface="Verdana"/>
              </a:rPr>
              <a:t>C</a:t>
            </a:r>
            <a:r>
              <a:rPr dirty="0" sz="1800" spc="-15" i="1">
                <a:latin typeface="Verdana"/>
                <a:cs typeface="Verdana"/>
              </a:rPr>
              <a:t>er</a:t>
            </a:r>
            <a:r>
              <a:rPr dirty="0" sz="1800" spc="-5" i="1">
                <a:latin typeface="Verdana"/>
                <a:cs typeface="Verdana"/>
              </a:rPr>
              <a:t>ti</a:t>
            </a:r>
            <a:r>
              <a:rPr dirty="0" sz="1800" i="1">
                <a:latin typeface="Verdana"/>
                <a:cs typeface="Verdana"/>
              </a:rPr>
              <a:t>f</a:t>
            </a:r>
            <a:r>
              <a:rPr dirty="0" sz="1800" spc="-5" i="1">
                <a:latin typeface="Verdana"/>
                <a:cs typeface="Verdana"/>
              </a:rPr>
              <a:t>ie</a:t>
            </a:r>
            <a:r>
              <a:rPr dirty="0" sz="1800" i="1">
                <a:latin typeface="Verdana"/>
                <a:cs typeface="Verdana"/>
              </a:rPr>
              <a:t>d</a:t>
            </a:r>
            <a:r>
              <a:rPr dirty="0" sz="1800" spc="3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15" i="1">
                <a:latin typeface="Verdana"/>
                <a:cs typeface="Verdana"/>
              </a:rPr>
              <a:t>er</a:t>
            </a:r>
            <a:r>
              <a:rPr dirty="0" sz="1800" i="1">
                <a:latin typeface="Verdana"/>
                <a:cs typeface="Verdana"/>
              </a:rPr>
              <a:t>m</a:t>
            </a:r>
            <a:r>
              <a:rPr dirty="0" sz="1800" spc="-15" i="1">
                <a:latin typeface="Verdana"/>
                <a:cs typeface="Verdana"/>
              </a:rPr>
              <a:t>ato</a:t>
            </a:r>
            <a:r>
              <a:rPr dirty="0" sz="1800" spc="-5" i="1">
                <a:latin typeface="Verdana"/>
                <a:cs typeface="Verdana"/>
              </a:rPr>
              <a:t>lo</a:t>
            </a:r>
            <a:r>
              <a:rPr dirty="0" sz="1800" spc="-20" i="1">
                <a:latin typeface="Verdana"/>
                <a:cs typeface="Verdana"/>
              </a:rPr>
              <a:t>g</a:t>
            </a:r>
            <a:r>
              <a:rPr dirty="0" sz="1800" spc="-5" i="1">
                <a:latin typeface="Verdana"/>
                <a:cs typeface="Verdana"/>
              </a:rPr>
              <a:t>ist</a:t>
            </a:r>
            <a:endParaRPr sz="1800">
              <a:latin typeface="Verdana"/>
              <a:cs typeface="Verdana"/>
            </a:endParaRPr>
          </a:p>
          <a:p>
            <a:pPr marL="12700" marR="123825">
              <a:lnSpc>
                <a:spcPct val="100000"/>
              </a:lnSpc>
              <a:spcBef>
                <a:spcPts val="1440"/>
              </a:spcBef>
            </a:pPr>
            <a:r>
              <a:rPr dirty="0" sz="1200" spc="5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gui</a:t>
            </a:r>
            <a:r>
              <a:rPr dirty="0" sz="1200" spc="-15">
                <a:latin typeface="Verdana"/>
                <a:cs typeface="Verdana"/>
              </a:rPr>
              <a:t>danc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re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ansf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pul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t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m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il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itt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us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Ac</a:t>
            </a:r>
            <a:r>
              <a:rPr dirty="0" sz="1200" spc="-5">
                <a:latin typeface="Verdana"/>
                <a:cs typeface="Verdana"/>
              </a:rPr>
              <a:t>tin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ta</a:t>
            </a:r>
            <a:r>
              <a:rPr dirty="0" sz="1200" spc="-10">
                <a:latin typeface="Verdana"/>
                <a:cs typeface="Verdana"/>
              </a:rPr>
              <a:t>ry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Adm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ac</a:t>
            </a:r>
            <a:r>
              <a:rPr dirty="0" sz="1200" spc="-5">
                <a:latin typeface="Verdana"/>
                <a:cs typeface="Verdana"/>
              </a:rPr>
              <a:t>tic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mat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t w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5">
                <a:latin typeface="Verdana"/>
                <a:cs typeface="Verdana"/>
              </a:rPr>
              <a:t>ack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ro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5">
                <a:latin typeface="Verdana"/>
                <a:cs typeface="Verdana"/>
              </a:rPr>
              <a:t>ann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5">
                <a:latin typeface="Verdana"/>
                <a:cs typeface="Verdana"/>
              </a:rPr>
              <a:t>V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 spc="-15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ili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ac</a:t>
            </a:r>
            <a:r>
              <a:rPr dirty="0" sz="1200" spc="-5">
                <a:latin typeface="Verdana"/>
                <a:cs typeface="Verdana"/>
              </a:rPr>
              <a:t>tic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5">
                <a:latin typeface="Verdana"/>
                <a:cs typeface="Verdana"/>
              </a:rPr>
              <a:t>us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nt,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ilit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5">
                <a:latin typeface="Verdana"/>
                <a:cs typeface="Verdana"/>
              </a:rPr>
              <a:t> 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5">
                <a:latin typeface="Verdana"/>
                <a:cs typeface="Verdana"/>
              </a:rPr>
              <a:t>ee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(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mman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ilit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ll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mman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rom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achm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mman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2</a:t>
            </a:r>
            <a:r>
              <a:rPr dirty="0" sz="1200" spc="-10">
                <a:latin typeface="Verdana"/>
                <a:cs typeface="Verdana"/>
              </a:rPr>
              <a:t>3</a:t>
            </a:r>
            <a:r>
              <a:rPr dirty="0" sz="1200" spc="-30">
                <a:latin typeface="Verdana"/>
                <a:cs typeface="Verdana"/>
              </a:rPr>
              <a:t>-</a:t>
            </a:r>
            <a:r>
              <a:rPr dirty="0" sz="1200" spc="-25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3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es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5">
                <a:latin typeface="Verdana"/>
                <a:cs typeface="Verdana"/>
              </a:rPr>
              <a:t>unctuat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mu</a:t>
            </a:r>
            <a:r>
              <a:rPr dirty="0" sz="1200" spc="-10">
                <a:latin typeface="Verdana"/>
                <a:cs typeface="Verdana"/>
              </a:rPr>
              <a:t>lti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 spc="-10">
                <a:latin typeface="Verdana"/>
                <a:cs typeface="Verdana"/>
              </a:rPr>
              <a:t>ll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Ac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-</a:t>
            </a:r>
            <a:r>
              <a:rPr dirty="0" sz="1200" spc="-15">
                <a:latin typeface="Verdana"/>
                <a:cs typeface="Verdana"/>
              </a:rPr>
              <a:t>Dut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iti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ns</a:t>
            </a:r>
            <a:r>
              <a:rPr dirty="0" sz="1200" spc="-5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4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2000">
                <a:latin typeface="Verdana"/>
                <a:cs typeface="Verdana"/>
              </a:rPr>
              <a:t>M</a:t>
            </a:r>
            <a:r>
              <a:rPr dirty="0" sz="2000" spc="-295">
                <a:latin typeface="Verdana"/>
                <a:cs typeface="Verdana"/>
              </a:rPr>
              <a:t>r</a:t>
            </a:r>
            <a:r>
              <a:rPr dirty="0" sz="2000">
                <a:latin typeface="Verdana"/>
                <a:cs typeface="Verdana"/>
              </a:rPr>
              <a:t>.</a:t>
            </a:r>
            <a:r>
              <a:rPr dirty="0" sz="2000" spc="-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tt</a:t>
            </a:r>
            <a:r>
              <a:rPr dirty="0" sz="2000" spc="-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c</a:t>
            </a:r>
            <a:r>
              <a:rPr dirty="0" sz="2000" spc="-5">
                <a:latin typeface="Verdana"/>
                <a:cs typeface="Verdana"/>
              </a:rPr>
              <a:t>c</a:t>
            </a:r>
            <a:r>
              <a:rPr dirty="0" sz="2000" spc="-20">
                <a:latin typeface="Verdana"/>
                <a:cs typeface="Verdana"/>
              </a:rPr>
              <a:t>a</a:t>
            </a:r>
            <a:r>
              <a:rPr dirty="0" sz="2000" spc="-35">
                <a:latin typeface="Verdana"/>
                <a:cs typeface="Verdana"/>
              </a:rPr>
              <a:t>v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 spc="-10">
                <a:latin typeface="Verdana"/>
                <a:cs typeface="Verdana"/>
              </a:rPr>
              <a:t>l</a:t>
            </a:r>
            <a:r>
              <a:rPr dirty="0" sz="2000"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dirty="0" sz="1800" spc="-5" i="1">
                <a:latin typeface="Verdana"/>
                <a:cs typeface="Verdana"/>
              </a:rPr>
              <a:t>L</a:t>
            </a:r>
            <a:r>
              <a:rPr dirty="0" sz="1800" spc="-20" i="1">
                <a:latin typeface="Verdana"/>
                <a:cs typeface="Verdana"/>
              </a:rPr>
              <a:t>ea</a:t>
            </a:r>
            <a:r>
              <a:rPr dirty="0" sz="1800" spc="-25" i="1">
                <a:latin typeface="Verdana"/>
                <a:cs typeface="Verdana"/>
              </a:rPr>
              <a:t>d</a:t>
            </a:r>
            <a:r>
              <a:rPr dirty="0" sz="1800" spc="-10" i="1">
                <a:latin typeface="Verdana"/>
                <a:cs typeface="Verdana"/>
              </a:rPr>
              <a:t>s</a:t>
            </a:r>
            <a:r>
              <a:rPr dirty="0" sz="180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5" i="1">
                <a:latin typeface="Verdana"/>
                <a:cs typeface="Verdana"/>
              </a:rPr>
              <a:t>loitte</a:t>
            </a:r>
            <a:r>
              <a:rPr dirty="0" sz="1800" spc="-10" i="1">
                <a:latin typeface="Verdana"/>
                <a:cs typeface="Verdana"/>
              </a:rPr>
              <a:t>’</a:t>
            </a:r>
            <a:r>
              <a:rPr dirty="0" sz="1800" spc="-10" i="1">
                <a:latin typeface="Verdana"/>
                <a:cs typeface="Verdana"/>
              </a:rPr>
              <a:t>s</a:t>
            </a:r>
            <a:r>
              <a:rPr dirty="0" sz="1800" spc="45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V</a:t>
            </a:r>
            <a:r>
              <a:rPr dirty="0" sz="1800" spc="-15" i="1">
                <a:latin typeface="Verdana"/>
                <a:cs typeface="Verdana"/>
              </a:rPr>
              <a:t>A</a:t>
            </a:r>
            <a:r>
              <a:rPr dirty="0" sz="1800" spc="-5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C</a:t>
            </a:r>
            <a:r>
              <a:rPr dirty="0" sz="1800" spc="-15" i="1">
                <a:latin typeface="Verdana"/>
                <a:cs typeface="Verdana"/>
              </a:rPr>
              <a:t>y</a:t>
            </a:r>
            <a:r>
              <a:rPr dirty="0" sz="1800" spc="-10" i="1">
                <a:latin typeface="Verdana"/>
                <a:cs typeface="Verdana"/>
              </a:rPr>
              <a:t>b</a:t>
            </a:r>
            <a:r>
              <a:rPr dirty="0" sz="1800" spc="-15" i="1">
                <a:latin typeface="Verdana"/>
                <a:cs typeface="Verdana"/>
              </a:rPr>
              <a:t>ersec</a:t>
            </a:r>
            <a:r>
              <a:rPr dirty="0" sz="1800" spc="-15" i="1">
                <a:latin typeface="Verdana"/>
                <a:cs typeface="Verdana"/>
              </a:rPr>
              <a:t>u</a:t>
            </a:r>
            <a:r>
              <a:rPr dirty="0" sz="1800" spc="-15" i="1">
                <a:latin typeface="Verdana"/>
                <a:cs typeface="Verdana"/>
              </a:rPr>
              <a:t>r</a:t>
            </a:r>
            <a:r>
              <a:rPr dirty="0" sz="1800" spc="-5" i="1">
                <a:latin typeface="Verdana"/>
                <a:cs typeface="Verdana"/>
              </a:rPr>
              <a:t>it</a:t>
            </a:r>
            <a:r>
              <a:rPr dirty="0" sz="1800" i="1">
                <a:latin typeface="Verdana"/>
                <a:cs typeface="Verdana"/>
              </a:rPr>
              <a:t>y</a:t>
            </a:r>
            <a:r>
              <a:rPr dirty="0" sz="1800" spc="3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I</a:t>
            </a:r>
            <a:r>
              <a:rPr dirty="0" sz="1800" spc="-15" i="1">
                <a:latin typeface="Verdana"/>
                <a:cs typeface="Verdana"/>
              </a:rPr>
              <a:t>nn</a:t>
            </a:r>
            <a:r>
              <a:rPr dirty="0" sz="1800" spc="-20" i="1">
                <a:latin typeface="Verdana"/>
                <a:cs typeface="Verdana"/>
              </a:rPr>
              <a:t>o</a:t>
            </a:r>
            <a:r>
              <a:rPr dirty="0" sz="1800" spc="-15" i="1">
                <a:latin typeface="Verdana"/>
                <a:cs typeface="Verdana"/>
              </a:rPr>
              <a:t>v</a:t>
            </a:r>
            <a:r>
              <a:rPr dirty="0" sz="1800" spc="-15" i="1">
                <a:latin typeface="Verdana"/>
                <a:cs typeface="Verdana"/>
              </a:rPr>
              <a:t>atio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10" i="1">
                <a:latin typeface="Verdana"/>
                <a:cs typeface="Verdana"/>
              </a:rPr>
              <a:t> P</a:t>
            </a:r>
            <a:r>
              <a:rPr dirty="0" sz="1800" spc="-15" i="1">
                <a:latin typeface="Verdana"/>
                <a:cs typeface="Verdana"/>
              </a:rPr>
              <a:t>rogra</a:t>
            </a:r>
            <a:r>
              <a:rPr dirty="0" sz="1800" spc="-20" i="1">
                <a:latin typeface="Verdana"/>
                <a:cs typeface="Verdana"/>
              </a:rPr>
              <a:t>m</a:t>
            </a:r>
            <a:r>
              <a:rPr dirty="0" sz="1800" i="1">
                <a:latin typeface="Verdana"/>
                <a:cs typeface="Verdana"/>
              </a:rPr>
              <a:t> 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20" i="1">
                <a:latin typeface="Verdana"/>
                <a:cs typeface="Verdana"/>
              </a:rPr>
              <a:t>gage</a:t>
            </a:r>
            <a:r>
              <a:rPr dirty="0" sz="1800" i="1">
                <a:latin typeface="Verdana"/>
                <a:cs typeface="Verdana"/>
              </a:rPr>
              <a:t>m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i="1"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  <a:p>
            <a:pPr marL="83820" marR="5080">
              <a:lnSpc>
                <a:spcPct val="100000"/>
              </a:lnSpc>
              <a:spcBef>
                <a:spcPts val="1440"/>
              </a:spcBef>
            </a:pP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cyb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cu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chn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hca</a:t>
            </a:r>
            <a:r>
              <a:rPr dirty="0" sz="1200" spc="-10">
                <a:latin typeface="Verdana"/>
                <a:cs typeface="Verdana"/>
              </a:rPr>
              <a:t>re</a:t>
            </a:r>
            <a:r>
              <a:rPr dirty="0" sz="1200" spc="-10">
                <a:latin typeface="Verdana"/>
                <a:cs typeface="Verdana"/>
              </a:rPr>
              <a:t> or</a:t>
            </a:r>
            <a:r>
              <a:rPr dirty="0" sz="1200" spc="-15">
                <a:latin typeface="Verdana"/>
                <a:cs typeface="Verdana"/>
              </a:rPr>
              <a:t>ga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z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cad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xp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 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mp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x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cyb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chn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ro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am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ca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nm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ps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15">
                <a:latin typeface="Verdana"/>
                <a:cs typeface="Verdana"/>
              </a:rPr>
              <a:t>ga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z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b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chn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25">
                <a:latin typeface="Verdana"/>
                <a:cs typeface="Verdana"/>
              </a:rPr>
              <a:t>k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AI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il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mana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un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que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sks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publ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sh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ugh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p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g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chn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W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ee</a:t>
            </a:r>
            <a:r>
              <a:rPr dirty="0" sz="1200">
                <a:latin typeface="Verdana"/>
                <a:cs typeface="Verdana"/>
              </a:rPr>
              <a:t>t </a:t>
            </a:r>
            <a:r>
              <a:rPr dirty="0" sz="1200" spc="-20">
                <a:latin typeface="Verdana"/>
                <a:cs typeface="Verdana"/>
              </a:rPr>
              <a:t>J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na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Slat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x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5">
                <a:latin typeface="Verdana"/>
                <a:cs typeface="Verdana"/>
              </a:rPr>
              <a:t>G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1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tif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Inf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S</a:t>
            </a:r>
            <a:r>
              <a:rPr dirty="0" sz="1200" spc="-15">
                <a:latin typeface="Verdana"/>
                <a:cs typeface="Verdana"/>
              </a:rPr>
              <a:t>yst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cu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y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ro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bach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or's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rom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30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mas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r's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rom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ll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Un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 spc="-120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067" y="1136903"/>
            <a:ext cx="2061971" cy="2061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5067" y="3700271"/>
            <a:ext cx="2061971" cy="2061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753" rIns="0" bIns="0" rtlCol="0" vert="horz">
            <a:spAutoFit/>
          </a:bodyPr>
          <a:lstStyle/>
          <a:p>
            <a:pPr marL="249554">
              <a:lnSpc>
                <a:spcPct val="100000"/>
              </a:lnSpc>
            </a:pPr>
            <a:r>
              <a:rPr dirty="0" sz="3800" spc="-10"/>
              <a:t>R</a:t>
            </a:r>
            <a:r>
              <a:rPr dirty="0" sz="3800" spc="5"/>
              <a:t>e</a:t>
            </a:r>
            <a:r>
              <a:rPr dirty="0" sz="3800" spc="-10"/>
              <a:t>s</a:t>
            </a:r>
            <a:r>
              <a:rPr dirty="0" sz="3800" spc="-5"/>
              <a:t>pon</a:t>
            </a:r>
            <a:r>
              <a:rPr dirty="0" sz="3800" spc="-10"/>
              <a:t>s</a:t>
            </a:r>
            <a:r>
              <a:rPr dirty="0" sz="3800" spc="-10"/>
              <a:t>i</a:t>
            </a:r>
            <a:r>
              <a:rPr dirty="0" sz="3800" spc="-5"/>
              <a:t>b</a:t>
            </a:r>
            <a:r>
              <a:rPr dirty="0" sz="3800"/>
              <a:t>le</a:t>
            </a:r>
            <a:r>
              <a:rPr dirty="0" sz="3800" spc="-95"/>
              <a:t> </a:t>
            </a:r>
            <a:r>
              <a:rPr dirty="0" sz="3800"/>
              <a:t>AI</a:t>
            </a:r>
            <a:r>
              <a:rPr dirty="0" sz="3800" spc="-85"/>
              <a:t> </a:t>
            </a:r>
            <a:r>
              <a:rPr dirty="0" sz="3800" spc="-10"/>
              <a:t>i</a:t>
            </a:r>
            <a:r>
              <a:rPr dirty="0" sz="3800" spc="-5"/>
              <a:t>n</a:t>
            </a:r>
            <a:r>
              <a:rPr dirty="0" sz="3800" spc="-10"/>
              <a:t>i</a:t>
            </a:r>
            <a:r>
              <a:rPr dirty="0" sz="3800"/>
              <a:t>t</a:t>
            </a:r>
            <a:r>
              <a:rPr dirty="0" sz="3800" spc="-10"/>
              <a:t>i</a:t>
            </a:r>
            <a:r>
              <a:rPr dirty="0" sz="3800" spc="-10"/>
              <a:t>a</a:t>
            </a:r>
            <a:r>
              <a:rPr dirty="0" sz="3800"/>
              <a:t>t</a:t>
            </a:r>
            <a:r>
              <a:rPr dirty="0" sz="3800" spc="-10"/>
              <a:t>i</a:t>
            </a:r>
            <a:r>
              <a:rPr dirty="0" sz="3800" spc="-5"/>
              <a:t>v</a:t>
            </a:r>
            <a:r>
              <a:rPr dirty="0" sz="3800" spc="5"/>
              <a:t>e</a:t>
            </a:r>
            <a:r>
              <a:rPr dirty="0" sz="3800"/>
              <a:t>s</a:t>
            </a:r>
            <a:r>
              <a:rPr dirty="0" sz="3800" spc="-110"/>
              <a:t> </a:t>
            </a:r>
            <a:r>
              <a:rPr dirty="0" sz="3800" spc="-10"/>
              <a:t>i</a:t>
            </a:r>
            <a:r>
              <a:rPr dirty="0" sz="3800"/>
              <a:t>n</a:t>
            </a:r>
            <a:r>
              <a:rPr dirty="0" sz="3800" spc="-85"/>
              <a:t> </a:t>
            </a:r>
            <a:r>
              <a:rPr dirty="0" sz="3800"/>
              <a:t>t</a:t>
            </a:r>
            <a:r>
              <a:rPr dirty="0" sz="3800" spc="-5"/>
              <a:t>h</a:t>
            </a:r>
            <a:r>
              <a:rPr dirty="0" sz="3800"/>
              <a:t>e</a:t>
            </a:r>
            <a:r>
              <a:rPr dirty="0" sz="3800" spc="-100"/>
              <a:t> </a:t>
            </a:r>
            <a:r>
              <a:rPr dirty="0" sz="3800" spc="5"/>
              <a:t>F</a:t>
            </a:r>
            <a:r>
              <a:rPr dirty="0" sz="3800"/>
              <a:t>e</a:t>
            </a:r>
            <a:r>
              <a:rPr dirty="0" sz="3800" spc="-5"/>
              <a:t>d</a:t>
            </a:r>
            <a:r>
              <a:rPr dirty="0" sz="3800"/>
              <a:t>er</a:t>
            </a:r>
            <a:r>
              <a:rPr dirty="0" sz="3800" spc="-10"/>
              <a:t>a</a:t>
            </a:r>
            <a:r>
              <a:rPr dirty="0" sz="3800" spc="-10"/>
              <a:t>l</a:t>
            </a:r>
            <a:r>
              <a:rPr dirty="0" sz="3800" spc="-110"/>
              <a:t> </a:t>
            </a:r>
            <a:r>
              <a:rPr dirty="0" sz="3800" spc="-15"/>
              <a:t>G</a:t>
            </a:r>
            <a:r>
              <a:rPr dirty="0" sz="3800" spc="-20"/>
              <a:t>o</a:t>
            </a:r>
            <a:r>
              <a:rPr dirty="0" sz="3800" spc="-15"/>
              <a:t>v</a:t>
            </a:r>
            <a:r>
              <a:rPr dirty="0" sz="3800" spc="-10"/>
              <a:t>er</a:t>
            </a:r>
            <a:r>
              <a:rPr dirty="0" sz="3800" spc="-15"/>
              <a:t>nm</a:t>
            </a:r>
            <a:r>
              <a:rPr dirty="0" sz="3800" spc="-10"/>
              <a:t>e</a:t>
            </a:r>
            <a:r>
              <a:rPr dirty="0" sz="3800" spc="-15"/>
              <a:t>n</a:t>
            </a:r>
            <a:r>
              <a:rPr dirty="0" sz="3800"/>
              <a:t>t</a:t>
            </a:r>
            <a:endParaRPr sz="3800"/>
          </a:p>
        </p:txBody>
      </p:sp>
      <p:sp>
        <p:nvSpPr>
          <p:cNvPr id="8" name="object 8"/>
          <p:cNvSpPr/>
          <p:nvPr/>
        </p:nvSpPr>
        <p:spPr>
          <a:xfrm>
            <a:off x="156210" y="3074670"/>
            <a:ext cx="11867515" cy="0"/>
          </a:xfrm>
          <a:custGeom>
            <a:avLst/>
            <a:gdLst/>
            <a:ahLst/>
            <a:cxnLst/>
            <a:rect l="l" t="t" r="r" b="b"/>
            <a:pathLst>
              <a:path w="11867515" h="0">
                <a:moveTo>
                  <a:pt x="0" y="0"/>
                </a:moveTo>
                <a:lnTo>
                  <a:pt x="1186710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09119" y="3029711"/>
            <a:ext cx="85725" cy="86995"/>
          </a:xfrm>
          <a:custGeom>
            <a:avLst/>
            <a:gdLst/>
            <a:ahLst/>
            <a:cxnLst/>
            <a:rect l="l" t="t" r="r" b="b"/>
            <a:pathLst>
              <a:path w="85725" h="86994">
                <a:moveTo>
                  <a:pt x="0" y="0"/>
                </a:moveTo>
                <a:lnTo>
                  <a:pt x="0" y="86868"/>
                </a:lnTo>
                <a:lnTo>
                  <a:pt x="85344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95588" y="3105255"/>
            <a:ext cx="4222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Calibri"/>
                <a:cs typeface="Calibri"/>
              </a:rPr>
              <a:t>2019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923" y="3802380"/>
            <a:ext cx="3657599" cy="1257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9354" y="3797808"/>
            <a:ext cx="3667125" cy="1266825"/>
          </a:xfrm>
          <a:custGeom>
            <a:avLst/>
            <a:gdLst/>
            <a:ahLst/>
            <a:cxnLst/>
            <a:rect l="l" t="t" r="r" b="b"/>
            <a:pathLst>
              <a:path w="3667125" h="1266825">
                <a:moveTo>
                  <a:pt x="214058" y="0"/>
                </a:moveTo>
                <a:lnTo>
                  <a:pt x="3452698" y="0"/>
                </a:lnTo>
                <a:lnTo>
                  <a:pt x="3495624" y="4330"/>
                </a:lnTo>
                <a:lnTo>
                  <a:pt x="3535870" y="16814"/>
                </a:lnTo>
                <a:lnTo>
                  <a:pt x="3572281" y="36576"/>
                </a:lnTo>
                <a:lnTo>
                  <a:pt x="3603993" y="62725"/>
                </a:lnTo>
                <a:lnTo>
                  <a:pt x="3630168" y="94449"/>
                </a:lnTo>
                <a:lnTo>
                  <a:pt x="3649929" y="130848"/>
                </a:lnTo>
                <a:lnTo>
                  <a:pt x="3662413" y="171081"/>
                </a:lnTo>
                <a:lnTo>
                  <a:pt x="3666744" y="214020"/>
                </a:lnTo>
                <a:lnTo>
                  <a:pt x="3666744" y="1052423"/>
                </a:lnTo>
                <a:lnTo>
                  <a:pt x="3662413" y="1095362"/>
                </a:lnTo>
                <a:lnTo>
                  <a:pt x="3649929" y="1135595"/>
                </a:lnTo>
                <a:lnTo>
                  <a:pt x="3630168" y="1171994"/>
                </a:lnTo>
                <a:lnTo>
                  <a:pt x="3603993" y="1203706"/>
                </a:lnTo>
                <a:lnTo>
                  <a:pt x="3572281" y="1229868"/>
                </a:lnTo>
                <a:lnTo>
                  <a:pt x="3535870" y="1249629"/>
                </a:lnTo>
                <a:lnTo>
                  <a:pt x="3495624" y="1262113"/>
                </a:lnTo>
                <a:lnTo>
                  <a:pt x="3452698" y="1266444"/>
                </a:lnTo>
                <a:lnTo>
                  <a:pt x="214058" y="1266444"/>
                </a:lnTo>
                <a:lnTo>
                  <a:pt x="171107" y="1262113"/>
                </a:lnTo>
                <a:lnTo>
                  <a:pt x="130886" y="1249629"/>
                </a:lnTo>
                <a:lnTo>
                  <a:pt x="94475" y="1229868"/>
                </a:lnTo>
                <a:lnTo>
                  <a:pt x="62750" y="1203706"/>
                </a:lnTo>
                <a:lnTo>
                  <a:pt x="36576" y="1171994"/>
                </a:lnTo>
                <a:lnTo>
                  <a:pt x="16827" y="1135595"/>
                </a:lnTo>
                <a:lnTo>
                  <a:pt x="4330" y="1095362"/>
                </a:lnTo>
                <a:lnTo>
                  <a:pt x="0" y="1052423"/>
                </a:lnTo>
                <a:lnTo>
                  <a:pt x="0" y="214020"/>
                </a:lnTo>
                <a:lnTo>
                  <a:pt x="4330" y="171081"/>
                </a:lnTo>
                <a:lnTo>
                  <a:pt x="16827" y="130848"/>
                </a:lnTo>
                <a:lnTo>
                  <a:pt x="36576" y="94449"/>
                </a:lnTo>
                <a:lnTo>
                  <a:pt x="62750" y="62725"/>
                </a:lnTo>
                <a:lnTo>
                  <a:pt x="94475" y="36576"/>
                </a:lnTo>
                <a:lnTo>
                  <a:pt x="130886" y="16814"/>
                </a:lnTo>
                <a:lnTo>
                  <a:pt x="171107" y="4330"/>
                </a:lnTo>
                <a:lnTo>
                  <a:pt x="21405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70838" y="3059429"/>
            <a:ext cx="4445" cy="713105"/>
          </a:xfrm>
          <a:custGeom>
            <a:avLst/>
            <a:gdLst/>
            <a:ahLst/>
            <a:cxnLst/>
            <a:rect l="l" t="t" r="r" b="b"/>
            <a:pathLst>
              <a:path w="4444" h="713104">
                <a:moveTo>
                  <a:pt x="0" y="0"/>
                </a:moveTo>
                <a:lnTo>
                  <a:pt x="4318" y="7128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7763" y="1348740"/>
            <a:ext cx="2570987" cy="84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3188" y="1344167"/>
            <a:ext cx="2580005" cy="853440"/>
          </a:xfrm>
          <a:custGeom>
            <a:avLst/>
            <a:gdLst/>
            <a:ahLst/>
            <a:cxnLst/>
            <a:rect l="l" t="t" r="r" b="b"/>
            <a:pathLst>
              <a:path w="2580005" h="853439">
                <a:moveTo>
                  <a:pt x="145211" y="0"/>
                </a:moveTo>
                <a:lnTo>
                  <a:pt x="2434780" y="0"/>
                </a:lnTo>
                <a:lnTo>
                  <a:pt x="2463863" y="2933"/>
                </a:lnTo>
                <a:lnTo>
                  <a:pt x="2515882" y="24815"/>
                </a:lnTo>
                <a:lnTo>
                  <a:pt x="2555189" y="64071"/>
                </a:lnTo>
                <a:lnTo>
                  <a:pt x="2577071" y="116078"/>
                </a:lnTo>
                <a:lnTo>
                  <a:pt x="2580005" y="145122"/>
                </a:lnTo>
                <a:lnTo>
                  <a:pt x="2580005" y="708050"/>
                </a:lnTo>
                <a:lnTo>
                  <a:pt x="2568587" y="764400"/>
                </a:lnTo>
                <a:lnTo>
                  <a:pt x="2537421" y="810615"/>
                </a:lnTo>
                <a:lnTo>
                  <a:pt x="2491181" y="841781"/>
                </a:lnTo>
                <a:lnTo>
                  <a:pt x="2434780" y="853186"/>
                </a:lnTo>
                <a:lnTo>
                  <a:pt x="145211" y="853186"/>
                </a:lnTo>
                <a:lnTo>
                  <a:pt x="88836" y="841781"/>
                </a:lnTo>
                <a:lnTo>
                  <a:pt x="42595" y="810615"/>
                </a:lnTo>
                <a:lnTo>
                  <a:pt x="11404" y="764400"/>
                </a:lnTo>
                <a:lnTo>
                  <a:pt x="0" y="708050"/>
                </a:lnTo>
                <a:lnTo>
                  <a:pt x="0" y="145122"/>
                </a:lnTo>
                <a:lnTo>
                  <a:pt x="11404" y="88785"/>
                </a:lnTo>
                <a:lnTo>
                  <a:pt x="42595" y="42557"/>
                </a:lnTo>
                <a:lnTo>
                  <a:pt x="88836" y="11404"/>
                </a:lnTo>
                <a:lnTo>
                  <a:pt x="14521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06217" y="2199894"/>
            <a:ext cx="0" cy="868680"/>
          </a:xfrm>
          <a:custGeom>
            <a:avLst/>
            <a:gdLst/>
            <a:ahLst/>
            <a:cxnLst/>
            <a:rect l="l" t="t" r="r" b="b"/>
            <a:pathLst>
              <a:path w="0" h="868680">
                <a:moveTo>
                  <a:pt x="0" y="0"/>
                </a:moveTo>
                <a:lnTo>
                  <a:pt x="0" y="86814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53995" y="5257800"/>
            <a:ext cx="3657599" cy="1280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49426" y="5253228"/>
            <a:ext cx="3667125" cy="1289685"/>
          </a:xfrm>
          <a:custGeom>
            <a:avLst/>
            <a:gdLst/>
            <a:ahLst/>
            <a:cxnLst/>
            <a:rect l="l" t="t" r="r" b="b"/>
            <a:pathLst>
              <a:path w="3667125" h="1289684">
                <a:moveTo>
                  <a:pt x="217855" y="0"/>
                </a:moveTo>
                <a:lnTo>
                  <a:pt x="3448875" y="0"/>
                </a:lnTo>
                <a:lnTo>
                  <a:pt x="3492576" y="4406"/>
                </a:lnTo>
                <a:lnTo>
                  <a:pt x="3533533" y="17119"/>
                </a:lnTo>
                <a:lnTo>
                  <a:pt x="3570592" y="37223"/>
                </a:lnTo>
                <a:lnTo>
                  <a:pt x="3602863" y="63842"/>
                </a:lnTo>
                <a:lnTo>
                  <a:pt x="3629507" y="96126"/>
                </a:lnTo>
                <a:lnTo>
                  <a:pt x="3649611" y="133172"/>
                </a:lnTo>
                <a:lnTo>
                  <a:pt x="3662337" y="174117"/>
                </a:lnTo>
                <a:lnTo>
                  <a:pt x="3666743" y="217817"/>
                </a:lnTo>
                <a:lnTo>
                  <a:pt x="3666743" y="1071486"/>
                </a:lnTo>
                <a:lnTo>
                  <a:pt x="3662337" y="1115187"/>
                </a:lnTo>
                <a:lnTo>
                  <a:pt x="3649611" y="1156131"/>
                </a:lnTo>
                <a:lnTo>
                  <a:pt x="3629507" y="1193177"/>
                </a:lnTo>
                <a:lnTo>
                  <a:pt x="3602863" y="1225461"/>
                </a:lnTo>
                <a:lnTo>
                  <a:pt x="3570592" y="1252080"/>
                </a:lnTo>
                <a:lnTo>
                  <a:pt x="3533533" y="1272184"/>
                </a:lnTo>
                <a:lnTo>
                  <a:pt x="3492576" y="1284897"/>
                </a:lnTo>
                <a:lnTo>
                  <a:pt x="3448875" y="1289304"/>
                </a:lnTo>
                <a:lnTo>
                  <a:pt x="217855" y="1289304"/>
                </a:lnTo>
                <a:lnTo>
                  <a:pt x="174142" y="1284897"/>
                </a:lnTo>
                <a:lnTo>
                  <a:pt x="133197" y="1272184"/>
                </a:lnTo>
                <a:lnTo>
                  <a:pt x="96138" y="1252080"/>
                </a:lnTo>
                <a:lnTo>
                  <a:pt x="63855" y="1225461"/>
                </a:lnTo>
                <a:lnTo>
                  <a:pt x="37210" y="1193177"/>
                </a:lnTo>
                <a:lnTo>
                  <a:pt x="17119" y="1156131"/>
                </a:lnTo>
                <a:lnTo>
                  <a:pt x="4406" y="1115187"/>
                </a:lnTo>
                <a:lnTo>
                  <a:pt x="0" y="1071486"/>
                </a:lnTo>
                <a:lnTo>
                  <a:pt x="0" y="217817"/>
                </a:lnTo>
                <a:lnTo>
                  <a:pt x="4406" y="174117"/>
                </a:lnTo>
                <a:lnTo>
                  <a:pt x="17119" y="133172"/>
                </a:lnTo>
                <a:lnTo>
                  <a:pt x="37210" y="96126"/>
                </a:lnTo>
                <a:lnTo>
                  <a:pt x="63855" y="63842"/>
                </a:lnTo>
                <a:lnTo>
                  <a:pt x="96138" y="37223"/>
                </a:lnTo>
                <a:lnTo>
                  <a:pt x="133197" y="17119"/>
                </a:lnTo>
                <a:lnTo>
                  <a:pt x="174142" y="4406"/>
                </a:lnTo>
                <a:lnTo>
                  <a:pt x="21785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63161" y="3073145"/>
            <a:ext cx="7620" cy="2182495"/>
          </a:xfrm>
          <a:custGeom>
            <a:avLst/>
            <a:gdLst/>
            <a:ahLst/>
            <a:cxnLst/>
            <a:rect l="l" t="t" r="r" b="b"/>
            <a:pathLst>
              <a:path w="7620" h="2182495">
                <a:moveTo>
                  <a:pt x="0" y="0"/>
                </a:moveTo>
                <a:lnTo>
                  <a:pt x="7188" y="218227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583854" y="3125821"/>
            <a:ext cx="4222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61982" y="3133524"/>
            <a:ext cx="4222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Calibri"/>
                <a:cs typeface="Calibri"/>
              </a:rPr>
              <a:t>2021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99816" y="1420367"/>
            <a:ext cx="3035807" cy="6873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95249" y="1415796"/>
            <a:ext cx="3044825" cy="696595"/>
          </a:xfrm>
          <a:custGeom>
            <a:avLst/>
            <a:gdLst/>
            <a:ahLst/>
            <a:cxnLst/>
            <a:rect l="l" t="t" r="r" b="b"/>
            <a:pathLst>
              <a:path w="3044825" h="696594">
                <a:moveTo>
                  <a:pt x="119049" y="0"/>
                </a:moveTo>
                <a:lnTo>
                  <a:pt x="2925749" y="0"/>
                </a:lnTo>
                <a:lnTo>
                  <a:pt x="2949549" y="2400"/>
                </a:lnTo>
                <a:lnTo>
                  <a:pt x="2992221" y="20332"/>
                </a:lnTo>
                <a:lnTo>
                  <a:pt x="3024454" y="52527"/>
                </a:lnTo>
                <a:lnTo>
                  <a:pt x="3042424" y="95173"/>
                </a:lnTo>
                <a:lnTo>
                  <a:pt x="3044825" y="118948"/>
                </a:lnTo>
                <a:lnTo>
                  <a:pt x="3044825" y="577138"/>
                </a:lnTo>
                <a:lnTo>
                  <a:pt x="3035465" y="623290"/>
                </a:lnTo>
                <a:lnTo>
                  <a:pt x="3009887" y="661187"/>
                </a:lnTo>
                <a:lnTo>
                  <a:pt x="2971965" y="686739"/>
                </a:lnTo>
                <a:lnTo>
                  <a:pt x="2925749" y="696087"/>
                </a:lnTo>
                <a:lnTo>
                  <a:pt x="119049" y="696087"/>
                </a:lnTo>
                <a:lnTo>
                  <a:pt x="72847" y="686739"/>
                </a:lnTo>
                <a:lnTo>
                  <a:pt x="34912" y="661187"/>
                </a:lnTo>
                <a:lnTo>
                  <a:pt x="9334" y="623290"/>
                </a:lnTo>
                <a:lnTo>
                  <a:pt x="0" y="577138"/>
                </a:lnTo>
                <a:lnTo>
                  <a:pt x="0" y="118948"/>
                </a:lnTo>
                <a:lnTo>
                  <a:pt x="9334" y="72796"/>
                </a:lnTo>
                <a:lnTo>
                  <a:pt x="34912" y="34899"/>
                </a:lnTo>
                <a:lnTo>
                  <a:pt x="72847" y="9347"/>
                </a:lnTo>
                <a:lnTo>
                  <a:pt x="11904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78146" y="2105405"/>
            <a:ext cx="7620" cy="964565"/>
          </a:xfrm>
          <a:custGeom>
            <a:avLst/>
            <a:gdLst/>
            <a:ahLst/>
            <a:cxnLst/>
            <a:rect l="l" t="t" r="r" b="b"/>
            <a:pathLst>
              <a:path w="7620" h="964564">
                <a:moveTo>
                  <a:pt x="0" y="0"/>
                </a:moveTo>
                <a:lnTo>
                  <a:pt x="7264" y="96436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02608" y="3747515"/>
            <a:ext cx="4745735" cy="1304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98030" y="3742944"/>
            <a:ext cx="4754880" cy="1313815"/>
          </a:xfrm>
          <a:custGeom>
            <a:avLst/>
            <a:gdLst/>
            <a:ahLst/>
            <a:cxnLst/>
            <a:rect l="l" t="t" r="r" b="b"/>
            <a:pathLst>
              <a:path w="4754880" h="1313814">
                <a:moveTo>
                  <a:pt x="221932" y="0"/>
                </a:moveTo>
                <a:lnTo>
                  <a:pt x="4532718" y="0"/>
                </a:lnTo>
                <a:lnTo>
                  <a:pt x="4577232" y="4495"/>
                </a:lnTo>
                <a:lnTo>
                  <a:pt x="4618951" y="17424"/>
                </a:lnTo>
                <a:lnTo>
                  <a:pt x="4656696" y="37909"/>
                </a:lnTo>
                <a:lnTo>
                  <a:pt x="4689576" y="65023"/>
                </a:lnTo>
                <a:lnTo>
                  <a:pt x="4716716" y="97904"/>
                </a:lnTo>
                <a:lnTo>
                  <a:pt x="4737201" y="135623"/>
                </a:lnTo>
                <a:lnTo>
                  <a:pt x="4750142" y="177317"/>
                </a:lnTo>
                <a:lnTo>
                  <a:pt x="4754626" y="221830"/>
                </a:lnTo>
                <a:lnTo>
                  <a:pt x="4754626" y="1091476"/>
                </a:lnTo>
                <a:lnTo>
                  <a:pt x="4750142" y="1135989"/>
                </a:lnTo>
                <a:lnTo>
                  <a:pt x="4737201" y="1177683"/>
                </a:lnTo>
                <a:lnTo>
                  <a:pt x="4716716" y="1215402"/>
                </a:lnTo>
                <a:lnTo>
                  <a:pt x="4689576" y="1248282"/>
                </a:lnTo>
                <a:lnTo>
                  <a:pt x="4656696" y="1275397"/>
                </a:lnTo>
                <a:lnTo>
                  <a:pt x="4618951" y="1295882"/>
                </a:lnTo>
                <a:lnTo>
                  <a:pt x="4577232" y="1308823"/>
                </a:lnTo>
                <a:lnTo>
                  <a:pt x="4532718" y="1313306"/>
                </a:lnTo>
                <a:lnTo>
                  <a:pt x="221932" y="1313306"/>
                </a:lnTo>
                <a:lnTo>
                  <a:pt x="177393" y="1308823"/>
                </a:lnTo>
                <a:lnTo>
                  <a:pt x="135686" y="1295882"/>
                </a:lnTo>
                <a:lnTo>
                  <a:pt x="97942" y="1275397"/>
                </a:lnTo>
                <a:lnTo>
                  <a:pt x="65062" y="1248282"/>
                </a:lnTo>
                <a:lnTo>
                  <a:pt x="37934" y="1215402"/>
                </a:lnTo>
                <a:lnTo>
                  <a:pt x="17449" y="1177683"/>
                </a:lnTo>
                <a:lnTo>
                  <a:pt x="4495" y="1135989"/>
                </a:lnTo>
                <a:lnTo>
                  <a:pt x="0" y="1091476"/>
                </a:lnTo>
                <a:lnTo>
                  <a:pt x="0" y="221830"/>
                </a:lnTo>
                <a:lnTo>
                  <a:pt x="4495" y="177317"/>
                </a:lnTo>
                <a:lnTo>
                  <a:pt x="17449" y="135623"/>
                </a:lnTo>
                <a:lnTo>
                  <a:pt x="37934" y="97904"/>
                </a:lnTo>
                <a:lnTo>
                  <a:pt x="65062" y="65023"/>
                </a:lnTo>
                <a:lnTo>
                  <a:pt x="97942" y="37909"/>
                </a:lnTo>
                <a:lnTo>
                  <a:pt x="135686" y="17424"/>
                </a:lnTo>
                <a:lnTo>
                  <a:pt x="177393" y="4495"/>
                </a:lnTo>
                <a:lnTo>
                  <a:pt x="22193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21341" y="3064001"/>
            <a:ext cx="1270" cy="640080"/>
          </a:xfrm>
          <a:custGeom>
            <a:avLst/>
            <a:gdLst/>
            <a:ahLst/>
            <a:cxnLst/>
            <a:rect l="l" t="t" r="r" b="b"/>
            <a:pathLst>
              <a:path w="1270" h="640079">
                <a:moveTo>
                  <a:pt x="1130" y="0"/>
                </a:moveTo>
                <a:lnTo>
                  <a:pt x="0" y="63986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44411" y="1254252"/>
            <a:ext cx="3089135" cy="1063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73845" y="2265426"/>
            <a:ext cx="0" cy="817880"/>
          </a:xfrm>
          <a:custGeom>
            <a:avLst/>
            <a:gdLst/>
            <a:ahLst/>
            <a:cxnLst/>
            <a:rect l="l" t="t" r="r" b="b"/>
            <a:pathLst>
              <a:path w="0" h="817880">
                <a:moveTo>
                  <a:pt x="0" y="0"/>
                </a:moveTo>
                <a:lnTo>
                  <a:pt x="0" y="81785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62571" y="5256276"/>
            <a:ext cx="3657599" cy="12831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858002" y="5251703"/>
            <a:ext cx="3667125" cy="1292225"/>
          </a:xfrm>
          <a:custGeom>
            <a:avLst/>
            <a:gdLst/>
            <a:ahLst/>
            <a:cxnLst/>
            <a:rect l="l" t="t" r="r" b="b"/>
            <a:pathLst>
              <a:path w="3667125" h="1292225">
                <a:moveTo>
                  <a:pt x="218363" y="0"/>
                </a:moveTo>
                <a:lnTo>
                  <a:pt x="3448367" y="0"/>
                </a:lnTo>
                <a:lnTo>
                  <a:pt x="3492169" y="4419"/>
                </a:lnTo>
                <a:lnTo>
                  <a:pt x="3533228" y="17145"/>
                </a:lnTo>
                <a:lnTo>
                  <a:pt x="3570363" y="37312"/>
                </a:lnTo>
                <a:lnTo>
                  <a:pt x="3602723" y="63995"/>
                </a:lnTo>
                <a:lnTo>
                  <a:pt x="3629418" y="96342"/>
                </a:lnTo>
                <a:lnTo>
                  <a:pt x="3649573" y="133477"/>
                </a:lnTo>
                <a:lnTo>
                  <a:pt x="3662324" y="174510"/>
                </a:lnTo>
                <a:lnTo>
                  <a:pt x="3666743" y="218300"/>
                </a:lnTo>
                <a:lnTo>
                  <a:pt x="3666743" y="1073924"/>
                </a:lnTo>
                <a:lnTo>
                  <a:pt x="3662324" y="1117714"/>
                </a:lnTo>
                <a:lnTo>
                  <a:pt x="3649573" y="1158748"/>
                </a:lnTo>
                <a:lnTo>
                  <a:pt x="3629418" y="1195882"/>
                </a:lnTo>
                <a:lnTo>
                  <a:pt x="3602723" y="1228229"/>
                </a:lnTo>
                <a:lnTo>
                  <a:pt x="3570363" y="1254912"/>
                </a:lnTo>
                <a:lnTo>
                  <a:pt x="3533228" y="1275080"/>
                </a:lnTo>
                <a:lnTo>
                  <a:pt x="3492169" y="1287805"/>
                </a:lnTo>
                <a:lnTo>
                  <a:pt x="3448367" y="1292225"/>
                </a:lnTo>
                <a:lnTo>
                  <a:pt x="218363" y="1292225"/>
                </a:lnTo>
                <a:lnTo>
                  <a:pt x="174548" y="1287805"/>
                </a:lnTo>
                <a:lnTo>
                  <a:pt x="133502" y="1275080"/>
                </a:lnTo>
                <a:lnTo>
                  <a:pt x="96367" y="1254912"/>
                </a:lnTo>
                <a:lnTo>
                  <a:pt x="64007" y="1228229"/>
                </a:lnTo>
                <a:lnTo>
                  <a:pt x="37299" y="1195882"/>
                </a:lnTo>
                <a:lnTo>
                  <a:pt x="17157" y="1158748"/>
                </a:lnTo>
                <a:lnTo>
                  <a:pt x="4406" y="1117714"/>
                </a:lnTo>
                <a:lnTo>
                  <a:pt x="0" y="1073924"/>
                </a:lnTo>
                <a:lnTo>
                  <a:pt x="0" y="218300"/>
                </a:lnTo>
                <a:lnTo>
                  <a:pt x="4406" y="174510"/>
                </a:lnTo>
                <a:lnTo>
                  <a:pt x="17157" y="133477"/>
                </a:lnTo>
                <a:lnTo>
                  <a:pt x="37299" y="96342"/>
                </a:lnTo>
                <a:lnTo>
                  <a:pt x="64007" y="63995"/>
                </a:lnTo>
                <a:lnTo>
                  <a:pt x="96367" y="37312"/>
                </a:lnTo>
                <a:lnTo>
                  <a:pt x="133502" y="17145"/>
                </a:lnTo>
                <a:lnTo>
                  <a:pt x="174548" y="4419"/>
                </a:lnTo>
                <a:lnTo>
                  <a:pt x="21836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998457" y="3064001"/>
            <a:ext cx="0" cy="2193290"/>
          </a:xfrm>
          <a:custGeom>
            <a:avLst/>
            <a:gdLst/>
            <a:ahLst/>
            <a:cxnLst/>
            <a:rect l="l" t="t" r="r" b="b"/>
            <a:pathLst>
              <a:path w="0" h="2193290">
                <a:moveTo>
                  <a:pt x="0" y="0"/>
                </a:moveTo>
                <a:lnTo>
                  <a:pt x="0" y="219299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649968" y="1147572"/>
            <a:ext cx="2203703" cy="11993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645401" y="1143000"/>
            <a:ext cx="2212975" cy="1208405"/>
          </a:xfrm>
          <a:custGeom>
            <a:avLst/>
            <a:gdLst/>
            <a:ahLst/>
            <a:cxnLst/>
            <a:rect l="l" t="t" r="r" b="b"/>
            <a:pathLst>
              <a:path w="2212975" h="1208405">
                <a:moveTo>
                  <a:pt x="204343" y="0"/>
                </a:moveTo>
                <a:lnTo>
                  <a:pt x="2008098" y="0"/>
                </a:lnTo>
                <a:lnTo>
                  <a:pt x="2049094" y="4127"/>
                </a:lnTo>
                <a:lnTo>
                  <a:pt x="2087499" y="16052"/>
                </a:lnTo>
                <a:lnTo>
                  <a:pt x="2122258" y="34925"/>
                </a:lnTo>
                <a:lnTo>
                  <a:pt x="2152548" y="59905"/>
                </a:lnTo>
                <a:lnTo>
                  <a:pt x="2177542" y="90182"/>
                </a:lnTo>
                <a:lnTo>
                  <a:pt x="2196401" y="124942"/>
                </a:lnTo>
                <a:lnTo>
                  <a:pt x="2208326" y="163360"/>
                </a:lnTo>
                <a:lnTo>
                  <a:pt x="2212467" y="204330"/>
                </a:lnTo>
                <a:lnTo>
                  <a:pt x="2212467" y="1004074"/>
                </a:lnTo>
                <a:lnTo>
                  <a:pt x="2208326" y="1045044"/>
                </a:lnTo>
                <a:lnTo>
                  <a:pt x="2196401" y="1083462"/>
                </a:lnTo>
                <a:lnTo>
                  <a:pt x="2177542" y="1118222"/>
                </a:lnTo>
                <a:lnTo>
                  <a:pt x="2152548" y="1148499"/>
                </a:lnTo>
                <a:lnTo>
                  <a:pt x="2122271" y="1173480"/>
                </a:lnTo>
                <a:lnTo>
                  <a:pt x="2087499" y="1192352"/>
                </a:lnTo>
                <a:lnTo>
                  <a:pt x="2049094" y="1204277"/>
                </a:lnTo>
                <a:lnTo>
                  <a:pt x="2008098" y="1208405"/>
                </a:lnTo>
                <a:lnTo>
                  <a:pt x="204343" y="1208405"/>
                </a:lnTo>
                <a:lnTo>
                  <a:pt x="163347" y="1204277"/>
                </a:lnTo>
                <a:lnTo>
                  <a:pt x="124942" y="1192352"/>
                </a:lnTo>
                <a:lnTo>
                  <a:pt x="90182" y="1173480"/>
                </a:lnTo>
                <a:lnTo>
                  <a:pt x="59893" y="1148499"/>
                </a:lnTo>
                <a:lnTo>
                  <a:pt x="34912" y="1118222"/>
                </a:lnTo>
                <a:lnTo>
                  <a:pt x="16040" y="1083462"/>
                </a:lnTo>
                <a:lnTo>
                  <a:pt x="4114" y="1045044"/>
                </a:lnTo>
                <a:lnTo>
                  <a:pt x="0" y="1004074"/>
                </a:lnTo>
                <a:lnTo>
                  <a:pt x="0" y="204330"/>
                </a:lnTo>
                <a:lnTo>
                  <a:pt x="4114" y="163360"/>
                </a:lnTo>
                <a:lnTo>
                  <a:pt x="16040" y="124942"/>
                </a:lnTo>
                <a:lnTo>
                  <a:pt x="34912" y="90182"/>
                </a:lnTo>
                <a:lnTo>
                  <a:pt x="59893" y="59905"/>
                </a:lnTo>
                <a:lnTo>
                  <a:pt x="90182" y="34925"/>
                </a:lnTo>
                <a:lnTo>
                  <a:pt x="124942" y="16052"/>
                </a:lnTo>
                <a:lnTo>
                  <a:pt x="163347" y="4127"/>
                </a:lnTo>
                <a:lnTo>
                  <a:pt x="20434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299952" y="2358389"/>
            <a:ext cx="7620" cy="715010"/>
          </a:xfrm>
          <a:custGeom>
            <a:avLst/>
            <a:gdLst/>
            <a:ahLst/>
            <a:cxnLst/>
            <a:rect l="l" t="t" r="r" b="b"/>
            <a:pathLst>
              <a:path w="7620" h="715010">
                <a:moveTo>
                  <a:pt x="7188" y="0"/>
                </a:moveTo>
                <a:lnTo>
                  <a:pt x="0" y="71446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131807" y="3672840"/>
            <a:ext cx="2673094" cy="1367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127231" y="3668267"/>
            <a:ext cx="2682240" cy="1376045"/>
          </a:xfrm>
          <a:custGeom>
            <a:avLst/>
            <a:gdLst/>
            <a:ahLst/>
            <a:cxnLst/>
            <a:rect l="l" t="t" r="r" b="b"/>
            <a:pathLst>
              <a:path w="2682240" h="1376045">
                <a:moveTo>
                  <a:pt x="232435" y="0"/>
                </a:moveTo>
                <a:lnTo>
                  <a:pt x="2449563" y="0"/>
                </a:lnTo>
                <a:lnTo>
                  <a:pt x="2473210" y="1193"/>
                </a:lnTo>
                <a:lnTo>
                  <a:pt x="2539961" y="18249"/>
                </a:lnTo>
                <a:lnTo>
                  <a:pt x="2579471" y="39700"/>
                </a:lnTo>
                <a:lnTo>
                  <a:pt x="2613901" y="68084"/>
                </a:lnTo>
                <a:lnTo>
                  <a:pt x="2642298" y="102501"/>
                </a:lnTo>
                <a:lnTo>
                  <a:pt x="2663748" y="142011"/>
                </a:lnTo>
                <a:lnTo>
                  <a:pt x="2677248" y="185546"/>
                </a:lnTo>
                <a:lnTo>
                  <a:pt x="2681986" y="232397"/>
                </a:lnTo>
                <a:lnTo>
                  <a:pt x="2681986" y="1143647"/>
                </a:lnTo>
                <a:lnTo>
                  <a:pt x="2677248" y="1190497"/>
                </a:lnTo>
                <a:lnTo>
                  <a:pt x="2663748" y="1234033"/>
                </a:lnTo>
                <a:lnTo>
                  <a:pt x="2642298" y="1273543"/>
                </a:lnTo>
                <a:lnTo>
                  <a:pt x="2613901" y="1307960"/>
                </a:lnTo>
                <a:lnTo>
                  <a:pt x="2579471" y="1336344"/>
                </a:lnTo>
                <a:lnTo>
                  <a:pt x="2539961" y="1357795"/>
                </a:lnTo>
                <a:lnTo>
                  <a:pt x="2496426" y="1371307"/>
                </a:lnTo>
                <a:lnTo>
                  <a:pt x="2449563" y="1376044"/>
                </a:lnTo>
                <a:lnTo>
                  <a:pt x="232435" y="1376044"/>
                </a:lnTo>
                <a:lnTo>
                  <a:pt x="185585" y="1371307"/>
                </a:lnTo>
                <a:lnTo>
                  <a:pt x="142036" y="1357795"/>
                </a:lnTo>
                <a:lnTo>
                  <a:pt x="102514" y="1336344"/>
                </a:lnTo>
                <a:lnTo>
                  <a:pt x="68097" y="1307960"/>
                </a:lnTo>
                <a:lnTo>
                  <a:pt x="39712" y="1273543"/>
                </a:lnTo>
                <a:lnTo>
                  <a:pt x="18262" y="1234033"/>
                </a:lnTo>
                <a:lnTo>
                  <a:pt x="4737" y="1190497"/>
                </a:lnTo>
                <a:lnTo>
                  <a:pt x="0" y="1143647"/>
                </a:lnTo>
                <a:lnTo>
                  <a:pt x="0" y="232397"/>
                </a:lnTo>
                <a:lnTo>
                  <a:pt x="4737" y="185546"/>
                </a:lnTo>
                <a:lnTo>
                  <a:pt x="18262" y="142011"/>
                </a:lnTo>
                <a:lnTo>
                  <a:pt x="39712" y="102501"/>
                </a:lnTo>
                <a:lnTo>
                  <a:pt x="68097" y="68084"/>
                </a:lnTo>
                <a:lnTo>
                  <a:pt x="102514" y="39700"/>
                </a:lnTo>
                <a:lnTo>
                  <a:pt x="142036" y="18249"/>
                </a:lnTo>
                <a:lnTo>
                  <a:pt x="185585" y="4737"/>
                </a:lnTo>
                <a:lnTo>
                  <a:pt x="2324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807445" y="3073145"/>
            <a:ext cx="0" cy="579120"/>
          </a:xfrm>
          <a:custGeom>
            <a:avLst/>
            <a:gdLst/>
            <a:ahLst/>
            <a:cxnLst/>
            <a:rect l="l" t="t" r="r" b="b"/>
            <a:pathLst>
              <a:path w="0" h="579120">
                <a:moveTo>
                  <a:pt x="0" y="0"/>
                </a:moveTo>
                <a:lnTo>
                  <a:pt x="0" y="57876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31976" y="3729228"/>
            <a:ext cx="82295" cy="83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27348" y="5210555"/>
            <a:ext cx="82295" cy="83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40808" y="2074164"/>
            <a:ext cx="79235" cy="82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267188" y="2304288"/>
            <a:ext cx="82295" cy="822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634983" y="2247900"/>
            <a:ext cx="76187" cy="822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955024" y="5207508"/>
            <a:ext cx="82295" cy="83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676388" y="3694176"/>
            <a:ext cx="83819" cy="822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765535" y="3617976"/>
            <a:ext cx="76187" cy="822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461260" y="2159507"/>
            <a:ext cx="83819" cy="822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835640" y="5254755"/>
            <a:ext cx="1245235" cy="1283335"/>
          </a:xfrm>
          <a:custGeom>
            <a:avLst/>
            <a:gdLst/>
            <a:ahLst/>
            <a:cxnLst/>
            <a:rect l="l" t="t" r="r" b="b"/>
            <a:pathLst>
              <a:path w="1245234" h="1283334">
                <a:moveTo>
                  <a:pt x="0" y="207492"/>
                </a:moveTo>
                <a:lnTo>
                  <a:pt x="5473" y="159918"/>
                </a:lnTo>
                <a:lnTo>
                  <a:pt x="21094" y="116243"/>
                </a:lnTo>
                <a:lnTo>
                  <a:pt x="45580" y="77711"/>
                </a:lnTo>
                <a:lnTo>
                  <a:pt x="77724" y="45580"/>
                </a:lnTo>
                <a:lnTo>
                  <a:pt x="116243" y="21081"/>
                </a:lnTo>
                <a:lnTo>
                  <a:pt x="159918" y="5473"/>
                </a:lnTo>
                <a:lnTo>
                  <a:pt x="207492" y="0"/>
                </a:lnTo>
                <a:lnTo>
                  <a:pt x="1037488" y="0"/>
                </a:lnTo>
                <a:lnTo>
                  <a:pt x="1085062" y="5473"/>
                </a:lnTo>
                <a:lnTo>
                  <a:pt x="1128737" y="21081"/>
                </a:lnTo>
                <a:lnTo>
                  <a:pt x="1167257" y="45580"/>
                </a:lnTo>
                <a:lnTo>
                  <a:pt x="1199400" y="77711"/>
                </a:lnTo>
                <a:lnTo>
                  <a:pt x="1223886" y="116243"/>
                </a:lnTo>
                <a:lnTo>
                  <a:pt x="1239507" y="159918"/>
                </a:lnTo>
                <a:lnTo>
                  <a:pt x="1244981" y="207492"/>
                </a:lnTo>
                <a:lnTo>
                  <a:pt x="1244981" y="1075562"/>
                </a:lnTo>
                <a:lnTo>
                  <a:pt x="1239507" y="1123149"/>
                </a:lnTo>
                <a:lnTo>
                  <a:pt x="1223886" y="1166825"/>
                </a:lnTo>
                <a:lnTo>
                  <a:pt x="1199400" y="1205356"/>
                </a:lnTo>
                <a:lnTo>
                  <a:pt x="1167257" y="1237487"/>
                </a:lnTo>
                <a:lnTo>
                  <a:pt x="1128737" y="1261986"/>
                </a:lnTo>
                <a:lnTo>
                  <a:pt x="1085062" y="1277594"/>
                </a:lnTo>
                <a:lnTo>
                  <a:pt x="1037488" y="1283080"/>
                </a:lnTo>
                <a:lnTo>
                  <a:pt x="207492" y="1283080"/>
                </a:lnTo>
                <a:lnTo>
                  <a:pt x="159918" y="1277594"/>
                </a:lnTo>
                <a:lnTo>
                  <a:pt x="116243" y="1261986"/>
                </a:lnTo>
                <a:lnTo>
                  <a:pt x="77724" y="1237487"/>
                </a:lnTo>
                <a:lnTo>
                  <a:pt x="45580" y="1205356"/>
                </a:lnTo>
                <a:lnTo>
                  <a:pt x="21094" y="1166825"/>
                </a:lnTo>
                <a:lnTo>
                  <a:pt x="5473" y="1123149"/>
                </a:lnTo>
                <a:lnTo>
                  <a:pt x="0" y="1075562"/>
                </a:lnTo>
                <a:lnTo>
                  <a:pt x="0" y="207492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624464" y="3137956"/>
            <a:ext cx="4222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434383" y="3177481"/>
            <a:ext cx="42227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40" b="1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946695" y="5533213"/>
            <a:ext cx="1058545" cy="726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270">
              <a:lnSpc>
                <a:spcPct val="100000"/>
              </a:lnSpc>
            </a:pPr>
            <a:r>
              <a:rPr dirty="0" sz="1200" spc="-30">
                <a:latin typeface="Calibri"/>
                <a:cs typeface="Calibri"/>
              </a:rPr>
              <a:t>AI</a:t>
            </a:r>
            <a:endParaRPr sz="1200">
              <a:latin typeface="Calibri"/>
              <a:cs typeface="Calibri"/>
            </a:endParaRPr>
          </a:p>
          <a:p>
            <a:pPr algn="ctr" marL="12065" marR="5080" indent="3810">
              <a:lnSpc>
                <a:spcPct val="100000"/>
              </a:lnSpc>
            </a:pPr>
            <a:r>
              <a:rPr dirty="0" sz="1200" spc="-25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O a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>
                <a:latin typeface="Calibri"/>
                <a:cs typeface="Calibri"/>
              </a:rPr>
              <a:t>d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O</a:t>
            </a:r>
            <a:r>
              <a:rPr dirty="0" sz="1200" spc="-35">
                <a:latin typeface="Calibri"/>
                <a:cs typeface="Calibri"/>
              </a:rPr>
              <a:t>M</a:t>
            </a:r>
            <a:r>
              <a:rPr dirty="0" sz="1200" spc="-10">
                <a:latin typeface="Calibri"/>
                <a:cs typeface="Calibri"/>
              </a:rPr>
              <a:t>B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</a:t>
            </a:r>
            <a:r>
              <a:rPr dirty="0" sz="1200" spc="-10">
                <a:latin typeface="Calibri"/>
                <a:cs typeface="Calibri"/>
              </a:rPr>
              <a:t>em</a:t>
            </a:r>
            <a:r>
              <a:rPr dirty="0" sz="1200" spc="-35">
                <a:latin typeface="Calibri"/>
                <a:cs typeface="Calibri"/>
              </a:rPr>
              <a:t>o</a:t>
            </a:r>
            <a:r>
              <a:rPr dirty="0" sz="1200" spc="-5">
                <a:latin typeface="Calibri"/>
                <a:cs typeface="Calibri"/>
              </a:rPr>
              <a:t>,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e</a:t>
            </a:r>
            <a:r>
              <a:rPr dirty="0" sz="1200" spc="-20">
                <a:latin typeface="Calibri"/>
                <a:cs typeface="Calibri"/>
              </a:rPr>
              <a:t>x</a:t>
            </a:r>
            <a:r>
              <a:rPr dirty="0" sz="1200" spc="-10">
                <a:latin typeface="Calibri"/>
                <a:cs typeface="Calibri"/>
              </a:rPr>
              <a:t>p</a:t>
            </a:r>
            <a:r>
              <a:rPr dirty="0" sz="1200" spc="-20">
                <a:latin typeface="Calibri"/>
                <a:cs typeface="Calibri"/>
              </a:rPr>
              <a:t>e</a:t>
            </a:r>
            <a:r>
              <a:rPr dirty="0" sz="1200" spc="-25">
                <a:latin typeface="Calibri"/>
                <a:cs typeface="Calibri"/>
              </a:rPr>
              <a:t>ct</a:t>
            </a:r>
            <a:r>
              <a:rPr dirty="0" sz="1200" spc="-2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d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897106" y="3064001"/>
            <a:ext cx="0" cy="2193290"/>
          </a:xfrm>
          <a:custGeom>
            <a:avLst/>
            <a:gdLst/>
            <a:ahLst/>
            <a:cxnLst/>
            <a:rect l="l" t="t" r="r" b="b"/>
            <a:pathLst>
              <a:path w="0" h="2193290">
                <a:moveTo>
                  <a:pt x="0" y="0"/>
                </a:moveTo>
                <a:lnTo>
                  <a:pt x="0" y="219299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861291" y="5222747"/>
            <a:ext cx="82295" cy="822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375" rIns="0" bIns="0" rtlCol="0" vert="horz">
            <a:spAutoFit/>
          </a:bodyPr>
          <a:lstStyle/>
          <a:p>
            <a:pPr marL="526415">
              <a:lnSpc>
                <a:spcPct val="100000"/>
              </a:lnSpc>
            </a:pPr>
            <a:r>
              <a:rPr dirty="0" sz="3800"/>
              <a:t>U</a:t>
            </a:r>
            <a:r>
              <a:rPr dirty="0" sz="3800" spc="-5"/>
              <a:t>p</a:t>
            </a:r>
            <a:r>
              <a:rPr dirty="0" sz="3800"/>
              <a:t>c</a:t>
            </a:r>
            <a:r>
              <a:rPr dirty="0" sz="3800" spc="-5"/>
              <a:t>o</a:t>
            </a:r>
            <a:r>
              <a:rPr dirty="0" sz="3800"/>
              <a:t>mi</a:t>
            </a:r>
            <a:r>
              <a:rPr dirty="0" sz="3800" spc="-5"/>
              <a:t>n</a:t>
            </a:r>
            <a:r>
              <a:rPr dirty="0" sz="3800"/>
              <a:t>g</a:t>
            </a:r>
            <a:r>
              <a:rPr dirty="0" sz="3800" spc="-110"/>
              <a:t> </a:t>
            </a:r>
            <a:r>
              <a:rPr dirty="0" sz="3800"/>
              <a:t>AI</a:t>
            </a:r>
            <a:r>
              <a:rPr dirty="0" sz="3800" spc="-40"/>
              <a:t> </a:t>
            </a:r>
            <a:r>
              <a:rPr dirty="0" sz="3800"/>
              <a:t>EO</a:t>
            </a:r>
            <a:r>
              <a:rPr dirty="0" sz="3800" spc="-65"/>
              <a:t> </a:t>
            </a:r>
            <a:r>
              <a:rPr dirty="0" sz="3800" spc="-10"/>
              <a:t>a</a:t>
            </a:r>
            <a:r>
              <a:rPr dirty="0" sz="3800" spc="-5"/>
              <a:t>n</a:t>
            </a:r>
            <a:r>
              <a:rPr dirty="0" sz="3800"/>
              <a:t>d</a:t>
            </a:r>
            <a:r>
              <a:rPr dirty="0" sz="3800" spc="-45"/>
              <a:t> </a:t>
            </a:r>
            <a:r>
              <a:rPr dirty="0" sz="3800" spc="-5"/>
              <a:t>OM</a:t>
            </a:r>
            <a:r>
              <a:rPr dirty="0" sz="3800"/>
              <a:t>B</a:t>
            </a:r>
            <a:r>
              <a:rPr dirty="0" sz="3800" spc="-50"/>
              <a:t> </a:t>
            </a:r>
            <a:r>
              <a:rPr dirty="0" sz="3800"/>
              <a:t>Mem</a:t>
            </a:r>
            <a:r>
              <a:rPr dirty="0" sz="3800" spc="-5"/>
              <a:t>o</a:t>
            </a:r>
            <a:r>
              <a:rPr dirty="0" sz="3800"/>
              <a:t>r</a:t>
            </a:r>
            <a:r>
              <a:rPr dirty="0" sz="3800" spc="-10"/>
              <a:t>a</a:t>
            </a:r>
            <a:r>
              <a:rPr dirty="0" sz="3800" spc="-5"/>
              <a:t>ndu</a:t>
            </a:r>
            <a:r>
              <a:rPr dirty="0" sz="3800"/>
              <a:t>m</a:t>
            </a:r>
            <a:r>
              <a:rPr dirty="0" sz="3800" spc="-105"/>
              <a:t> </a:t>
            </a:r>
            <a:r>
              <a:rPr dirty="0" sz="3800"/>
              <a:t>–</a:t>
            </a:r>
            <a:r>
              <a:rPr dirty="0" sz="3800" spc="-55"/>
              <a:t> </a:t>
            </a:r>
            <a:r>
              <a:rPr dirty="0" sz="3800" spc="-20"/>
              <a:t>20</a:t>
            </a:r>
            <a:r>
              <a:rPr dirty="0" sz="3800" spc="-25"/>
              <a:t>2</a:t>
            </a:r>
            <a:r>
              <a:rPr dirty="0" sz="3800"/>
              <a:t>3</a:t>
            </a:r>
            <a:endParaRPr sz="3800"/>
          </a:p>
        </p:txBody>
      </p:sp>
      <p:sp>
        <p:nvSpPr>
          <p:cNvPr id="8" name="object 8"/>
          <p:cNvSpPr txBox="1"/>
          <p:nvPr/>
        </p:nvSpPr>
        <p:spPr>
          <a:xfrm>
            <a:off x="834975" y="1320779"/>
            <a:ext cx="10276840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Q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 spc="-4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1800" spc="-3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800" spc="-4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m</a:t>
            </a:r>
            <a:r>
              <a:rPr dirty="0" sz="1800" spc="-4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1800" spc="-5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800" spc="-25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800" spc="-3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up</a:t>
            </a:r>
            <a:r>
              <a:rPr dirty="0" sz="1800" spc="-30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2023</a:t>
            </a:r>
            <a:r>
              <a:rPr dirty="0" sz="18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OM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B</a:t>
            </a:r>
            <a:r>
              <a:rPr dirty="0" sz="1800" spc="-4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339F"/>
                </a:solidFill>
                <a:latin typeface="Calibri"/>
                <a:cs typeface="Calibri"/>
              </a:rPr>
              <a:t>M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em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 spc="-3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1800" spc="-35">
                <a:solidFill>
                  <a:srgbClr val="00339F"/>
                </a:solidFill>
                <a:latin typeface="Calibri"/>
                <a:cs typeface="Calibri"/>
              </a:rPr>
              <a:t>v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ci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nan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e,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Inn</a:t>
            </a:r>
            <a:r>
              <a:rPr dirty="0" sz="1800" spc="-30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 spc="-45">
                <a:solidFill>
                  <a:srgbClr val="00339F"/>
                </a:solidFill>
                <a:latin typeface="Calibri"/>
                <a:cs typeface="Calibri"/>
              </a:rPr>
              <a:t>v</a:t>
            </a:r>
            <a:r>
              <a:rPr dirty="0" sz="1800" spc="-25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800" spc="-2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,</a:t>
            </a:r>
            <a:r>
              <a:rPr dirty="0" sz="1800" spc="-3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k</a:t>
            </a:r>
            <a:r>
              <a:rPr dirty="0" sz="1800" spc="-5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339F"/>
                </a:solidFill>
                <a:latin typeface="Calibri"/>
                <a:cs typeface="Calibri"/>
              </a:rPr>
              <a:t>Ma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1800" spc="-25">
                <a:solidFill>
                  <a:srgbClr val="00339F"/>
                </a:solidFill>
                <a:latin typeface="Calibri"/>
                <a:cs typeface="Calibri"/>
              </a:rPr>
              <a:t>eme</a:t>
            </a:r>
            <a:r>
              <a:rPr dirty="0" sz="1800" spc="-2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8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y</a:t>
            </a:r>
            <a:r>
              <a:rPr dirty="0" sz="1800" spc="-4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se</a:t>
            </a:r>
            <a:r>
              <a:rPr dirty="0" sz="1800" spc="-3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800" spc="-3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rt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ic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339F"/>
                </a:solidFill>
                <a:latin typeface="Calibri"/>
                <a:cs typeface="Calibri"/>
              </a:rPr>
              <a:t>al</a:t>
            </a:r>
            <a:r>
              <a:rPr dirty="0" sz="1800" spc="-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800" spc="-2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5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llig</a:t>
            </a:r>
            <a:r>
              <a:rPr dirty="0" sz="1800" spc="-2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800" spc="-30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429" y="2212848"/>
            <a:ext cx="10824845" cy="1822450"/>
          </a:xfrm>
          <a:custGeom>
            <a:avLst/>
            <a:gdLst/>
            <a:ahLst/>
            <a:cxnLst/>
            <a:rect l="l" t="t" r="r" b="b"/>
            <a:pathLst>
              <a:path w="10824845" h="1822450">
                <a:moveTo>
                  <a:pt x="10520680" y="0"/>
                </a:moveTo>
                <a:lnTo>
                  <a:pt x="303783" y="0"/>
                </a:lnTo>
                <a:lnTo>
                  <a:pt x="254507" y="3975"/>
                </a:lnTo>
                <a:lnTo>
                  <a:pt x="207759" y="15481"/>
                </a:lnTo>
                <a:lnTo>
                  <a:pt x="164172" y="33896"/>
                </a:lnTo>
                <a:lnTo>
                  <a:pt x="124371" y="58597"/>
                </a:lnTo>
                <a:lnTo>
                  <a:pt x="88976" y="88963"/>
                </a:lnTo>
                <a:lnTo>
                  <a:pt x="58610" y="124358"/>
                </a:lnTo>
                <a:lnTo>
                  <a:pt x="33908" y="164147"/>
                </a:lnTo>
                <a:lnTo>
                  <a:pt x="15481" y="207733"/>
                </a:lnTo>
                <a:lnTo>
                  <a:pt x="3975" y="254469"/>
                </a:lnTo>
                <a:lnTo>
                  <a:pt x="0" y="303733"/>
                </a:lnTo>
                <a:lnTo>
                  <a:pt x="0" y="1518589"/>
                </a:lnTo>
                <a:lnTo>
                  <a:pt x="3975" y="1567853"/>
                </a:lnTo>
                <a:lnTo>
                  <a:pt x="15481" y="1614589"/>
                </a:lnTo>
                <a:lnTo>
                  <a:pt x="33908" y="1658175"/>
                </a:lnTo>
                <a:lnTo>
                  <a:pt x="58610" y="1697964"/>
                </a:lnTo>
                <a:lnTo>
                  <a:pt x="88976" y="1733359"/>
                </a:lnTo>
                <a:lnTo>
                  <a:pt x="124371" y="1763725"/>
                </a:lnTo>
                <a:lnTo>
                  <a:pt x="164172" y="1788414"/>
                </a:lnTo>
                <a:lnTo>
                  <a:pt x="207759" y="1806841"/>
                </a:lnTo>
                <a:lnTo>
                  <a:pt x="254507" y="1818347"/>
                </a:lnTo>
                <a:lnTo>
                  <a:pt x="303783" y="1822323"/>
                </a:lnTo>
                <a:lnTo>
                  <a:pt x="10520680" y="1822323"/>
                </a:lnTo>
                <a:lnTo>
                  <a:pt x="10569956" y="1818347"/>
                </a:lnTo>
                <a:lnTo>
                  <a:pt x="10616691" y="1806841"/>
                </a:lnTo>
                <a:lnTo>
                  <a:pt x="10660291" y="1788414"/>
                </a:lnTo>
                <a:lnTo>
                  <a:pt x="10700092" y="1763725"/>
                </a:lnTo>
                <a:lnTo>
                  <a:pt x="10735487" y="1733359"/>
                </a:lnTo>
                <a:lnTo>
                  <a:pt x="10765853" y="1697964"/>
                </a:lnTo>
                <a:lnTo>
                  <a:pt x="10790555" y="1658175"/>
                </a:lnTo>
                <a:lnTo>
                  <a:pt x="10808970" y="1614589"/>
                </a:lnTo>
                <a:lnTo>
                  <a:pt x="10820488" y="1567853"/>
                </a:lnTo>
                <a:lnTo>
                  <a:pt x="10824464" y="1518589"/>
                </a:lnTo>
                <a:lnTo>
                  <a:pt x="10824464" y="303733"/>
                </a:lnTo>
                <a:lnTo>
                  <a:pt x="10820488" y="254469"/>
                </a:lnTo>
                <a:lnTo>
                  <a:pt x="10808970" y="207733"/>
                </a:lnTo>
                <a:lnTo>
                  <a:pt x="10790555" y="164147"/>
                </a:lnTo>
                <a:lnTo>
                  <a:pt x="10765853" y="124358"/>
                </a:lnTo>
                <a:lnTo>
                  <a:pt x="10735487" y="88963"/>
                </a:lnTo>
                <a:lnTo>
                  <a:pt x="10700092" y="58597"/>
                </a:lnTo>
                <a:lnTo>
                  <a:pt x="10660291" y="33896"/>
                </a:lnTo>
                <a:lnTo>
                  <a:pt x="10616691" y="15481"/>
                </a:lnTo>
                <a:lnTo>
                  <a:pt x="10569956" y="3975"/>
                </a:lnTo>
                <a:lnTo>
                  <a:pt x="1052068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427" y="2212846"/>
            <a:ext cx="10824845" cy="1822450"/>
          </a:xfrm>
          <a:custGeom>
            <a:avLst/>
            <a:gdLst/>
            <a:ahLst/>
            <a:cxnLst/>
            <a:rect l="l" t="t" r="r" b="b"/>
            <a:pathLst>
              <a:path w="10824845" h="1822450">
                <a:moveTo>
                  <a:pt x="0" y="303733"/>
                </a:moveTo>
                <a:lnTo>
                  <a:pt x="3975" y="254469"/>
                </a:lnTo>
                <a:lnTo>
                  <a:pt x="15481" y="207733"/>
                </a:lnTo>
                <a:lnTo>
                  <a:pt x="33909" y="164147"/>
                </a:lnTo>
                <a:lnTo>
                  <a:pt x="58610" y="124358"/>
                </a:lnTo>
                <a:lnTo>
                  <a:pt x="88976" y="88963"/>
                </a:lnTo>
                <a:lnTo>
                  <a:pt x="124371" y="58597"/>
                </a:lnTo>
                <a:lnTo>
                  <a:pt x="164172" y="33896"/>
                </a:lnTo>
                <a:lnTo>
                  <a:pt x="207759" y="15481"/>
                </a:lnTo>
                <a:lnTo>
                  <a:pt x="254508" y="3975"/>
                </a:lnTo>
                <a:lnTo>
                  <a:pt x="303784" y="0"/>
                </a:lnTo>
                <a:lnTo>
                  <a:pt x="10520680" y="0"/>
                </a:lnTo>
                <a:lnTo>
                  <a:pt x="10569956" y="3975"/>
                </a:lnTo>
                <a:lnTo>
                  <a:pt x="10616704" y="15481"/>
                </a:lnTo>
                <a:lnTo>
                  <a:pt x="10660291" y="33896"/>
                </a:lnTo>
                <a:lnTo>
                  <a:pt x="10700092" y="58597"/>
                </a:lnTo>
                <a:lnTo>
                  <a:pt x="10735487" y="88963"/>
                </a:lnTo>
                <a:lnTo>
                  <a:pt x="10765853" y="124358"/>
                </a:lnTo>
                <a:lnTo>
                  <a:pt x="10790555" y="164147"/>
                </a:lnTo>
                <a:lnTo>
                  <a:pt x="10808970" y="207733"/>
                </a:lnTo>
                <a:lnTo>
                  <a:pt x="10820488" y="254469"/>
                </a:lnTo>
                <a:lnTo>
                  <a:pt x="10824464" y="303733"/>
                </a:lnTo>
                <a:lnTo>
                  <a:pt x="10824464" y="1518589"/>
                </a:lnTo>
                <a:lnTo>
                  <a:pt x="10820488" y="1567853"/>
                </a:lnTo>
                <a:lnTo>
                  <a:pt x="10808970" y="1614589"/>
                </a:lnTo>
                <a:lnTo>
                  <a:pt x="10790555" y="1658175"/>
                </a:lnTo>
                <a:lnTo>
                  <a:pt x="10765853" y="1697964"/>
                </a:lnTo>
                <a:lnTo>
                  <a:pt x="10735487" y="1733359"/>
                </a:lnTo>
                <a:lnTo>
                  <a:pt x="10700092" y="1763725"/>
                </a:lnTo>
                <a:lnTo>
                  <a:pt x="10660291" y="1788426"/>
                </a:lnTo>
                <a:lnTo>
                  <a:pt x="10616704" y="1806841"/>
                </a:lnTo>
                <a:lnTo>
                  <a:pt x="10569956" y="1818347"/>
                </a:lnTo>
                <a:lnTo>
                  <a:pt x="10520680" y="1822323"/>
                </a:lnTo>
                <a:lnTo>
                  <a:pt x="303784" y="1822323"/>
                </a:lnTo>
                <a:lnTo>
                  <a:pt x="254508" y="1818347"/>
                </a:lnTo>
                <a:lnTo>
                  <a:pt x="207759" y="1806841"/>
                </a:lnTo>
                <a:lnTo>
                  <a:pt x="164172" y="1788426"/>
                </a:lnTo>
                <a:lnTo>
                  <a:pt x="124371" y="1763725"/>
                </a:lnTo>
                <a:lnTo>
                  <a:pt x="88976" y="1733359"/>
                </a:lnTo>
                <a:lnTo>
                  <a:pt x="58610" y="1697964"/>
                </a:lnTo>
                <a:lnTo>
                  <a:pt x="33909" y="1658175"/>
                </a:lnTo>
                <a:lnTo>
                  <a:pt x="15481" y="1614589"/>
                </a:lnTo>
                <a:lnTo>
                  <a:pt x="3975" y="1567853"/>
                </a:lnTo>
                <a:lnTo>
                  <a:pt x="0" y="1518589"/>
                </a:lnTo>
                <a:lnTo>
                  <a:pt x="0" y="303733"/>
                </a:lnTo>
                <a:close/>
              </a:path>
            </a:pathLst>
          </a:custGeom>
          <a:ln w="12700">
            <a:solidFill>
              <a:srgbClr val="2D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22903" y="2527575"/>
            <a:ext cx="10501630" cy="120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“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dv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7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8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on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1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W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5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mp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le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po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b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14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AI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8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mp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9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8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ac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9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8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de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8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t.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 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ie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4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mu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4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he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ir</a:t>
            </a:r>
            <a:r>
              <a:rPr dirty="0" sz="1600" spc="4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5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4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su</a:t>
            </a:r>
            <a:r>
              <a:rPr dirty="0" sz="1600" spc="-20" b="1" i="1">
                <a:solidFill>
                  <a:srgbClr val="002274"/>
                </a:solidFill>
                <a:latin typeface="Calibri"/>
                <a:cs typeface="Calibri"/>
              </a:rPr>
              <a:t>cc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es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0" b="1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lly</a:t>
            </a:r>
            <a:r>
              <a:rPr dirty="0" sz="1600" spc="3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4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sp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ns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b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ly</a:t>
            </a:r>
            <a:r>
              <a:rPr dirty="0" sz="1600" spc="5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4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4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5" b="1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ud</a:t>
            </a:r>
            <a:r>
              <a:rPr dirty="0" sz="1600" spc="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5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4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3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4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ran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1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req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ire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3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ie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nanc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3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ff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(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FO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)</a:t>
            </a:r>
            <a:r>
              <a:rPr dirty="0" sz="1600" spc="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1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3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vel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1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te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ri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2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AI</a:t>
            </a:r>
            <a:r>
              <a:rPr dirty="0" sz="1600" spc="2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40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spc="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5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rand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so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3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re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4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3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w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ie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3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2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3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b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rri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rs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4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4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th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4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3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3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5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lu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3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b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rrier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rel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9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fr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re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da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cyb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erse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cu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rit</a:t>
            </a:r>
            <a:r>
              <a:rPr dirty="0" sz="1600" spc="-125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wo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k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4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pa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cu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cha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lle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4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45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2671" y="4360164"/>
            <a:ext cx="10824845" cy="2045335"/>
          </a:xfrm>
          <a:custGeom>
            <a:avLst/>
            <a:gdLst/>
            <a:ahLst/>
            <a:cxnLst/>
            <a:rect l="l" t="t" r="r" b="b"/>
            <a:pathLst>
              <a:path w="10824845" h="2045335">
                <a:moveTo>
                  <a:pt x="10483608" y="0"/>
                </a:moveTo>
                <a:lnTo>
                  <a:pt x="340842" y="0"/>
                </a:lnTo>
                <a:lnTo>
                  <a:pt x="294601" y="3111"/>
                </a:lnTo>
                <a:lnTo>
                  <a:pt x="250240" y="12179"/>
                </a:lnTo>
                <a:lnTo>
                  <a:pt x="208178" y="26784"/>
                </a:lnTo>
                <a:lnTo>
                  <a:pt x="168821" y="46532"/>
                </a:lnTo>
                <a:lnTo>
                  <a:pt x="132562" y="71018"/>
                </a:lnTo>
                <a:lnTo>
                  <a:pt x="99834" y="99822"/>
                </a:lnTo>
                <a:lnTo>
                  <a:pt x="71018" y="132562"/>
                </a:lnTo>
                <a:lnTo>
                  <a:pt x="46532" y="168808"/>
                </a:lnTo>
                <a:lnTo>
                  <a:pt x="26784" y="208165"/>
                </a:lnTo>
                <a:lnTo>
                  <a:pt x="12166" y="250228"/>
                </a:lnTo>
                <a:lnTo>
                  <a:pt x="3111" y="294589"/>
                </a:lnTo>
                <a:lnTo>
                  <a:pt x="0" y="340842"/>
                </a:lnTo>
                <a:lnTo>
                  <a:pt x="0" y="1704225"/>
                </a:lnTo>
                <a:lnTo>
                  <a:pt x="3111" y="1750479"/>
                </a:lnTo>
                <a:lnTo>
                  <a:pt x="12166" y="1794840"/>
                </a:lnTo>
                <a:lnTo>
                  <a:pt x="26784" y="1836902"/>
                </a:lnTo>
                <a:lnTo>
                  <a:pt x="46532" y="1876259"/>
                </a:lnTo>
                <a:lnTo>
                  <a:pt x="71018" y="1912505"/>
                </a:lnTo>
                <a:lnTo>
                  <a:pt x="99834" y="1945246"/>
                </a:lnTo>
                <a:lnTo>
                  <a:pt x="132562" y="1974062"/>
                </a:lnTo>
                <a:lnTo>
                  <a:pt x="168821" y="1998548"/>
                </a:lnTo>
                <a:lnTo>
                  <a:pt x="208178" y="2018296"/>
                </a:lnTo>
                <a:lnTo>
                  <a:pt x="250240" y="2032901"/>
                </a:lnTo>
                <a:lnTo>
                  <a:pt x="294601" y="2041969"/>
                </a:lnTo>
                <a:lnTo>
                  <a:pt x="340842" y="2045081"/>
                </a:lnTo>
                <a:lnTo>
                  <a:pt x="10483608" y="2045081"/>
                </a:lnTo>
                <a:lnTo>
                  <a:pt x="10529862" y="2041969"/>
                </a:lnTo>
                <a:lnTo>
                  <a:pt x="10574223" y="2032901"/>
                </a:lnTo>
                <a:lnTo>
                  <a:pt x="10616285" y="2018296"/>
                </a:lnTo>
                <a:lnTo>
                  <a:pt x="10655642" y="1998548"/>
                </a:lnTo>
                <a:lnTo>
                  <a:pt x="10691888" y="1974062"/>
                </a:lnTo>
                <a:lnTo>
                  <a:pt x="10724629" y="1945246"/>
                </a:lnTo>
                <a:lnTo>
                  <a:pt x="10753432" y="1912505"/>
                </a:lnTo>
                <a:lnTo>
                  <a:pt x="10777918" y="1876259"/>
                </a:lnTo>
                <a:lnTo>
                  <a:pt x="10797679" y="1836902"/>
                </a:lnTo>
                <a:lnTo>
                  <a:pt x="10812284" y="1794840"/>
                </a:lnTo>
                <a:lnTo>
                  <a:pt x="10821352" y="1750479"/>
                </a:lnTo>
                <a:lnTo>
                  <a:pt x="10824464" y="1704225"/>
                </a:lnTo>
                <a:lnTo>
                  <a:pt x="10824464" y="340842"/>
                </a:lnTo>
                <a:lnTo>
                  <a:pt x="10821352" y="294589"/>
                </a:lnTo>
                <a:lnTo>
                  <a:pt x="10812284" y="250228"/>
                </a:lnTo>
                <a:lnTo>
                  <a:pt x="10797679" y="208165"/>
                </a:lnTo>
                <a:lnTo>
                  <a:pt x="10777918" y="168808"/>
                </a:lnTo>
                <a:lnTo>
                  <a:pt x="10753432" y="132562"/>
                </a:lnTo>
                <a:lnTo>
                  <a:pt x="10724629" y="99822"/>
                </a:lnTo>
                <a:lnTo>
                  <a:pt x="10691888" y="71018"/>
                </a:lnTo>
                <a:lnTo>
                  <a:pt x="10655642" y="46532"/>
                </a:lnTo>
                <a:lnTo>
                  <a:pt x="10616285" y="26784"/>
                </a:lnTo>
                <a:lnTo>
                  <a:pt x="10574223" y="12179"/>
                </a:lnTo>
                <a:lnTo>
                  <a:pt x="10529862" y="3111"/>
                </a:lnTo>
                <a:lnTo>
                  <a:pt x="10483608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2668" y="4360167"/>
            <a:ext cx="10824845" cy="2045335"/>
          </a:xfrm>
          <a:custGeom>
            <a:avLst/>
            <a:gdLst/>
            <a:ahLst/>
            <a:cxnLst/>
            <a:rect l="l" t="t" r="r" b="b"/>
            <a:pathLst>
              <a:path w="10824845" h="2045335">
                <a:moveTo>
                  <a:pt x="0" y="340842"/>
                </a:moveTo>
                <a:lnTo>
                  <a:pt x="3111" y="294589"/>
                </a:lnTo>
                <a:lnTo>
                  <a:pt x="12179" y="250228"/>
                </a:lnTo>
                <a:lnTo>
                  <a:pt x="26784" y="208165"/>
                </a:lnTo>
                <a:lnTo>
                  <a:pt x="46532" y="168808"/>
                </a:lnTo>
                <a:lnTo>
                  <a:pt x="71018" y="132562"/>
                </a:lnTo>
                <a:lnTo>
                  <a:pt x="99834" y="99822"/>
                </a:lnTo>
                <a:lnTo>
                  <a:pt x="132562" y="71018"/>
                </a:lnTo>
                <a:lnTo>
                  <a:pt x="168821" y="46532"/>
                </a:lnTo>
                <a:lnTo>
                  <a:pt x="208178" y="26784"/>
                </a:lnTo>
                <a:lnTo>
                  <a:pt x="250240" y="12166"/>
                </a:lnTo>
                <a:lnTo>
                  <a:pt x="294601" y="3111"/>
                </a:lnTo>
                <a:lnTo>
                  <a:pt x="340855" y="0"/>
                </a:lnTo>
                <a:lnTo>
                  <a:pt x="10483608" y="0"/>
                </a:lnTo>
                <a:lnTo>
                  <a:pt x="10529862" y="3111"/>
                </a:lnTo>
                <a:lnTo>
                  <a:pt x="10574223" y="12166"/>
                </a:lnTo>
                <a:lnTo>
                  <a:pt x="10616285" y="26784"/>
                </a:lnTo>
                <a:lnTo>
                  <a:pt x="10655642" y="46532"/>
                </a:lnTo>
                <a:lnTo>
                  <a:pt x="10691888" y="71018"/>
                </a:lnTo>
                <a:lnTo>
                  <a:pt x="10724629" y="99822"/>
                </a:lnTo>
                <a:lnTo>
                  <a:pt x="10753445" y="132562"/>
                </a:lnTo>
                <a:lnTo>
                  <a:pt x="10777931" y="168808"/>
                </a:lnTo>
                <a:lnTo>
                  <a:pt x="10797679" y="208165"/>
                </a:lnTo>
                <a:lnTo>
                  <a:pt x="10812284" y="250228"/>
                </a:lnTo>
                <a:lnTo>
                  <a:pt x="10821352" y="294589"/>
                </a:lnTo>
                <a:lnTo>
                  <a:pt x="10824464" y="340842"/>
                </a:lnTo>
                <a:lnTo>
                  <a:pt x="10824464" y="1704213"/>
                </a:lnTo>
                <a:lnTo>
                  <a:pt x="10821352" y="1750466"/>
                </a:lnTo>
                <a:lnTo>
                  <a:pt x="10812284" y="1794827"/>
                </a:lnTo>
                <a:lnTo>
                  <a:pt x="10797679" y="1836902"/>
                </a:lnTo>
                <a:lnTo>
                  <a:pt x="10777931" y="1876259"/>
                </a:lnTo>
                <a:lnTo>
                  <a:pt x="10753445" y="1912505"/>
                </a:lnTo>
                <a:lnTo>
                  <a:pt x="10724629" y="1945246"/>
                </a:lnTo>
                <a:lnTo>
                  <a:pt x="10691888" y="1974049"/>
                </a:lnTo>
                <a:lnTo>
                  <a:pt x="10655642" y="1998535"/>
                </a:lnTo>
                <a:lnTo>
                  <a:pt x="10616285" y="2018296"/>
                </a:lnTo>
                <a:lnTo>
                  <a:pt x="10574223" y="2032901"/>
                </a:lnTo>
                <a:lnTo>
                  <a:pt x="10529862" y="2041969"/>
                </a:lnTo>
                <a:lnTo>
                  <a:pt x="10483608" y="2045081"/>
                </a:lnTo>
                <a:lnTo>
                  <a:pt x="340855" y="2045081"/>
                </a:lnTo>
                <a:lnTo>
                  <a:pt x="294601" y="2041969"/>
                </a:lnTo>
                <a:lnTo>
                  <a:pt x="250240" y="2032901"/>
                </a:lnTo>
                <a:lnTo>
                  <a:pt x="208178" y="2018296"/>
                </a:lnTo>
                <a:lnTo>
                  <a:pt x="168821" y="1998535"/>
                </a:lnTo>
                <a:lnTo>
                  <a:pt x="132562" y="1974049"/>
                </a:lnTo>
                <a:lnTo>
                  <a:pt x="99834" y="1945246"/>
                </a:lnTo>
                <a:lnTo>
                  <a:pt x="71018" y="1912505"/>
                </a:lnTo>
                <a:lnTo>
                  <a:pt x="46532" y="1876259"/>
                </a:lnTo>
                <a:lnTo>
                  <a:pt x="26784" y="1836902"/>
                </a:lnTo>
                <a:lnTo>
                  <a:pt x="12179" y="1794827"/>
                </a:lnTo>
                <a:lnTo>
                  <a:pt x="3111" y="1750466"/>
                </a:lnTo>
                <a:lnTo>
                  <a:pt x="0" y="1704213"/>
                </a:lnTo>
                <a:lnTo>
                  <a:pt x="0" y="340842"/>
                </a:lnTo>
                <a:close/>
              </a:path>
            </a:pathLst>
          </a:custGeom>
          <a:ln w="12700">
            <a:solidFill>
              <a:srgbClr val="2D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50003" y="4663808"/>
            <a:ext cx="10481310" cy="144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“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W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ad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q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ri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k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en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1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lea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rs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ho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so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nsu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th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ir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ag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40" b="1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-85" b="1" i="1">
                <a:solidFill>
                  <a:srgbClr val="002274"/>
                </a:solidFill>
                <a:latin typeface="Calibri"/>
                <a:cs typeface="Calibri"/>
              </a:rPr>
              <a:t>’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9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es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0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ap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in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4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dv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6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6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AI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6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rti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cu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rl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com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mo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6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rod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ty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6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oo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w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el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il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ab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1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1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co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np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la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8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ou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8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8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spc="1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1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w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1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ecti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16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X</a:t>
            </a:r>
            <a:r>
              <a:rPr dirty="0" sz="1600" spc="1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8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spc="1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XXXXX,</a:t>
            </a:r>
            <a:r>
              <a:rPr dirty="0" sz="1600" spc="1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ie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8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8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al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so</a:t>
            </a:r>
            <a:r>
              <a:rPr dirty="0" sz="1600" spc="1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30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2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6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eg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ri</a:t>
            </a:r>
            <a:r>
              <a:rPr dirty="0" sz="1600" spc="-2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lly</a:t>
            </a:r>
            <a:r>
              <a:rPr dirty="0" sz="1600" spc="5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b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6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7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b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cki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5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ge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6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AI</a:t>
            </a:r>
            <a:r>
              <a:rPr dirty="0" sz="1600" spc="6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6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6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5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st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5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mp</a:t>
            </a:r>
            <a:r>
              <a:rPr dirty="0" sz="1600" spc="5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6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the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5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ri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k</a:t>
            </a:r>
            <a:r>
              <a:rPr dirty="0" sz="1600" spc="6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6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s,</a:t>
            </a:r>
            <a:r>
              <a:rPr dirty="0" sz="1600" spc="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uch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6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th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ir</a:t>
            </a:r>
            <a:r>
              <a:rPr dirty="0" sz="1600" spc="7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b="1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3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0" b="1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9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8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8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se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7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ote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75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ss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mi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nat</a:t>
            </a:r>
            <a:r>
              <a:rPr dirty="0" sz="1600" spc="-5" b="1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9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6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8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er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8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rm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ti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,</a:t>
            </a:r>
            <a:r>
              <a:rPr dirty="0" sz="1600" spc="8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v</a:t>
            </a:r>
            <a:r>
              <a:rPr dirty="0" sz="1600" spc="5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7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2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li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re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nd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er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6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wh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c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er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7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w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b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s,</a:t>
            </a:r>
            <a:r>
              <a:rPr dirty="0" sz="1600" spc="-5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d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k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g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h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3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u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re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3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40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p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r</a:t>
            </a:r>
            <a:r>
              <a:rPr dirty="0" sz="1600" spc="-3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ve</a:t>
            </a:r>
            <a:r>
              <a:rPr dirty="0" sz="1600" spc="-25" b="1" i="1">
                <a:solidFill>
                  <a:srgbClr val="002274"/>
                </a:solidFill>
                <a:latin typeface="Calibri"/>
                <a:cs typeface="Calibri"/>
              </a:rPr>
              <a:t>n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1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mi</a:t>
            </a:r>
            <a:r>
              <a:rPr dirty="0" sz="1600" spc="-15" b="1" i="1">
                <a:solidFill>
                  <a:srgbClr val="002274"/>
                </a:solidFill>
                <a:latin typeface="Calibri"/>
                <a:cs typeface="Calibri"/>
              </a:rPr>
              <a:t>sus</a:t>
            </a:r>
            <a:r>
              <a:rPr dirty="0" sz="1600" spc="-10" b="1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30" b="1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o</a:t>
            </a:r>
            <a:r>
              <a:rPr dirty="0" sz="1600" spc="-5" i="1">
                <a:solidFill>
                  <a:srgbClr val="002274"/>
                </a:solidFill>
                <a:latin typeface="Calibri"/>
                <a:cs typeface="Calibri"/>
              </a:rPr>
              <a:t>f</a:t>
            </a:r>
            <a:r>
              <a:rPr dirty="0" sz="1600" spc="-3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ava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il</a:t>
            </a:r>
            <a:r>
              <a:rPr dirty="0" sz="1600" spc="-15" i="1">
                <a:solidFill>
                  <a:srgbClr val="002274"/>
                </a:solidFill>
                <a:latin typeface="Calibri"/>
                <a:cs typeface="Calibri"/>
              </a:rPr>
              <a:t>ab</a:t>
            </a:r>
            <a:r>
              <a:rPr dirty="0" sz="1600" i="1">
                <a:solidFill>
                  <a:srgbClr val="002274"/>
                </a:solidFill>
                <a:latin typeface="Calibri"/>
                <a:cs typeface="Calibri"/>
              </a:rPr>
              <a:t>l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35" i="1">
                <a:solidFill>
                  <a:srgbClr val="002274"/>
                </a:solidFill>
                <a:latin typeface="Calibri"/>
                <a:cs typeface="Calibri"/>
              </a:rPr>
              <a:t> </a:t>
            </a:r>
            <a:r>
              <a:rPr dirty="0" sz="1600" spc="-45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y</a:t>
            </a:r>
            <a:r>
              <a:rPr dirty="0" sz="1600" spc="-35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t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e</a:t>
            </a:r>
            <a:r>
              <a:rPr dirty="0" sz="1600" spc="-30" i="1">
                <a:solidFill>
                  <a:srgbClr val="002274"/>
                </a:solidFill>
                <a:latin typeface="Calibri"/>
                <a:cs typeface="Calibri"/>
              </a:rPr>
              <a:t>m</a:t>
            </a:r>
            <a:r>
              <a:rPr dirty="0" sz="1600" spc="-20" i="1">
                <a:solidFill>
                  <a:srgbClr val="002274"/>
                </a:solidFill>
                <a:latin typeface="Calibri"/>
                <a:cs typeface="Calibri"/>
              </a:rPr>
              <a:t>s</a:t>
            </a:r>
            <a:r>
              <a:rPr dirty="0" sz="1600" spc="-135" i="1">
                <a:solidFill>
                  <a:srgbClr val="002274"/>
                </a:solidFill>
                <a:latin typeface="Calibri"/>
                <a:cs typeface="Calibri"/>
              </a:rPr>
              <a:t>.</a:t>
            </a:r>
            <a:r>
              <a:rPr dirty="0" sz="1600" spc="-10" i="1">
                <a:solidFill>
                  <a:srgbClr val="002274"/>
                </a:solidFill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829" y="1106148"/>
            <a:ext cx="131127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00339F"/>
                </a:solidFill>
                <a:latin typeface="Calibri"/>
                <a:cs typeface="Calibri"/>
              </a:rPr>
              <a:t>AI</a:t>
            </a:r>
            <a:r>
              <a:rPr dirty="0" sz="3200" spc="-20" b="1">
                <a:solidFill>
                  <a:srgbClr val="00339F"/>
                </a:solidFill>
                <a:latin typeface="Calibri"/>
                <a:cs typeface="Calibri"/>
              </a:rPr>
              <a:t> R</a:t>
            </a:r>
            <a:r>
              <a:rPr dirty="0" sz="3200" spc="-20" b="1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3200" spc="-1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3200" spc="-40" b="1">
                <a:solidFill>
                  <a:srgbClr val="00339F"/>
                </a:solidFill>
                <a:latin typeface="Calibri"/>
                <a:cs typeface="Calibri"/>
              </a:rPr>
              <a:t>k</a:t>
            </a:r>
            <a:r>
              <a:rPr dirty="0" sz="3200" b="1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2866" y="908301"/>
            <a:ext cx="806450" cy="716280"/>
          </a:xfrm>
          <a:custGeom>
            <a:avLst/>
            <a:gdLst/>
            <a:ahLst/>
            <a:cxnLst/>
            <a:rect l="l" t="t" r="r" b="b"/>
            <a:pathLst>
              <a:path w="806450" h="716280">
                <a:moveTo>
                  <a:pt x="402348" y="0"/>
                </a:moveTo>
                <a:lnTo>
                  <a:pt x="388264" y="4508"/>
                </a:lnTo>
                <a:lnTo>
                  <a:pt x="382244" y="7874"/>
                </a:lnTo>
                <a:lnTo>
                  <a:pt x="377278" y="12839"/>
                </a:lnTo>
                <a:lnTo>
                  <a:pt x="373976" y="18770"/>
                </a:lnTo>
                <a:lnTo>
                  <a:pt x="4699" y="659612"/>
                </a:lnTo>
                <a:lnTo>
                  <a:pt x="0" y="673874"/>
                </a:lnTo>
                <a:lnTo>
                  <a:pt x="1104" y="688340"/>
                </a:lnTo>
                <a:lnTo>
                  <a:pt x="31076" y="716165"/>
                </a:lnTo>
                <a:lnTo>
                  <a:pt x="774217" y="716153"/>
                </a:lnTo>
                <a:lnTo>
                  <a:pt x="788936" y="713206"/>
                </a:lnTo>
                <a:lnTo>
                  <a:pt x="800976" y="705129"/>
                </a:lnTo>
                <a:lnTo>
                  <a:pt x="806208" y="697420"/>
                </a:lnTo>
                <a:lnTo>
                  <a:pt x="30924" y="697420"/>
                </a:lnTo>
                <a:lnTo>
                  <a:pt x="24650" y="693877"/>
                </a:lnTo>
                <a:lnTo>
                  <a:pt x="21285" y="688060"/>
                </a:lnTo>
                <a:lnTo>
                  <a:pt x="17767" y="682231"/>
                </a:lnTo>
                <a:lnTo>
                  <a:pt x="21018" y="669036"/>
                </a:lnTo>
                <a:lnTo>
                  <a:pt x="401447" y="19329"/>
                </a:lnTo>
                <a:lnTo>
                  <a:pt x="408470" y="18770"/>
                </a:lnTo>
                <a:lnTo>
                  <a:pt x="438810" y="18770"/>
                </a:lnTo>
                <a:lnTo>
                  <a:pt x="429285" y="7645"/>
                </a:lnTo>
                <a:lnTo>
                  <a:pt x="416560" y="1206"/>
                </a:lnTo>
                <a:lnTo>
                  <a:pt x="402348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81339" y="927065"/>
            <a:ext cx="403860" cy="678815"/>
          </a:xfrm>
          <a:custGeom>
            <a:avLst/>
            <a:gdLst/>
            <a:ahLst/>
            <a:cxnLst/>
            <a:rect l="l" t="t" r="r" b="b"/>
            <a:pathLst>
              <a:path w="403860" h="678815">
                <a:moveTo>
                  <a:pt x="30340" y="0"/>
                </a:moveTo>
                <a:lnTo>
                  <a:pt x="0" y="0"/>
                </a:lnTo>
                <a:lnTo>
                  <a:pt x="6934" y="2260"/>
                </a:lnTo>
                <a:lnTo>
                  <a:pt x="9969" y="3949"/>
                </a:lnTo>
                <a:lnTo>
                  <a:pt x="12446" y="6477"/>
                </a:lnTo>
                <a:lnTo>
                  <a:pt x="14097" y="9525"/>
                </a:lnTo>
                <a:lnTo>
                  <a:pt x="385699" y="655980"/>
                </a:lnTo>
                <a:lnTo>
                  <a:pt x="385597" y="663460"/>
                </a:lnTo>
                <a:lnTo>
                  <a:pt x="382130" y="669290"/>
                </a:lnTo>
                <a:lnTo>
                  <a:pt x="378739" y="675119"/>
                </a:lnTo>
                <a:lnTo>
                  <a:pt x="372478" y="678649"/>
                </a:lnTo>
                <a:lnTo>
                  <a:pt x="397738" y="678649"/>
                </a:lnTo>
                <a:lnTo>
                  <a:pt x="400646" y="674357"/>
                </a:lnTo>
                <a:lnTo>
                  <a:pt x="403656" y="659638"/>
                </a:lnTo>
                <a:lnTo>
                  <a:pt x="403669" y="653059"/>
                </a:lnTo>
                <a:lnTo>
                  <a:pt x="401967" y="646569"/>
                </a:lnTo>
                <a:lnTo>
                  <a:pt x="398703" y="640842"/>
                </a:lnTo>
                <a:lnTo>
                  <a:pt x="3034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3798" y="1605663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 h="0">
                <a:moveTo>
                  <a:pt x="0" y="0"/>
                </a:moveTo>
                <a:lnTo>
                  <a:pt x="775284" y="0"/>
                </a:lnTo>
              </a:path>
            </a:pathLst>
          </a:custGeom>
          <a:ln w="3175">
            <a:solidFill>
              <a:srgbClr val="0033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72872" y="908298"/>
            <a:ext cx="812165" cy="716280"/>
          </a:xfrm>
          <a:custGeom>
            <a:avLst/>
            <a:gdLst/>
            <a:ahLst/>
            <a:cxnLst/>
            <a:rect l="l" t="t" r="r" b="b"/>
            <a:pathLst>
              <a:path w="812164" h="716280">
                <a:moveTo>
                  <a:pt x="807173" y="659612"/>
                </a:moveTo>
                <a:lnTo>
                  <a:pt x="438899" y="18872"/>
                </a:lnTo>
                <a:lnTo>
                  <a:pt x="429285" y="7645"/>
                </a:lnTo>
                <a:lnTo>
                  <a:pt x="416547" y="1206"/>
                </a:lnTo>
                <a:lnTo>
                  <a:pt x="402336" y="0"/>
                </a:lnTo>
                <a:lnTo>
                  <a:pt x="388264" y="4508"/>
                </a:lnTo>
                <a:lnTo>
                  <a:pt x="382244" y="7873"/>
                </a:lnTo>
                <a:lnTo>
                  <a:pt x="377266" y="12839"/>
                </a:lnTo>
                <a:lnTo>
                  <a:pt x="373900" y="18872"/>
                </a:lnTo>
                <a:lnTo>
                  <a:pt x="4686" y="659612"/>
                </a:lnTo>
                <a:lnTo>
                  <a:pt x="0" y="673887"/>
                </a:lnTo>
                <a:lnTo>
                  <a:pt x="1092" y="688339"/>
                </a:lnTo>
                <a:lnTo>
                  <a:pt x="7531" y="701332"/>
                </a:lnTo>
                <a:lnTo>
                  <a:pt x="18859" y="711199"/>
                </a:lnTo>
                <a:lnTo>
                  <a:pt x="24587" y="714463"/>
                </a:lnTo>
                <a:lnTo>
                  <a:pt x="31064" y="716165"/>
                </a:lnTo>
                <a:lnTo>
                  <a:pt x="37655" y="716152"/>
                </a:lnTo>
                <a:lnTo>
                  <a:pt x="774204" y="716152"/>
                </a:lnTo>
                <a:lnTo>
                  <a:pt x="809117" y="693127"/>
                </a:lnTo>
                <a:lnTo>
                  <a:pt x="812139" y="671829"/>
                </a:lnTo>
                <a:lnTo>
                  <a:pt x="810437" y="665340"/>
                </a:lnTo>
                <a:lnTo>
                  <a:pt x="807173" y="659612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90640" y="927068"/>
            <a:ext cx="776605" cy="678815"/>
          </a:xfrm>
          <a:custGeom>
            <a:avLst/>
            <a:gdLst/>
            <a:ahLst/>
            <a:cxnLst/>
            <a:rect l="l" t="t" r="r" b="b"/>
            <a:pathLst>
              <a:path w="776605" h="678815">
                <a:moveTo>
                  <a:pt x="772820" y="669289"/>
                </a:moveTo>
                <a:lnTo>
                  <a:pt x="769442" y="675119"/>
                </a:lnTo>
                <a:lnTo>
                  <a:pt x="763181" y="678649"/>
                </a:lnTo>
                <a:lnTo>
                  <a:pt x="756437" y="678535"/>
                </a:lnTo>
                <a:lnTo>
                  <a:pt x="19888" y="678535"/>
                </a:lnTo>
                <a:lnTo>
                  <a:pt x="13157" y="678649"/>
                </a:lnTo>
                <a:lnTo>
                  <a:pt x="6883" y="675119"/>
                </a:lnTo>
                <a:lnTo>
                  <a:pt x="3505" y="669277"/>
                </a:lnTo>
                <a:lnTo>
                  <a:pt x="0" y="663460"/>
                </a:lnTo>
                <a:lnTo>
                  <a:pt x="372605" y="9258"/>
                </a:lnTo>
                <a:lnTo>
                  <a:pt x="390702" y="0"/>
                </a:lnTo>
                <a:lnTo>
                  <a:pt x="397637" y="2247"/>
                </a:lnTo>
                <a:lnTo>
                  <a:pt x="400672" y="3949"/>
                </a:lnTo>
                <a:lnTo>
                  <a:pt x="403148" y="6476"/>
                </a:lnTo>
                <a:lnTo>
                  <a:pt x="404799" y="9524"/>
                </a:lnTo>
                <a:lnTo>
                  <a:pt x="772947" y="649998"/>
                </a:lnTo>
                <a:lnTo>
                  <a:pt x="776401" y="655980"/>
                </a:lnTo>
                <a:lnTo>
                  <a:pt x="776351" y="663359"/>
                </a:lnTo>
                <a:lnTo>
                  <a:pt x="772820" y="669289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58444" y="1467609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4" h="44450">
                <a:moveTo>
                  <a:pt x="15392" y="0"/>
                </a:moveTo>
                <a:lnTo>
                  <a:pt x="10058" y="2209"/>
                </a:lnTo>
                <a:lnTo>
                  <a:pt x="2146" y="10388"/>
                </a:lnTo>
                <a:lnTo>
                  <a:pt x="0" y="16078"/>
                </a:lnTo>
                <a:lnTo>
                  <a:pt x="228" y="21932"/>
                </a:lnTo>
                <a:lnTo>
                  <a:pt x="73" y="27838"/>
                </a:lnTo>
                <a:lnTo>
                  <a:pt x="2222" y="33502"/>
                </a:lnTo>
                <a:lnTo>
                  <a:pt x="6184" y="37642"/>
                </a:lnTo>
                <a:lnTo>
                  <a:pt x="10020" y="41871"/>
                </a:lnTo>
                <a:lnTo>
                  <a:pt x="15367" y="44183"/>
                </a:lnTo>
                <a:lnTo>
                  <a:pt x="20916" y="44005"/>
                </a:lnTo>
                <a:lnTo>
                  <a:pt x="26880" y="44005"/>
                </a:lnTo>
                <a:lnTo>
                  <a:pt x="32029" y="41821"/>
                </a:lnTo>
                <a:lnTo>
                  <a:pt x="36017" y="37579"/>
                </a:lnTo>
                <a:lnTo>
                  <a:pt x="40103" y="33502"/>
                </a:lnTo>
                <a:lnTo>
                  <a:pt x="42353" y="27812"/>
                </a:lnTo>
                <a:lnTo>
                  <a:pt x="42214" y="21932"/>
                </a:lnTo>
                <a:lnTo>
                  <a:pt x="42418" y="16040"/>
                </a:lnTo>
                <a:lnTo>
                  <a:pt x="40182" y="10350"/>
                </a:lnTo>
                <a:lnTo>
                  <a:pt x="31991" y="2247"/>
                </a:lnTo>
                <a:lnTo>
                  <a:pt x="26918" y="190"/>
                </a:lnTo>
                <a:lnTo>
                  <a:pt x="20916" y="190"/>
                </a:lnTo>
                <a:lnTo>
                  <a:pt x="15392" y="0"/>
                </a:lnTo>
                <a:close/>
              </a:path>
              <a:path w="42544" h="44450">
                <a:moveTo>
                  <a:pt x="26880" y="44005"/>
                </a:moveTo>
                <a:lnTo>
                  <a:pt x="20916" y="44005"/>
                </a:lnTo>
                <a:lnTo>
                  <a:pt x="26581" y="44132"/>
                </a:lnTo>
                <a:lnTo>
                  <a:pt x="26880" y="44005"/>
                </a:lnTo>
                <a:close/>
              </a:path>
              <a:path w="42544" h="44450">
                <a:moveTo>
                  <a:pt x="26543" y="38"/>
                </a:moveTo>
                <a:lnTo>
                  <a:pt x="20916" y="190"/>
                </a:lnTo>
                <a:lnTo>
                  <a:pt x="26918" y="190"/>
                </a:lnTo>
                <a:lnTo>
                  <a:pt x="26543" y="38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58443" y="1467613"/>
            <a:ext cx="42545" cy="44450"/>
          </a:xfrm>
          <a:custGeom>
            <a:avLst/>
            <a:gdLst/>
            <a:ahLst/>
            <a:cxnLst/>
            <a:rect l="l" t="t" r="r" b="b"/>
            <a:pathLst>
              <a:path w="42544" h="44450">
                <a:moveTo>
                  <a:pt x="20916" y="44005"/>
                </a:moveTo>
                <a:lnTo>
                  <a:pt x="15366" y="44183"/>
                </a:lnTo>
                <a:lnTo>
                  <a:pt x="10020" y="41859"/>
                </a:lnTo>
                <a:lnTo>
                  <a:pt x="6184" y="37642"/>
                </a:lnTo>
                <a:lnTo>
                  <a:pt x="2222" y="33489"/>
                </a:lnTo>
                <a:lnTo>
                  <a:pt x="63" y="27800"/>
                </a:lnTo>
                <a:lnTo>
                  <a:pt x="228" y="21932"/>
                </a:lnTo>
                <a:lnTo>
                  <a:pt x="0" y="16078"/>
                </a:lnTo>
                <a:lnTo>
                  <a:pt x="2146" y="10388"/>
                </a:lnTo>
                <a:lnTo>
                  <a:pt x="6121" y="6273"/>
                </a:lnTo>
                <a:lnTo>
                  <a:pt x="10058" y="2209"/>
                </a:lnTo>
                <a:lnTo>
                  <a:pt x="15392" y="0"/>
                </a:lnTo>
                <a:lnTo>
                  <a:pt x="20916" y="177"/>
                </a:lnTo>
                <a:lnTo>
                  <a:pt x="26542" y="38"/>
                </a:lnTo>
                <a:lnTo>
                  <a:pt x="31991" y="2247"/>
                </a:lnTo>
                <a:lnTo>
                  <a:pt x="36067" y="6337"/>
                </a:lnTo>
                <a:lnTo>
                  <a:pt x="40182" y="10350"/>
                </a:lnTo>
                <a:lnTo>
                  <a:pt x="42430" y="16040"/>
                </a:lnTo>
                <a:lnTo>
                  <a:pt x="42214" y="21932"/>
                </a:lnTo>
                <a:lnTo>
                  <a:pt x="42354" y="27825"/>
                </a:lnTo>
                <a:lnTo>
                  <a:pt x="40093" y="33527"/>
                </a:lnTo>
                <a:lnTo>
                  <a:pt x="36017" y="37579"/>
                </a:lnTo>
                <a:lnTo>
                  <a:pt x="32029" y="41821"/>
                </a:lnTo>
                <a:lnTo>
                  <a:pt x="26581" y="44132"/>
                </a:lnTo>
                <a:lnTo>
                  <a:pt x="20916" y="44005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8761" y="1104903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19">
                <a:moveTo>
                  <a:pt x="0" y="0"/>
                </a:moveTo>
                <a:lnTo>
                  <a:pt x="0" y="299631"/>
                </a:lnTo>
              </a:path>
            </a:pathLst>
          </a:custGeom>
          <a:ln w="26670">
            <a:solidFill>
              <a:srgbClr val="0033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66063" y="1104903"/>
            <a:ext cx="25400" cy="299720"/>
          </a:xfrm>
          <a:custGeom>
            <a:avLst/>
            <a:gdLst/>
            <a:ahLst/>
            <a:cxnLst/>
            <a:rect l="l" t="t" r="r" b="b"/>
            <a:pathLst>
              <a:path w="25400" h="299719">
                <a:moveTo>
                  <a:pt x="3022" y="299631"/>
                </a:moveTo>
                <a:lnTo>
                  <a:pt x="0" y="0"/>
                </a:lnTo>
                <a:lnTo>
                  <a:pt x="25399" y="0"/>
                </a:lnTo>
                <a:lnTo>
                  <a:pt x="22377" y="299631"/>
                </a:lnTo>
                <a:lnTo>
                  <a:pt x="3022" y="299631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/>
              <a:t>Bias</a:t>
            </a:r>
            <a:r>
              <a:rPr dirty="0" spc="-70"/>
              <a:t> </a:t>
            </a:r>
            <a:r>
              <a:rPr dirty="0"/>
              <a:t>a</a:t>
            </a:r>
            <a:r>
              <a:rPr dirty="0" spc="-5"/>
              <a:t>n</a:t>
            </a:r>
            <a:r>
              <a:rPr dirty="0"/>
              <a:t>d</a:t>
            </a:r>
            <a:r>
              <a:rPr dirty="0" spc="-40"/>
              <a:t> </a:t>
            </a:r>
            <a:r>
              <a:rPr dirty="0" spc="-15"/>
              <a:t>i</a:t>
            </a:r>
            <a:r>
              <a:rPr dirty="0" spc="-30"/>
              <a:t>n</a:t>
            </a:r>
            <a:r>
              <a:rPr dirty="0" spc="-25"/>
              <a:t>e</a:t>
            </a:r>
            <a:r>
              <a:rPr dirty="0" spc="-15"/>
              <a:t>qui</a:t>
            </a:r>
            <a:r>
              <a:rPr dirty="0" spc="-25"/>
              <a:t>ty</a:t>
            </a:r>
          </a:p>
          <a:p>
            <a:pPr marL="317500" indent="-304800">
              <a:lnSpc>
                <a:spcPct val="100000"/>
              </a:lnSpc>
              <a:spcBef>
                <a:spcPts val="1005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5"/>
              <a:t>L</a:t>
            </a:r>
            <a:r>
              <a:rPr dirty="0"/>
              <a:t>a</a:t>
            </a:r>
            <a:r>
              <a:rPr dirty="0" spc="-10"/>
              <a:t>c</a:t>
            </a:r>
            <a:r>
              <a:rPr dirty="0" spc="-15"/>
              <a:t>k</a:t>
            </a:r>
            <a:r>
              <a:rPr dirty="0" spc="-50"/>
              <a:t> </a:t>
            </a:r>
            <a:r>
              <a:rPr dirty="0" spc="-10"/>
              <a:t>o</a:t>
            </a:r>
            <a:r>
              <a:rPr dirty="0"/>
              <a:t>f</a:t>
            </a:r>
            <a:r>
              <a:rPr dirty="0" spc="-15"/>
              <a:t> </a:t>
            </a:r>
            <a:r>
              <a:rPr dirty="0" spc="-25"/>
              <a:t>ac</a:t>
            </a:r>
            <a:r>
              <a:rPr dirty="0" spc="-25"/>
              <a:t>c</a:t>
            </a:r>
            <a:r>
              <a:rPr dirty="0" spc="-25"/>
              <a:t>e</a:t>
            </a:r>
            <a:r>
              <a:rPr dirty="0" spc="-15"/>
              <a:t>s</a:t>
            </a:r>
            <a:r>
              <a:rPr dirty="0" spc="-15"/>
              <a:t>sibilit</a:t>
            </a:r>
            <a:r>
              <a:rPr dirty="0" spc="-15"/>
              <a:t>y</a:t>
            </a:r>
          </a:p>
          <a:p>
            <a:pPr marL="317500" indent="-304800">
              <a:lnSpc>
                <a:spcPct val="100000"/>
              </a:lnSpc>
              <a:spcBef>
                <a:spcPts val="994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10"/>
              <a:t>E</a:t>
            </a:r>
            <a:r>
              <a:rPr dirty="0" spc="-20"/>
              <a:t>rr</a:t>
            </a:r>
            <a:r>
              <a:rPr dirty="0" spc="-35"/>
              <a:t>o</a:t>
            </a:r>
            <a:r>
              <a:rPr dirty="0" spc="-20"/>
              <a:t>r</a:t>
            </a:r>
            <a:r>
              <a:rPr dirty="0" spc="-25"/>
              <a:t>s</a:t>
            </a:r>
            <a:r>
              <a:rPr dirty="0" spc="-10"/>
              <a:t>,</a:t>
            </a:r>
            <a:r>
              <a:rPr dirty="0" spc="-90"/>
              <a:t> </a:t>
            </a:r>
            <a:r>
              <a:rPr dirty="0" spc="-15"/>
              <a:t>h</a:t>
            </a:r>
            <a:r>
              <a:rPr dirty="0" spc="-10"/>
              <a:t>all</a:t>
            </a:r>
            <a:r>
              <a:rPr dirty="0" spc="-20"/>
              <a:t>u</a:t>
            </a:r>
            <a:r>
              <a:rPr dirty="0" spc="-25"/>
              <a:t>c</a:t>
            </a:r>
            <a:r>
              <a:rPr dirty="0" spc="-15"/>
              <a:t>in</a:t>
            </a:r>
            <a:r>
              <a:rPr dirty="0" spc="-25"/>
              <a:t>a</a:t>
            </a:r>
            <a:r>
              <a:rPr dirty="0" spc="-25"/>
              <a:t>t</a:t>
            </a:r>
            <a:r>
              <a:rPr dirty="0" spc="-15"/>
              <a:t>i</a:t>
            </a:r>
            <a:r>
              <a:rPr dirty="0" spc="-20"/>
              <a:t>o</a:t>
            </a:r>
            <a:r>
              <a:rPr dirty="0" spc="-15"/>
              <a:t>n</a:t>
            </a:r>
            <a:r>
              <a:rPr dirty="0"/>
              <a:t>s</a:t>
            </a:r>
          </a:p>
          <a:p>
            <a:pPr marL="317500" indent="-304800">
              <a:lnSpc>
                <a:spcPct val="100000"/>
              </a:lnSpc>
              <a:spcBef>
                <a:spcPts val="994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20"/>
              <a:t>P</a:t>
            </a:r>
            <a:r>
              <a:rPr dirty="0"/>
              <a:t>la</a:t>
            </a:r>
            <a:r>
              <a:rPr dirty="0" spc="-5"/>
              <a:t>g</a:t>
            </a:r>
            <a:r>
              <a:rPr dirty="0"/>
              <a:t>iaris</a:t>
            </a:r>
            <a:r>
              <a:rPr dirty="0" spc="-15"/>
              <a:t>m,</a:t>
            </a:r>
            <a:r>
              <a:rPr dirty="0" spc="-125"/>
              <a:t> </a:t>
            </a:r>
            <a:r>
              <a:rPr dirty="0" spc="-10"/>
              <a:t>c</a:t>
            </a:r>
            <a:r>
              <a:rPr dirty="0" spc="-10"/>
              <a:t>o</a:t>
            </a:r>
            <a:r>
              <a:rPr dirty="0" spc="-5"/>
              <a:t>p</a:t>
            </a:r>
            <a:r>
              <a:rPr dirty="0" spc="5"/>
              <a:t>y</a:t>
            </a:r>
            <a:r>
              <a:rPr dirty="0" spc="-10"/>
              <a:t>r</a:t>
            </a:r>
            <a:r>
              <a:rPr dirty="0"/>
              <a:t>i</a:t>
            </a:r>
            <a:r>
              <a:rPr dirty="0" spc="-20"/>
              <a:t>g</a:t>
            </a:r>
            <a:r>
              <a:rPr dirty="0" spc="-5"/>
              <a:t>ht</a:t>
            </a:r>
            <a:r>
              <a:rPr dirty="0"/>
              <a:t>s</a:t>
            </a:r>
            <a:r>
              <a:rPr dirty="0" spc="-100"/>
              <a:t> </a:t>
            </a:r>
            <a:r>
              <a:rPr dirty="0" spc="-35"/>
              <a:t>v</a:t>
            </a:r>
            <a:r>
              <a:rPr dirty="0" spc="-15"/>
              <a:t>i</a:t>
            </a:r>
            <a:r>
              <a:rPr dirty="0" spc="-20"/>
              <a:t>o</a:t>
            </a:r>
            <a:r>
              <a:rPr dirty="0" spc="-15"/>
              <a:t>lati</a:t>
            </a:r>
            <a:r>
              <a:rPr dirty="0" spc="-20"/>
              <a:t>o</a:t>
            </a:r>
            <a:r>
              <a:rPr dirty="0" spc="-15"/>
              <a:t>n</a:t>
            </a:r>
            <a:r>
              <a:rPr dirty="0"/>
              <a:t>s</a:t>
            </a:r>
          </a:p>
          <a:p>
            <a:pPr marL="317500" marR="5080" indent="-304800">
              <a:lnSpc>
                <a:spcPct val="101299"/>
              </a:lnSpc>
              <a:spcBef>
                <a:spcPts val="894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/>
              <a:t>S</a:t>
            </a:r>
            <a:r>
              <a:rPr dirty="0" spc="5"/>
              <a:t>e</a:t>
            </a:r>
            <a:r>
              <a:rPr dirty="0" spc="-10"/>
              <a:t>c</a:t>
            </a:r>
            <a:r>
              <a:rPr dirty="0" spc="-5"/>
              <a:t>u</a:t>
            </a:r>
            <a:r>
              <a:rPr dirty="0"/>
              <a:t>ri</a:t>
            </a:r>
            <a:r>
              <a:rPr dirty="0" spc="-5"/>
              <a:t>t</a:t>
            </a:r>
            <a:r>
              <a:rPr dirty="0" spc="-15"/>
              <a:t>y</a:t>
            </a:r>
            <a:r>
              <a:rPr dirty="0" spc="-85"/>
              <a:t> </a:t>
            </a:r>
            <a:r>
              <a:rPr dirty="0" spc="-35"/>
              <a:t>v</a:t>
            </a:r>
            <a:r>
              <a:rPr dirty="0" spc="-15"/>
              <a:t>uln</a:t>
            </a:r>
            <a:r>
              <a:rPr dirty="0" spc="-25"/>
              <a:t>e</a:t>
            </a:r>
            <a:r>
              <a:rPr dirty="0" spc="-10"/>
              <a:t>ra</a:t>
            </a:r>
            <a:r>
              <a:rPr dirty="0" spc="-15"/>
              <a:t>biliti</a:t>
            </a:r>
            <a:r>
              <a:rPr dirty="0" spc="-10"/>
              <a:t>e</a:t>
            </a:r>
            <a:r>
              <a:rPr dirty="0"/>
              <a:t>s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-5"/>
              <a:t>n</a:t>
            </a:r>
            <a:r>
              <a:rPr dirty="0"/>
              <a:t>d</a:t>
            </a:r>
            <a:r>
              <a:rPr dirty="0" spc="-40"/>
              <a:t> </a:t>
            </a:r>
            <a:r>
              <a:rPr dirty="0" spc="-35"/>
              <a:t>P</a:t>
            </a:r>
            <a:r>
              <a:rPr dirty="0" spc="-20"/>
              <a:t>ri</a:t>
            </a:r>
            <a:r>
              <a:rPr dirty="0" spc="-35"/>
              <a:t>v</a:t>
            </a:r>
            <a:r>
              <a:rPr dirty="0" spc="-25"/>
              <a:t>ac</a:t>
            </a:r>
            <a:r>
              <a:rPr dirty="0" spc="-15"/>
              <a:t>y</a:t>
            </a:r>
            <a:r>
              <a:rPr dirty="0" spc="-10"/>
              <a:t> </a:t>
            </a:r>
            <a:r>
              <a:rPr dirty="0" spc="-20"/>
              <a:t>v</a:t>
            </a:r>
            <a:r>
              <a:rPr dirty="0"/>
              <a:t>i</a:t>
            </a:r>
            <a:r>
              <a:rPr dirty="0" spc="-10"/>
              <a:t>o</a:t>
            </a:r>
            <a:r>
              <a:rPr dirty="0"/>
              <a:t>lati</a:t>
            </a:r>
            <a:r>
              <a:rPr dirty="0" spc="-10"/>
              <a:t>o</a:t>
            </a:r>
            <a:r>
              <a:rPr dirty="0" spc="-5"/>
              <a:t>n</a:t>
            </a:r>
            <a:r>
              <a:rPr dirty="0"/>
              <a:t>s</a:t>
            </a:r>
            <a:r>
              <a:rPr dirty="0" spc="-65"/>
              <a:t> </a:t>
            </a:r>
            <a:r>
              <a:rPr dirty="0"/>
              <a:t>(</a:t>
            </a:r>
            <a:r>
              <a:rPr dirty="0" spc="-15"/>
              <a:t>PII</a:t>
            </a:r>
            <a:r>
              <a:rPr dirty="0" spc="-10"/>
              <a:t>,</a:t>
            </a:r>
            <a:r>
              <a:rPr dirty="0" spc="-65"/>
              <a:t> </a:t>
            </a:r>
            <a:r>
              <a:rPr dirty="0" spc="-45"/>
              <a:t>P</a:t>
            </a:r>
            <a:r>
              <a:rPr dirty="0" spc="-35"/>
              <a:t>H</a:t>
            </a:r>
            <a:r>
              <a:rPr dirty="0" spc="-30"/>
              <a:t>I)</a:t>
            </a:r>
          </a:p>
          <a:p>
            <a:pPr marL="317500" indent="-304800">
              <a:lnSpc>
                <a:spcPct val="100000"/>
              </a:lnSpc>
              <a:spcBef>
                <a:spcPts val="1090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5"/>
              <a:t>L</a:t>
            </a:r>
            <a:r>
              <a:rPr dirty="0"/>
              <a:t>a</a:t>
            </a:r>
            <a:r>
              <a:rPr dirty="0" spc="-10"/>
              <a:t>c</a:t>
            </a:r>
            <a:r>
              <a:rPr dirty="0" spc="-15"/>
              <a:t>k</a:t>
            </a:r>
            <a:r>
              <a:rPr dirty="0" spc="-50"/>
              <a:t> </a:t>
            </a:r>
            <a:r>
              <a:rPr dirty="0" spc="-10"/>
              <a:t>o</a:t>
            </a:r>
            <a:r>
              <a:rPr dirty="0"/>
              <a:t>f</a:t>
            </a:r>
            <a:r>
              <a:rPr dirty="0" spc="-15"/>
              <a:t> </a:t>
            </a:r>
            <a:r>
              <a:rPr dirty="0" spc="-25"/>
              <a:t>t</a:t>
            </a:r>
            <a:r>
              <a:rPr dirty="0" spc="-20"/>
              <a:t>r</a:t>
            </a:r>
            <a:r>
              <a:rPr dirty="0" spc="-10"/>
              <a:t>a</a:t>
            </a:r>
            <a:r>
              <a:rPr dirty="0" spc="-15"/>
              <a:t>nsp</a:t>
            </a:r>
            <a:r>
              <a:rPr dirty="0" spc="-10"/>
              <a:t>a</a:t>
            </a:r>
            <a:r>
              <a:rPr dirty="0" spc="-20"/>
              <a:t>r</a:t>
            </a:r>
            <a:r>
              <a:rPr dirty="0" spc="-25"/>
              <a:t>e</a:t>
            </a:r>
            <a:r>
              <a:rPr dirty="0" spc="-15"/>
              <a:t>n</a:t>
            </a:r>
            <a:r>
              <a:rPr dirty="0" spc="-10"/>
              <a:t>c</a:t>
            </a:r>
            <a:r>
              <a:rPr dirty="0" spc="-15"/>
              <a:t>y</a:t>
            </a:r>
          </a:p>
          <a:p>
            <a:pPr marL="317500" indent="-304800">
              <a:lnSpc>
                <a:spcPct val="100000"/>
              </a:lnSpc>
              <a:spcBef>
                <a:spcPts val="994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45"/>
              <a:t>T</a:t>
            </a:r>
            <a:r>
              <a:rPr dirty="0" spc="-35"/>
              <a:t>r</a:t>
            </a:r>
            <a:r>
              <a:rPr dirty="0" spc="-25"/>
              <a:t>u</a:t>
            </a:r>
            <a:r>
              <a:rPr dirty="0" spc="-30"/>
              <a:t>s</a:t>
            </a:r>
            <a:r>
              <a:rPr dirty="0" spc="-10"/>
              <a:t>t</a:t>
            </a:r>
            <a:r>
              <a:rPr dirty="0" spc="-90"/>
              <a:t> </a:t>
            </a:r>
            <a:r>
              <a:rPr dirty="0"/>
              <a:t>i</a:t>
            </a:r>
            <a:r>
              <a:rPr dirty="0" spc="-5"/>
              <a:t>ssu</a:t>
            </a:r>
            <a:r>
              <a:rPr dirty="0" spc="-10"/>
              <a:t>e</a:t>
            </a:r>
            <a:r>
              <a:rPr dirty="0" spc="-15"/>
              <a:t>s</a:t>
            </a:r>
            <a:r>
              <a:rPr dirty="0" spc="-10"/>
              <a:t>,</a:t>
            </a:r>
            <a:r>
              <a:rPr dirty="0" spc="-65"/>
              <a:t> </a:t>
            </a:r>
            <a:r>
              <a:rPr dirty="0" spc="5"/>
              <a:t>c</a:t>
            </a:r>
            <a:r>
              <a:rPr dirty="0"/>
              <a:t>l</a:t>
            </a:r>
            <a:r>
              <a:rPr dirty="0" spc="-10"/>
              <a:t>o</a:t>
            </a:r>
            <a:r>
              <a:rPr dirty="0" spc="-5"/>
              <a:t>s</a:t>
            </a:r>
            <a:r>
              <a:rPr dirty="0" spc="-10"/>
              <a:t>e</a:t>
            </a:r>
            <a:r>
              <a:rPr dirty="0" spc="-15"/>
              <a:t>d</a:t>
            </a:r>
            <a:r>
              <a:rPr dirty="0" spc="-80"/>
              <a:t> </a:t>
            </a:r>
            <a:r>
              <a:rPr dirty="0" spc="-25"/>
              <a:t>b</a:t>
            </a:r>
            <a:r>
              <a:rPr dirty="0" spc="-30"/>
              <a:t>o</a:t>
            </a:r>
            <a:r>
              <a:rPr dirty="0" spc="-35"/>
              <a:t>xes</a:t>
            </a:r>
          </a:p>
          <a:p>
            <a:pPr marL="317500" marR="318770" indent="-304800">
              <a:lnSpc>
                <a:spcPct val="100800"/>
              </a:lnSpc>
              <a:spcBef>
                <a:spcPts val="910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5"/>
              <a:t>L</a:t>
            </a:r>
            <a:r>
              <a:rPr dirty="0"/>
              <a:t>a</a:t>
            </a:r>
            <a:r>
              <a:rPr dirty="0" spc="-10"/>
              <a:t>c</a:t>
            </a:r>
            <a:r>
              <a:rPr dirty="0" spc="-15"/>
              <a:t>k</a:t>
            </a:r>
            <a:r>
              <a:rPr dirty="0" spc="-50"/>
              <a:t> </a:t>
            </a:r>
            <a:r>
              <a:rPr dirty="0" spc="-10"/>
              <a:t>o</a:t>
            </a:r>
            <a:r>
              <a:rPr dirty="0"/>
              <a:t>f</a:t>
            </a:r>
            <a:r>
              <a:rPr dirty="0" spc="-5"/>
              <a:t> </a:t>
            </a:r>
            <a:r>
              <a:rPr dirty="0" spc="-25"/>
              <a:t>a</a:t>
            </a:r>
            <a:r>
              <a:rPr dirty="0" spc="-35"/>
              <a:t>c</a:t>
            </a:r>
            <a:r>
              <a:rPr dirty="0" spc="-35"/>
              <a:t>c</a:t>
            </a:r>
            <a:r>
              <a:rPr dirty="0" spc="-30"/>
              <a:t>o</a:t>
            </a:r>
            <a:r>
              <a:rPr dirty="0" spc="-25"/>
              <a:t>untabi</a:t>
            </a:r>
            <a:r>
              <a:rPr dirty="0" spc="-25"/>
              <a:t>l</a:t>
            </a:r>
            <a:r>
              <a:rPr dirty="0" spc="-25"/>
              <a:t>i</a:t>
            </a:r>
            <a:r>
              <a:rPr dirty="0" spc="-35"/>
              <a:t>t</a:t>
            </a:r>
            <a:r>
              <a:rPr dirty="0" spc="-35"/>
              <a:t>y</a:t>
            </a:r>
            <a:r>
              <a:rPr dirty="0" spc="-10"/>
              <a:t>,</a:t>
            </a:r>
            <a:r>
              <a:rPr dirty="0" spc="-50"/>
              <a:t> </a:t>
            </a:r>
            <a:r>
              <a:rPr dirty="0"/>
              <a:t>imp</a:t>
            </a:r>
            <a:r>
              <a:rPr dirty="0" spc="-15"/>
              <a:t>a</a:t>
            </a:r>
            <a:r>
              <a:rPr dirty="0" spc="-10"/>
              <a:t>c</a:t>
            </a:r>
            <a:r>
              <a:rPr dirty="0" spc="-10"/>
              <a:t>t</a:t>
            </a:r>
            <a:r>
              <a:rPr dirty="0" spc="-65"/>
              <a:t> </a:t>
            </a:r>
            <a:r>
              <a:rPr dirty="0" spc="-35"/>
              <a:t>t</a:t>
            </a:r>
            <a:r>
              <a:rPr dirty="0"/>
              <a:t>o</a:t>
            </a:r>
            <a:r>
              <a:rPr dirty="0"/>
              <a:t> </a:t>
            </a:r>
            <a:r>
              <a:rPr dirty="0" spc="-20"/>
              <a:t>r</a:t>
            </a:r>
            <a:r>
              <a:rPr dirty="0" spc="-15"/>
              <a:t>i</a:t>
            </a:r>
            <a:r>
              <a:rPr dirty="0" spc="-30"/>
              <a:t>g</a:t>
            </a:r>
            <a:r>
              <a:rPr dirty="0" spc="-15"/>
              <a:t>hts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4318" rIns="0" bIns="0" rtlCol="0" vert="horz">
            <a:spAutoFit/>
          </a:bodyPr>
          <a:lstStyle/>
          <a:p>
            <a:pPr marL="5981065">
              <a:lnSpc>
                <a:spcPct val="100000"/>
              </a:lnSpc>
            </a:pPr>
            <a:r>
              <a:rPr dirty="0" sz="3200" spc="-5"/>
              <a:t>Re</a:t>
            </a:r>
            <a:r>
              <a:rPr dirty="0" sz="3200" spc="5"/>
              <a:t>s</a:t>
            </a:r>
            <a:r>
              <a:rPr dirty="0" sz="3200" spc="-5"/>
              <a:t>p</a:t>
            </a:r>
            <a:r>
              <a:rPr dirty="0" sz="3200" spc="5"/>
              <a:t>o</a:t>
            </a:r>
            <a:r>
              <a:rPr dirty="0" sz="3200" spc="-5"/>
              <a:t>n</a:t>
            </a:r>
            <a:r>
              <a:rPr dirty="0" sz="3200" spc="5"/>
              <a:t>si</a:t>
            </a:r>
            <a:r>
              <a:rPr dirty="0" sz="3200" spc="-5"/>
              <a:t>b</a:t>
            </a:r>
            <a:r>
              <a:rPr dirty="0" sz="3200" spc="-5"/>
              <a:t>l</a:t>
            </a:r>
            <a:r>
              <a:rPr dirty="0" sz="3200"/>
              <a:t>e</a:t>
            </a:r>
            <a:r>
              <a:rPr dirty="0" sz="3200" spc="-110"/>
              <a:t> </a:t>
            </a:r>
            <a:r>
              <a:rPr dirty="0" sz="3200"/>
              <a:t>AI</a:t>
            </a:r>
            <a:r>
              <a:rPr dirty="0" sz="3200" spc="-70"/>
              <a:t> </a:t>
            </a:r>
            <a:r>
              <a:rPr dirty="0" sz="3200" spc="-15"/>
              <a:t>Pr</a:t>
            </a:r>
            <a:r>
              <a:rPr dirty="0" sz="3200" spc="-20"/>
              <a:t>i</a:t>
            </a:r>
            <a:r>
              <a:rPr dirty="0" sz="3200" spc="-15"/>
              <a:t>n</a:t>
            </a:r>
            <a:r>
              <a:rPr dirty="0" sz="3200" spc="-10"/>
              <a:t>c</a:t>
            </a:r>
            <a:r>
              <a:rPr dirty="0" sz="3200" spc="-20"/>
              <a:t>i</a:t>
            </a:r>
            <a:r>
              <a:rPr dirty="0" sz="3200" spc="-15"/>
              <a:t>p</a:t>
            </a:r>
            <a:r>
              <a:rPr dirty="0" sz="3200" spc="-10"/>
              <a:t>l</a:t>
            </a:r>
            <a:r>
              <a:rPr dirty="0" sz="3200" spc="-20"/>
              <a:t>es</a:t>
            </a:r>
            <a:endParaRPr sz="3200"/>
          </a:p>
        </p:txBody>
      </p:sp>
      <p:sp>
        <p:nvSpPr>
          <p:cNvPr id="14" name="object 14"/>
          <p:cNvSpPr/>
          <p:nvPr/>
        </p:nvSpPr>
        <p:spPr>
          <a:xfrm>
            <a:off x="11013953" y="1165866"/>
            <a:ext cx="263525" cy="179705"/>
          </a:xfrm>
          <a:custGeom>
            <a:avLst/>
            <a:gdLst/>
            <a:ahLst/>
            <a:cxnLst/>
            <a:rect l="l" t="t" r="r" b="b"/>
            <a:pathLst>
              <a:path w="263525" h="179705">
                <a:moveTo>
                  <a:pt x="13322" y="69850"/>
                </a:moveTo>
                <a:lnTo>
                  <a:pt x="0" y="83134"/>
                </a:lnTo>
                <a:lnTo>
                  <a:pt x="96710" y="179590"/>
                </a:lnTo>
                <a:lnTo>
                  <a:pt x="123355" y="153022"/>
                </a:lnTo>
                <a:lnTo>
                  <a:pt x="96710" y="153022"/>
                </a:lnTo>
                <a:lnTo>
                  <a:pt x="13322" y="69850"/>
                </a:lnTo>
                <a:close/>
              </a:path>
              <a:path w="263525" h="179705">
                <a:moveTo>
                  <a:pt x="250177" y="0"/>
                </a:moveTo>
                <a:lnTo>
                  <a:pt x="96710" y="153022"/>
                </a:lnTo>
                <a:lnTo>
                  <a:pt x="123355" y="153022"/>
                </a:lnTo>
                <a:lnTo>
                  <a:pt x="263499" y="13284"/>
                </a:lnTo>
                <a:lnTo>
                  <a:pt x="250177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13947" y="1165857"/>
            <a:ext cx="263525" cy="179705"/>
          </a:xfrm>
          <a:custGeom>
            <a:avLst/>
            <a:gdLst/>
            <a:ahLst/>
            <a:cxnLst/>
            <a:rect l="l" t="t" r="r" b="b"/>
            <a:pathLst>
              <a:path w="263525" h="179705">
                <a:moveTo>
                  <a:pt x="13322" y="69862"/>
                </a:moveTo>
                <a:lnTo>
                  <a:pt x="0" y="83146"/>
                </a:lnTo>
                <a:lnTo>
                  <a:pt x="96710" y="179603"/>
                </a:lnTo>
                <a:lnTo>
                  <a:pt x="263486" y="13284"/>
                </a:lnTo>
                <a:lnTo>
                  <a:pt x="250164" y="0"/>
                </a:lnTo>
                <a:lnTo>
                  <a:pt x="96710" y="153034"/>
                </a:lnTo>
                <a:lnTo>
                  <a:pt x="13322" y="69862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821925" y="880866"/>
            <a:ext cx="357505" cy="765175"/>
          </a:xfrm>
          <a:custGeom>
            <a:avLst/>
            <a:gdLst/>
            <a:ahLst/>
            <a:cxnLst/>
            <a:rect l="l" t="t" r="r" b="b"/>
            <a:pathLst>
              <a:path w="357504" h="765175">
                <a:moveTo>
                  <a:pt x="322630" y="0"/>
                </a:moveTo>
                <a:lnTo>
                  <a:pt x="293268" y="12166"/>
                </a:lnTo>
                <a:lnTo>
                  <a:pt x="257467" y="46837"/>
                </a:lnTo>
                <a:lnTo>
                  <a:pt x="217906" y="76504"/>
                </a:lnTo>
                <a:lnTo>
                  <a:pt x="175120" y="100926"/>
                </a:lnTo>
                <a:lnTo>
                  <a:pt x="129616" y="119824"/>
                </a:lnTo>
                <a:lnTo>
                  <a:pt x="81927" y="132956"/>
                </a:lnTo>
                <a:lnTo>
                  <a:pt x="32588" y="140055"/>
                </a:lnTo>
                <a:lnTo>
                  <a:pt x="19634" y="143840"/>
                </a:lnTo>
                <a:lnTo>
                  <a:pt x="9258" y="151815"/>
                </a:lnTo>
                <a:lnTo>
                  <a:pt x="2412" y="162953"/>
                </a:lnTo>
                <a:lnTo>
                  <a:pt x="0" y="176237"/>
                </a:lnTo>
                <a:lnTo>
                  <a:pt x="0" y="267500"/>
                </a:lnTo>
                <a:lnTo>
                  <a:pt x="2578" y="316572"/>
                </a:lnTo>
                <a:lnTo>
                  <a:pt x="10121" y="364870"/>
                </a:lnTo>
                <a:lnTo>
                  <a:pt x="22377" y="412102"/>
                </a:lnTo>
                <a:lnTo>
                  <a:pt x="39065" y="458076"/>
                </a:lnTo>
                <a:lnTo>
                  <a:pt x="59931" y="502627"/>
                </a:lnTo>
                <a:lnTo>
                  <a:pt x="84696" y="545579"/>
                </a:lnTo>
                <a:lnTo>
                  <a:pt x="113106" y="586727"/>
                </a:lnTo>
                <a:lnTo>
                  <a:pt x="144881" y="625894"/>
                </a:lnTo>
                <a:lnTo>
                  <a:pt x="179755" y="662914"/>
                </a:lnTo>
                <a:lnTo>
                  <a:pt x="217474" y="697598"/>
                </a:lnTo>
                <a:lnTo>
                  <a:pt x="257746" y="729754"/>
                </a:lnTo>
                <a:lnTo>
                  <a:pt x="320014" y="765035"/>
                </a:lnTo>
                <a:lnTo>
                  <a:pt x="330174" y="763587"/>
                </a:lnTo>
                <a:lnTo>
                  <a:pt x="339699" y="759231"/>
                </a:lnTo>
                <a:lnTo>
                  <a:pt x="357123" y="747166"/>
                </a:lnTo>
                <a:lnTo>
                  <a:pt x="316293" y="747166"/>
                </a:lnTo>
                <a:lnTo>
                  <a:pt x="310514" y="743407"/>
                </a:lnTo>
                <a:lnTo>
                  <a:pt x="266420" y="712838"/>
                </a:lnTo>
                <a:lnTo>
                  <a:pt x="225501" y="679932"/>
                </a:lnTo>
                <a:lnTo>
                  <a:pt x="187896" y="644918"/>
                </a:lnTo>
                <a:lnTo>
                  <a:pt x="153733" y="607974"/>
                </a:lnTo>
                <a:lnTo>
                  <a:pt x="123126" y="569328"/>
                </a:lnTo>
                <a:lnTo>
                  <a:pt x="96202" y="529158"/>
                </a:lnTo>
                <a:lnTo>
                  <a:pt x="73088" y="487667"/>
                </a:lnTo>
                <a:lnTo>
                  <a:pt x="53886" y="445058"/>
                </a:lnTo>
                <a:lnTo>
                  <a:pt x="38747" y="401548"/>
                </a:lnTo>
                <a:lnTo>
                  <a:pt x="27774" y="357314"/>
                </a:lnTo>
                <a:lnTo>
                  <a:pt x="21094" y="312559"/>
                </a:lnTo>
                <a:lnTo>
                  <a:pt x="18834" y="267500"/>
                </a:lnTo>
                <a:lnTo>
                  <a:pt x="18834" y="176237"/>
                </a:lnTo>
                <a:lnTo>
                  <a:pt x="18668" y="167373"/>
                </a:lnTo>
                <a:lnTo>
                  <a:pt x="25285" y="159842"/>
                </a:lnTo>
                <a:lnTo>
                  <a:pt x="34112" y="158838"/>
                </a:lnTo>
                <a:lnTo>
                  <a:pt x="85813" y="151434"/>
                </a:lnTo>
                <a:lnTo>
                  <a:pt x="135775" y="137693"/>
                </a:lnTo>
                <a:lnTo>
                  <a:pt x="183413" y="117919"/>
                </a:lnTo>
                <a:lnTo>
                  <a:pt x="228282" y="92316"/>
                </a:lnTo>
                <a:lnTo>
                  <a:pt x="269722" y="61201"/>
                </a:lnTo>
                <a:lnTo>
                  <a:pt x="307212" y="24853"/>
                </a:lnTo>
                <a:lnTo>
                  <a:pt x="310413" y="21094"/>
                </a:lnTo>
                <a:lnTo>
                  <a:pt x="315061" y="18884"/>
                </a:lnTo>
                <a:lnTo>
                  <a:pt x="319976" y="18745"/>
                </a:lnTo>
                <a:lnTo>
                  <a:pt x="353580" y="18745"/>
                </a:lnTo>
                <a:lnTo>
                  <a:pt x="346773" y="12166"/>
                </a:lnTo>
                <a:lnTo>
                  <a:pt x="335686" y="3568"/>
                </a:lnTo>
                <a:lnTo>
                  <a:pt x="322630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141906" y="899612"/>
            <a:ext cx="320040" cy="728980"/>
          </a:xfrm>
          <a:custGeom>
            <a:avLst/>
            <a:gdLst/>
            <a:ahLst/>
            <a:cxnLst/>
            <a:rect l="l" t="t" r="r" b="b"/>
            <a:pathLst>
              <a:path w="320040" h="728980">
                <a:moveTo>
                  <a:pt x="33591" y="0"/>
                </a:moveTo>
                <a:lnTo>
                  <a:pt x="0" y="0"/>
                </a:lnTo>
                <a:lnTo>
                  <a:pt x="4952" y="139"/>
                </a:lnTo>
                <a:lnTo>
                  <a:pt x="9626" y="2349"/>
                </a:lnTo>
                <a:lnTo>
                  <a:pt x="50355" y="42456"/>
                </a:lnTo>
                <a:lnTo>
                  <a:pt x="91782" y="73571"/>
                </a:lnTo>
                <a:lnTo>
                  <a:pt x="136601" y="99161"/>
                </a:lnTo>
                <a:lnTo>
                  <a:pt x="184213" y="118948"/>
                </a:lnTo>
                <a:lnTo>
                  <a:pt x="234264" y="132753"/>
                </a:lnTo>
                <a:lnTo>
                  <a:pt x="285965" y="140182"/>
                </a:lnTo>
                <a:lnTo>
                  <a:pt x="294805" y="141173"/>
                </a:lnTo>
                <a:lnTo>
                  <a:pt x="301345" y="148628"/>
                </a:lnTo>
                <a:lnTo>
                  <a:pt x="301218" y="248754"/>
                </a:lnTo>
                <a:lnTo>
                  <a:pt x="298970" y="293725"/>
                </a:lnTo>
                <a:lnTo>
                  <a:pt x="292303" y="338493"/>
                </a:lnTo>
                <a:lnTo>
                  <a:pt x="281343" y="382727"/>
                </a:lnTo>
                <a:lnTo>
                  <a:pt x="266204" y="426262"/>
                </a:lnTo>
                <a:lnTo>
                  <a:pt x="247002" y="468883"/>
                </a:lnTo>
                <a:lnTo>
                  <a:pt x="223888" y="510374"/>
                </a:lnTo>
                <a:lnTo>
                  <a:pt x="196964" y="550557"/>
                </a:lnTo>
                <a:lnTo>
                  <a:pt x="166344" y="589216"/>
                </a:lnTo>
                <a:lnTo>
                  <a:pt x="132181" y="626160"/>
                </a:lnTo>
                <a:lnTo>
                  <a:pt x="94564" y="661187"/>
                </a:lnTo>
                <a:lnTo>
                  <a:pt x="53644" y="694080"/>
                </a:lnTo>
                <a:lnTo>
                  <a:pt x="9537" y="724661"/>
                </a:lnTo>
                <a:lnTo>
                  <a:pt x="3771" y="728421"/>
                </a:lnTo>
                <a:lnTo>
                  <a:pt x="37147" y="728421"/>
                </a:lnTo>
                <a:lnTo>
                  <a:pt x="102577" y="678865"/>
                </a:lnTo>
                <a:lnTo>
                  <a:pt x="140296" y="644182"/>
                </a:lnTo>
                <a:lnTo>
                  <a:pt x="175171" y="607174"/>
                </a:lnTo>
                <a:lnTo>
                  <a:pt x="206946" y="568007"/>
                </a:lnTo>
                <a:lnTo>
                  <a:pt x="235343" y="526872"/>
                </a:lnTo>
                <a:lnTo>
                  <a:pt x="260121" y="483946"/>
                </a:lnTo>
                <a:lnTo>
                  <a:pt x="280974" y="439407"/>
                </a:lnTo>
                <a:lnTo>
                  <a:pt x="297675" y="393433"/>
                </a:lnTo>
                <a:lnTo>
                  <a:pt x="309930" y="346214"/>
                </a:lnTo>
                <a:lnTo>
                  <a:pt x="317474" y="297916"/>
                </a:lnTo>
                <a:lnTo>
                  <a:pt x="320052" y="248754"/>
                </a:lnTo>
                <a:lnTo>
                  <a:pt x="320027" y="157492"/>
                </a:lnTo>
                <a:lnTo>
                  <a:pt x="287451" y="121437"/>
                </a:lnTo>
                <a:lnTo>
                  <a:pt x="238112" y="114299"/>
                </a:lnTo>
                <a:lnTo>
                  <a:pt x="190436" y="101142"/>
                </a:lnTo>
                <a:lnTo>
                  <a:pt x="144945" y="82219"/>
                </a:lnTo>
                <a:lnTo>
                  <a:pt x="102146" y="57784"/>
                </a:lnTo>
                <a:lnTo>
                  <a:pt x="62598" y="28092"/>
                </a:lnTo>
                <a:lnTo>
                  <a:pt x="33591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821921" y="880877"/>
            <a:ext cx="640080" cy="765175"/>
          </a:xfrm>
          <a:custGeom>
            <a:avLst/>
            <a:gdLst/>
            <a:ahLst/>
            <a:cxnLst/>
            <a:rect l="l" t="t" r="r" b="b"/>
            <a:pathLst>
              <a:path w="640079" h="765175">
                <a:moveTo>
                  <a:pt x="607441" y="140169"/>
                </a:moveTo>
                <a:lnTo>
                  <a:pt x="558101" y="133032"/>
                </a:lnTo>
                <a:lnTo>
                  <a:pt x="510425" y="119875"/>
                </a:lnTo>
                <a:lnTo>
                  <a:pt x="464921" y="100952"/>
                </a:lnTo>
                <a:lnTo>
                  <a:pt x="422135" y="76517"/>
                </a:lnTo>
                <a:lnTo>
                  <a:pt x="382574" y="46824"/>
                </a:lnTo>
                <a:lnTo>
                  <a:pt x="346773" y="12153"/>
                </a:lnTo>
                <a:lnTo>
                  <a:pt x="335699" y="3555"/>
                </a:lnTo>
                <a:lnTo>
                  <a:pt x="322630" y="0"/>
                </a:lnTo>
                <a:lnTo>
                  <a:pt x="309181" y="1587"/>
                </a:lnTo>
                <a:lnTo>
                  <a:pt x="296964" y="8458"/>
                </a:lnTo>
                <a:lnTo>
                  <a:pt x="295643" y="9601"/>
                </a:lnTo>
                <a:lnTo>
                  <a:pt x="294411" y="10833"/>
                </a:lnTo>
                <a:lnTo>
                  <a:pt x="293268" y="12153"/>
                </a:lnTo>
                <a:lnTo>
                  <a:pt x="257467" y="46824"/>
                </a:lnTo>
                <a:lnTo>
                  <a:pt x="217906" y="76492"/>
                </a:lnTo>
                <a:lnTo>
                  <a:pt x="175120" y="100914"/>
                </a:lnTo>
                <a:lnTo>
                  <a:pt x="129616" y="119811"/>
                </a:lnTo>
                <a:lnTo>
                  <a:pt x="81940" y="132943"/>
                </a:lnTo>
                <a:lnTo>
                  <a:pt x="32600" y="140042"/>
                </a:lnTo>
                <a:lnTo>
                  <a:pt x="19634" y="143827"/>
                </a:lnTo>
                <a:lnTo>
                  <a:pt x="9271" y="151803"/>
                </a:lnTo>
                <a:lnTo>
                  <a:pt x="2413" y="162940"/>
                </a:lnTo>
                <a:lnTo>
                  <a:pt x="0" y="176225"/>
                </a:lnTo>
                <a:lnTo>
                  <a:pt x="0" y="267373"/>
                </a:lnTo>
                <a:lnTo>
                  <a:pt x="2578" y="316560"/>
                </a:lnTo>
                <a:lnTo>
                  <a:pt x="10121" y="364858"/>
                </a:lnTo>
                <a:lnTo>
                  <a:pt x="22377" y="412089"/>
                </a:lnTo>
                <a:lnTo>
                  <a:pt x="39077" y="458076"/>
                </a:lnTo>
                <a:lnTo>
                  <a:pt x="59944" y="502627"/>
                </a:lnTo>
                <a:lnTo>
                  <a:pt x="84709" y="545566"/>
                </a:lnTo>
                <a:lnTo>
                  <a:pt x="113106" y="586714"/>
                </a:lnTo>
                <a:lnTo>
                  <a:pt x="144881" y="625881"/>
                </a:lnTo>
                <a:lnTo>
                  <a:pt x="179768" y="662901"/>
                </a:lnTo>
                <a:lnTo>
                  <a:pt x="217474" y="697585"/>
                </a:lnTo>
                <a:lnTo>
                  <a:pt x="257746" y="729754"/>
                </a:lnTo>
                <a:lnTo>
                  <a:pt x="300329" y="759218"/>
                </a:lnTo>
                <a:lnTo>
                  <a:pt x="320014" y="765022"/>
                </a:lnTo>
                <a:lnTo>
                  <a:pt x="330187" y="763574"/>
                </a:lnTo>
                <a:lnTo>
                  <a:pt x="382282" y="729754"/>
                </a:lnTo>
                <a:lnTo>
                  <a:pt x="422567" y="697598"/>
                </a:lnTo>
                <a:lnTo>
                  <a:pt x="460273" y="662914"/>
                </a:lnTo>
                <a:lnTo>
                  <a:pt x="495160" y="625906"/>
                </a:lnTo>
                <a:lnTo>
                  <a:pt x="526923" y="586752"/>
                </a:lnTo>
                <a:lnTo>
                  <a:pt x="555332" y="545604"/>
                </a:lnTo>
                <a:lnTo>
                  <a:pt x="580097" y="502678"/>
                </a:lnTo>
                <a:lnTo>
                  <a:pt x="600964" y="458139"/>
                </a:lnTo>
                <a:lnTo>
                  <a:pt x="617651" y="412165"/>
                </a:lnTo>
                <a:lnTo>
                  <a:pt x="629907" y="364947"/>
                </a:lnTo>
                <a:lnTo>
                  <a:pt x="637463" y="316649"/>
                </a:lnTo>
                <a:lnTo>
                  <a:pt x="640029" y="267461"/>
                </a:lnTo>
                <a:lnTo>
                  <a:pt x="640029" y="176339"/>
                </a:lnTo>
                <a:lnTo>
                  <a:pt x="637628" y="163055"/>
                </a:lnTo>
                <a:lnTo>
                  <a:pt x="630783" y="151904"/>
                </a:lnTo>
                <a:lnTo>
                  <a:pt x="620407" y="143941"/>
                </a:lnTo>
                <a:lnTo>
                  <a:pt x="607441" y="140169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40582" y="899615"/>
            <a:ext cx="603250" cy="728980"/>
          </a:xfrm>
          <a:custGeom>
            <a:avLst/>
            <a:gdLst/>
            <a:ahLst/>
            <a:cxnLst/>
            <a:rect l="l" t="t" r="r" b="b"/>
            <a:pathLst>
              <a:path w="603250" h="728980">
                <a:moveTo>
                  <a:pt x="602538" y="248754"/>
                </a:moveTo>
                <a:lnTo>
                  <a:pt x="600290" y="293814"/>
                </a:lnTo>
                <a:lnTo>
                  <a:pt x="593610" y="338556"/>
                </a:lnTo>
                <a:lnTo>
                  <a:pt x="582650" y="382790"/>
                </a:lnTo>
                <a:lnTo>
                  <a:pt x="567512" y="426313"/>
                </a:lnTo>
                <a:lnTo>
                  <a:pt x="548309" y="468909"/>
                </a:lnTo>
                <a:lnTo>
                  <a:pt x="525195" y="510400"/>
                </a:lnTo>
                <a:lnTo>
                  <a:pt x="498271" y="550570"/>
                </a:lnTo>
                <a:lnTo>
                  <a:pt x="467652" y="589229"/>
                </a:lnTo>
                <a:lnTo>
                  <a:pt x="433489" y="626160"/>
                </a:lnTo>
                <a:lnTo>
                  <a:pt x="395884" y="661187"/>
                </a:lnTo>
                <a:lnTo>
                  <a:pt x="354964" y="694080"/>
                </a:lnTo>
                <a:lnTo>
                  <a:pt x="310870" y="724661"/>
                </a:lnTo>
                <a:lnTo>
                  <a:pt x="305092" y="728421"/>
                </a:lnTo>
                <a:lnTo>
                  <a:pt x="297637" y="728421"/>
                </a:lnTo>
                <a:lnTo>
                  <a:pt x="247751" y="694080"/>
                </a:lnTo>
                <a:lnTo>
                  <a:pt x="206832" y="661174"/>
                </a:lnTo>
                <a:lnTo>
                  <a:pt x="169227" y="626160"/>
                </a:lnTo>
                <a:lnTo>
                  <a:pt x="135064" y="589216"/>
                </a:lnTo>
                <a:lnTo>
                  <a:pt x="104457" y="550544"/>
                </a:lnTo>
                <a:lnTo>
                  <a:pt x="77533" y="510374"/>
                </a:lnTo>
                <a:lnTo>
                  <a:pt x="54406" y="468871"/>
                </a:lnTo>
                <a:lnTo>
                  <a:pt x="35204" y="426262"/>
                </a:lnTo>
                <a:lnTo>
                  <a:pt x="20065" y="382727"/>
                </a:lnTo>
                <a:lnTo>
                  <a:pt x="9093" y="338480"/>
                </a:lnTo>
                <a:lnTo>
                  <a:pt x="2425" y="293725"/>
                </a:lnTo>
                <a:lnTo>
                  <a:pt x="177" y="248653"/>
                </a:lnTo>
                <a:lnTo>
                  <a:pt x="177" y="157505"/>
                </a:lnTo>
                <a:lnTo>
                  <a:pt x="0" y="148628"/>
                </a:lnTo>
                <a:lnTo>
                  <a:pt x="6629" y="141084"/>
                </a:lnTo>
                <a:lnTo>
                  <a:pt x="15455" y="140093"/>
                </a:lnTo>
                <a:lnTo>
                  <a:pt x="67157" y="132689"/>
                </a:lnTo>
                <a:lnTo>
                  <a:pt x="117119" y="118948"/>
                </a:lnTo>
                <a:lnTo>
                  <a:pt x="164795" y="99148"/>
                </a:lnTo>
                <a:lnTo>
                  <a:pt x="209626" y="73558"/>
                </a:lnTo>
                <a:lnTo>
                  <a:pt x="251066" y="42456"/>
                </a:lnTo>
                <a:lnTo>
                  <a:pt x="288556" y="6095"/>
                </a:lnTo>
                <a:lnTo>
                  <a:pt x="291757" y="2349"/>
                </a:lnTo>
                <a:lnTo>
                  <a:pt x="296392" y="126"/>
                </a:lnTo>
                <a:lnTo>
                  <a:pt x="301320" y="0"/>
                </a:lnTo>
                <a:lnTo>
                  <a:pt x="306273" y="126"/>
                </a:lnTo>
                <a:lnTo>
                  <a:pt x="310946" y="2349"/>
                </a:lnTo>
                <a:lnTo>
                  <a:pt x="314185" y="6095"/>
                </a:lnTo>
                <a:lnTo>
                  <a:pt x="351675" y="42456"/>
                </a:lnTo>
                <a:lnTo>
                  <a:pt x="393115" y="73571"/>
                </a:lnTo>
                <a:lnTo>
                  <a:pt x="437946" y="99161"/>
                </a:lnTo>
                <a:lnTo>
                  <a:pt x="485622" y="118986"/>
                </a:lnTo>
                <a:lnTo>
                  <a:pt x="535584" y="132740"/>
                </a:lnTo>
                <a:lnTo>
                  <a:pt x="587286" y="140182"/>
                </a:lnTo>
                <a:lnTo>
                  <a:pt x="596125" y="141173"/>
                </a:lnTo>
                <a:lnTo>
                  <a:pt x="602741" y="148716"/>
                </a:lnTo>
                <a:lnTo>
                  <a:pt x="602576" y="157594"/>
                </a:lnTo>
                <a:lnTo>
                  <a:pt x="602538" y="248754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896602" y="972313"/>
            <a:ext cx="276225" cy="589915"/>
          </a:xfrm>
          <a:custGeom>
            <a:avLst/>
            <a:gdLst/>
            <a:ahLst/>
            <a:cxnLst/>
            <a:rect l="l" t="t" r="r" b="b"/>
            <a:pathLst>
              <a:path w="276225" h="589915">
                <a:moveTo>
                  <a:pt x="245237" y="0"/>
                </a:moveTo>
                <a:lnTo>
                  <a:pt x="209778" y="29603"/>
                </a:lnTo>
                <a:lnTo>
                  <a:pt x="171754" y="55473"/>
                </a:lnTo>
                <a:lnTo>
                  <a:pt x="131483" y="77457"/>
                </a:lnTo>
                <a:lnTo>
                  <a:pt x="89230" y="95427"/>
                </a:lnTo>
                <a:lnTo>
                  <a:pt x="45313" y="109219"/>
                </a:lnTo>
                <a:lnTo>
                  <a:pt x="0" y="118706"/>
                </a:lnTo>
                <a:lnTo>
                  <a:pt x="0" y="175425"/>
                </a:lnTo>
                <a:lnTo>
                  <a:pt x="2705" y="221564"/>
                </a:lnTo>
                <a:lnTo>
                  <a:pt x="10718" y="267474"/>
                </a:lnTo>
                <a:lnTo>
                  <a:pt x="23863" y="312762"/>
                </a:lnTo>
                <a:lnTo>
                  <a:pt x="41960" y="357162"/>
                </a:lnTo>
                <a:lnTo>
                  <a:pt x="64846" y="400392"/>
                </a:lnTo>
                <a:lnTo>
                  <a:pt x="92367" y="442201"/>
                </a:lnTo>
                <a:lnTo>
                  <a:pt x="124320" y="482307"/>
                </a:lnTo>
                <a:lnTo>
                  <a:pt x="160578" y="520420"/>
                </a:lnTo>
                <a:lnTo>
                  <a:pt x="200939" y="556298"/>
                </a:lnTo>
                <a:lnTo>
                  <a:pt x="245249" y="589648"/>
                </a:lnTo>
                <a:lnTo>
                  <a:pt x="275894" y="566572"/>
                </a:lnTo>
                <a:lnTo>
                  <a:pt x="245249" y="566572"/>
                </a:lnTo>
                <a:lnTo>
                  <a:pt x="204431" y="534593"/>
                </a:lnTo>
                <a:lnTo>
                  <a:pt x="167220" y="500316"/>
                </a:lnTo>
                <a:lnTo>
                  <a:pt x="133769" y="463994"/>
                </a:lnTo>
                <a:lnTo>
                  <a:pt x="104267" y="425907"/>
                </a:lnTo>
                <a:lnTo>
                  <a:pt x="78854" y="386333"/>
                </a:lnTo>
                <a:lnTo>
                  <a:pt x="57696" y="345528"/>
                </a:lnTo>
                <a:lnTo>
                  <a:pt x="40970" y="303758"/>
                </a:lnTo>
                <a:lnTo>
                  <a:pt x="28816" y="261302"/>
                </a:lnTo>
                <a:lnTo>
                  <a:pt x="21399" y="218439"/>
                </a:lnTo>
                <a:lnTo>
                  <a:pt x="18884" y="175425"/>
                </a:lnTo>
                <a:lnTo>
                  <a:pt x="18872" y="134467"/>
                </a:lnTo>
                <a:lnTo>
                  <a:pt x="68376" y="122262"/>
                </a:lnTo>
                <a:lnTo>
                  <a:pt x="116052" y="105092"/>
                </a:lnTo>
                <a:lnTo>
                  <a:pt x="161747" y="83045"/>
                </a:lnTo>
                <a:lnTo>
                  <a:pt x="204927" y="56362"/>
                </a:lnTo>
                <a:lnTo>
                  <a:pt x="245237" y="25222"/>
                </a:lnTo>
                <a:lnTo>
                  <a:pt x="275463" y="25222"/>
                </a:lnTo>
                <a:lnTo>
                  <a:pt x="245237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141833" y="997538"/>
            <a:ext cx="245745" cy="541655"/>
          </a:xfrm>
          <a:custGeom>
            <a:avLst/>
            <a:gdLst/>
            <a:ahLst/>
            <a:cxnLst/>
            <a:rect l="l" t="t" r="r" b="b"/>
            <a:pathLst>
              <a:path w="245745" h="541655">
                <a:moveTo>
                  <a:pt x="30225" y="0"/>
                </a:moveTo>
                <a:lnTo>
                  <a:pt x="0" y="0"/>
                </a:lnTo>
                <a:lnTo>
                  <a:pt x="40297" y="31140"/>
                </a:lnTo>
                <a:lnTo>
                  <a:pt x="83438" y="57810"/>
                </a:lnTo>
                <a:lnTo>
                  <a:pt x="129070" y="79844"/>
                </a:lnTo>
                <a:lnTo>
                  <a:pt x="176771" y="97040"/>
                </a:lnTo>
                <a:lnTo>
                  <a:pt x="226390" y="109296"/>
                </a:lnTo>
                <a:lnTo>
                  <a:pt x="226390" y="150202"/>
                </a:lnTo>
                <a:lnTo>
                  <a:pt x="223888" y="193116"/>
                </a:lnTo>
                <a:lnTo>
                  <a:pt x="216496" y="235991"/>
                </a:lnTo>
                <a:lnTo>
                  <a:pt x="204355" y="278460"/>
                </a:lnTo>
                <a:lnTo>
                  <a:pt x="187629" y="320230"/>
                </a:lnTo>
                <a:lnTo>
                  <a:pt x="166484" y="361048"/>
                </a:lnTo>
                <a:lnTo>
                  <a:pt x="141071" y="400634"/>
                </a:lnTo>
                <a:lnTo>
                  <a:pt x="111569" y="438734"/>
                </a:lnTo>
                <a:lnTo>
                  <a:pt x="78117" y="475056"/>
                </a:lnTo>
                <a:lnTo>
                  <a:pt x="40881" y="509358"/>
                </a:lnTo>
                <a:lnTo>
                  <a:pt x="25" y="541350"/>
                </a:lnTo>
                <a:lnTo>
                  <a:pt x="30670" y="541350"/>
                </a:lnTo>
                <a:lnTo>
                  <a:pt x="84645" y="495223"/>
                </a:lnTo>
                <a:lnTo>
                  <a:pt x="120903" y="457098"/>
                </a:lnTo>
                <a:lnTo>
                  <a:pt x="152869" y="417004"/>
                </a:lnTo>
                <a:lnTo>
                  <a:pt x="180390" y="375183"/>
                </a:lnTo>
                <a:lnTo>
                  <a:pt x="203301" y="331939"/>
                </a:lnTo>
                <a:lnTo>
                  <a:pt x="221399" y="287553"/>
                </a:lnTo>
                <a:lnTo>
                  <a:pt x="234543" y="242277"/>
                </a:lnTo>
                <a:lnTo>
                  <a:pt x="242557" y="196392"/>
                </a:lnTo>
                <a:lnTo>
                  <a:pt x="245262" y="150202"/>
                </a:lnTo>
                <a:lnTo>
                  <a:pt x="245262" y="93471"/>
                </a:lnTo>
                <a:lnTo>
                  <a:pt x="200037" y="84010"/>
                </a:lnTo>
                <a:lnTo>
                  <a:pt x="156121" y="70218"/>
                </a:lnTo>
                <a:lnTo>
                  <a:pt x="113855" y="52260"/>
                </a:lnTo>
                <a:lnTo>
                  <a:pt x="73545" y="30264"/>
                </a:lnTo>
                <a:lnTo>
                  <a:pt x="35496" y="4394"/>
                </a:lnTo>
                <a:lnTo>
                  <a:pt x="30225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896600" y="972308"/>
            <a:ext cx="490855" cy="589915"/>
          </a:xfrm>
          <a:custGeom>
            <a:avLst/>
            <a:gdLst/>
            <a:ahLst/>
            <a:cxnLst/>
            <a:rect l="l" t="t" r="r" b="b"/>
            <a:pathLst>
              <a:path w="490854" h="589915">
                <a:moveTo>
                  <a:pt x="0" y="118706"/>
                </a:moveTo>
                <a:lnTo>
                  <a:pt x="0" y="175336"/>
                </a:lnTo>
                <a:lnTo>
                  <a:pt x="2705" y="221576"/>
                </a:lnTo>
                <a:lnTo>
                  <a:pt x="10718" y="267474"/>
                </a:lnTo>
                <a:lnTo>
                  <a:pt x="23863" y="312762"/>
                </a:lnTo>
                <a:lnTo>
                  <a:pt x="41960" y="357174"/>
                </a:lnTo>
                <a:lnTo>
                  <a:pt x="64858" y="400418"/>
                </a:lnTo>
                <a:lnTo>
                  <a:pt x="92379" y="442226"/>
                </a:lnTo>
                <a:lnTo>
                  <a:pt x="124345" y="482333"/>
                </a:lnTo>
                <a:lnTo>
                  <a:pt x="160591" y="520458"/>
                </a:lnTo>
                <a:lnTo>
                  <a:pt x="200952" y="556323"/>
                </a:lnTo>
                <a:lnTo>
                  <a:pt x="245249" y="589648"/>
                </a:lnTo>
                <a:lnTo>
                  <a:pt x="289547" y="556310"/>
                </a:lnTo>
                <a:lnTo>
                  <a:pt x="329907" y="520433"/>
                </a:lnTo>
                <a:lnTo>
                  <a:pt x="366153" y="482307"/>
                </a:lnTo>
                <a:lnTo>
                  <a:pt x="398119" y="442213"/>
                </a:lnTo>
                <a:lnTo>
                  <a:pt x="425640" y="400405"/>
                </a:lnTo>
                <a:lnTo>
                  <a:pt x="448538" y="357174"/>
                </a:lnTo>
                <a:lnTo>
                  <a:pt x="466636" y="312775"/>
                </a:lnTo>
                <a:lnTo>
                  <a:pt x="479780" y="267500"/>
                </a:lnTo>
                <a:lnTo>
                  <a:pt x="487794" y="221627"/>
                </a:lnTo>
                <a:lnTo>
                  <a:pt x="490499" y="175399"/>
                </a:lnTo>
                <a:lnTo>
                  <a:pt x="490499" y="118706"/>
                </a:lnTo>
                <a:lnTo>
                  <a:pt x="445223" y="109232"/>
                </a:lnTo>
                <a:lnTo>
                  <a:pt x="401307" y="95427"/>
                </a:lnTo>
                <a:lnTo>
                  <a:pt x="359041" y="77469"/>
                </a:lnTo>
                <a:lnTo>
                  <a:pt x="318757" y="55473"/>
                </a:lnTo>
                <a:lnTo>
                  <a:pt x="280720" y="29603"/>
                </a:lnTo>
                <a:lnTo>
                  <a:pt x="245249" y="0"/>
                </a:lnTo>
                <a:lnTo>
                  <a:pt x="209778" y="29616"/>
                </a:lnTo>
                <a:lnTo>
                  <a:pt x="171742" y="55498"/>
                </a:lnTo>
                <a:lnTo>
                  <a:pt x="131445" y="77482"/>
                </a:lnTo>
                <a:lnTo>
                  <a:pt x="89192" y="95453"/>
                </a:lnTo>
                <a:lnTo>
                  <a:pt x="45275" y="109232"/>
                </a:lnTo>
                <a:lnTo>
                  <a:pt x="0" y="118706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915476" y="997525"/>
            <a:ext cx="452755" cy="541655"/>
          </a:xfrm>
          <a:custGeom>
            <a:avLst/>
            <a:gdLst/>
            <a:ahLst/>
            <a:cxnLst/>
            <a:rect l="l" t="t" r="r" b="b"/>
            <a:pathLst>
              <a:path w="452754" h="541655">
                <a:moveTo>
                  <a:pt x="452742" y="150215"/>
                </a:moveTo>
                <a:lnTo>
                  <a:pt x="450240" y="193230"/>
                </a:lnTo>
                <a:lnTo>
                  <a:pt x="442836" y="236092"/>
                </a:lnTo>
                <a:lnTo>
                  <a:pt x="430682" y="278549"/>
                </a:lnTo>
                <a:lnTo>
                  <a:pt x="413956" y="320306"/>
                </a:lnTo>
                <a:lnTo>
                  <a:pt x="392811" y="361124"/>
                </a:lnTo>
                <a:lnTo>
                  <a:pt x="367398" y="400697"/>
                </a:lnTo>
                <a:lnTo>
                  <a:pt x="337896" y="438784"/>
                </a:lnTo>
                <a:lnTo>
                  <a:pt x="304444" y="475106"/>
                </a:lnTo>
                <a:lnTo>
                  <a:pt x="267220" y="509384"/>
                </a:lnTo>
                <a:lnTo>
                  <a:pt x="226377" y="541362"/>
                </a:lnTo>
                <a:lnTo>
                  <a:pt x="185534" y="509371"/>
                </a:lnTo>
                <a:lnTo>
                  <a:pt x="148310" y="475068"/>
                </a:lnTo>
                <a:lnTo>
                  <a:pt x="114858" y="438746"/>
                </a:lnTo>
                <a:lnTo>
                  <a:pt x="85356" y="400646"/>
                </a:lnTo>
                <a:lnTo>
                  <a:pt x="59944" y="361060"/>
                </a:lnTo>
                <a:lnTo>
                  <a:pt x="38785" y="320243"/>
                </a:lnTo>
                <a:lnTo>
                  <a:pt x="22059" y="278472"/>
                </a:lnTo>
                <a:lnTo>
                  <a:pt x="9918" y="236004"/>
                </a:lnTo>
                <a:lnTo>
                  <a:pt x="2501" y="193128"/>
                </a:lnTo>
                <a:lnTo>
                  <a:pt x="0" y="150088"/>
                </a:lnTo>
                <a:lnTo>
                  <a:pt x="0" y="109258"/>
                </a:lnTo>
                <a:lnTo>
                  <a:pt x="49504" y="97053"/>
                </a:lnTo>
                <a:lnTo>
                  <a:pt x="97256" y="79857"/>
                </a:lnTo>
                <a:lnTo>
                  <a:pt x="142900" y="57823"/>
                </a:lnTo>
                <a:lnTo>
                  <a:pt x="186067" y="31140"/>
                </a:lnTo>
                <a:lnTo>
                  <a:pt x="226352" y="0"/>
                </a:lnTo>
                <a:lnTo>
                  <a:pt x="266661" y="31153"/>
                </a:lnTo>
                <a:lnTo>
                  <a:pt x="309829" y="57835"/>
                </a:lnTo>
                <a:lnTo>
                  <a:pt x="355473" y="79882"/>
                </a:lnTo>
                <a:lnTo>
                  <a:pt x="403237" y="97091"/>
                </a:lnTo>
                <a:lnTo>
                  <a:pt x="452742" y="109308"/>
                </a:lnTo>
                <a:lnTo>
                  <a:pt x="452742" y="150215"/>
                </a:lnTo>
                <a:close/>
              </a:path>
            </a:pathLst>
          </a:custGeom>
          <a:ln w="9423">
            <a:solidFill>
              <a:srgbClr val="0022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15"/>
              <a:t>Fair</a:t>
            </a:r>
            <a:r>
              <a:rPr dirty="0" spc="-10"/>
              <a:t>n</a:t>
            </a:r>
            <a:r>
              <a:rPr dirty="0" spc="-25"/>
              <a:t>e</a:t>
            </a:r>
            <a:r>
              <a:rPr dirty="0" spc="-15"/>
              <a:t>s</a:t>
            </a:r>
            <a:r>
              <a:rPr dirty="0" spc="-15"/>
              <a:t>s</a:t>
            </a:r>
            <a:r>
              <a:rPr dirty="0" spc="-10"/>
              <a:t>,</a:t>
            </a:r>
            <a:r>
              <a:rPr dirty="0" spc="-75"/>
              <a:t> </a:t>
            </a:r>
            <a:r>
              <a:rPr dirty="0"/>
              <a:t>i</a:t>
            </a:r>
            <a:r>
              <a:rPr dirty="0" spc="-5"/>
              <a:t>n</a:t>
            </a:r>
            <a:r>
              <a:rPr dirty="0" spc="5"/>
              <a:t>c</a:t>
            </a:r>
            <a:r>
              <a:rPr dirty="0"/>
              <a:t>l</a:t>
            </a:r>
            <a:r>
              <a:rPr dirty="0" spc="-5"/>
              <a:t>us</a:t>
            </a:r>
            <a:r>
              <a:rPr dirty="0"/>
              <a:t>i</a:t>
            </a:r>
            <a:r>
              <a:rPr dirty="0" spc="-10"/>
              <a:t>o</a:t>
            </a:r>
            <a:r>
              <a:rPr dirty="0" spc="-20"/>
              <a:t>n</a:t>
            </a:r>
            <a:r>
              <a:rPr dirty="0" spc="-10"/>
              <a:t>,</a:t>
            </a:r>
            <a:r>
              <a:rPr dirty="0" spc="-75"/>
              <a:t> </a:t>
            </a:r>
            <a:r>
              <a:rPr dirty="0" spc="-25"/>
              <a:t>e</a:t>
            </a:r>
            <a:r>
              <a:rPr dirty="0" spc="-15"/>
              <a:t>qui</a:t>
            </a:r>
            <a:r>
              <a:rPr dirty="0" spc="-25"/>
              <a:t>ty</a:t>
            </a:r>
          </a:p>
          <a:p>
            <a:pPr marL="317500" indent="-304800">
              <a:lnSpc>
                <a:spcPct val="100000"/>
              </a:lnSpc>
              <a:spcBef>
                <a:spcPts val="1005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25"/>
              <a:t>Ac</a:t>
            </a:r>
            <a:r>
              <a:rPr dirty="0" spc="-25"/>
              <a:t>c</a:t>
            </a:r>
            <a:r>
              <a:rPr dirty="0" spc="-25"/>
              <a:t>e</a:t>
            </a:r>
            <a:r>
              <a:rPr dirty="0" spc="-15"/>
              <a:t>s</a:t>
            </a:r>
            <a:r>
              <a:rPr dirty="0" spc="-15"/>
              <a:t>sibilit</a:t>
            </a:r>
            <a:r>
              <a:rPr dirty="0" spc="-15"/>
              <a:t>y</a:t>
            </a:r>
          </a:p>
          <a:p>
            <a:pPr marL="317500" marR="306705" indent="-304800">
              <a:lnSpc>
                <a:spcPct val="100800"/>
              </a:lnSpc>
              <a:spcBef>
                <a:spcPts val="910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35"/>
              <a:t>S</a:t>
            </a:r>
            <a:r>
              <a:rPr dirty="0" spc="-35"/>
              <a:t>a</a:t>
            </a:r>
            <a:r>
              <a:rPr dirty="0" spc="-50"/>
              <a:t>f</a:t>
            </a:r>
            <a:r>
              <a:rPr dirty="0" spc="-50"/>
              <a:t>e</a:t>
            </a:r>
            <a:r>
              <a:rPr dirty="0" spc="-50"/>
              <a:t>t</a:t>
            </a:r>
            <a:r>
              <a:rPr dirty="0" spc="-50"/>
              <a:t>y</a:t>
            </a:r>
            <a:r>
              <a:rPr dirty="0" spc="-10"/>
              <a:t>,</a:t>
            </a:r>
            <a:r>
              <a:rPr dirty="0" spc="-90"/>
              <a:t> </a:t>
            </a:r>
            <a:r>
              <a:rPr dirty="0" spc="-35"/>
              <a:t>r</a:t>
            </a:r>
            <a:r>
              <a:rPr dirty="0" spc="-35"/>
              <a:t>e</a:t>
            </a:r>
            <a:r>
              <a:rPr dirty="0" spc="-25"/>
              <a:t>liabilit</a:t>
            </a:r>
            <a:r>
              <a:rPr dirty="0" spc="-35"/>
              <a:t>y</a:t>
            </a:r>
            <a:r>
              <a:rPr dirty="0" spc="-10"/>
              <a:t>,</a:t>
            </a:r>
            <a:r>
              <a:rPr dirty="0" spc="-90"/>
              <a:t> </a:t>
            </a:r>
            <a:r>
              <a:rPr dirty="0" spc="-10"/>
              <a:t>t</a:t>
            </a:r>
            <a:r>
              <a:rPr dirty="0" spc="-10"/>
              <a:t>e</a:t>
            </a:r>
            <a:r>
              <a:rPr dirty="0" spc="-5"/>
              <a:t>s</a:t>
            </a:r>
            <a:r>
              <a:rPr dirty="0"/>
              <a:t>ti</a:t>
            </a:r>
            <a:r>
              <a:rPr dirty="0" spc="-5"/>
              <a:t>ng</a:t>
            </a:r>
            <a:r>
              <a:rPr dirty="0" spc="-10"/>
              <a:t>,</a:t>
            </a:r>
            <a:r>
              <a:rPr dirty="0" spc="-90"/>
              <a:t> </a:t>
            </a:r>
            <a:r>
              <a:rPr dirty="0" spc="-25"/>
              <a:t>e</a:t>
            </a:r>
            <a:r>
              <a:rPr dirty="0" spc="-35"/>
              <a:t>v</a:t>
            </a:r>
            <a:r>
              <a:rPr dirty="0" spc="-10"/>
              <a:t>al</a:t>
            </a:r>
            <a:r>
              <a:rPr dirty="0" spc="-15"/>
              <a:t>u</a:t>
            </a:r>
            <a:r>
              <a:rPr dirty="0" spc="-25"/>
              <a:t>a</a:t>
            </a:r>
            <a:r>
              <a:rPr dirty="0" spc="-25"/>
              <a:t>t</a:t>
            </a:r>
            <a:r>
              <a:rPr dirty="0" spc="-15"/>
              <a:t>i</a:t>
            </a:r>
            <a:r>
              <a:rPr dirty="0" spc="-20"/>
              <a:t>o</a:t>
            </a:r>
            <a:r>
              <a:rPr dirty="0" spc="-15"/>
              <a:t>n</a:t>
            </a:r>
            <a:r>
              <a:rPr dirty="0" spc="-10"/>
              <a:t>,</a:t>
            </a:r>
            <a:r>
              <a:rPr dirty="0" spc="-10"/>
              <a:t> </a:t>
            </a:r>
            <a:r>
              <a:rPr dirty="0"/>
              <a:t>m</a:t>
            </a:r>
            <a:r>
              <a:rPr dirty="0" spc="-10"/>
              <a:t>o</a:t>
            </a:r>
            <a:r>
              <a:rPr dirty="0" spc="-5"/>
              <a:t>n</a:t>
            </a:r>
            <a:r>
              <a:rPr dirty="0"/>
              <a:t>it</a:t>
            </a:r>
            <a:r>
              <a:rPr dirty="0" spc="-10"/>
              <a:t>o</a:t>
            </a:r>
            <a:r>
              <a:rPr dirty="0"/>
              <a:t>ri</a:t>
            </a:r>
            <a:r>
              <a:rPr dirty="0" spc="-5"/>
              <a:t>n</a:t>
            </a:r>
            <a:r>
              <a:rPr dirty="0" spc="-20"/>
              <a:t>g</a:t>
            </a:r>
            <a:r>
              <a:rPr dirty="0" spc="-10"/>
              <a:t>,</a:t>
            </a:r>
            <a:r>
              <a:rPr dirty="0" spc="-90"/>
              <a:t> </a:t>
            </a:r>
            <a:r>
              <a:rPr dirty="0" spc="-5"/>
              <a:t>hu</a:t>
            </a:r>
            <a:r>
              <a:rPr dirty="0"/>
              <a:t>man</a:t>
            </a:r>
            <a:r>
              <a:rPr dirty="0" spc="-80"/>
              <a:t> </a:t>
            </a:r>
            <a:r>
              <a:rPr dirty="0" spc="-35"/>
              <a:t>ov</a:t>
            </a:r>
            <a:r>
              <a:rPr dirty="0" spc="-20"/>
              <a:t>e</a:t>
            </a:r>
            <a:r>
              <a:rPr dirty="0" spc="-20"/>
              <a:t>r</a:t>
            </a:r>
            <a:r>
              <a:rPr dirty="0" spc="-15"/>
              <a:t>s</a:t>
            </a:r>
            <a:r>
              <a:rPr dirty="0" spc="-15"/>
              <a:t>i</a:t>
            </a:r>
            <a:r>
              <a:rPr dirty="0" spc="-30"/>
              <a:t>g</a:t>
            </a:r>
            <a:r>
              <a:rPr dirty="0" spc="-15"/>
              <a:t>h</a:t>
            </a:r>
            <a:r>
              <a:rPr dirty="0" spc="-10"/>
              <a:t>t</a:t>
            </a:r>
          </a:p>
          <a:p>
            <a:pPr marL="317500" indent="-304800">
              <a:lnSpc>
                <a:spcPct val="100000"/>
              </a:lnSpc>
              <a:spcBef>
                <a:spcPts val="1090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20"/>
              <a:t>P</a:t>
            </a:r>
            <a:r>
              <a:rPr dirty="0" spc="-10"/>
              <a:t>ri</a:t>
            </a:r>
            <a:r>
              <a:rPr dirty="0" spc="-25"/>
              <a:t>v</a:t>
            </a:r>
            <a:r>
              <a:rPr dirty="0" spc="-15"/>
              <a:t>a</a:t>
            </a:r>
            <a:r>
              <a:rPr dirty="0" spc="-10"/>
              <a:t>c</a:t>
            </a:r>
            <a:r>
              <a:rPr dirty="0" spc="-15"/>
              <a:t>y</a:t>
            </a:r>
            <a:r>
              <a:rPr dirty="0" spc="-85"/>
              <a:t> </a:t>
            </a:r>
            <a:r>
              <a:rPr dirty="0"/>
              <a:t>a</a:t>
            </a:r>
            <a:r>
              <a:rPr dirty="0" spc="-5"/>
              <a:t>n</a:t>
            </a:r>
            <a:r>
              <a:rPr dirty="0"/>
              <a:t>d</a:t>
            </a:r>
            <a:r>
              <a:rPr dirty="0" spc="-65"/>
              <a:t> </a:t>
            </a:r>
            <a:r>
              <a:rPr dirty="0" spc="-15"/>
              <a:t>s</a:t>
            </a:r>
            <a:r>
              <a:rPr dirty="0" spc="-25"/>
              <a:t>e</a:t>
            </a:r>
            <a:r>
              <a:rPr dirty="0" spc="-25"/>
              <a:t>c</a:t>
            </a:r>
            <a:r>
              <a:rPr dirty="0" spc="-15"/>
              <a:t>u</a:t>
            </a:r>
            <a:r>
              <a:rPr dirty="0" spc="-10"/>
              <a:t>r</a:t>
            </a:r>
            <a:r>
              <a:rPr dirty="0" spc="-15"/>
              <a:t>i</a:t>
            </a:r>
            <a:r>
              <a:rPr dirty="0" spc="-25"/>
              <a:t>ty</a:t>
            </a:r>
          </a:p>
          <a:p>
            <a:pPr marL="317500" indent="-304800">
              <a:lnSpc>
                <a:spcPct val="100000"/>
              </a:lnSpc>
              <a:spcBef>
                <a:spcPts val="994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5"/>
              <a:t>D</a:t>
            </a:r>
            <a:r>
              <a:rPr dirty="0"/>
              <a:t>i</a:t>
            </a:r>
            <a:r>
              <a:rPr dirty="0" spc="-5"/>
              <a:t>s</a:t>
            </a:r>
            <a:r>
              <a:rPr dirty="0" spc="-10"/>
              <a:t>c</a:t>
            </a:r>
            <a:r>
              <a:rPr dirty="0"/>
              <a:t>l</a:t>
            </a:r>
            <a:r>
              <a:rPr dirty="0" spc="-10"/>
              <a:t>o</a:t>
            </a:r>
            <a:r>
              <a:rPr dirty="0" spc="-5"/>
              <a:t>s</a:t>
            </a:r>
            <a:r>
              <a:rPr dirty="0" spc="-5"/>
              <a:t>u</a:t>
            </a:r>
            <a:r>
              <a:rPr dirty="0" spc="-15"/>
              <a:t>re</a:t>
            </a:r>
            <a:r>
              <a:rPr dirty="0" spc="-85"/>
              <a:t> </a:t>
            </a:r>
            <a:r>
              <a:rPr dirty="0"/>
              <a:t>a</a:t>
            </a:r>
            <a:r>
              <a:rPr dirty="0" spc="-5"/>
              <a:t>n</a:t>
            </a:r>
            <a:r>
              <a:rPr dirty="0"/>
              <a:t>d</a:t>
            </a:r>
            <a:r>
              <a:rPr dirty="0" spc="-65"/>
              <a:t> </a:t>
            </a:r>
            <a:r>
              <a:rPr dirty="0" spc="-25"/>
              <a:t>t</a:t>
            </a:r>
            <a:r>
              <a:rPr dirty="0" spc="-20"/>
              <a:t>r</a:t>
            </a:r>
            <a:r>
              <a:rPr dirty="0" spc="-10"/>
              <a:t>a</a:t>
            </a:r>
            <a:r>
              <a:rPr dirty="0" spc="-15"/>
              <a:t>nsp</a:t>
            </a:r>
            <a:r>
              <a:rPr dirty="0" spc="-10"/>
              <a:t>a</a:t>
            </a:r>
            <a:r>
              <a:rPr dirty="0" spc="-20"/>
              <a:t>r</a:t>
            </a:r>
            <a:r>
              <a:rPr dirty="0" spc="-25"/>
              <a:t>e</a:t>
            </a:r>
            <a:r>
              <a:rPr dirty="0" spc="-15"/>
              <a:t>n</a:t>
            </a:r>
            <a:r>
              <a:rPr dirty="0" spc="-10"/>
              <a:t>c</a:t>
            </a:r>
            <a:r>
              <a:rPr dirty="0" spc="-15"/>
              <a:t>y</a:t>
            </a:r>
          </a:p>
          <a:p>
            <a:pPr marL="317500" indent="-304800">
              <a:lnSpc>
                <a:spcPct val="100000"/>
              </a:lnSpc>
              <a:spcBef>
                <a:spcPts val="1005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20"/>
              <a:t>E</a:t>
            </a:r>
            <a:r>
              <a:rPr dirty="0" spc="-20"/>
              <a:t>x</a:t>
            </a:r>
            <a:r>
              <a:rPr dirty="0" spc="-25"/>
              <a:t>plainabilit</a:t>
            </a:r>
            <a:r>
              <a:rPr dirty="0" spc="-35"/>
              <a:t>y</a:t>
            </a:r>
            <a:r>
              <a:rPr dirty="0" spc="-10"/>
              <a:t>,</a:t>
            </a:r>
            <a:r>
              <a:rPr dirty="0" spc="-5"/>
              <a:t> </a:t>
            </a:r>
            <a:r>
              <a:rPr dirty="0" spc="-15"/>
              <a:t>in</a:t>
            </a:r>
            <a:r>
              <a:rPr dirty="0" spc="-25"/>
              <a:t>t</a:t>
            </a:r>
            <a:r>
              <a:rPr dirty="0" spc="-25"/>
              <a:t>e</a:t>
            </a:r>
            <a:r>
              <a:rPr dirty="0" spc="-10"/>
              <a:t>r</a:t>
            </a:r>
            <a:r>
              <a:rPr dirty="0" spc="-15"/>
              <a:t>p</a:t>
            </a:r>
            <a:r>
              <a:rPr dirty="0" spc="-25"/>
              <a:t>re</a:t>
            </a:r>
            <a:r>
              <a:rPr dirty="0" spc="-25"/>
              <a:t>t</a:t>
            </a:r>
            <a:r>
              <a:rPr dirty="0" spc="-10"/>
              <a:t>a</a:t>
            </a:r>
            <a:r>
              <a:rPr dirty="0" spc="-15"/>
              <a:t>bilit</a:t>
            </a:r>
            <a:r>
              <a:rPr dirty="0" spc="-15"/>
              <a:t>y</a:t>
            </a:r>
          </a:p>
          <a:p>
            <a:pPr marL="317500" marR="5080" indent="-304800">
              <a:lnSpc>
                <a:spcPct val="100800"/>
              </a:lnSpc>
              <a:spcBef>
                <a:spcPts val="910"/>
              </a:spcBef>
              <a:buClr>
                <a:srgbClr val="0039C0"/>
              </a:buClr>
              <a:buFont typeface="Arial"/>
              <a:buChar char="•"/>
              <a:tabLst>
                <a:tab pos="317500" algn="l"/>
              </a:tabLst>
            </a:pPr>
            <a:r>
              <a:rPr dirty="0" spc="-40"/>
              <a:t>A</a:t>
            </a:r>
            <a:r>
              <a:rPr dirty="0" spc="-35"/>
              <a:t>c</a:t>
            </a:r>
            <a:r>
              <a:rPr dirty="0" spc="-35"/>
              <a:t>c</a:t>
            </a:r>
            <a:r>
              <a:rPr dirty="0" spc="-30"/>
              <a:t>o</a:t>
            </a:r>
            <a:r>
              <a:rPr dirty="0" spc="-25"/>
              <a:t>untabi</a:t>
            </a:r>
            <a:r>
              <a:rPr dirty="0" spc="-25"/>
              <a:t>l</a:t>
            </a:r>
            <a:r>
              <a:rPr dirty="0" spc="-25"/>
              <a:t>i</a:t>
            </a:r>
            <a:r>
              <a:rPr dirty="0" spc="-35"/>
              <a:t>t</a:t>
            </a:r>
            <a:r>
              <a:rPr dirty="0" spc="-35"/>
              <a:t>y</a:t>
            </a:r>
            <a:r>
              <a:rPr dirty="0" spc="-10"/>
              <a:t>,</a:t>
            </a:r>
            <a:r>
              <a:rPr dirty="0" spc="-75"/>
              <a:t> </a:t>
            </a:r>
            <a:r>
              <a:rPr dirty="0" spc="-30"/>
              <a:t>g</a:t>
            </a:r>
            <a:r>
              <a:rPr dirty="0" spc="-20"/>
              <a:t>o</a:t>
            </a:r>
            <a:r>
              <a:rPr dirty="0" spc="-35"/>
              <a:t>v</a:t>
            </a:r>
            <a:r>
              <a:rPr dirty="0" spc="-25"/>
              <a:t>er</a:t>
            </a:r>
            <a:r>
              <a:rPr dirty="0" spc="-15"/>
              <a:t>n</a:t>
            </a:r>
            <a:r>
              <a:rPr dirty="0" spc="-10"/>
              <a:t>a</a:t>
            </a:r>
            <a:r>
              <a:rPr dirty="0" spc="-15"/>
              <a:t>n</a:t>
            </a:r>
            <a:r>
              <a:rPr dirty="0" spc="-25"/>
              <a:t>ce</a:t>
            </a:r>
            <a:r>
              <a:rPr dirty="0" spc="-10"/>
              <a:t>,</a:t>
            </a:r>
            <a:r>
              <a:rPr dirty="0" spc="-40"/>
              <a:t> </a:t>
            </a:r>
            <a:r>
              <a:rPr dirty="0" spc="-10"/>
              <a:t>e</a:t>
            </a:r>
            <a:r>
              <a:rPr dirty="0"/>
              <a:t>thi</a:t>
            </a:r>
            <a:r>
              <a:rPr dirty="0" spc="-10"/>
              <a:t>c</a:t>
            </a:r>
            <a:r>
              <a:rPr dirty="0"/>
              <a:t>al</a:t>
            </a:r>
            <a:r>
              <a:rPr dirty="0" spc="-90"/>
              <a:t> </a:t>
            </a:r>
            <a:r>
              <a:rPr dirty="0" spc="-25"/>
              <a:t>a</a:t>
            </a:r>
            <a:r>
              <a:rPr dirty="0" spc="-30"/>
              <a:t>nd</a:t>
            </a:r>
            <a:r>
              <a:rPr dirty="0" spc="-30"/>
              <a:t> </a:t>
            </a:r>
            <a:r>
              <a:rPr dirty="0"/>
              <a:t>l</a:t>
            </a:r>
            <a:r>
              <a:rPr dirty="0" spc="5"/>
              <a:t>e</a:t>
            </a:r>
            <a:r>
              <a:rPr dirty="0" spc="-20"/>
              <a:t>g</a:t>
            </a:r>
            <a:r>
              <a:rPr dirty="0"/>
              <a:t>al</a:t>
            </a:r>
            <a:r>
              <a:rPr dirty="0" spc="-100"/>
              <a:t> </a:t>
            </a:r>
            <a:r>
              <a:rPr dirty="0" spc="-15"/>
              <a:t>s</a:t>
            </a:r>
            <a:r>
              <a:rPr dirty="0" spc="-25"/>
              <a:t>t</a:t>
            </a:r>
            <a:r>
              <a:rPr dirty="0" spc="-25"/>
              <a:t>a</a:t>
            </a:r>
            <a:r>
              <a:rPr dirty="0" spc="-15"/>
              <a:t>nd</a:t>
            </a:r>
            <a:r>
              <a:rPr dirty="0" spc="-10"/>
              <a:t>a</a:t>
            </a:r>
            <a:r>
              <a:rPr dirty="0" spc="-20"/>
              <a:t>r</a:t>
            </a:r>
            <a:r>
              <a:rPr dirty="0" spc="-15"/>
              <a:t>ds</a:t>
            </a:r>
          </a:p>
        </p:txBody>
      </p:sp>
    </p:spTree>
  </p:cSld>
  <p:clrMapOvr>
    <a:masterClrMapping/>
  </p:clrMapOvr>
  <p:transition spd="fast">
    <p:fade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60705">
              <a:lnSpc>
                <a:spcPct val="100000"/>
              </a:lnSpc>
            </a:pPr>
            <a:r>
              <a:rPr dirty="0" spc="-25"/>
              <a:t>P</a:t>
            </a:r>
            <a:r>
              <a:rPr dirty="0"/>
              <a:t>r</a:t>
            </a:r>
            <a:r>
              <a:rPr dirty="0" spc="-20"/>
              <a:t>o</a:t>
            </a:r>
            <a:r>
              <a:rPr dirty="0" spc="-30"/>
              <a:t>p</a:t>
            </a:r>
            <a:r>
              <a:rPr dirty="0" spc="-20"/>
              <a:t>osed</a:t>
            </a:r>
            <a:r>
              <a:rPr dirty="0" spc="-85"/>
              <a:t> </a:t>
            </a:r>
            <a:r>
              <a:rPr dirty="0" spc="-25"/>
              <a:t>A</a:t>
            </a:r>
            <a:r>
              <a:rPr dirty="0" spc="-15"/>
              <a:t>r</a:t>
            </a:r>
            <a:r>
              <a:rPr dirty="0" spc="-25"/>
              <a:t>t</a:t>
            </a:r>
            <a:r>
              <a:rPr dirty="0" spc="-15"/>
              <a:t>i</a:t>
            </a:r>
            <a:r>
              <a:rPr dirty="0" spc="-10"/>
              <a:t>f</a:t>
            </a:r>
            <a:r>
              <a:rPr dirty="0" spc="-15"/>
              <a:t>i</a:t>
            </a:r>
            <a:r>
              <a:rPr dirty="0" spc="-15"/>
              <a:t>c</a:t>
            </a:r>
            <a:r>
              <a:rPr dirty="0" spc="-20"/>
              <a:t>ia</a:t>
            </a:r>
            <a:r>
              <a:rPr dirty="0" spc="-10"/>
              <a:t>l</a:t>
            </a:r>
            <a:r>
              <a:rPr dirty="0" spc="-60"/>
              <a:t> </a:t>
            </a:r>
            <a:r>
              <a:rPr dirty="0" spc="-20"/>
              <a:t>I</a:t>
            </a:r>
            <a:r>
              <a:rPr dirty="0" spc="-35"/>
              <a:t>nt</a:t>
            </a:r>
            <a:r>
              <a:rPr dirty="0" spc="-35"/>
              <a:t>e</a:t>
            </a:r>
            <a:r>
              <a:rPr dirty="0" spc="-30"/>
              <a:t>lli</a:t>
            </a:r>
            <a:r>
              <a:rPr dirty="0" spc="-20"/>
              <a:t>g</a:t>
            </a:r>
            <a:r>
              <a:rPr dirty="0" spc="-35"/>
              <a:t>e</a:t>
            </a:r>
            <a:r>
              <a:rPr dirty="0" spc="-30"/>
              <a:t>n</a:t>
            </a:r>
            <a:r>
              <a:rPr dirty="0" spc="-30"/>
              <a:t>c</a:t>
            </a:r>
            <a:r>
              <a:rPr dirty="0" spc="-20"/>
              <a:t>e</a:t>
            </a:r>
            <a:r>
              <a:rPr dirty="0" spc="-5"/>
              <a:t> </a:t>
            </a:r>
            <a:r>
              <a:rPr dirty="0" spc="-20"/>
              <a:t>(A</a:t>
            </a:r>
            <a:r>
              <a:rPr dirty="0" spc="-10"/>
              <a:t>I)</a:t>
            </a:r>
            <a:r>
              <a:rPr dirty="0" spc="-95"/>
              <a:t> </a:t>
            </a:r>
            <a:r>
              <a:rPr dirty="0" spc="-25"/>
              <a:t>R</a:t>
            </a:r>
            <a:r>
              <a:rPr dirty="0" spc="-20"/>
              <a:t>o</a:t>
            </a:r>
            <a:r>
              <a:rPr dirty="0" spc="-25"/>
              <a:t>a</a:t>
            </a:r>
            <a:r>
              <a:rPr dirty="0" spc="-20"/>
              <a:t>d</a:t>
            </a:r>
            <a:r>
              <a:rPr dirty="0" spc="-75"/>
              <a:t> </a:t>
            </a:r>
            <a:r>
              <a:rPr dirty="0" spc="-25"/>
              <a:t>M</a:t>
            </a:r>
            <a:r>
              <a:rPr dirty="0" spc="-25"/>
              <a:t>a</a:t>
            </a:r>
            <a:r>
              <a:rPr dirty="0" spc="-20"/>
              <a:t>p</a:t>
            </a:r>
            <a:r>
              <a:rPr dirty="0" spc="-95"/>
              <a:t> </a:t>
            </a:r>
            <a:r>
              <a:rPr dirty="0" spc="-30"/>
              <a:t>Work</a:t>
            </a:r>
            <a:r>
              <a:rPr dirty="0" spc="-30"/>
              <a:t>s</a:t>
            </a:r>
            <a:r>
              <a:rPr dirty="0" spc="-35"/>
              <a:t>t</a:t>
            </a:r>
            <a:r>
              <a:rPr dirty="0" spc="-10"/>
              <a:t>r</a:t>
            </a:r>
            <a:r>
              <a:rPr dirty="0" spc="-35"/>
              <a:t>e</a:t>
            </a:r>
            <a:r>
              <a:rPr dirty="0" spc="-40"/>
              <a:t>a</a:t>
            </a:r>
            <a:r>
              <a:rPr dirty="0" spc="-35"/>
              <a:t>ms</a:t>
            </a:r>
          </a:p>
        </p:txBody>
      </p:sp>
      <p:sp>
        <p:nvSpPr>
          <p:cNvPr id="3" name="object 3"/>
          <p:cNvSpPr/>
          <p:nvPr/>
        </p:nvSpPr>
        <p:spPr>
          <a:xfrm>
            <a:off x="998213" y="1298583"/>
            <a:ext cx="152400" cy="179705"/>
          </a:xfrm>
          <a:custGeom>
            <a:avLst/>
            <a:gdLst/>
            <a:ahLst/>
            <a:cxnLst/>
            <a:rect l="l" t="t" r="r" b="b"/>
            <a:pathLst>
              <a:path w="152400" h="179705">
                <a:moveTo>
                  <a:pt x="126301" y="0"/>
                </a:moveTo>
                <a:lnTo>
                  <a:pt x="54749" y="0"/>
                </a:lnTo>
                <a:lnTo>
                  <a:pt x="54686" y="2273"/>
                </a:lnTo>
                <a:lnTo>
                  <a:pt x="54838" y="4686"/>
                </a:lnTo>
                <a:lnTo>
                  <a:pt x="54978" y="11772"/>
                </a:lnTo>
                <a:lnTo>
                  <a:pt x="51600" y="25831"/>
                </a:lnTo>
                <a:lnTo>
                  <a:pt x="43116" y="35280"/>
                </a:lnTo>
                <a:lnTo>
                  <a:pt x="32016" y="46139"/>
                </a:lnTo>
                <a:lnTo>
                  <a:pt x="20764" y="64427"/>
                </a:lnTo>
                <a:lnTo>
                  <a:pt x="18313" y="84112"/>
                </a:lnTo>
                <a:lnTo>
                  <a:pt x="24015" y="102527"/>
                </a:lnTo>
                <a:lnTo>
                  <a:pt x="32435" y="116166"/>
                </a:lnTo>
                <a:lnTo>
                  <a:pt x="38112" y="121500"/>
                </a:lnTo>
                <a:lnTo>
                  <a:pt x="31064" y="121513"/>
                </a:lnTo>
                <a:lnTo>
                  <a:pt x="29743" y="122847"/>
                </a:lnTo>
                <a:lnTo>
                  <a:pt x="29768" y="126161"/>
                </a:lnTo>
                <a:lnTo>
                  <a:pt x="31076" y="127482"/>
                </a:lnTo>
                <a:lnTo>
                  <a:pt x="36880" y="127482"/>
                </a:lnTo>
                <a:lnTo>
                  <a:pt x="36525" y="129489"/>
                </a:lnTo>
                <a:lnTo>
                  <a:pt x="35090" y="131191"/>
                </a:lnTo>
                <a:lnTo>
                  <a:pt x="29590" y="133045"/>
                </a:lnTo>
                <a:lnTo>
                  <a:pt x="26923" y="134366"/>
                </a:lnTo>
                <a:lnTo>
                  <a:pt x="25184" y="135788"/>
                </a:lnTo>
                <a:lnTo>
                  <a:pt x="21043" y="135788"/>
                </a:lnTo>
                <a:lnTo>
                  <a:pt x="18567" y="138252"/>
                </a:lnTo>
                <a:lnTo>
                  <a:pt x="18592" y="144411"/>
                </a:lnTo>
                <a:lnTo>
                  <a:pt x="21043" y="146862"/>
                </a:lnTo>
                <a:lnTo>
                  <a:pt x="24536" y="146862"/>
                </a:lnTo>
                <a:lnTo>
                  <a:pt x="24523" y="150152"/>
                </a:lnTo>
                <a:lnTo>
                  <a:pt x="22453" y="152996"/>
                </a:lnTo>
                <a:lnTo>
                  <a:pt x="10744" y="156959"/>
                </a:lnTo>
                <a:lnTo>
                  <a:pt x="5651" y="160591"/>
                </a:lnTo>
                <a:lnTo>
                  <a:pt x="5549" y="164528"/>
                </a:lnTo>
                <a:lnTo>
                  <a:pt x="2412" y="165303"/>
                </a:lnTo>
                <a:lnTo>
                  <a:pt x="0" y="168236"/>
                </a:lnTo>
                <a:lnTo>
                  <a:pt x="0" y="175806"/>
                </a:lnTo>
                <a:lnTo>
                  <a:pt x="3301" y="179133"/>
                </a:lnTo>
                <a:lnTo>
                  <a:pt x="148615" y="179133"/>
                </a:lnTo>
                <a:lnTo>
                  <a:pt x="151930" y="175806"/>
                </a:lnTo>
                <a:lnTo>
                  <a:pt x="151930" y="168236"/>
                </a:lnTo>
                <a:lnTo>
                  <a:pt x="149517" y="165303"/>
                </a:lnTo>
                <a:lnTo>
                  <a:pt x="146278" y="164528"/>
                </a:lnTo>
                <a:lnTo>
                  <a:pt x="146227" y="160591"/>
                </a:lnTo>
                <a:lnTo>
                  <a:pt x="141122" y="156959"/>
                </a:lnTo>
                <a:lnTo>
                  <a:pt x="129400" y="152996"/>
                </a:lnTo>
                <a:lnTo>
                  <a:pt x="127342" y="150152"/>
                </a:lnTo>
                <a:lnTo>
                  <a:pt x="127342" y="146888"/>
                </a:lnTo>
                <a:lnTo>
                  <a:pt x="129895" y="146888"/>
                </a:lnTo>
                <a:lnTo>
                  <a:pt x="132359" y="144411"/>
                </a:lnTo>
                <a:lnTo>
                  <a:pt x="132333" y="138252"/>
                </a:lnTo>
                <a:lnTo>
                  <a:pt x="129895" y="135813"/>
                </a:lnTo>
                <a:lnTo>
                  <a:pt x="125755" y="135813"/>
                </a:lnTo>
                <a:lnTo>
                  <a:pt x="123977" y="134353"/>
                </a:lnTo>
                <a:lnTo>
                  <a:pt x="121234" y="133019"/>
                </a:lnTo>
                <a:lnTo>
                  <a:pt x="115862" y="131216"/>
                </a:lnTo>
                <a:lnTo>
                  <a:pt x="114414" y="129514"/>
                </a:lnTo>
                <a:lnTo>
                  <a:pt x="114058" y="127507"/>
                </a:lnTo>
                <a:lnTo>
                  <a:pt x="119862" y="127507"/>
                </a:lnTo>
                <a:lnTo>
                  <a:pt x="121208" y="126161"/>
                </a:lnTo>
                <a:lnTo>
                  <a:pt x="121196" y="122847"/>
                </a:lnTo>
                <a:lnTo>
                  <a:pt x="119862" y="121513"/>
                </a:lnTo>
                <a:lnTo>
                  <a:pt x="115315" y="121513"/>
                </a:lnTo>
                <a:lnTo>
                  <a:pt x="123901" y="111848"/>
                </a:lnTo>
                <a:lnTo>
                  <a:pt x="128015" y="103746"/>
                </a:lnTo>
                <a:lnTo>
                  <a:pt x="128777" y="92837"/>
                </a:lnTo>
                <a:lnTo>
                  <a:pt x="127685" y="79349"/>
                </a:lnTo>
                <a:lnTo>
                  <a:pt x="98907" y="79311"/>
                </a:lnTo>
                <a:lnTo>
                  <a:pt x="89001" y="77558"/>
                </a:lnTo>
                <a:lnTo>
                  <a:pt x="99580" y="75260"/>
                </a:lnTo>
                <a:lnTo>
                  <a:pt x="109385" y="70942"/>
                </a:lnTo>
                <a:lnTo>
                  <a:pt x="126288" y="46139"/>
                </a:lnTo>
                <a:lnTo>
                  <a:pt x="126390" y="41529"/>
                </a:lnTo>
                <a:lnTo>
                  <a:pt x="126745" y="34074"/>
                </a:lnTo>
                <a:lnTo>
                  <a:pt x="126974" y="30886"/>
                </a:lnTo>
                <a:lnTo>
                  <a:pt x="103593" y="30886"/>
                </a:lnTo>
                <a:lnTo>
                  <a:pt x="112115" y="24218"/>
                </a:lnTo>
                <a:lnTo>
                  <a:pt x="119087" y="16065"/>
                </a:lnTo>
                <a:lnTo>
                  <a:pt x="124244" y="6769"/>
                </a:lnTo>
                <a:lnTo>
                  <a:pt x="126301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6900" y="1373319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80">
                <a:moveTo>
                  <a:pt x="18618" y="0"/>
                </a:moveTo>
                <a:lnTo>
                  <a:pt x="9525" y="3035"/>
                </a:lnTo>
                <a:lnTo>
                  <a:pt x="0" y="4610"/>
                </a:lnTo>
                <a:lnTo>
                  <a:pt x="18999" y="4610"/>
                </a:lnTo>
                <a:lnTo>
                  <a:pt x="18618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1808" y="1318748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5" h="10794">
                <a:moveTo>
                  <a:pt x="24142" y="0"/>
                </a:moveTo>
                <a:lnTo>
                  <a:pt x="18719" y="3644"/>
                </a:lnTo>
                <a:lnTo>
                  <a:pt x="12877" y="6667"/>
                </a:lnTo>
                <a:lnTo>
                  <a:pt x="6629" y="9055"/>
                </a:lnTo>
                <a:lnTo>
                  <a:pt x="0" y="10718"/>
                </a:lnTo>
                <a:lnTo>
                  <a:pt x="23380" y="10718"/>
                </a:lnTo>
                <a:lnTo>
                  <a:pt x="23926" y="3644"/>
                </a:lnTo>
                <a:lnTo>
                  <a:pt x="24142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8414" y="1222247"/>
            <a:ext cx="147320" cy="104139"/>
          </a:xfrm>
          <a:custGeom>
            <a:avLst/>
            <a:gdLst/>
            <a:ahLst/>
            <a:cxnLst/>
            <a:rect l="l" t="t" r="r" b="b"/>
            <a:pathLst>
              <a:path w="147319" h="104140">
                <a:moveTo>
                  <a:pt x="58724" y="0"/>
                </a:moveTo>
                <a:lnTo>
                  <a:pt x="43687" y="1320"/>
                </a:lnTo>
                <a:lnTo>
                  <a:pt x="32054" y="3733"/>
                </a:lnTo>
                <a:lnTo>
                  <a:pt x="28651" y="4673"/>
                </a:lnTo>
                <a:lnTo>
                  <a:pt x="27711" y="9029"/>
                </a:lnTo>
                <a:lnTo>
                  <a:pt x="30391" y="11353"/>
                </a:lnTo>
                <a:lnTo>
                  <a:pt x="41694" y="21031"/>
                </a:lnTo>
                <a:lnTo>
                  <a:pt x="43980" y="23025"/>
                </a:lnTo>
                <a:lnTo>
                  <a:pt x="44335" y="26466"/>
                </a:lnTo>
                <a:lnTo>
                  <a:pt x="0" y="84201"/>
                </a:lnTo>
                <a:lnTo>
                  <a:pt x="228" y="87985"/>
                </a:lnTo>
                <a:lnTo>
                  <a:pt x="15684" y="103517"/>
                </a:lnTo>
                <a:lnTo>
                  <a:pt x="21501" y="103517"/>
                </a:lnTo>
                <a:lnTo>
                  <a:pt x="34226" y="90754"/>
                </a:lnTo>
                <a:lnTo>
                  <a:pt x="41478" y="87947"/>
                </a:lnTo>
                <a:lnTo>
                  <a:pt x="59651" y="87947"/>
                </a:lnTo>
                <a:lnTo>
                  <a:pt x="65455" y="85915"/>
                </a:lnTo>
                <a:lnTo>
                  <a:pt x="72732" y="78600"/>
                </a:lnTo>
                <a:lnTo>
                  <a:pt x="73685" y="77495"/>
                </a:lnTo>
                <a:lnTo>
                  <a:pt x="74548" y="76339"/>
                </a:lnTo>
                <a:lnTo>
                  <a:pt x="146100" y="76339"/>
                </a:lnTo>
                <a:lnTo>
                  <a:pt x="147116" y="73012"/>
                </a:lnTo>
                <a:lnTo>
                  <a:pt x="145453" y="61937"/>
                </a:lnTo>
                <a:lnTo>
                  <a:pt x="143827" y="55638"/>
                </a:lnTo>
                <a:lnTo>
                  <a:pt x="121462" y="55638"/>
                </a:lnTo>
                <a:lnTo>
                  <a:pt x="124485" y="47650"/>
                </a:lnTo>
                <a:lnTo>
                  <a:pt x="126199" y="39344"/>
                </a:lnTo>
                <a:lnTo>
                  <a:pt x="126593" y="30949"/>
                </a:lnTo>
                <a:lnTo>
                  <a:pt x="125666" y="22669"/>
                </a:lnTo>
                <a:lnTo>
                  <a:pt x="123774" y="20967"/>
                </a:lnTo>
                <a:lnTo>
                  <a:pt x="98894" y="20967"/>
                </a:lnTo>
                <a:lnTo>
                  <a:pt x="98056" y="15074"/>
                </a:lnTo>
                <a:lnTo>
                  <a:pt x="96278" y="9385"/>
                </a:lnTo>
                <a:lnTo>
                  <a:pt x="93675" y="4152"/>
                </a:lnTo>
                <a:lnTo>
                  <a:pt x="75831" y="647"/>
                </a:lnTo>
                <a:lnTo>
                  <a:pt x="58724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9887" y="1310198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5" h="1269">
                <a:moveTo>
                  <a:pt x="0" y="438"/>
                </a:moveTo>
                <a:lnTo>
                  <a:pt x="18186" y="438"/>
                </a:lnTo>
              </a:path>
            </a:pathLst>
          </a:custGeom>
          <a:ln w="3175">
            <a:solidFill>
              <a:srgbClr val="166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9873" y="1257454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59" h="20955">
                <a:moveTo>
                  <a:pt x="13957" y="0"/>
                </a:moveTo>
                <a:lnTo>
                  <a:pt x="10883" y="7531"/>
                </a:lnTo>
                <a:lnTo>
                  <a:pt x="6273" y="14490"/>
                </a:lnTo>
                <a:lnTo>
                  <a:pt x="0" y="20434"/>
                </a:lnTo>
                <a:lnTo>
                  <a:pt x="22377" y="20434"/>
                </a:lnTo>
                <a:lnTo>
                  <a:pt x="21437" y="16776"/>
                </a:lnTo>
                <a:lnTo>
                  <a:pt x="18059" y="7886"/>
                </a:lnTo>
                <a:lnTo>
                  <a:pt x="13957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7309" y="1228708"/>
            <a:ext cx="25400" cy="14604"/>
          </a:xfrm>
          <a:custGeom>
            <a:avLst/>
            <a:gdLst/>
            <a:ahLst/>
            <a:cxnLst/>
            <a:rect l="l" t="t" r="r" b="b"/>
            <a:pathLst>
              <a:path w="25400" h="14605">
                <a:moveTo>
                  <a:pt x="1562" y="0"/>
                </a:moveTo>
                <a:lnTo>
                  <a:pt x="1625" y="4889"/>
                </a:lnTo>
                <a:lnTo>
                  <a:pt x="1143" y="9639"/>
                </a:lnTo>
                <a:lnTo>
                  <a:pt x="0" y="14516"/>
                </a:lnTo>
                <a:lnTo>
                  <a:pt x="24879" y="14516"/>
                </a:lnTo>
                <a:lnTo>
                  <a:pt x="21005" y="11036"/>
                </a:lnTo>
                <a:lnTo>
                  <a:pt x="14833" y="6642"/>
                </a:lnTo>
                <a:lnTo>
                  <a:pt x="8318" y="2984"/>
                </a:lnTo>
                <a:lnTo>
                  <a:pt x="1562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6569" y="1572467"/>
            <a:ext cx="6680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300" spc="-15" b="1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300" spc="-30" b="1">
                <a:solidFill>
                  <a:srgbClr val="242424"/>
                </a:solidFill>
                <a:latin typeface="Century Gothic"/>
                <a:cs typeface="Century Gothic"/>
              </a:rPr>
              <a:t>at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300" spc="-30" b="1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y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586" y="2984667"/>
            <a:ext cx="1617980" cy="147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0" marR="149860" indent="-114300">
              <a:lnSpc>
                <a:spcPct val="100000"/>
              </a:lnSpc>
              <a:buClr>
                <a:srgbClr val="1661A7"/>
              </a:buClr>
              <a:buFont typeface="Arial"/>
              <a:buChar char="•"/>
              <a:tabLst>
                <a:tab pos="127000" algn="l"/>
              </a:tabLst>
            </a:pP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line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egies</a:t>
            </a:r>
            <a:r>
              <a:rPr dirty="0" sz="1000" spc="-6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bjec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ives</a:t>
            </a:r>
            <a:r>
              <a:rPr dirty="0" sz="1000" spc="-6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peci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in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blic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al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0" marR="5080" indent="-114300">
              <a:lnSpc>
                <a:spcPct val="100000"/>
              </a:lnSpc>
              <a:spcBef>
                <a:spcPts val="790"/>
              </a:spcBef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ide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inve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men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6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in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mp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ing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/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oud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fr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,</a:t>
            </a:r>
            <a:r>
              <a:rPr dirty="0" sz="1000" spc="5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a,</a:t>
            </a:r>
            <a:r>
              <a:rPr dirty="0" sz="1000" spc="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w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rk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rce</a:t>
            </a:r>
            <a:r>
              <a:rPr dirty="0" sz="1000" spc="-6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killin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023" y="2845307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1762A7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75645" y="1469850"/>
            <a:ext cx="23495" cy="27305"/>
          </a:xfrm>
          <a:custGeom>
            <a:avLst/>
            <a:gdLst/>
            <a:ahLst/>
            <a:cxnLst/>
            <a:rect l="l" t="t" r="r" b="b"/>
            <a:pathLst>
              <a:path w="23494" h="27305">
                <a:moveTo>
                  <a:pt x="19151" y="0"/>
                </a:moveTo>
                <a:lnTo>
                  <a:pt x="4356" y="0"/>
                </a:lnTo>
                <a:lnTo>
                  <a:pt x="0" y="11455"/>
                </a:lnTo>
                <a:lnTo>
                  <a:pt x="774" y="20358"/>
                </a:lnTo>
                <a:lnTo>
                  <a:pt x="5067" y="25438"/>
                </a:lnTo>
                <a:lnTo>
                  <a:pt x="11239" y="26720"/>
                </a:lnTo>
                <a:lnTo>
                  <a:pt x="17640" y="25438"/>
                </a:lnTo>
                <a:lnTo>
                  <a:pt x="22237" y="20358"/>
                </a:lnTo>
                <a:lnTo>
                  <a:pt x="23317" y="11455"/>
                </a:lnTo>
                <a:lnTo>
                  <a:pt x="19151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11854" y="1431684"/>
            <a:ext cx="147955" cy="38735"/>
          </a:xfrm>
          <a:custGeom>
            <a:avLst/>
            <a:gdLst/>
            <a:ahLst/>
            <a:cxnLst/>
            <a:rect l="l" t="t" r="r" b="b"/>
            <a:pathLst>
              <a:path w="147955" h="38734">
                <a:moveTo>
                  <a:pt x="50380" y="0"/>
                </a:moveTo>
                <a:lnTo>
                  <a:pt x="0" y="0"/>
                </a:lnTo>
                <a:lnTo>
                  <a:pt x="14224" y="11455"/>
                </a:lnTo>
                <a:lnTo>
                  <a:pt x="30162" y="20358"/>
                </a:lnTo>
                <a:lnTo>
                  <a:pt x="47561" y="26720"/>
                </a:lnTo>
                <a:lnTo>
                  <a:pt x="66116" y="29260"/>
                </a:lnTo>
                <a:lnTo>
                  <a:pt x="65900" y="35623"/>
                </a:lnTo>
                <a:lnTo>
                  <a:pt x="66154" y="36893"/>
                </a:lnTo>
                <a:lnTo>
                  <a:pt x="67081" y="38163"/>
                </a:lnTo>
                <a:lnTo>
                  <a:pt x="83807" y="38163"/>
                </a:lnTo>
                <a:lnTo>
                  <a:pt x="84670" y="36893"/>
                </a:lnTo>
                <a:lnTo>
                  <a:pt x="84924" y="35623"/>
                </a:lnTo>
                <a:lnTo>
                  <a:pt x="84696" y="29260"/>
                </a:lnTo>
                <a:lnTo>
                  <a:pt x="102235" y="26720"/>
                </a:lnTo>
                <a:lnTo>
                  <a:pt x="118745" y="21628"/>
                </a:lnTo>
                <a:lnTo>
                  <a:pt x="133997" y="13995"/>
                </a:lnTo>
                <a:lnTo>
                  <a:pt x="147764" y="3822"/>
                </a:lnTo>
                <a:lnTo>
                  <a:pt x="67056" y="3822"/>
                </a:lnTo>
                <a:lnTo>
                  <a:pt x="53555" y="1270"/>
                </a:lnTo>
                <a:lnTo>
                  <a:pt x="50380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5606" y="1378252"/>
            <a:ext cx="99060" cy="79375"/>
          </a:xfrm>
          <a:custGeom>
            <a:avLst/>
            <a:gdLst/>
            <a:ahLst/>
            <a:cxnLst/>
            <a:rect l="l" t="t" r="r" b="b"/>
            <a:pathLst>
              <a:path w="99060" h="79375">
                <a:moveTo>
                  <a:pt x="29743" y="0"/>
                </a:moveTo>
                <a:lnTo>
                  <a:pt x="14389" y="0"/>
                </a:lnTo>
                <a:lnTo>
                  <a:pt x="12369" y="1651"/>
                </a:lnTo>
                <a:lnTo>
                  <a:pt x="45986" y="38163"/>
                </a:lnTo>
                <a:lnTo>
                  <a:pt x="35877" y="44526"/>
                </a:lnTo>
                <a:lnTo>
                  <a:pt x="24739" y="50888"/>
                </a:lnTo>
                <a:lnTo>
                  <a:pt x="12738" y="54698"/>
                </a:lnTo>
                <a:lnTo>
                  <a:pt x="0" y="57251"/>
                </a:lnTo>
                <a:lnTo>
                  <a:pt x="64008" y="57251"/>
                </a:lnTo>
                <a:lnTo>
                  <a:pt x="68199" y="61061"/>
                </a:lnTo>
                <a:lnTo>
                  <a:pt x="71234" y="61061"/>
                </a:lnTo>
                <a:lnTo>
                  <a:pt x="76466" y="72517"/>
                </a:lnTo>
                <a:lnTo>
                  <a:pt x="83159" y="77609"/>
                </a:lnTo>
                <a:lnTo>
                  <a:pt x="89992" y="78879"/>
                </a:lnTo>
                <a:lnTo>
                  <a:pt x="95631" y="75057"/>
                </a:lnTo>
                <a:lnTo>
                  <a:pt x="98945" y="69977"/>
                </a:lnTo>
                <a:lnTo>
                  <a:pt x="98590" y="62344"/>
                </a:lnTo>
                <a:lnTo>
                  <a:pt x="93243" y="55981"/>
                </a:lnTo>
                <a:lnTo>
                  <a:pt x="81559" y="50888"/>
                </a:lnTo>
                <a:lnTo>
                  <a:pt x="81788" y="49618"/>
                </a:lnTo>
                <a:lnTo>
                  <a:pt x="81838" y="48348"/>
                </a:lnTo>
                <a:lnTo>
                  <a:pt x="81534" y="47066"/>
                </a:lnTo>
                <a:lnTo>
                  <a:pt x="77089" y="43256"/>
                </a:lnTo>
                <a:lnTo>
                  <a:pt x="86817" y="30530"/>
                </a:lnTo>
                <a:lnTo>
                  <a:pt x="89369" y="25438"/>
                </a:lnTo>
                <a:lnTo>
                  <a:pt x="57746" y="25438"/>
                </a:lnTo>
                <a:lnTo>
                  <a:pt x="29743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68879" y="1357896"/>
            <a:ext cx="93345" cy="94615"/>
          </a:xfrm>
          <a:custGeom>
            <a:avLst/>
            <a:gdLst/>
            <a:ahLst/>
            <a:cxnLst/>
            <a:rect l="l" t="t" r="r" b="b"/>
            <a:pathLst>
              <a:path w="93344" h="94615">
                <a:moveTo>
                  <a:pt x="58331" y="0"/>
                </a:moveTo>
                <a:lnTo>
                  <a:pt x="0" y="0"/>
                </a:lnTo>
                <a:lnTo>
                  <a:pt x="266" y="1270"/>
                </a:lnTo>
                <a:lnTo>
                  <a:pt x="1282" y="1270"/>
                </a:lnTo>
                <a:lnTo>
                  <a:pt x="1955" y="2540"/>
                </a:lnTo>
                <a:lnTo>
                  <a:pt x="7391" y="2540"/>
                </a:lnTo>
                <a:lnTo>
                  <a:pt x="9982" y="17805"/>
                </a:lnTo>
                <a:lnTo>
                  <a:pt x="14795" y="33083"/>
                </a:lnTo>
                <a:lnTo>
                  <a:pt x="21640" y="47066"/>
                </a:lnTo>
                <a:lnTo>
                  <a:pt x="30352" y="61061"/>
                </a:lnTo>
                <a:lnTo>
                  <a:pt x="26390" y="63614"/>
                </a:lnTo>
                <a:lnTo>
                  <a:pt x="26060" y="64884"/>
                </a:lnTo>
                <a:lnTo>
                  <a:pt x="25946" y="66154"/>
                </a:lnTo>
                <a:lnTo>
                  <a:pt x="26085" y="66154"/>
                </a:lnTo>
                <a:lnTo>
                  <a:pt x="26403" y="67424"/>
                </a:lnTo>
                <a:lnTo>
                  <a:pt x="14871" y="71247"/>
                </a:lnTo>
                <a:lnTo>
                  <a:pt x="9029" y="77609"/>
                </a:lnTo>
                <a:lnTo>
                  <a:pt x="7962" y="85242"/>
                </a:lnTo>
                <a:lnTo>
                  <a:pt x="10782" y="90322"/>
                </a:lnTo>
                <a:lnTo>
                  <a:pt x="16319" y="94145"/>
                </a:lnTo>
                <a:lnTo>
                  <a:pt x="23126" y="94145"/>
                </a:lnTo>
                <a:lnTo>
                  <a:pt x="30175" y="89052"/>
                </a:lnTo>
                <a:lnTo>
                  <a:pt x="36436" y="77609"/>
                </a:lnTo>
                <a:lnTo>
                  <a:pt x="39230" y="77609"/>
                </a:lnTo>
                <a:lnTo>
                  <a:pt x="42976" y="73787"/>
                </a:lnTo>
                <a:lnTo>
                  <a:pt x="93357" y="73787"/>
                </a:lnTo>
                <a:lnTo>
                  <a:pt x="83845" y="69977"/>
                </a:lnTo>
                <a:lnTo>
                  <a:pt x="72174" y="63614"/>
                </a:lnTo>
                <a:lnTo>
                  <a:pt x="61683" y="55981"/>
                </a:lnTo>
                <a:lnTo>
                  <a:pt x="74739" y="43256"/>
                </a:lnTo>
                <a:lnTo>
                  <a:pt x="50317" y="43256"/>
                </a:lnTo>
                <a:lnTo>
                  <a:pt x="44094" y="34353"/>
                </a:lnTo>
                <a:lnTo>
                  <a:pt x="39166" y="24168"/>
                </a:lnTo>
                <a:lnTo>
                  <a:pt x="35636" y="12725"/>
                </a:lnTo>
                <a:lnTo>
                  <a:pt x="33616" y="1270"/>
                </a:lnTo>
                <a:lnTo>
                  <a:pt x="58331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05701" y="1435505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635"/>
                </a:moveTo>
                <a:lnTo>
                  <a:pt x="2400" y="635"/>
                </a:lnTo>
              </a:path>
            </a:pathLst>
          </a:custGeom>
          <a:ln w="3175">
            <a:solidFill>
              <a:srgbClr val="166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78920" y="1385884"/>
            <a:ext cx="17145" cy="50165"/>
          </a:xfrm>
          <a:custGeom>
            <a:avLst/>
            <a:gdLst/>
            <a:ahLst/>
            <a:cxnLst/>
            <a:rect l="l" t="t" r="r" b="b"/>
            <a:pathLst>
              <a:path w="17144" h="50165">
                <a:moveTo>
                  <a:pt x="14922" y="0"/>
                </a:moveTo>
                <a:lnTo>
                  <a:pt x="1752" y="0"/>
                </a:lnTo>
                <a:lnTo>
                  <a:pt x="0" y="49618"/>
                </a:lnTo>
                <a:lnTo>
                  <a:pt x="16687" y="49618"/>
                </a:lnTo>
                <a:lnTo>
                  <a:pt x="14922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22607" y="1356625"/>
            <a:ext cx="109855" cy="47625"/>
          </a:xfrm>
          <a:custGeom>
            <a:avLst/>
            <a:gdLst/>
            <a:ahLst/>
            <a:cxnLst/>
            <a:rect l="l" t="t" r="r" b="b"/>
            <a:pathLst>
              <a:path w="109855" h="47625">
                <a:moveTo>
                  <a:pt x="109359" y="0"/>
                </a:moveTo>
                <a:lnTo>
                  <a:pt x="0" y="0"/>
                </a:lnTo>
                <a:lnTo>
                  <a:pt x="49428" y="2540"/>
                </a:lnTo>
                <a:lnTo>
                  <a:pt x="47218" y="15265"/>
                </a:lnTo>
                <a:lnTo>
                  <a:pt x="43268" y="26720"/>
                </a:lnTo>
                <a:lnTo>
                  <a:pt x="37731" y="36893"/>
                </a:lnTo>
                <a:lnTo>
                  <a:pt x="30746" y="47066"/>
                </a:lnTo>
                <a:lnTo>
                  <a:pt x="62356" y="47066"/>
                </a:lnTo>
                <a:lnTo>
                  <a:pt x="67462" y="36893"/>
                </a:lnTo>
                <a:lnTo>
                  <a:pt x="72809" y="20358"/>
                </a:lnTo>
                <a:lnTo>
                  <a:pt x="75666" y="3822"/>
                </a:lnTo>
                <a:lnTo>
                  <a:pt x="81673" y="3822"/>
                </a:lnTo>
                <a:lnTo>
                  <a:pt x="82359" y="2540"/>
                </a:lnTo>
                <a:lnTo>
                  <a:pt x="83362" y="2540"/>
                </a:lnTo>
                <a:lnTo>
                  <a:pt x="83629" y="1270"/>
                </a:lnTo>
                <a:lnTo>
                  <a:pt x="108013" y="1270"/>
                </a:lnTo>
                <a:lnTo>
                  <a:pt x="109359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19204" y="1356625"/>
            <a:ext cx="106680" cy="45085"/>
          </a:xfrm>
          <a:custGeom>
            <a:avLst/>
            <a:gdLst/>
            <a:ahLst/>
            <a:cxnLst/>
            <a:rect l="l" t="t" r="r" b="b"/>
            <a:pathLst>
              <a:path w="106680" h="45084">
                <a:moveTo>
                  <a:pt x="51003" y="0"/>
                </a:moveTo>
                <a:lnTo>
                  <a:pt x="32727" y="0"/>
                </a:lnTo>
                <a:lnTo>
                  <a:pt x="33604" y="5092"/>
                </a:lnTo>
                <a:lnTo>
                  <a:pt x="35280" y="8902"/>
                </a:lnTo>
                <a:lnTo>
                  <a:pt x="37604" y="12725"/>
                </a:lnTo>
                <a:lnTo>
                  <a:pt x="0" y="44526"/>
                </a:lnTo>
                <a:lnTo>
                  <a:pt x="24422" y="44526"/>
                </a:lnTo>
                <a:lnTo>
                  <a:pt x="46621" y="22898"/>
                </a:lnTo>
                <a:lnTo>
                  <a:pt x="89242" y="22898"/>
                </a:lnTo>
                <a:lnTo>
                  <a:pt x="90030" y="21628"/>
                </a:lnTo>
                <a:lnTo>
                  <a:pt x="106146" y="21628"/>
                </a:lnTo>
                <a:lnTo>
                  <a:pt x="97739" y="13995"/>
                </a:lnTo>
                <a:lnTo>
                  <a:pt x="100469" y="10172"/>
                </a:lnTo>
                <a:lnTo>
                  <a:pt x="58648" y="10172"/>
                </a:lnTo>
                <a:lnTo>
                  <a:pt x="51003" y="2540"/>
                </a:lnTo>
                <a:lnTo>
                  <a:pt x="51003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65823" y="1379521"/>
            <a:ext cx="42545" cy="6350"/>
          </a:xfrm>
          <a:custGeom>
            <a:avLst/>
            <a:gdLst/>
            <a:ahLst/>
            <a:cxnLst/>
            <a:rect l="l" t="t" r="r" b="b"/>
            <a:pathLst>
              <a:path w="42544" h="6350">
                <a:moveTo>
                  <a:pt x="41808" y="0"/>
                </a:moveTo>
                <a:lnTo>
                  <a:pt x="0" y="0"/>
                </a:lnTo>
                <a:lnTo>
                  <a:pt x="6007" y="3822"/>
                </a:lnTo>
                <a:lnTo>
                  <a:pt x="13411" y="6362"/>
                </a:lnTo>
                <a:lnTo>
                  <a:pt x="30060" y="6362"/>
                </a:lnTo>
                <a:lnTo>
                  <a:pt x="37973" y="3822"/>
                </a:lnTo>
                <a:lnTo>
                  <a:pt x="42151" y="393"/>
                </a:lnTo>
                <a:lnTo>
                  <a:pt x="41808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6690" y="1332452"/>
            <a:ext cx="137160" cy="34925"/>
          </a:xfrm>
          <a:custGeom>
            <a:avLst/>
            <a:gdLst/>
            <a:ahLst/>
            <a:cxnLst/>
            <a:rect l="l" t="t" r="r" b="b"/>
            <a:pathLst>
              <a:path w="137160" h="34925">
                <a:moveTo>
                  <a:pt x="22174" y="0"/>
                </a:moveTo>
                <a:lnTo>
                  <a:pt x="0" y="0"/>
                </a:lnTo>
                <a:lnTo>
                  <a:pt x="7632" y="7632"/>
                </a:lnTo>
                <a:lnTo>
                  <a:pt x="7632" y="26720"/>
                </a:lnTo>
                <a:lnTo>
                  <a:pt x="0" y="34353"/>
                </a:lnTo>
                <a:lnTo>
                  <a:pt x="22987" y="34353"/>
                </a:lnTo>
                <a:lnTo>
                  <a:pt x="24955" y="29260"/>
                </a:lnTo>
                <a:lnTo>
                  <a:pt x="25920" y="24168"/>
                </a:lnTo>
                <a:lnTo>
                  <a:pt x="135280" y="24168"/>
                </a:lnTo>
                <a:lnTo>
                  <a:pt x="137109" y="17805"/>
                </a:lnTo>
                <a:lnTo>
                  <a:pt x="135458" y="11455"/>
                </a:lnTo>
                <a:lnTo>
                  <a:pt x="26098" y="11455"/>
                </a:lnTo>
                <a:lnTo>
                  <a:pt x="25323" y="6362"/>
                </a:lnTo>
                <a:lnTo>
                  <a:pt x="23698" y="2540"/>
                </a:lnTo>
                <a:lnTo>
                  <a:pt x="22174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41323" y="1338813"/>
            <a:ext cx="128905" cy="23495"/>
          </a:xfrm>
          <a:custGeom>
            <a:avLst/>
            <a:gdLst/>
            <a:ahLst/>
            <a:cxnLst/>
            <a:rect l="l" t="t" r="r" b="b"/>
            <a:pathLst>
              <a:path w="128905" h="23494">
                <a:moveTo>
                  <a:pt x="15239" y="0"/>
                </a:moveTo>
                <a:lnTo>
                  <a:pt x="6667" y="1270"/>
                </a:lnTo>
                <a:lnTo>
                  <a:pt x="1650" y="5092"/>
                </a:lnTo>
                <a:lnTo>
                  <a:pt x="0" y="11455"/>
                </a:lnTo>
                <a:lnTo>
                  <a:pt x="1828" y="17805"/>
                </a:lnTo>
                <a:lnTo>
                  <a:pt x="7188" y="22898"/>
                </a:lnTo>
                <a:lnTo>
                  <a:pt x="15824" y="22898"/>
                </a:lnTo>
                <a:lnTo>
                  <a:pt x="27470" y="19088"/>
                </a:lnTo>
                <a:lnTo>
                  <a:pt x="85890" y="19088"/>
                </a:lnTo>
                <a:lnTo>
                  <a:pt x="110604" y="17805"/>
                </a:lnTo>
                <a:lnTo>
                  <a:pt x="128879" y="17805"/>
                </a:lnTo>
                <a:lnTo>
                  <a:pt x="128879" y="5092"/>
                </a:lnTo>
                <a:lnTo>
                  <a:pt x="110439" y="5092"/>
                </a:lnTo>
                <a:lnTo>
                  <a:pt x="61086" y="3822"/>
                </a:lnTo>
                <a:lnTo>
                  <a:pt x="27533" y="3822"/>
                </a:lnTo>
                <a:lnTo>
                  <a:pt x="15239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06332" y="1357895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09">
                <a:moveTo>
                  <a:pt x="24282" y="0"/>
                </a:moveTo>
                <a:lnTo>
                  <a:pt x="0" y="0"/>
                </a:lnTo>
                <a:lnTo>
                  <a:pt x="11633" y="3822"/>
                </a:lnTo>
                <a:lnTo>
                  <a:pt x="20269" y="3822"/>
                </a:lnTo>
                <a:lnTo>
                  <a:pt x="24282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20748" y="1296831"/>
            <a:ext cx="109855" cy="47625"/>
          </a:xfrm>
          <a:custGeom>
            <a:avLst/>
            <a:gdLst/>
            <a:ahLst/>
            <a:cxnLst/>
            <a:rect l="l" t="t" r="r" b="b"/>
            <a:pathLst>
              <a:path w="109855" h="47625">
                <a:moveTo>
                  <a:pt x="23406" y="0"/>
                </a:moveTo>
                <a:lnTo>
                  <a:pt x="0" y="0"/>
                </a:lnTo>
                <a:lnTo>
                  <a:pt x="36461" y="33083"/>
                </a:lnTo>
                <a:lnTo>
                  <a:pt x="33756" y="36893"/>
                </a:lnTo>
                <a:lnTo>
                  <a:pt x="31864" y="41986"/>
                </a:lnTo>
                <a:lnTo>
                  <a:pt x="31013" y="47066"/>
                </a:lnTo>
                <a:lnTo>
                  <a:pt x="49453" y="47066"/>
                </a:lnTo>
                <a:lnTo>
                  <a:pt x="49453" y="43256"/>
                </a:lnTo>
                <a:lnTo>
                  <a:pt x="57099" y="35623"/>
                </a:lnTo>
                <a:lnTo>
                  <a:pt x="98120" y="35623"/>
                </a:lnTo>
                <a:lnTo>
                  <a:pt x="97358" y="34353"/>
                </a:lnTo>
                <a:lnTo>
                  <a:pt x="109410" y="24168"/>
                </a:lnTo>
                <a:lnTo>
                  <a:pt x="45643" y="24168"/>
                </a:lnTo>
                <a:lnTo>
                  <a:pt x="23406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122789" y="1299375"/>
            <a:ext cx="109855" cy="45085"/>
          </a:xfrm>
          <a:custGeom>
            <a:avLst/>
            <a:gdLst/>
            <a:ahLst/>
            <a:cxnLst/>
            <a:rect l="l" t="t" r="r" b="b"/>
            <a:pathLst>
              <a:path w="109855" h="45084">
                <a:moveTo>
                  <a:pt x="63449" y="0"/>
                </a:moveTo>
                <a:lnTo>
                  <a:pt x="32981" y="0"/>
                </a:lnTo>
                <a:lnTo>
                  <a:pt x="39141" y="8902"/>
                </a:lnTo>
                <a:lnTo>
                  <a:pt x="44005" y="20358"/>
                </a:lnTo>
                <a:lnTo>
                  <a:pt x="47434" y="30530"/>
                </a:lnTo>
                <a:lnTo>
                  <a:pt x="49339" y="43256"/>
                </a:lnTo>
                <a:lnTo>
                  <a:pt x="0" y="44526"/>
                </a:lnTo>
                <a:lnTo>
                  <a:pt x="109359" y="44526"/>
                </a:lnTo>
                <a:lnTo>
                  <a:pt x="107696" y="43256"/>
                </a:lnTo>
                <a:lnTo>
                  <a:pt x="83108" y="43256"/>
                </a:lnTo>
                <a:lnTo>
                  <a:pt x="82181" y="41986"/>
                </a:lnTo>
                <a:lnTo>
                  <a:pt x="75552" y="41986"/>
                </a:lnTo>
                <a:lnTo>
                  <a:pt x="73088" y="25438"/>
                </a:lnTo>
                <a:lnTo>
                  <a:pt x="68376" y="10172"/>
                </a:lnTo>
                <a:lnTo>
                  <a:pt x="63449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69223" y="1244671"/>
            <a:ext cx="109855" cy="98425"/>
          </a:xfrm>
          <a:custGeom>
            <a:avLst/>
            <a:gdLst/>
            <a:ahLst/>
            <a:cxnLst/>
            <a:rect l="l" t="t" r="r" b="b"/>
            <a:pathLst>
              <a:path w="109855" h="98425">
                <a:moveTo>
                  <a:pt x="26009" y="0"/>
                </a:moveTo>
                <a:lnTo>
                  <a:pt x="19202" y="0"/>
                </a:lnTo>
                <a:lnTo>
                  <a:pt x="13538" y="2540"/>
                </a:lnTo>
                <a:lnTo>
                  <a:pt x="10515" y="8902"/>
                </a:lnTo>
                <a:lnTo>
                  <a:pt x="11328" y="15265"/>
                </a:lnTo>
                <a:lnTo>
                  <a:pt x="16941" y="22898"/>
                </a:lnTo>
                <a:lnTo>
                  <a:pt x="28282" y="27990"/>
                </a:lnTo>
                <a:lnTo>
                  <a:pt x="27800" y="27990"/>
                </a:lnTo>
                <a:lnTo>
                  <a:pt x="27851" y="29260"/>
                </a:lnTo>
                <a:lnTo>
                  <a:pt x="28168" y="30530"/>
                </a:lnTo>
                <a:lnTo>
                  <a:pt x="32181" y="34353"/>
                </a:lnTo>
                <a:lnTo>
                  <a:pt x="22504" y="48348"/>
                </a:lnTo>
                <a:lnTo>
                  <a:pt x="14935" y="62344"/>
                </a:lnTo>
                <a:lnTo>
                  <a:pt x="9690" y="78879"/>
                </a:lnTo>
                <a:lnTo>
                  <a:pt x="6972" y="96685"/>
                </a:lnTo>
                <a:lnTo>
                  <a:pt x="939" y="96685"/>
                </a:lnTo>
                <a:lnTo>
                  <a:pt x="0" y="97955"/>
                </a:lnTo>
                <a:lnTo>
                  <a:pt x="33185" y="97955"/>
                </a:lnTo>
                <a:lnTo>
                  <a:pt x="35280" y="85242"/>
                </a:lnTo>
                <a:lnTo>
                  <a:pt x="39141" y="72517"/>
                </a:lnTo>
                <a:lnTo>
                  <a:pt x="44602" y="62344"/>
                </a:lnTo>
                <a:lnTo>
                  <a:pt x="51523" y="52158"/>
                </a:lnTo>
                <a:lnTo>
                  <a:pt x="74930" y="52158"/>
                </a:lnTo>
                <a:lnTo>
                  <a:pt x="63233" y="39433"/>
                </a:lnTo>
                <a:lnTo>
                  <a:pt x="73418" y="33083"/>
                </a:lnTo>
                <a:lnTo>
                  <a:pt x="84645" y="26720"/>
                </a:lnTo>
                <a:lnTo>
                  <a:pt x="96774" y="22898"/>
                </a:lnTo>
                <a:lnTo>
                  <a:pt x="109651" y="20358"/>
                </a:lnTo>
                <a:lnTo>
                  <a:pt x="45199" y="20358"/>
                </a:lnTo>
                <a:lnTo>
                  <a:pt x="41503" y="16535"/>
                </a:lnTo>
                <a:lnTo>
                  <a:pt x="38709" y="16535"/>
                </a:lnTo>
                <a:lnTo>
                  <a:pt x="32867" y="5092"/>
                </a:lnTo>
                <a:lnTo>
                  <a:pt x="26009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06275" y="1338814"/>
            <a:ext cx="24765" cy="3810"/>
          </a:xfrm>
          <a:custGeom>
            <a:avLst/>
            <a:gdLst/>
            <a:ahLst/>
            <a:cxnLst/>
            <a:rect l="l" t="t" r="r" b="b"/>
            <a:pathLst>
              <a:path w="24764" h="3809">
                <a:moveTo>
                  <a:pt x="12280" y="0"/>
                </a:moveTo>
                <a:lnTo>
                  <a:pt x="0" y="3810"/>
                </a:lnTo>
                <a:lnTo>
                  <a:pt x="24206" y="3810"/>
                </a:lnTo>
                <a:lnTo>
                  <a:pt x="20866" y="1270"/>
                </a:lnTo>
                <a:lnTo>
                  <a:pt x="12280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66385" y="1265025"/>
            <a:ext cx="43180" cy="56515"/>
          </a:xfrm>
          <a:custGeom>
            <a:avLst/>
            <a:gdLst/>
            <a:ahLst/>
            <a:cxnLst/>
            <a:rect l="l" t="t" r="r" b="b"/>
            <a:pathLst>
              <a:path w="43180" h="56515">
                <a:moveTo>
                  <a:pt x="29273" y="0"/>
                </a:moveTo>
                <a:lnTo>
                  <a:pt x="12496" y="0"/>
                </a:lnTo>
                <a:lnTo>
                  <a:pt x="14262" y="49618"/>
                </a:lnTo>
                <a:lnTo>
                  <a:pt x="9017" y="50888"/>
                </a:lnTo>
                <a:lnTo>
                  <a:pt x="4178" y="52158"/>
                </a:lnTo>
                <a:lnTo>
                  <a:pt x="0" y="55981"/>
                </a:lnTo>
                <a:lnTo>
                  <a:pt x="42875" y="55981"/>
                </a:lnTo>
                <a:lnTo>
                  <a:pt x="38455" y="53428"/>
                </a:lnTo>
                <a:lnTo>
                  <a:pt x="33210" y="50888"/>
                </a:lnTo>
                <a:lnTo>
                  <a:pt x="27508" y="49618"/>
                </a:lnTo>
                <a:lnTo>
                  <a:pt x="29273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14430" y="1233220"/>
            <a:ext cx="180340" cy="88265"/>
          </a:xfrm>
          <a:custGeom>
            <a:avLst/>
            <a:gdLst/>
            <a:ahLst/>
            <a:cxnLst/>
            <a:rect l="l" t="t" r="r" b="b"/>
            <a:pathLst>
              <a:path w="180339" h="88265">
                <a:moveTo>
                  <a:pt x="82346" y="0"/>
                </a:moveTo>
                <a:lnTo>
                  <a:pt x="63334" y="0"/>
                </a:lnTo>
                <a:lnTo>
                  <a:pt x="63512" y="5092"/>
                </a:lnTo>
                <a:lnTo>
                  <a:pt x="45821" y="8902"/>
                </a:lnTo>
                <a:lnTo>
                  <a:pt x="29184" y="13995"/>
                </a:lnTo>
                <a:lnTo>
                  <a:pt x="13830" y="21628"/>
                </a:lnTo>
                <a:lnTo>
                  <a:pt x="0" y="31800"/>
                </a:lnTo>
                <a:lnTo>
                  <a:pt x="81229" y="31800"/>
                </a:lnTo>
                <a:lnTo>
                  <a:pt x="94894" y="34353"/>
                </a:lnTo>
                <a:lnTo>
                  <a:pt x="107708" y="38163"/>
                </a:lnTo>
                <a:lnTo>
                  <a:pt x="119481" y="45796"/>
                </a:lnTo>
                <a:lnTo>
                  <a:pt x="130035" y="53428"/>
                </a:lnTo>
                <a:lnTo>
                  <a:pt x="94830" y="87782"/>
                </a:lnTo>
                <a:lnTo>
                  <a:pt x="115722" y="87782"/>
                </a:lnTo>
                <a:lnTo>
                  <a:pt x="141338" y="66154"/>
                </a:lnTo>
                <a:lnTo>
                  <a:pt x="171805" y="66154"/>
                </a:lnTo>
                <a:lnTo>
                  <a:pt x="169964" y="62344"/>
                </a:lnTo>
                <a:lnTo>
                  <a:pt x="161302" y="48348"/>
                </a:lnTo>
                <a:lnTo>
                  <a:pt x="164833" y="45796"/>
                </a:lnTo>
                <a:lnTo>
                  <a:pt x="165163" y="45796"/>
                </a:lnTo>
                <a:lnTo>
                  <a:pt x="165176" y="43256"/>
                </a:lnTo>
                <a:lnTo>
                  <a:pt x="164960" y="43256"/>
                </a:lnTo>
                <a:lnTo>
                  <a:pt x="176834" y="38163"/>
                </a:lnTo>
                <a:lnTo>
                  <a:pt x="180200" y="34353"/>
                </a:lnTo>
                <a:lnTo>
                  <a:pt x="148755" y="34353"/>
                </a:lnTo>
                <a:lnTo>
                  <a:pt x="134454" y="24168"/>
                </a:lnTo>
                <a:lnTo>
                  <a:pt x="118402" y="15265"/>
                </a:lnTo>
                <a:lnTo>
                  <a:pt x="100888" y="8902"/>
                </a:lnTo>
                <a:lnTo>
                  <a:pt x="82169" y="5092"/>
                </a:lnTo>
                <a:lnTo>
                  <a:pt x="82346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63177" y="1248487"/>
            <a:ext cx="34290" cy="19685"/>
          </a:xfrm>
          <a:custGeom>
            <a:avLst/>
            <a:gdLst/>
            <a:ahLst/>
            <a:cxnLst/>
            <a:rect l="l" t="t" r="r" b="b"/>
            <a:pathLst>
              <a:path w="34289" h="19684">
                <a:moveTo>
                  <a:pt x="25654" y="0"/>
                </a:moveTo>
                <a:lnTo>
                  <a:pt x="18808" y="0"/>
                </a:lnTo>
                <a:lnTo>
                  <a:pt x="11912" y="5092"/>
                </a:lnTo>
                <a:lnTo>
                  <a:pt x="6273" y="16535"/>
                </a:lnTo>
                <a:lnTo>
                  <a:pt x="3251" y="16535"/>
                </a:lnTo>
                <a:lnTo>
                  <a:pt x="0" y="19088"/>
                </a:lnTo>
                <a:lnTo>
                  <a:pt x="31445" y="19088"/>
                </a:lnTo>
                <a:lnTo>
                  <a:pt x="33680" y="16535"/>
                </a:lnTo>
                <a:lnTo>
                  <a:pt x="34290" y="8902"/>
                </a:lnTo>
                <a:lnTo>
                  <a:pt x="31178" y="3822"/>
                </a:lnTo>
                <a:lnTo>
                  <a:pt x="25654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78017" y="1231948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69">
                <a:moveTo>
                  <a:pt x="0" y="635"/>
                </a:moveTo>
                <a:lnTo>
                  <a:pt x="18503" y="635"/>
                </a:lnTo>
              </a:path>
            </a:pathLst>
          </a:custGeom>
          <a:ln w="3175">
            <a:solidFill>
              <a:srgbClr val="166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75647" y="1203960"/>
            <a:ext cx="23495" cy="28575"/>
          </a:xfrm>
          <a:custGeom>
            <a:avLst/>
            <a:gdLst/>
            <a:ahLst/>
            <a:cxnLst/>
            <a:rect l="l" t="t" r="r" b="b"/>
            <a:pathLst>
              <a:path w="23494" h="28575">
                <a:moveTo>
                  <a:pt x="11239" y="0"/>
                </a:moveTo>
                <a:lnTo>
                  <a:pt x="5054" y="2540"/>
                </a:lnTo>
                <a:lnTo>
                  <a:pt x="774" y="7632"/>
                </a:lnTo>
                <a:lnTo>
                  <a:pt x="0" y="16535"/>
                </a:lnTo>
                <a:lnTo>
                  <a:pt x="4356" y="27990"/>
                </a:lnTo>
                <a:lnTo>
                  <a:pt x="19151" y="27990"/>
                </a:lnTo>
                <a:lnTo>
                  <a:pt x="23317" y="15265"/>
                </a:lnTo>
                <a:lnTo>
                  <a:pt x="22237" y="6362"/>
                </a:lnTo>
                <a:lnTo>
                  <a:pt x="17640" y="1270"/>
                </a:lnTo>
                <a:lnTo>
                  <a:pt x="11239" y="0"/>
                </a:lnTo>
                <a:close/>
              </a:path>
            </a:pathLst>
          </a:custGeom>
          <a:solidFill>
            <a:srgbClr val="1661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2311891" y="1575515"/>
            <a:ext cx="159258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390"/>
              </a:lnSpc>
            </a:pPr>
            <a:r>
              <a:rPr dirty="0" sz="1300" spc="-15" b="1">
                <a:solidFill>
                  <a:srgbClr val="242424"/>
                </a:solidFill>
                <a:latin typeface="Century Gothic"/>
                <a:cs typeface="Century Gothic"/>
              </a:rPr>
              <a:t>Stee</a:t>
            </a:r>
            <a:r>
              <a:rPr dirty="0" sz="1300" b="1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ing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Co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mm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tt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ee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300" spc="-40" b="1">
                <a:solidFill>
                  <a:srgbClr val="242424"/>
                </a:solidFill>
                <a:latin typeface="Century Gothic"/>
                <a:cs typeface="Century Gothic"/>
              </a:rPr>
              <a:t>CoP</a:t>
            </a:r>
            <a:endParaRPr sz="1300">
              <a:latin typeface="Century Gothic"/>
              <a:cs typeface="Century Gothic"/>
            </a:endParaRPr>
          </a:p>
          <a:p>
            <a:pPr algn="ctr">
              <a:lnSpc>
                <a:spcPts val="994"/>
              </a:lnSpc>
            </a:pPr>
            <a:r>
              <a:rPr dirty="0" sz="900" spc="-20" b="1">
                <a:solidFill>
                  <a:srgbClr val="242424"/>
                </a:solidFill>
                <a:latin typeface="Century Gothic"/>
                <a:cs typeface="Century Gothic"/>
              </a:rPr>
              <a:t>(C</a:t>
            </a:r>
            <a:r>
              <a:rPr dirty="0" sz="900" spc="-5" b="1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900" spc="5" b="1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900" spc="-5" b="1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900" spc="-5" b="1">
                <a:solidFill>
                  <a:srgbClr val="242424"/>
                </a:solidFill>
                <a:latin typeface="Century Gothic"/>
                <a:cs typeface="Century Gothic"/>
              </a:rPr>
              <a:t>uni</a:t>
            </a:r>
            <a:r>
              <a:rPr dirty="0" sz="900" spc="-15" b="1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900" b="1">
                <a:solidFill>
                  <a:srgbClr val="242424"/>
                </a:solidFill>
                <a:latin typeface="Century Gothic"/>
                <a:cs typeface="Century Gothic"/>
              </a:rPr>
              <a:t>y</a:t>
            </a:r>
            <a:r>
              <a:rPr dirty="0" sz="900" spc="-20" b="1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900" spc="-15" b="1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900" spc="-5" b="1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900" spc="-40" b="1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900" spc="-15" b="1">
                <a:solidFill>
                  <a:srgbClr val="242424"/>
                </a:solidFill>
                <a:latin typeface="Century Gothic"/>
                <a:cs typeface="Century Gothic"/>
              </a:rPr>
              <a:t>Pr</a:t>
            </a:r>
            <a:r>
              <a:rPr dirty="0" sz="900" spc="-10" b="1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900" spc="-25" b="1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900" spc="-25" b="1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900" spc="-20" b="1">
                <a:solidFill>
                  <a:srgbClr val="242424"/>
                </a:solidFill>
                <a:latin typeface="Century Gothic"/>
                <a:cs typeface="Century Gothic"/>
              </a:rPr>
              <a:t>ice)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67057" y="2984667"/>
            <a:ext cx="1606550" cy="304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6364" marR="20955" indent="-113664">
              <a:lnSpc>
                <a:spcPct val="100000"/>
              </a:lnSpc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le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v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1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-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es</a:t>
            </a:r>
            <a:r>
              <a:rPr dirty="0" sz="1000" spc="1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at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adv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ca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prac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ner</a:t>
            </a:r>
            <a:r>
              <a:rPr dirty="0" sz="1000" spc="-6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0" marR="5080" indent="-114300">
              <a:lnSpc>
                <a:spcPct val="100000"/>
              </a:lnSpc>
              <a:spcBef>
                <a:spcPts val="790"/>
              </a:spcBef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ca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w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pr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grams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le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v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erage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60">
                <a:solidFill>
                  <a:srgbClr val="242424"/>
                </a:solidFill>
                <a:latin typeface="Century Gothic"/>
                <a:cs typeface="Century Gothic"/>
              </a:rPr>
              <a:t>AI</a:t>
            </a:r>
            <a:r>
              <a:rPr dirty="0" sz="1000" spc="-6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be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er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blic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al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0" marR="78105" indent="-114300">
              <a:lnSpc>
                <a:spcPct val="100000"/>
              </a:lnSpc>
              <a:spcBef>
                <a:spcPts val="800"/>
              </a:spcBef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De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ine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be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ic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and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ph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lds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re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ible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w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hy</a:t>
            </a:r>
            <a:r>
              <a:rPr dirty="0" sz="1000" spc="-9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w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hin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C.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incl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des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:</a:t>
            </a:r>
            <a:endParaRPr sz="1000">
              <a:latin typeface="Century Gothic"/>
              <a:cs typeface="Century Gothic"/>
            </a:endParaRPr>
          </a:p>
          <a:p>
            <a:pPr marL="127000" indent="-114300">
              <a:lnSpc>
                <a:spcPct val="100000"/>
              </a:lnSpc>
              <a:spcBef>
                <a:spcPts val="790"/>
              </a:spcBef>
              <a:buClr>
                <a:srgbClr val="1661A7"/>
              </a:buClr>
              <a:buFont typeface="Arial"/>
              <a:buChar char="•"/>
              <a:tabLst>
                <a:tab pos="127635" algn="l"/>
              </a:tabLst>
            </a:pP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1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W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k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endParaRPr sz="1000">
              <a:latin typeface="Century Gothic"/>
              <a:cs typeface="Century Gothic"/>
            </a:endParaRPr>
          </a:p>
          <a:p>
            <a:pPr marL="127000" indent="-114300">
              <a:lnSpc>
                <a:spcPct val="100000"/>
              </a:lnSpc>
              <a:spcBef>
                <a:spcPts val="805"/>
              </a:spcBef>
              <a:buClr>
                <a:srgbClr val="1661A7"/>
              </a:buClr>
              <a:buFont typeface="Arial"/>
              <a:buChar char="•"/>
              <a:tabLst>
                <a:tab pos="127635" algn="l"/>
              </a:tabLst>
            </a:pP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gr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endParaRPr sz="1000">
              <a:latin typeface="Century Gothic"/>
              <a:cs typeface="Century Gothic"/>
            </a:endParaRPr>
          </a:p>
          <a:p>
            <a:pPr marL="127000" indent="-114300">
              <a:lnSpc>
                <a:spcPct val="100000"/>
              </a:lnSpc>
              <a:spcBef>
                <a:spcPts val="805"/>
              </a:spcBef>
              <a:buClr>
                <a:srgbClr val="1661A7"/>
              </a:buClr>
              <a:buFont typeface="Arial"/>
              <a:buChar char="•"/>
              <a:tabLst>
                <a:tab pos="127635" algn="l"/>
              </a:tabLst>
            </a:pP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STL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ers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88464" y="2845307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1762A7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65191" y="1226820"/>
            <a:ext cx="246887" cy="246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684849" y="1572467"/>
            <a:ext cx="8185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Gu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300" spc="-30" b="1">
                <a:solidFill>
                  <a:srgbClr val="242424"/>
                </a:solidFill>
                <a:latin typeface="Century Gothic"/>
                <a:cs typeface="Century Gothic"/>
              </a:rPr>
              <a:t>da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63590" y="2984667"/>
            <a:ext cx="1651635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364" marR="5080" indent="-113664">
              <a:lnSpc>
                <a:spcPct val="100000"/>
              </a:lnSpc>
              <a:buClr>
                <a:srgbClr val="1661A7"/>
              </a:buClr>
              <a:buFont typeface="Arial"/>
              <a:buChar char="•"/>
              <a:tabLst>
                <a:tab pos="127000" algn="l"/>
              </a:tabLst>
            </a:pP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ov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ide</a:t>
            </a:r>
            <a:r>
              <a:rPr dirty="0" sz="1000" spc="-6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idance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he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ible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devel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pment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genera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v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1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at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DC</a:t>
            </a:r>
            <a:r>
              <a:rPr dirty="0" sz="1000" spc="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pp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rt</a:t>
            </a:r>
            <a:r>
              <a:rPr dirty="0" sz="1000" spc="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he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blic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heal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84903" y="2845307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1762A7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66204" y="1258824"/>
            <a:ext cx="234683" cy="181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439011" y="1572467"/>
            <a:ext cx="129349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Co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mmun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ic</a:t>
            </a:r>
            <a:r>
              <a:rPr dirty="0" sz="1300" spc="-30" b="1">
                <a:solidFill>
                  <a:srgbClr val="242424"/>
                </a:solidFill>
                <a:latin typeface="Century Gothic"/>
                <a:cs typeface="Century Gothic"/>
              </a:rPr>
              <a:t>at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ion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23640" y="2971199"/>
            <a:ext cx="1669414" cy="1776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364" marR="5080" indent="-113664">
              <a:lnSpc>
                <a:spcPct val="100000"/>
              </a:lnSpc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abli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egic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nic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is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imel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y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,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acc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,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and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meet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he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needs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in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ernal</a:t>
            </a:r>
            <a:r>
              <a:rPr dirty="0" sz="1000" spc="-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x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er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0" marR="44450" indent="-114300">
              <a:lnSpc>
                <a:spcPct val="100000"/>
              </a:lnSpc>
              <a:spcBef>
                <a:spcPts val="790"/>
              </a:spcBef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Devel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in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ernal</a:t>
            </a:r>
            <a:r>
              <a:rPr dirty="0" sz="1000" spc="-6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ex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ernal</a:t>
            </a:r>
            <a:r>
              <a:rPr dirty="0" sz="1000" spc="-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nic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pr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6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pp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a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w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arene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,</a:t>
            </a:r>
            <a:r>
              <a:rPr dirty="0" sz="1000" spc="-6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n,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rma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in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81344" y="2845307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1762A7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898635" y="1245108"/>
            <a:ext cx="211835" cy="210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325793" y="1575515"/>
            <a:ext cx="1511300" cy="367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860" marR="5080" indent="-137795">
              <a:lnSpc>
                <a:spcPts val="1390"/>
              </a:lnSpc>
            </a:pP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/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Co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nsu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300" spc="-30" b="1">
                <a:solidFill>
                  <a:srgbClr val="242424"/>
                </a:solidFill>
                <a:latin typeface="Century Gothic"/>
                <a:cs typeface="Century Gothic"/>
              </a:rPr>
              <a:t>tat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io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 G</a:t>
            </a:r>
            <a:r>
              <a:rPr dirty="0" sz="1300" b="1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300" spc="-15" b="1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up</a:t>
            </a:r>
            <a:r>
              <a:rPr dirty="0" sz="1300" spc="-35" b="1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(“AMC”)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56371" y="2984667"/>
            <a:ext cx="1640839" cy="274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0" marR="69850" indent="-114300">
              <a:lnSpc>
                <a:spcPct val="100000"/>
              </a:lnSpc>
              <a:buClr>
                <a:srgbClr val="1661A7"/>
              </a:buClr>
              <a:buFont typeface="Arial"/>
              <a:buChar char="•"/>
              <a:tabLst>
                <a:tab pos="127000" algn="l"/>
              </a:tabLst>
            </a:pP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dvi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v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pin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and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depl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y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ing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new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us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ca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es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v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machine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learning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(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)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and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her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blic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heal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6364" marR="5080" indent="-113664">
              <a:lnSpc>
                <a:spcPct val="100000"/>
              </a:lnSpc>
              <a:spcBef>
                <a:spcPts val="790"/>
              </a:spcBef>
              <a:buClr>
                <a:srgbClr val="1661A7"/>
              </a:buClr>
              <a:buFont typeface="Arial"/>
              <a:buChar char="•"/>
              <a:tabLst>
                <a:tab pos="127000" algn="l"/>
              </a:tabLst>
            </a:pP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he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ic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pr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mi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ing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us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-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hat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align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w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6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mi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ffe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ers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/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gr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0" marR="161290" indent="-114300">
              <a:lnSpc>
                <a:spcPct val="100000"/>
              </a:lnSpc>
              <a:spcBef>
                <a:spcPts val="800"/>
              </a:spcBef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Devel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idance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 implemen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60">
                <a:solidFill>
                  <a:srgbClr val="242424"/>
                </a:solidFill>
                <a:latin typeface="Century Gothic"/>
                <a:cs typeface="Century Gothic"/>
              </a:rPr>
              <a:t>AI</a:t>
            </a:r>
            <a:r>
              <a:rPr dirty="0" sz="1000" spc="-6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0" marR="194945" indent="-114300">
              <a:lnSpc>
                <a:spcPct val="100000"/>
              </a:lnSpc>
              <a:spcBef>
                <a:spcPts val="800"/>
              </a:spcBef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u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pp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g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ver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177783" y="2845307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1762A7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995659" y="1222247"/>
            <a:ext cx="217931" cy="237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0421301" y="1575515"/>
            <a:ext cx="1323340" cy="367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955" marR="5080" indent="-135890">
              <a:lnSpc>
                <a:spcPts val="1390"/>
              </a:lnSpc>
            </a:pP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v</a:t>
            </a:r>
            <a:r>
              <a:rPr dirty="0" sz="1300" spc="-15" b="1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300" spc="-5" b="1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300" spc="-15" b="1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300" spc="-40" b="1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300" spc="-35" b="1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300" spc="-10" b="1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300" spc="-5" b="1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300" spc="-15" b="1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300" spc="-30" b="1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ru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300" spc="-25" b="1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300" spc="-20" b="1">
                <a:solidFill>
                  <a:srgbClr val="242424"/>
                </a:solidFill>
                <a:latin typeface="Century Gothic"/>
                <a:cs typeface="Century Gothic"/>
              </a:rPr>
              <a:t>ure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253025" y="2984667"/>
            <a:ext cx="1652270" cy="147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364" marR="5080" indent="-113664">
              <a:lnSpc>
                <a:spcPct val="100000"/>
              </a:lnSpc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ncrea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h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nic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l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capabili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ies</a:t>
            </a:r>
            <a:r>
              <a:rPr dirty="0" sz="1000" spc="-5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242424"/>
                </a:solidFill>
                <a:latin typeface="Century Gothic"/>
                <a:cs typeface="Century Gothic"/>
              </a:rPr>
              <a:t>w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hin</a:t>
            </a:r>
            <a:r>
              <a:rPr dirty="0" sz="1000" spc="-7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C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echnical</a:t>
            </a:r>
            <a:r>
              <a:rPr dirty="0" sz="1000" spc="-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eams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in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cen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ers</a:t>
            </a:r>
            <a:r>
              <a:rPr dirty="0" sz="1000" spc="-4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pr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grams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depl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y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4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I</a:t>
            </a:r>
            <a:r>
              <a:rPr dirty="0" sz="1000" spc="1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and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ML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dels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at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cal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e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  <a:p>
            <a:pPr marL="127000" marR="416559" indent="-114300">
              <a:lnSpc>
                <a:spcPct val="100000"/>
              </a:lnSpc>
              <a:spcBef>
                <a:spcPts val="790"/>
              </a:spcBef>
              <a:buClr>
                <a:srgbClr val="1661A7"/>
              </a:buClr>
              <a:buFont typeface="Arial"/>
              <a:buChar char="•"/>
              <a:tabLst>
                <a:tab pos="125730" algn="l"/>
              </a:tabLst>
            </a:pP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S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reng</a:t>
            </a:r>
            <a:r>
              <a:rPr dirty="0" sz="1000" spc="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hen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d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 pipelines</a:t>
            </a:r>
            <a:r>
              <a:rPr dirty="0" sz="1000" spc="-30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f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5">
                <a:solidFill>
                  <a:srgbClr val="242424"/>
                </a:solidFill>
                <a:latin typeface="Century Gothic"/>
                <a:cs typeface="Century Gothic"/>
              </a:rPr>
              <a:t>o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m</a:t>
            </a:r>
            <a:r>
              <a:rPr dirty="0" sz="1000" spc="-2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STLT</a:t>
            </a:r>
            <a:r>
              <a:rPr dirty="0" sz="1000" spc="-35">
                <a:solidFill>
                  <a:srgbClr val="242424"/>
                </a:solidFill>
                <a:latin typeface="Century Gothic"/>
                <a:cs typeface="Century Gothic"/>
              </a:rPr>
              <a:t> 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p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a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r</a:t>
            </a:r>
            <a:r>
              <a:rPr dirty="0" sz="1000" spc="-10">
                <a:solidFill>
                  <a:srgbClr val="242424"/>
                </a:solidFill>
                <a:latin typeface="Century Gothic"/>
                <a:cs typeface="Century Gothic"/>
              </a:rPr>
              <a:t>t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n</a:t>
            </a:r>
            <a:r>
              <a:rPr dirty="0" sz="1000" spc="-20">
                <a:solidFill>
                  <a:srgbClr val="242424"/>
                </a:solidFill>
                <a:latin typeface="Century Gothic"/>
                <a:cs typeface="Century Gothic"/>
              </a:rPr>
              <a:t>ers</a:t>
            </a:r>
            <a:r>
              <a:rPr dirty="0" sz="1000" spc="-5">
                <a:solidFill>
                  <a:srgbClr val="242424"/>
                </a:solidFill>
                <a:latin typeface="Century Gothic"/>
                <a:cs typeface="Century Gothic"/>
              </a:rPr>
              <a:t>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174223" y="2845307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9525">
            <a:solidFill>
              <a:srgbClr val="1762A7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4310" y="998982"/>
            <a:ext cx="11811000" cy="0"/>
          </a:xfrm>
          <a:custGeom>
            <a:avLst/>
            <a:gdLst/>
            <a:ahLst/>
            <a:cxnLst/>
            <a:rect l="l" t="t" r="r" b="b"/>
            <a:pathLst>
              <a:path w="11811000" h="0">
                <a:moveTo>
                  <a:pt x="0" y="0"/>
                </a:moveTo>
                <a:lnTo>
                  <a:pt x="11810555" y="0"/>
                </a:lnTo>
              </a:path>
            </a:pathLst>
          </a:custGeom>
          <a:ln w="19050">
            <a:solidFill>
              <a:srgbClr val="1661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112264" y="1144524"/>
            <a:ext cx="0" cy="5109845"/>
          </a:xfrm>
          <a:custGeom>
            <a:avLst/>
            <a:gdLst/>
            <a:ahLst/>
            <a:cxnLst/>
            <a:rect l="l" t="t" r="r" b="b"/>
            <a:pathLst>
              <a:path w="0" h="5109845">
                <a:moveTo>
                  <a:pt x="0" y="0"/>
                </a:moveTo>
                <a:lnTo>
                  <a:pt x="0" y="5109464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105655" y="1144524"/>
            <a:ext cx="0" cy="5109845"/>
          </a:xfrm>
          <a:custGeom>
            <a:avLst/>
            <a:gdLst/>
            <a:ahLst/>
            <a:cxnLst/>
            <a:rect l="l" t="t" r="r" b="b"/>
            <a:pathLst>
              <a:path w="0" h="5109845">
                <a:moveTo>
                  <a:pt x="0" y="0"/>
                </a:moveTo>
                <a:lnTo>
                  <a:pt x="0" y="5109464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100571" y="1144524"/>
            <a:ext cx="0" cy="5109845"/>
          </a:xfrm>
          <a:custGeom>
            <a:avLst/>
            <a:gdLst/>
            <a:ahLst/>
            <a:cxnLst/>
            <a:rect l="l" t="t" r="r" b="b"/>
            <a:pathLst>
              <a:path w="0" h="5109845">
                <a:moveTo>
                  <a:pt x="0" y="0"/>
                </a:moveTo>
                <a:lnTo>
                  <a:pt x="0" y="5109464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095488" y="1144524"/>
            <a:ext cx="0" cy="5109845"/>
          </a:xfrm>
          <a:custGeom>
            <a:avLst/>
            <a:gdLst/>
            <a:ahLst/>
            <a:cxnLst/>
            <a:rect l="l" t="t" r="r" b="b"/>
            <a:pathLst>
              <a:path w="0" h="5109845">
                <a:moveTo>
                  <a:pt x="0" y="0"/>
                </a:moveTo>
                <a:lnTo>
                  <a:pt x="0" y="5109464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088880" y="1144524"/>
            <a:ext cx="0" cy="5109845"/>
          </a:xfrm>
          <a:custGeom>
            <a:avLst/>
            <a:gdLst/>
            <a:ahLst/>
            <a:cxnLst/>
            <a:rect l="l" t="t" r="r" b="b"/>
            <a:pathLst>
              <a:path w="0" h="5109845">
                <a:moveTo>
                  <a:pt x="0" y="0"/>
                </a:moveTo>
                <a:lnTo>
                  <a:pt x="0" y="5109464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45008" y="5948171"/>
            <a:ext cx="1037843" cy="594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90359"/>
            <a:ext cx="9145270" cy="167640"/>
          </a:xfrm>
          <a:custGeom>
            <a:avLst/>
            <a:gdLst/>
            <a:ahLst/>
            <a:cxnLst/>
            <a:rect l="l" t="t" r="r" b="b"/>
            <a:pathLst>
              <a:path w="9145270" h="167640">
                <a:moveTo>
                  <a:pt x="0" y="167640"/>
                </a:moveTo>
                <a:lnTo>
                  <a:pt x="9145143" y="167640"/>
                </a:lnTo>
                <a:lnTo>
                  <a:pt x="9145143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22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5523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3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4476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004D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236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0" y="6690359"/>
            <a:ext cx="762000" cy="167640"/>
          </a:xfrm>
          <a:custGeom>
            <a:avLst/>
            <a:gdLst/>
            <a:ahLst/>
            <a:cxnLst/>
            <a:rect l="l" t="t" r="r" b="b"/>
            <a:pathLst>
              <a:path w="762000" h="167640">
                <a:moveTo>
                  <a:pt x="0" y="167640"/>
                </a:moveTo>
                <a:lnTo>
                  <a:pt x="762000" y="167640"/>
                </a:lnTo>
                <a:lnTo>
                  <a:pt x="76200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5D8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5585">
              <a:lnSpc>
                <a:spcPct val="100000"/>
              </a:lnSpc>
            </a:pPr>
            <a:r>
              <a:rPr dirty="0" spc="-35"/>
              <a:t>I</a:t>
            </a:r>
            <a:r>
              <a:rPr dirty="0" spc="-50"/>
              <a:t>n</a:t>
            </a:r>
            <a:r>
              <a:rPr dirty="0" spc="-30"/>
              <a:t>f</a:t>
            </a:r>
            <a:r>
              <a:rPr dirty="0" spc="-25"/>
              <a:t>r</a:t>
            </a:r>
            <a:r>
              <a:rPr dirty="0" spc="-50"/>
              <a:t>a</a:t>
            </a:r>
            <a:r>
              <a:rPr dirty="0" spc="-40"/>
              <a:t>s</a:t>
            </a:r>
            <a:r>
              <a:rPr dirty="0" spc="-45"/>
              <a:t>t</a:t>
            </a:r>
            <a:r>
              <a:rPr dirty="0" spc="-25"/>
              <a:t>r</a:t>
            </a:r>
            <a:r>
              <a:rPr dirty="0" spc="-50"/>
              <a:t>u</a:t>
            </a:r>
            <a:r>
              <a:rPr dirty="0" spc="-40"/>
              <a:t>c</a:t>
            </a:r>
            <a:r>
              <a:rPr dirty="0" spc="-35"/>
              <a:t>t</a:t>
            </a:r>
            <a:r>
              <a:rPr dirty="0" spc="-50"/>
              <a:t>u</a:t>
            </a:r>
            <a:r>
              <a:rPr dirty="0" spc="-25"/>
              <a:t>r</a:t>
            </a:r>
            <a:r>
              <a:rPr dirty="0" spc="-20"/>
              <a:t>e</a:t>
            </a:r>
            <a:r>
              <a:rPr dirty="0" spc="-15"/>
              <a:t> </a:t>
            </a:r>
            <a:r>
              <a:rPr dirty="0" spc="-30"/>
              <a:t>an</a:t>
            </a:r>
            <a:r>
              <a:rPr dirty="0" spc="-20"/>
              <a:t>d</a:t>
            </a:r>
            <a:r>
              <a:rPr dirty="0" spc="-60"/>
              <a:t> </a:t>
            </a:r>
            <a:r>
              <a:rPr dirty="0" spc="-25"/>
              <a:t>G</a:t>
            </a:r>
            <a:r>
              <a:rPr dirty="0" spc="-20"/>
              <a:t>e</a:t>
            </a:r>
            <a:r>
              <a:rPr dirty="0" spc="-30"/>
              <a:t>n</a:t>
            </a:r>
            <a:r>
              <a:rPr dirty="0" spc="-15"/>
              <a:t>er</a:t>
            </a:r>
            <a:r>
              <a:rPr dirty="0" spc="-25"/>
              <a:t>a</a:t>
            </a:r>
            <a:r>
              <a:rPr dirty="0" spc="-10"/>
              <a:t>l</a:t>
            </a:r>
            <a:r>
              <a:rPr dirty="0" spc="-35"/>
              <a:t> </a:t>
            </a:r>
            <a:r>
              <a:rPr dirty="0" spc="-25"/>
              <a:t>Guidan</a:t>
            </a:r>
            <a:r>
              <a:rPr dirty="0" spc="-15"/>
              <a:t>ce</a:t>
            </a:r>
            <a:r>
              <a:rPr dirty="0" spc="-5"/>
              <a:t> </a:t>
            </a:r>
            <a:r>
              <a:rPr dirty="0" spc="-15"/>
              <a:t>for</a:t>
            </a:r>
            <a:r>
              <a:rPr dirty="0" spc="-100"/>
              <a:t> </a:t>
            </a:r>
            <a:r>
              <a:rPr dirty="0" spc="-40"/>
              <a:t>R</a:t>
            </a:r>
            <a:r>
              <a:rPr dirty="0" spc="-30"/>
              <a:t>es</a:t>
            </a:r>
            <a:r>
              <a:rPr dirty="0" spc="-40"/>
              <a:t>p</a:t>
            </a:r>
            <a:r>
              <a:rPr dirty="0" spc="-30"/>
              <a:t>o</a:t>
            </a:r>
            <a:r>
              <a:rPr dirty="0" spc="-40"/>
              <a:t>n</a:t>
            </a:r>
            <a:r>
              <a:rPr dirty="0" spc="-30"/>
              <a:t>s</a:t>
            </a:r>
            <a:r>
              <a:rPr dirty="0" spc="-35"/>
              <a:t>ibl</a:t>
            </a:r>
            <a:r>
              <a:rPr dirty="0" spc="-20"/>
              <a:t>e</a:t>
            </a:r>
            <a:r>
              <a:rPr dirty="0" spc="20"/>
              <a:t> </a:t>
            </a:r>
            <a:r>
              <a:rPr dirty="0" spc="-35"/>
              <a:t>U</a:t>
            </a:r>
            <a:r>
              <a:rPr dirty="0" spc="-15"/>
              <a:t>se</a:t>
            </a:r>
            <a:r>
              <a:rPr dirty="0" spc="-65"/>
              <a:t> </a:t>
            </a:r>
            <a:r>
              <a:rPr dirty="0" spc="-15"/>
              <a:t>of</a:t>
            </a:r>
            <a:r>
              <a:rPr dirty="0" spc="-100"/>
              <a:t> </a:t>
            </a:r>
            <a:r>
              <a:rPr dirty="0" spc="-25"/>
              <a:t>G</a:t>
            </a:r>
            <a:r>
              <a:rPr dirty="0" spc="-20"/>
              <a:t>en</a:t>
            </a:r>
            <a:r>
              <a:rPr dirty="0" spc="-45"/>
              <a:t> </a:t>
            </a:r>
            <a:r>
              <a:rPr dirty="0" spc="-45"/>
              <a:t>AI</a:t>
            </a:r>
          </a:p>
        </p:txBody>
      </p:sp>
      <p:sp>
        <p:nvSpPr>
          <p:cNvPr id="8" name="object 8"/>
          <p:cNvSpPr/>
          <p:nvPr/>
        </p:nvSpPr>
        <p:spPr>
          <a:xfrm>
            <a:off x="833628" y="2081783"/>
            <a:ext cx="5119115" cy="304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61153" y="2017776"/>
            <a:ext cx="765175" cy="661670"/>
          </a:xfrm>
          <a:custGeom>
            <a:avLst/>
            <a:gdLst/>
            <a:ahLst/>
            <a:cxnLst/>
            <a:rect l="l" t="t" r="r" b="b"/>
            <a:pathLst>
              <a:path w="765175" h="661669">
                <a:moveTo>
                  <a:pt x="573798" y="0"/>
                </a:moveTo>
                <a:lnTo>
                  <a:pt x="191109" y="0"/>
                </a:lnTo>
                <a:lnTo>
                  <a:pt x="0" y="330581"/>
                </a:lnTo>
                <a:lnTo>
                  <a:pt x="191109" y="661162"/>
                </a:lnTo>
                <a:lnTo>
                  <a:pt x="573798" y="661162"/>
                </a:lnTo>
                <a:lnTo>
                  <a:pt x="764921" y="330581"/>
                </a:lnTo>
                <a:lnTo>
                  <a:pt x="573798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41564" y="2674620"/>
            <a:ext cx="2039111" cy="1764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310606" y="3272066"/>
            <a:ext cx="1284605" cy="560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8480" marR="5080" indent="-526415">
              <a:lnSpc>
                <a:spcPts val="2210"/>
              </a:lnSpc>
            </a:pPr>
            <a:r>
              <a:rPr dirty="0" sz="2000" spc="-40" b="1">
                <a:latin typeface="Calibri"/>
                <a:cs typeface="Calibri"/>
              </a:rPr>
              <a:t>R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10" b="1">
                <a:latin typeface="Calibri"/>
                <a:cs typeface="Calibri"/>
              </a:rPr>
              <a:t>spons</a:t>
            </a:r>
            <a:r>
              <a:rPr dirty="0" sz="2000" spc="-15" b="1">
                <a:latin typeface="Calibri"/>
                <a:cs typeface="Calibri"/>
              </a:rPr>
              <a:t>i</a:t>
            </a:r>
            <a:r>
              <a:rPr dirty="0" sz="2000" spc="-10" b="1">
                <a:latin typeface="Calibri"/>
                <a:cs typeface="Calibri"/>
              </a:rPr>
              <a:t>b</a:t>
            </a:r>
            <a:r>
              <a:rPr dirty="0" sz="2000" spc="-15" b="1">
                <a:latin typeface="Calibri"/>
                <a:cs typeface="Calibri"/>
              </a:rPr>
              <a:t>l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AI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01911" y="1883664"/>
            <a:ext cx="766445" cy="659765"/>
          </a:xfrm>
          <a:custGeom>
            <a:avLst/>
            <a:gdLst/>
            <a:ahLst/>
            <a:cxnLst/>
            <a:rect l="l" t="t" r="r" b="b"/>
            <a:pathLst>
              <a:path w="766445" h="659764">
                <a:moveTo>
                  <a:pt x="575487" y="0"/>
                </a:moveTo>
                <a:lnTo>
                  <a:pt x="190576" y="0"/>
                </a:lnTo>
                <a:lnTo>
                  <a:pt x="0" y="329692"/>
                </a:lnTo>
                <a:lnTo>
                  <a:pt x="190576" y="659384"/>
                </a:lnTo>
                <a:lnTo>
                  <a:pt x="575487" y="659384"/>
                </a:lnTo>
                <a:lnTo>
                  <a:pt x="766063" y="329692"/>
                </a:lnTo>
                <a:lnTo>
                  <a:pt x="575487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13776" y="1121664"/>
            <a:ext cx="1671827" cy="144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417639" y="1540643"/>
            <a:ext cx="107315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500"/>
              </a:lnSpc>
            </a:pPr>
            <a:r>
              <a:rPr dirty="0" sz="1400" spc="-15" b="1">
                <a:latin typeface="Calibri"/>
                <a:cs typeface="Calibri"/>
              </a:rPr>
              <a:t>Ac</a:t>
            </a:r>
            <a:r>
              <a:rPr dirty="0" sz="1400" spc="-25" b="1">
                <a:latin typeface="Calibri"/>
                <a:cs typeface="Calibri"/>
              </a:rPr>
              <a:t>c</a:t>
            </a:r>
            <a:r>
              <a:rPr dirty="0" sz="1400" spc="-15" b="1">
                <a:latin typeface="Calibri"/>
                <a:cs typeface="Calibri"/>
              </a:rPr>
              <a:t>o</a:t>
            </a:r>
            <a:r>
              <a:rPr dirty="0" sz="1400" spc="-10" b="1">
                <a:latin typeface="Calibri"/>
                <a:cs typeface="Calibri"/>
              </a:rPr>
              <a:t>u</a:t>
            </a:r>
            <a:r>
              <a:rPr dirty="0" sz="1400" spc="-25" b="1">
                <a:latin typeface="Calibri"/>
                <a:cs typeface="Calibri"/>
              </a:rPr>
              <a:t>n</a:t>
            </a:r>
            <a:r>
              <a:rPr dirty="0" sz="1400" spc="-20" b="1">
                <a:latin typeface="Calibri"/>
                <a:cs typeface="Calibri"/>
              </a:rPr>
              <a:t>t</a:t>
            </a:r>
            <a:r>
              <a:rPr dirty="0" sz="1400" spc="-10" b="1">
                <a:latin typeface="Calibri"/>
                <a:cs typeface="Calibri"/>
              </a:rPr>
              <a:t>abilit</a:t>
            </a:r>
            <a:r>
              <a:rPr dirty="0" sz="1400" b="1">
                <a:latin typeface="Calibri"/>
                <a:cs typeface="Calibri"/>
              </a:rPr>
              <a:t>y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an</a:t>
            </a:r>
            <a:r>
              <a:rPr dirty="0" sz="1400" b="1">
                <a:latin typeface="Calibri"/>
                <a:cs typeface="Calibri"/>
              </a:rPr>
              <a:t>d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35" b="1">
                <a:latin typeface="Calibri"/>
                <a:cs typeface="Calibri"/>
              </a:rPr>
              <a:t>R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-10" b="1">
                <a:latin typeface="Calibri"/>
                <a:cs typeface="Calibri"/>
              </a:rPr>
              <a:t>sp</a:t>
            </a:r>
            <a:r>
              <a:rPr dirty="0" sz="1400" spc="-15" b="1">
                <a:latin typeface="Calibri"/>
                <a:cs typeface="Calibri"/>
              </a:rPr>
              <a:t>o</a:t>
            </a:r>
            <a:r>
              <a:rPr dirty="0" sz="1400" spc="-10" b="1">
                <a:latin typeface="Calibri"/>
                <a:cs typeface="Calibri"/>
              </a:rPr>
              <a:t>nsibilit</a:t>
            </a:r>
            <a:r>
              <a:rPr dirty="0" sz="1400" b="1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96500" y="3118104"/>
            <a:ext cx="766445" cy="659765"/>
          </a:xfrm>
          <a:custGeom>
            <a:avLst/>
            <a:gdLst/>
            <a:ahLst/>
            <a:cxnLst/>
            <a:rect l="l" t="t" r="r" b="b"/>
            <a:pathLst>
              <a:path w="766445" h="659764">
                <a:moveTo>
                  <a:pt x="575487" y="0"/>
                </a:moveTo>
                <a:lnTo>
                  <a:pt x="190576" y="0"/>
                </a:lnTo>
                <a:lnTo>
                  <a:pt x="0" y="329692"/>
                </a:lnTo>
                <a:lnTo>
                  <a:pt x="190576" y="659384"/>
                </a:lnTo>
                <a:lnTo>
                  <a:pt x="575487" y="659384"/>
                </a:lnTo>
                <a:lnTo>
                  <a:pt x="766063" y="329692"/>
                </a:lnTo>
                <a:lnTo>
                  <a:pt x="575487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39300" y="2007107"/>
            <a:ext cx="1673351" cy="1447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924198" y="2524173"/>
            <a:ext cx="108585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785" marR="5080" indent="-45720">
              <a:lnSpc>
                <a:spcPts val="1500"/>
              </a:lnSpc>
            </a:pPr>
            <a:r>
              <a:rPr dirty="0" sz="1400" spc="-10" b="1">
                <a:latin typeface="Calibri"/>
                <a:cs typeface="Calibri"/>
              </a:rPr>
              <a:t>Dis</a:t>
            </a:r>
            <a:r>
              <a:rPr dirty="0" sz="1400" spc="-15" b="1">
                <a:latin typeface="Calibri"/>
                <a:cs typeface="Calibri"/>
              </a:rPr>
              <a:t>c</a:t>
            </a:r>
            <a:r>
              <a:rPr dirty="0" sz="1400" spc="-10" b="1">
                <a:latin typeface="Calibri"/>
                <a:cs typeface="Calibri"/>
              </a:rPr>
              <a:t>l</a:t>
            </a:r>
            <a:r>
              <a:rPr dirty="0" sz="1400" spc="-15" b="1">
                <a:latin typeface="Calibri"/>
                <a:cs typeface="Calibri"/>
              </a:rPr>
              <a:t>o</a:t>
            </a:r>
            <a:r>
              <a:rPr dirty="0" sz="1400" spc="-10" b="1">
                <a:latin typeface="Calibri"/>
                <a:cs typeface="Calibri"/>
              </a:rPr>
              <a:t>su</a:t>
            </a:r>
            <a:r>
              <a:rPr dirty="0" sz="1400" spc="-20" b="1">
                <a:latin typeface="Calibri"/>
                <a:cs typeface="Calibri"/>
              </a:rPr>
              <a:t>r</a:t>
            </a:r>
            <a:r>
              <a:rPr dirty="0" sz="1400" b="1">
                <a:latin typeface="Calibri"/>
                <a:cs typeface="Calibri"/>
              </a:rPr>
              <a:t>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an</a:t>
            </a:r>
            <a:r>
              <a:rPr dirty="0" sz="1400" b="1">
                <a:latin typeface="Calibri"/>
                <a:cs typeface="Calibri"/>
              </a:rPr>
              <a:t>d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85" b="1">
                <a:latin typeface="Calibri"/>
                <a:cs typeface="Calibri"/>
              </a:rPr>
              <a:t>T</a:t>
            </a:r>
            <a:r>
              <a:rPr dirty="0" sz="1400" spc="-45" b="1">
                <a:latin typeface="Calibri"/>
                <a:cs typeface="Calibri"/>
              </a:rPr>
              <a:t>r</a:t>
            </a:r>
            <a:r>
              <a:rPr dirty="0" sz="1400" spc="-10" b="1">
                <a:latin typeface="Calibri"/>
                <a:cs typeface="Calibri"/>
              </a:rPr>
              <a:t>anspa</a:t>
            </a:r>
            <a:r>
              <a:rPr dirty="0" sz="1400" spc="-20" b="1">
                <a:latin typeface="Calibri"/>
                <a:cs typeface="Calibri"/>
              </a:rPr>
              <a:t>r</a:t>
            </a:r>
            <a:r>
              <a:rPr dirty="0" sz="1400" spc="-15" b="1">
                <a:latin typeface="Calibri"/>
                <a:cs typeface="Calibri"/>
              </a:rPr>
              <a:t>enc</a:t>
            </a:r>
            <a:r>
              <a:rPr dirty="0" sz="1400" b="1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74707" y="4511040"/>
            <a:ext cx="766445" cy="661670"/>
          </a:xfrm>
          <a:custGeom>
            <a:avLst/>
            <a:gdLst/>
            <a:ahLst/>
            <a:cxnLst/>
            <a:rect l="l" t="t" r="r" b="b"/>
            <a:pathLst>
              <a:path w="766445" h="661670">
                <a:moveTo>
                  <a:pt x="575043" y="0"/>
                </a:moveTo>
                <a:lnTo>
                  <a:pt x="191020" y="0"/>
                </a:lnTo>
                <a:lnTo>
                  <a:pt x="0" y="330581"/>
                </a:lnTo>
                <a:lnTo>
                  <a:pt x="191020" y="661162"/>
                </a:lnTo>
                <a:lnTo>
                  <a:pt x="575043" y="661162"/>
                </a:lnTo>
                <a:lnTo>
                  <a:pt x="766063" y="330581"/>
                </a:lnTo>
                <a:lnTo>
                  <a:pt x="575043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39300" y="3749040"/>
            <a:ext cx="1673351" cy="1447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003478" y="4265683"/>
            <a:ext cx="93218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740" marR="5080" indent="-193675">
              <a:lnSpc>
                <a:spcPts val="1500"/>
              </a:lnSpc>
            </a:pPr>
            <a:r>
              <a:rPr dirty="0" sz="1400" spc="-5" b="1">
                <a:latin typeface="Calibri"/>
                <a:cs typeface="Calibri"/>
              </a:rPr>
              <a:t>S</a:t>
            </a:r>
            <a:r>
              <a:rPr dirty="0" sz="1400" b="1">
                <a:latin typeface="Calibri"/>
                <a:cs typeface="Calibri"/>
              </a:rPr>
              <a:t>ecu</a:t>
            </a:r>
            <a:r>
              <a:rPr dirty="0" sz="1400" spc="5" b="1">
                <a:latin typeface="Calibri"/>
                <a:cs typeface="Calibri"/>
              </a:rPr>
              <a:t>r</a:t>
            </a:r>
            <a:r>
              <a:rPr dirty="0" sz="1400" b="1">
                <a:latin typeface="Calibri"/>
                <a:cs typeface="Calibri"/>
              </a:rPr>
              <a:t>i</a:t>
            </a:r>
            <a:r>
              <a:rPr dirty="0" sz="1400" spc="5" b="1">
                <a:latin typeface="Calibri"/>
                <a:cs typeface="Calibri"/>
              </a:rPr>
              <a:t>t</a:t>
            </a:r>
            <a:r>
              <a:rPr dirty="0" sz="1400" b="1">
                <a:latin typeface="Calibri"/>
                <a:cs typeface="Calibri"/>
              </a:rPr>
              <a:t>y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an</a:t>
            </a:r>
            <a:r>
              <a:rPr dirty="0" sz="1400" b="1">
                <a:latin typeface="Calibri"/>
                <a:cs typeface="Calibri"/>
              </a:rPr>
              <a:t>d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P</a:t>
            </a:r>
            <a:r>
              <a:rPr dirty="0" sz="1400" spc="-10" b="1">
                <a:latin typeface="Calibri"/>
                <a:cs typeface="Calibri"/>
              </a:rPr>
              <a:t>ri</a:t>
            </a:r>
            <a:r>
              <a:rPr dirty="0" sz="1400" spc="-45" b="1">
                <a:latin typeface="Calibri"/>
                <a:cs typeface="Calibri"/>
              </a:rPr>
              <a:t>v</a:t>
            </a:r>
            <a:r>
              <a:rPr dirty="0" sz="1400" spc="-10" b="1">
                <a:latin typeface="Calibri"/>
                <a:cs typeface="Calibri"/>
              </a:rPr>
              <a:t>a</a:t>
            </a:r>
            <a:r>
              <a:rPr dirty="0" sz="1400" spc="-15" b="1">
                <a:latin typeface="Calibri"/>
                <a:cs typeface="Calibri"/>
              </a:rPr>
              <a:t>c</a:t>
            </a:r>
            <a:r>
              <a:rPr dirty="0" sz="1400" b="1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33943" y="4655820"/>
            <a:ext cx="766445" cy="661670"/>
          </a:xfrm>
          <a:custGeom>
            <a:avLst/>
            <a:gdLst/>
            <a:ahLst/>
            <a:cxnLst/>
            <a:rect l="l" t="t" r="r" b="b"/>
            <a:pathLst>
              <a:path w="766445" h="661670">
                <a:moveTo>
                  <a:pt x="575043" y="0"/>
                </a:moveTo>
                <a:lnTo>
                  <a:pt x="191020" y="0"/>
                </a:lnTo>
                <a:lnTo>
                  <a:pt x="0" y="330580"/>
                </a:lnTo>
                <a:lnTo>
                  <a:pt x="191020" y="661161"/>
                </a:lnTo>
                <a:lnTo>
                  <a:pt x="575043" y="661161"/>
                </a:lnTo>
                <a:lnTo>
                  <a:pt x="766063" y="330580"/>
                </a:lnTo>
                <a:lnTo>
                  <a:pt x="575043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13776" y="4636008"/>
            <a:ext cx="1671827" cy="1447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475109" y="5152541"/>
            <a:ext cx="929005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9395" marR="5080" indent="-227329">
              <a:lnSpc>
                <a:spcPts val="1500"/>
              </a:lnSpc>
            </a:pPr>
            <a:r>
              <a:rPr dirty="0" sz="1400" spc="-35" b="1">
                <a:latin typeface="Calibri"/>
                <a:cs typeface="Calibri"/>
              </a:rPr>
              <a:t>F</a:t>
            </a:r>
            <a:r>
              <a:rPr dirty="0" sz="1400" b="1">
                <a:latin typeface="Calibri"/>
                <a:cs typeface="Calibri"/>
              </a:rPr>
              <a:t>ai</a:t>
            </a:r>
            <a:r>
              <a:rPr dirty="0" sz="1400" spc="5" b="1">
                <a:latin typeface="Calibri"/>
                <a:cs typeface="Calibri"/>
              </a:rPr>
              <a:t>r</a:t>
            </a:r>
            <a:r>
              <a:rPr dirty="0" sz="1400" b="1">
                <a:latin typeface="Calibri"/>
                <a:cs typeface="Calibri"/>
              </a:rPr>
              <a:t>ness</a:t>
            </a:r>
            <a:r>
              <a:rPr dirty="0" sz="1400" spc="-11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an</a:t>
            </a:r>
            <a:r>
              <a:rPr dirty="0" sz="1400" b="1">
                <a:latin typeface="Calibri"/>
                <a:cs typeface="Calibri"/>
              </a:rPr>
              <a:t>d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40" b="1">
                <a:latin typeface="Calibri"/>
                <a:cs typeface="Calibri"/>
              </a:rPr>
              <a:t>E</a:t>
            </a:r>
            <a:r>
              <a:rPr dirty="0" sz="1400" spc="-10" b="1">
                <a:latin typeface="Calibri"/>
                <a:cs typeface="Calibri"/>
              </a:rPr>
              <a:t>quit</a:t>
            </a:r>
            <a:r>
              <a:rPr dirty="0" sz="1400" b="1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4116" y="3421379"/>
            <a:ext cx="766445" cy="661670"/>
          </a:xfrm>
          <a:custGeom>
            <a:avLst/>
            <a:gdLst/>
            <a:ahLst/>
            <a:cxnLst/>
            <a:rect l="l" t="t" r="r" b="b"/>
            <a:pathLst>
              <a:path w="766445" h="661670">
                <a:moveTo>
                  <a:pt x="575043" y="0"/>
                </a:moveTo>
                <a:lnTo>
                  <a:pt x="191020" y="0"/>
                </a:lnTo>
                <a:lnTo>
                  <a:pt x="0" y="330581"/>
                </a:lnTo>
                <a:lnTo>
                  <a:pt x="191020" y="661162"/>
                </a:lnTo>
                <a:lnTo>
                  <a:pt x="575043" y="661162"/>
                </a:lnTo>
                <a:lnTo>
                  <a:pt x="766063" y="330581"/>
                </a:lnTo>
                <a:lnTo>
                  <a:pt x="575043" y="0"/>
                </a:lnTo>
                <a:close/>
              </a:path>
            </a:pathLst>
          </a:custGeom>
          <a:solidFill>
            <a:srgbClr val="CFD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79107" y="3750564"/>
            <a:ext cx="1671827" cy="1447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012769" y="4266674"/>
            <a:ext cx="78740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384" marR="5080" indent="-20320">
              <a:lnSpc>
                <a:spcPts val="1500"/>
              </a:lnSpc>
            </a:pPr>
            <a:r>
              <a:rPr dirty="0" sz="1400" spc="-5" b="1">
                <a:latin typeface="Calibri"/>
                <a:cs typeface="Calibri"/>
              </a:rPr>
              <a:t>S</a:t>
            </a:r>
            <a:r>
              <a:rPr dirty="0" sz="1400" spc="-10" b="1">
                <a:latin typeface="Calibri"/>
                <a:cs typeface="Calibri"/>
              </a:rPr>
              <a:t>a</a:t>
            </a:r>
            <a:r>
              <a:rPr dirty="0" sz="1400" spc="-25" b="1">
                <a:latin typeface="Calibri"/>
                <a:cs typeface="Calibri"/>
              </a:rPr>
              <a:t>f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5" b="1">
                <a:latin typeface="Calibri"/>
                <a:cs typeface="Calibri"/>
              </a:rPr>
              <a:t>t</a:t>
            </a:r>
            <a:r>
              <a:rPr dirty="0" sz="1400" b="1">
                <a:latin typeface="Calibri"/>
                <a:cs typeface="Calibri"/>
              </a:rPr>
              <a:t>y</a:t>
            </a:r>
            <a:r>
              <a:rPr dirty="0" sz="1400" spc="-9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an</a:t>
            </a:r>
            <a:r>
              <a:rPr dirty="0" sz="1400" b="1">
                <a:latin typeface="Calibri"/>
                <a:cs typeface="Calibri"/>
              </a:rPr>
              <a:t>d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35" b="1">
                <a:latin typeface="Calibri"/>
                <a:cs typeface="Calibri"/>
              </a:rPr>
              <a:t>R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-10" b="1">
                <a:latin typeface="Calibri"/>
                <a:cs typeface="Calibri"/>
              </a:rPr>
              <a:t>liabilit</a:t>
            </a:r>
            <a:r>
              <a:rPr dirty="0" sz="1400" b="1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79107" y="2005583"/>
            <a:ext cx="1671827" cy="1447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067667" y="2522190"/>
            <a:ext cx="68072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 marR="5080" indent="-18415">
              <a:lnSpc>
                <a:spcPts val="1500"/>
              </a:lnSpc>
            </a:pPr>
            <a:r>
              <a:rPr dirty="0" sz="1400" spc="-20" b="1">
                <a:latin typeface="Calibri"/>
                <a:cs typeface="Calibri"/>
              </a:rPr>
              <a:t>S</a:t>
            </a:r>
            <a:r>
              <a:rPr dirty="0" sz="1400" spc="-15" b="1">
                <a:latin typeface="Calibri"/>
                <a:cs typeface="Calibri"/>
              </a:rPr>
              <a:t>c</a:t>
            </a:r>
            <a:r>
              <a:rPr dirty="0" sz="1400" spc="-10" b="1">
                <a:latin typeface="Calibri"/>
                <a:cs typeface="Calibri"/>
              </a:rPr>
              <a:t>i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-25" b="1">
                <a:latin typeface="Calibri"/>
                <a:cs typeface="Calibri"/>
              </a:rPr>
              <a:t>n</a:t>
            </a:r>
            <a:r>
              <a:rPr dirty="0" sz="1400" spc="-10" b="1">
                <a:latin typeface="Calibri"/>
                <a:cs typeface="Calibri"/>
              </a:rPr>
              <a:t>ti</a:t>
            </a:r>
            <a:r>
              <a:rPr dirty="0" sz="1400" spc="-15" b="1">
                <a:latin typeface="Calibri"/>
                <a:cs typeface="Calibri"/>
              </a:rPr>
              <a:t>f</a:t>
            </a:r>
            <a:r>
              <a:rPr dirty="0" sz="1400" spc="-10" b="1">
                <a:latin typeface="Calibri"/>
                <a:cs typeface="Calibri"/>
              </a:rPr>
              <a:t>i</a:t>
            </a:r>
            <a:r>
              <a:rPr dirty="0" sz="1400" b="1">
                <a:latin typeface="Calibri"/>
                <a:cs typeface="Calibri"/>
              </a:rPr>
              <a:t>c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I</a:t>
            </a:r>
            <a:r>
              <a:rPr dirty="0" sz="1400" spc="-25" b="1">
                <a:latin typeface="Calibri"/>
                <a:cs typeface="Calibri"/>
              </a:rPr>
              <a:t>n</a:t>
            </a:r>
            <a:r>
              <a:rPr dirty="0" sz="1400" spc="-20" b="1">
                <a:latin typeface="Calibri"/>
                <a:cs typeface="Calibri"/>
              </a:rPr>
              <a:t>t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-20" b="1">
                <a:latin typeface="Calibri"/>
                <a:cs typeface="Calibri"/>
              </a:rPr>
              <a:t>g</a:t>
            </a:r>
            <a:r>
              <a:rPr dirty="0" sz="1400" spc="-10" b="1">
                <a:latin typeface="Calibri"/>
                <a:cs typeface="Calibri"/>
              </a:rPr>
              <a:t>rit</a:t>
            </a:r>
            <a:r>
              <a:rPr dirty="0" sz="1400" b="1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449" y="3721106"/>
            <a:ext cx="9823450" cy="16884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978015">
              <a:lnSpc>
                <a:spcPct val="100000"/>
              </a:lnSpc>
            </a:pP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2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0339F"/>
                </a:solidFill>
                <a:latin typeface="Calibri"/>
                <a:cs typeface="Calibri"/>
              </a:rPr>
              <a:t>mo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3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50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m</a:t>
            </a:r>
            <a:r>
              <a:rPr dirty="0" sz="1600" spc="-35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ti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on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,</a:t>
            </a:r>
            <a:r>
              <a:rPr dirty="0" sz="1600" spc="-5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4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35">
                <a:solidFill>
                  <a:srgbClr val="00339F"/>
                </a:solidFill>
                <a:latin typeface="Calibri"/>
                <a:cs typeface="Calibri"/>
              </a:rPr>
              <a:t>CDC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1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-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800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-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600" spc="-20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-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5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(232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-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4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636)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947545" algn="l"/>
              </a:tabLst>
            </a:pPr>
            <a:r>
              <a:rPr dirty="0" sz="1600" spc="1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30">
                <a:solidFill>
                  <a:srgbClr val="00339F"/>
                </a:solidFill>
                <a:latin typeface="Calibri"/>
                <a:cs typeface="Calibri"/>
              </a:rPr>
              <a:t>Y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: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3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1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-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888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-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232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-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634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8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	</a:t>
            </a:r>
            <a:r>
              <a:rPr dirty="0" sz="1600" spc="-2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ww</a:t>
            </a:r>
            <a:r>
              <a:rPr dirty="0" sz="1600" spc="-1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z="16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1600" spc="-2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cdc</a:t>
            </a:r>
            <a:r>
              <a:rPr dirty="0" sz="16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1600" spc="-3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z="16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z="16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v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The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fi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nd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ngs</a:t>
            </a:r>
            <a:r>
              <a:rPr dirty="0" sz="1600" spc="-10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l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u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ns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6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h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1600" spc="-5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p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or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6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2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h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os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he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au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h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do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ecess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il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y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55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ep</a:t>
            </a:r>
            <a:r>
              <a:rPr dirty="0" sz="1600" spc="-55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3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6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he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al</a:t>
            </a:r>
            <a:r>
              <a:rPr dirty="0" sz="1600" spc="-7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pos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iti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on</a:t>
            </a:r>
            <a:r>
              <a:rPr dirty="0" sz="1600" spc="-2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he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Ce</a:t>
            </a:r>
            <a:r>
              <a:rPr dirty="0" sz="1600" spc="-3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30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55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f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D</a:t>
            </a:r>
            <a:r>
              <a:rPr dirty="0" sz="1600">
                <a:solidFill>
                  <a:srgbClr val="00339F"/>
                </a:solidFill>
                <a:latin typeface="Calibri"/>
                <a:cs typeface="Calibri"/>
              </a:rPr>
              <a:t>i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se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s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C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t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l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339F"/>
                </a:solidFill>
                <a:latin typeface="Calibri"/>
                <a:cs typeface="Calibri"/>
              </a:rPr>
              <a:t>and</a:t>
            </a:r>
            <a:r>
              <a:rPr dirty="0" sz="1600" spc="-60">
                <a:solidFill>
                  <a:srgbClr val="00339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0339F"/>
                </a:solidFill>
                <a:latin typeface="Calibri"/>
                <a:cs typeface="Calibri"/>
              </a:rPr>
              <a:t>P</a:t>
            </a:r>
            <a:r>
              <a:rPr dirty="0" sz="1600" spc="-55">
                <a:solidFill>
                  <a:srgbClr val="00339F"/>
                </a:solidFill>
                <a:latin typeface="Calibri"/>
                <a:cs typeface="Calibri"/>
              </a:rPr>
              <a:t>r</a:t>
            </a:r>
            <a:r>
              <a:rPr dirty="0" sz="1600" spc="-40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35">
                <a:solidFill>
                  <a:srgbClr val="00339F"/>
                </a:solidFill>
                <a:latin typeface="Calibri"/>
                <a:cs typeface="Calibri"/>
              </a:rPr>
              <a:t>v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e</a:t>
            </a:r>
            <a:r>
              <a:rPr dirty="0" sz="1600" spc="-35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1600" spc="-15">
                <a:solidFill>
                  <a:srgbClr val="00339F"/>
                </a:solidFill>
                <a:latin typeface="Calibri"/>
                <a:cs typeface="Calibri"/>
              </a:rPr>
              <a:t>ti</a:t>
            </a:r>
            <a:r>
              <a:rPr dirty="0" sz="1600" spc="-25">
                <a:solidFill>
                  <a:srgbClr val="00339F"/>
                </a:solidFill>
                <a:latin typeface="Calibri"/>
                <a:cs typeface="Calibri"/>
              </a:rPr>
              <a:t>on</a:t>
            </a:r>
            <a:r>
              <a:rPr dirty="0" sz="1600" spc="-5">
                <a:solidFill>
                  <a:srgbClr val="00339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678423"/>
            <a:ext cx="12191998" cy="117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78423"/>
            <a:ext cx="10174223" cy="1179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3031" y="798323"/>
            <a:ext cx="190690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" b="1">
                <a:solidFill>
                  <a:srgbClr val="00339F"/>
                </a:solidFill>
                <a:latin typeface="Calibri"/>
                <a:cs typeface="Calibri"/>
              </a:rPr>
              <a:t>Q</a:t>
            </a:r>
            <a:r>
              <a:rPr dirty="0" sz="3200" spc="-20" b="1">
                <a:solidFill>
                  <a:srgbClr val="00339F"/>
                </a:solidFill>
                <a:latin typeface="Calibri"/>
                <a:cs typeface="Calibri"/>
              </a:rPr>
              <a:t>ue</a:t>
            </a:r>
            <a:r>
              <a:rPr dirty="0" sz="3200" spc="-10" b="1">
                <a:solidFill>
                  <a:srgbClr val="00339F"/>
                </a:solidFill>
                <a:latin typeface="Calibri"/>
                <a:cs typeface="Calibri"/>
              </a:rPr>
              <a:t>stio</a:t>
            </a:r>
            <a:r>
              <a:rPr dirty="0" sz="3200" spc="-20" b="1">
                <a:solidFill>
                  <a:srgbClr val="00339F"/>
                </a:solidFill>
                <a:latin typeface="Calibri"/>
                <a:cs typeface="Calibri"/>
              </a:rPr>
              <a:t>n</a:t>
            </a:r>
            <a:r>
              <a:rPr dirty="0" sz="3200" spc="-10" b="1">
                <a:solidFill>
                  <a:srgbClr val="00339F"/>
                </a:solidFill>
                <a:latin typeface="Calibri"/>
                <a:cs typeface="Calibri"/>
              </a:rPr>
              <a:t>s?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7655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10">
                <a:latin typeface="Verdana"/>
                <a:cs typeface="Verdana"/>
              </a:rPr>
              <a:t>46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1700" y="3135357"/>
            <a:ext cx="1012634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0" b="1">
                <a:latin typeface="Verdana"/>
                <a:cs typeface="Verdana"/>
              </a:rPr>
              <a:t>P</a:t>
            </a:r>
            <a:r>
              <a:rPr dirty="0" sz="3600" spc="-30" b="1">
                <a:latin typeface="Verdana"/>
                <a:cs typeface="Verdana"/>
              </a:rPr>
              <a:t>a</a:t>
            </a:r>
            <a:r>
              <a:rPr dirty="0" sz="3600" b="1">
                <a:latin typeface="Verdana"/>
                <a:cs typeface="Verdana"/>
              </a:rPr>
              <a:t>n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spc="-15" b="1">
                <a:latin typeface="Verdana"/>
                <a:cs typeface="Verdana"/>
              </a:rPr>
              <a:t>l</a:t>
            </a:r>
            <a:r>
              <a:rPr dirty="0" sz="3600" spc="-30" b="1">
                <a:latin typeface="Verdana"/>
                <a:cs typeface="Verdana"/>
              </a:rPr>
              <a:t> </a:t>
            </a:r>
            <a:r>
              <a:rPr dirty="0" sz="3600" spc="-35" b="1">
                <a:latin typeface="Verdana"/>
                <a:cs typeface="Verdana"/>
              </a:rPr>
              <a:t>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s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b="1">
                <a:latin typeface="Verdana"/>
                <a:cs typeface="Verdana"/>
              </a:rPr>
              <a:t>u</a:t>
            </a:r>
            <a:r>
              <a:rPr dirty="0" sz="3600" spc="-5" b="1">
                <a:latin typeface="Verdana"/>
                <a:cs typeface="Verdana"/>
              </a:rPr>
              <a:t>ss</a:t>
            </a:r>
            <a:r>
              <a:rPr dirty="0" sz="3600" spc="5" b="1">
                <a:latin typeface="Verdana"/>
                <a:cs typeface="Verdana"/>
              </a:rPr>
              <a:t>i</a:t>
            </a:r>
            <a:r>
              <a:rPr dirty="0" sz="3600" spc="-30" b="1">
                <a:latin typeface="Verdana"/>
                <a:cs typeface="Verdana"/>
              </a:rPr>
              <a:t>on</a:t>
            </a:r>
            <a:r>
              <a:rPr dirty="0" sz="3600" spc="-40" b="1">
                <a:latin typeface="Verdana"/>
                <a:cs typeface="Verdana"/>
              </a:rPr>
              <a:t> </a:t>
            </a:r>
            <a:r>
              <a:rPr dirty="0" sz="3600" b="1">
                <a:latin typeface="Verdana"/>
                <a:cs typeface="Verdana"/>
              </a:rPr>
              <a:t>&amp;</a:t>
            </a:r>
            <a:r>
              <a:rPr dirty="0" sz="3600" spc="-5" b="1">
                <a:latin typeface="Verdana"/>
                <a:cs typeface="Verdana"/>
              </a:rPr>
              <a:t> </a:t>
            </a:r>
            <a:r>
              <a:rPr dirty="0" sz="3600" b="1">
                <a:latin typeface="Verdana"/>
                <a:cs typeface="Verdana"/>
              </a:rPr>
              <a:t>Aud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b="1">
                <a:latin typeface="Verdana"/>
                <a:cs typeface="Verdana"/>
              </a:rPr>
              <a:t>n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b="1">
                <a:latin typeface="Verdana"/>
                <a:cs typeface="Verdana"/>
              </a:rPr>
              <a:t>e</a:t>
            </a:r>
            <a:r>
              <a:rPr dirty="0" sz="3600" spc="-50" b="1">
                <a:latin typeface="Verdana"/>
                <a:cs typeface="Verdana"/>
              </a:rPr>
              <a:t> </a:t>
            </a:r>
            <a:r>
              <a:rPr dirty="0" sz="3600" spc="-5" b="1">
                <a:latin typeface="Verdana"/>
                <a:cs typeface="Verdana"/>
              </a:rPr>
              <a:t>Q</a:t>
            </a:r>
            <a:r>
              <a:rPr dirty="0" sz="3600" b="1">
                <a:latin typeface="Verdana"/>
                <a:cs typeface="Verdana"/>
              </a:rPr>
              <a:t>u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spc="-30" b="1">
                <a:latin typeface="Verdana"/>
                <a:cs typeface="Verdana"/>
              </a:rPr>
              <a:t>s</a:t>
            </a:r>
            <a:r>
              <a:rPr dirty="0" sz="3600" spc="-20" b="1">
                <a:latin typeface="Verdana"/>
                <a:cs typeface="Verdana"/>
              </a:rPr>
              <a:t>t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30" b="1">
                <a:latin typeface="Verdana"/>
                <a:cs typeface="Verdana"/>
              </a:rPr>
              <a:t>on</a:t>
            </a:r>
            <a:r>
              <a:rPr dirty="0" sz="3600" b="1">
                <a:latin typeface="Verdana"/>
                <a:cs typeface="Verdana"/>
              </a:rPr>
              <a:t>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7655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10">
                <a:latin typeface="Verdana"/>
                <a:cs typeface="Verdana"/>
              </a:rPr>
              <a:t>47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8958" y="1357357"/>
            <a:ext cx="732663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220"/>
              </a:lnSpc>
            </a:pPr>
            <a:r>
              <a:rPr dirty="0" sz="3600" spc="-5" b="1">
                <a:latin typeface="Verdana"/>
                <a:cs typeface="Verdana"/>
              </a:rPr>
              <a:t>Ho</a:t>
            </a:r>
            <a:r>
              <a:rPr dirty="0" sz="3600" b="1">
                <a:latin typeface="Verdana"/>
                <a:cs typeface="Verdana"/>
              </a:rPr>
              <a:t>w</a:t>
            </a:r>
            <a:r>
              <a:rPr dirty="0" sz="3600" spc="-5" b="1">
                <a:latin typeface="Verdana"/>
                <a:cs typeface="Verdana"/>
              </a:rPr>
              <a:t> </a:t>
            </a:r>
            <a:r>
              <a:rPr dirty="0" sz="3600" spc="-25" b="1">
                <a:latin typeface="Verdana"/>
                <a:cs typeface="Verdana"/>
              </a:rPr>
              <a:t>to</a:t>
            </a:r>
            <a:r>
              <a:rPr dirty="0" sz="3600" spc="-10" b="1">
                <a:latin typeface="Verdana"/>
                <a:cs typeface="Verdana"/>
              </a:rPr>
              <a:t> </a:t>
            </a:r>
            <a:r>
              <a:rPr dirty="0" sz="3600" spc="-35" b="1">
                <a:latin typeface="Verdana"/>
                <a:cs typeface="Verdana"/>
              </a:rPr>
              <a:t>C</a:t>
            </a:r>
            <a:r>
              <a:rPr dirty="0" sz="3600" spc="-10" b="1">
                <a:latin typeface="Verdana"/>
                <a:cs typeface="Verdana"/>
              </a:rPr>
              <a:t>l</a:t>
            </a:r>
            <a:r>
              <a:rPr dirty="0" sz="3600" spc="-30" b="1">
                <a:latin typeface="Verdana"/>
                <a:cs typeface="Verdana"/>
              </a:rPr>
              <a:t>a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b="1">
                <a:latin typeface="Verdana"/>
                <a:cs typeface="Verdana"/>
              </a:rPr>
              <a:t>m</a:t>
            </a:r>
            <a:r>
              <a:rPr dirty="0" sz="3600" spc="-25" b="1">
                <a:latin typeface="Verdana"/>
                <a:cs typeface="Verdana"/>
              </a:rPr>
              <a:t> </a:t>
            </a:r>
            <a:r>
              <a:rPr dirty="0" sz="3600" spc="-35" b="1">
                <a:latin typeface="Verdana"/>
                <a:cs typeface="Verdana"/>
              </a:rPr>
              <a:t>C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b="1">
                <a:latin typeface="Verdana"/>
                <a:cs typeface="Verdana"/>
              </a:rPr>
              <a:t>/</a:t>
            </a:r>
            <a:r>
              <a:rPr dirty="0" sz="3600" spc="-35" b="1">
                <a:latin typeface="Verdana"/>
                <a:cs typeface="Verdana"/>
              </a:rPr>
              <a:t>CM</a:t>
            </a:r>
            <a:r>
              <a:rPr dirty="0" sz="3600" b="1">
                <a:latin typeface="Verdana"/>
                <a:cs typeface="Verdana"/>
              </a:rPr>
              <a:t>E</a:t>
            </a:r>
            <a:r>
              <a:rPr dirty="0" sz="3600" spc="-10" b="1">
                <a:latin typeface="Verdana"/>
                <a:cs typeface="Verdana"/>
              </a:rPr>
              <a:t> </a:t>
            </a:r>
            <a:r>
              <a:rPr dirty="0" sz="3600" spc="-35" b="1">
                <a:latin typeface="Verdana"/>
                <a:cs typeface="Verdana"/>
              </a:rPr>
              <a:t>C</a:t>
            </a:r>
            <a:r>
              <a:rPr dirty="0" sz="3600" spc="-5" b="1">
                <a:latin typeface="Verdana"/>
                <a:cs typeface="Verdana"/>
              </a:rPr>
              <a:t>re</a:t>
            </a:r>
            <a:r>
              <a:rPr dirty="0" sz="3600" b="1">
                <a:latin typeface="Verdana"/>
                <a:cs typeface="Verdana"/>
              </a:rPr>
              <a:t>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20" b="1">
                <a:latin typeface="Verdana"/>
                <a:cs typeface="Verdana"/>
              </a:rPr>
              <a:t>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55" y="2049615"/>
            <a:ext cx="463677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2855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2400">
                <a:latin typeface="Verdana"/>
                <a:cs typeface="Verdana"/>
                <a:hlinkClick r:id="rId2"/>
              </a:rPr>
              <a:t>ww</a:t>
            </a:r>
            <a:r>
              <a:rPr dirty="0" sz="2400" spc="-80">
                <a:latin typeface="Verdana"/>
                <a:cs typeface="Verdana"/>
                <a:hlinkClick r:id="rId2"/>
              </a:rPr>
              <a:t>w</a:t>
            </a:r>
            <a:r>
              <a:rPr dirty="0" sz="2400" spc="-10">
                <a:latin typeface="Verdana"/>
                <a:cs typeface="Verdana"/>
                <a:hlinkClick r:id="rId2"/>
              </a:rPr>
              <a:t>.</a:t>
            </a:r>
            <a:r>
              <a:rPr dirty="0" sz="2400" spc="-20">
                <a:latin typeface="Verdana"/>
                <a:cs typeface="Verdana"/>
                <a:hlinkClick r:id="rId2"/>
              </a:rPr>
              <a:t>a</a:t>
            </a:r>
            <a:r>
              <a:rPr dirty="0" sz="2400" spc="-20">
                <a:latin typeface="Verdana"/>
                <a:cs typeface="Verdana"/>
                <a:hlinkClick r:id="rId2"/>
              </a:rPr>
              <a:t>m</a:t>
            </a:r>
            <a:r>
              <a:rPr dirty="0" sz="2400" spc="-20">
                <a:latin typeface="Verdana"/>
                <a:cs typeface="Verdana"/>
                <a:hlinkClick r:id="rId2"/>
              </a:rPr>
              <a:t>s</a:t>
            </a:r>
            <a:r>
              <a:rPr dirty="0" sz="2400" spc="-15">
                <a:latin typeface="Verdana"/>
                <a:cs typeface="Verdana"/>
                <a:hlinkClick r:id="rId2"/>
              </a:rPr>
              <a:t>u</a:t>
            </a:r>
            <a:r>
              <a:rPr dirty="0" sz="2400" spc="-20">
                <a:latin typeface="Verdana"/>
                <a:cs typeface="Verdana"/>
                <a:hlinkClick r:id="rId2"/>
              </a:rPr>
              <a:t>s</a:t>
            </a:r>
            <a:r>
              <a:rPr dirty="0" sz="2400" spc="-10">
                <a:latin typeface="Verdana"/>
                <a:cs typeface="Verdana"/>
                <a:hlinkClick r:id="rId2"/>
              </a:rPr>
              <a:t>.</a:t>
            </a:r>
            <a:r>
              <a:rPr dirty="0" sz="2400" spc="-5">
                <a:latin typeface="Verdana"/>
                <a:cs typeface="Verdana"/>
                <a:hlinkClick r:id="rId2"/>
              </a:rPr>
              <a:t>c</a:t>
            </a:r>
            <a:r>
              <a:rPr dirty="0" sz="2400">
                <a:latin typeface="Verdana"/>
                <a:cs typeface="Verdana"/>
                <a:hlinkClick r:id="rId2"/>
              </a:rPr>
              <a:t>d</a:t>
            </a:r>
            <a:r>
              <a:rPr dirty="0" sz="2400" spc="-20">
                <a:latin typeface="Verdana"/>
                <a:cs typeface="Verdana"/>
                <a:hlinkClick r:id="rId2"/>
              </a:rPr>
              <a:t>s</a:t>
            </a:r>
            <a:r>
              <a:rPr dirty="0" sz="2400" spc="-10">
                <a:latin typeface="Verdana"/>
                <a:cs typeface="Verdana"/>
                <a:hlinkClick r:id="rId2"/>
              </a:rPr>
              <a:t>.</a:t>
            </a:r>
            <a:r>
              <a:rPr dirty="0" sz="2400">
                <a:latin typeface="Verdana"/>
                <a:cs typeface="Verdana"/>
                <a:hlinkClick r:id="rId2"/>
              </a:rPr>
              <a:t>p</a:t>
            </a:r>
            <a:r>
              <a:rPr dirty="0" sz="2400" spc="-20">
                <a:latin typeface="Verdana"/>
                <a:cs typeface="Verdana"/>
                <a:hlinkClick r:id="rId2"/>
              </a:rPr>
              <a:t>es</a:t>
            </a:r>
            <a:r>
              <a:rPr dirty="0" sz="2400" spc="-15">
                <a:latin typeface="Verdana"/>
                <a:cs typeface="Verdana"/>
                <a:hlinkClick r:id="rId2"/>
              </a:rPr>
              <a:t>g</a:t>
            </a:r>
            <a:r>
              <a:rPr dirty="0" sz="2400" spc="-20">
                <a:latin typeface="Verdana"/>
                <a:cs typeface="Verdana"/>
                <a:hlinkClick r:id="rId2"/>
              </a:rPr>
              <a:t>ce</a:t>
            </a:r>
            <a:r>
              <a:rPr dirty="0" sz="2400" spc="-10">
                <a:latin typeface="Verdana"/>
                <a:cs typeface="Verdana"/>
                <a:hlinkClick r:id="rId2"/>
              </a:rPr>
              <a:t>.</a:t>
            </a:r>
            <a:r>
              <a:rPr dirty="0" sz="2400" spc="-20">
                <a:latin typeface="Verdana"/>
                <a:cs typeface="Verdana"/>
                <a:hlinkClick r:id="rId2"/>
              </a:rPr>
              <a:t>co</a:t>
            </a:r>
            <a:r>
              <a:rPr dirty="0" sz="2400" spc="-25">
                <a:latin typeface="Verdana"/>
                <a:cs typeface="Verdana"/>
                <a:hlinkClick r:id="rId2"/>
              </a:rPr>
              <a:t>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395" y="5191885"/>
            <a:ext cx="144970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latin typeface="Verdana"/>
                <a:cs typeface="Verdana"/>
              </a:rPr>
              <a:t>Q</a:t>
            </a:r>
            <a:r>
              <a:rPr dirty="0" sz="1800" b="1">
                <a:latin typeface="Verdana"/>
                <a:cs typeface="Verdana"/>
              </a:rPr>
              <a:t>ue</a:t>
            </a:r>
            <a:r>
              <a:rPr dirty="0" sz="1800" spc="-15" b="1">
                <a:latin typeface="Verdana"/>
                <a:cs typeface="Verdana"/>
              </a:rPr>
              <a:t>sti</a:t>
            </a:r>
            <a:r>
              <a:rPr dirty="0" sz="1800" spc="-15" b="1">
                <a:latin typeface="Verdana"/>
                <a:cs typeface="Verdana"/>
              </a:rPr>
              <a:t>on</a:t>
            </a:r>
            <a:r>
              <a:rPr dirty="0" sz="1800" spc="-20" b="1">
                <a:latin typeface="Verdana"/>
                <a:cs typeface="Verdana"/>
              </a:rPr>
              <a:t>s?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06623" y="2735579"/>
            <a:ext cx="4837175" cy="2715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592" y="341649"/>
            <a:ext cx="699643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220"/>
              </a:lnSpc>
            </a:pPr>
            <a:r>
              <a:rPr dirty="0" sz="3600" spc="-30" b="1">
                <a:solidFill>
                  <a:srgbClr val="D0D0CE"/>
                </a:solidFill>
                <a:latin typeface="Verdana"/>
                <a:cs typeface="Verdana"/>
              </a:rPr>
              <a:t>P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l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e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n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ar</a:t>
            </a:r>
            <a:r>
              <a:rPr dirty="0" sz="3600" spc="-25" b="1">
                <a:solidFill>
                  <a:srgbClr val="D0D0CE"/>
                </a:solidFill>
                <a:latin typeface="Verdana"/>
                <a:cs typeface="Verdana"/>
              </a:rPr>
              <a:t>y</a:t>
            </a:r>
            <a:r>
              <a:rPr dirty="0" sz="3600" spc="-35" b="1">
                <a:solidFill>
                  <a:srgbClr val="D0D0CE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S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p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eake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r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H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i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gh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l</a:t>
            </a:r>
            <a:r>
              <a:rPr dirty="0" sz="3600" spc="-25" b="1">
                <a:solidFill>
                  <a:srgbClr val="D0D0CE"/>
                </a:solidFill>
                <a:latin typeface="Verdana"/>
                <a:cs typeface="Verdana"/>
              </a:rPr>
              <a:t>i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g</a:t>
            </a:r>
            <a:r>
              <a:rPr dirty="0" sz="3600" spc="-10" b="1">
                <a:solidFill>
                  <a:srgbClr val="D0D0CE"/>
                </a:solidFill>
                <a:latin typeface="Verdana"/>
                <a:cs typeface="Verdana"/>
              </a:rPr>
              <a:t>h</a:t>
            </a:r>
            <a:r>
              <a:rPr dirty="0" sz="3600" spc="-20" b="1">
                <a:solidFill>
                  <a:srgbClr val="D0D0CE"/>
                </a:solidFill>
                <a:latin typeface="Verdana"/>
                <a:cs typeface="Verdana"/>
              </a:rPr>
              <a:t>t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115" y="1223500"/>
            <a:ext cx="8213090" cy="2178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Verdana"/>
                <a:cs typeface="Verdana"/>
              </a:rPr>
              <a:t>D</a:t>
            </a:r>
            <a:r>
              <a:rPr dirty="0" sz="2000" spc="-295">
                <a:latin typeface="Verdana"/>
                <a:cs typeface="Verdana"/>
              </a:rPr>
              <a:t>r</a:t>
            </a:r>
            <a:r>
              <a:rPr dirty="0" sz="2000">
                <a:latin typeface="Verdana"/>
                <a:cs typeface="Verdana"/>
              </a:rPr>
              <a:t>.</a:t>
            </a:r>
            <a:r>
              <a:rPr dirty="0" sz="2000" spc="-2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 spc="-10">
                <a:latin typeface="Verdana"/>
                <a:cs typeface="Verdana"/>
              </a:rPr>
              <a:t>l</a:t>
            </a:r>
            <a:r>
              <a:rPr dirty="0" sz="2000" spc="-5">
                <a:latin typeface="Verdana"/>
                <a:cs typeface="Verdana"/>
              </a:rPr>
              <a:t>a</a:t>
            </a:r>
            <a:r>
              <a:rPr dirty="0" sz="2000">
                <a:latin typeface="Verdana"/>
                <a:cs typeface="Verdana"/>
              </a:rPr>
              <a:t>n</a:t>
            </a:r>
            <a:r>
              <a:rPr dirty="0" sz="2000" spc="-5">
                <a:latin typeface="Verdana"/>
                <a:cs typeface="Verdana"/>
              </a:rPr>
              <a:t> S</a:t>
            </a:r>
            <a:r>
              <a:rPr dirty="0" sz="2000" spc="-10">
                <a:latin typeface="Verdana"/>
                <a:cs typeface="Verdana"/>
              </a:rPr>
              <a:t>i</a:t>
            </a:r>
            <a:r>
              <a:rPr dirty="0" sz="2000">
                <a:latin typeface="Verdana"/>
                <a:cs typeface="Verdana"/>
              </a:rPr>
              <a:t>m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i="1">
                <a:latin typeface="Verdana"/>
                <a:cs typeface="Verdana"/>
              </a:rPr>
              <a:t>C</a:t>
            </a:r>
            <a:r>
              <a:rPr dirty="0" sz="1800" spc="-15" i="1">
                <a:latin typeface="Verdana"/>
                <a:cs typeface="Verdana"/>
              </a:rPr>
              <a:t>h</a:t>
            </a:r>
            <a:r>
              <a:rPr dirty="0" sz="1800" spc="-5" i="1">
                <a:latin typeface="Verdana"/>
                <a:cs typeface="Verdana"/>
              </a:rPr>
              <a:t>ie</a:t>
            </a:r>
            <a:r>
              <a:rPr dirty="0" sz="1800" spc="-10" i="1">
                <a:latin typeface="Verdana"/>
                <a:cs typeface="Verdana"/>
              </a:rPr>
              <a:t>f</a:t>
            </a:r>
            <a:r>
              <a:rPr dirty="0" sz="1800" spc="15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15" i="1">
                <a:latin typeface="Verdana"/>
                <a:cs typeface="Verdana"/>
              </a:rPr>
              <a:t>at</a:t>
            </a:r>
            <a:r>
              <a:rPr dirty="0" sz="1800" spc="-15" i="1">
                <a:latin typeface="Verdana"/>
                <a:cs typeface="Verdana"/>
              </a:rPr>
              <a:t>a</a:t>
            </a:r>
            <a:r>
              <a:rPr dirty="0" sz="1800" spc="-5" i="1">
                <a:latin typeface="Verdana"/>
                <a:cs typeface="Verdana"/>
              </a:rPr>
              <a:t> O</a:t>
            </a:r>
            <a:r>
              <a:rPr dirty="0" sz="1800" spc="-10" i="1">
                <a:latin typeface="Verdana"/>
                <a:cs typeface="Verdana"/>
              </a:rPr>
              <a:t>ff</a:t>
            </a:r>
            <a:r>
              <a:rPr dirty="0" sz="1800" spc="-5" i="1">
                <a:latin typeface="Verdana"/>
                <a:cs typeface="Verdana"/>
              </a:rPr>
              <a:t>ice</a:t>
            </a:r>
            <a:r>
              <a:rPr dirty="0" sz="1800" spc="-10" i="1">
                <a:latin typeface="Verdana"/>
                <a:cs typeface="Verdana"/>
              </a:rPr>
              <a:t>r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10" i="1">
                <a:latin typeface="Verdana"/>
                <a:cs typeface="Verdana"/>
              </a:rPr>
              <a:t>t</a:t>
            </a:r>
            <a:r>
              <a:rPr dirty="0" sz="1800" spc="-5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C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15" i="1">
                <a:latin typeface="Verdana"/>
                <a:cs typeface="Verdana"/>
              </a:rPr>
              <a:t>ter</a:t>
            </a:r>
            <a:r>
              <a:rPr dirty="0" sz="1800" spc="-10" i="1">
                <a:latin typeface="Verdana"/>
                <a:cs typeface="Verdana"/>
              </a:rPr>
              <a:t>s</a:t>
            </a:r>
            <a:r>
              <a:rPr dirty="0" sz="1800" spc="10" i="1">
                <a:latin typeface="Verdana"/>
                <a:cs typeface="Verdana"/>
              </a:rPr>
              <a:t> </a:t>
            </a:r>
            <a:r>
              <a:rPr dirty="0" sz="1800" spc="-10" i="1">
                <a:latin typeface="Verdana"/>
                <a:cs typeface="Verdana"/>
              </a:rPr>
              <a:t>f</a:t>
            </a:r>
            <a:r>
              <a:rPr dirty="0" sz="1800" spc="-20" i="1">
                <a:latin typeface="Verdana"/>
                <a:cs typeface="Verdana"/>
              </a:rPr>
              <a:t>o</a:t>
            </a:r>
            <a:r>
              <a:rPr dirty="0" sz="1800" spc="-10" i="1">
                <a:latin typeface="Verdana"/>
                <a:cs typeface="Verdana"/>
              </a:rPr>
              <a:t>r</a:t>
            </a:r>
            <a:r>
              <a:rPr dirty="0" sz="1800" i="1">
                <a:latin typeface="Verdana"/>
                <a:cs typeface="Verdana"/>
              </a:rPr>
              <a:t> 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spc="-5" i="1">
                <a:latin typeface="Verdana"/>
                <a:cs typeface="Verdana"/>
              </a:rPr>
              <a:t>ise</a:t>
            </a:r>
            <a:r>
              <a:rPr dirty="0" sz="1800" spc="-15" i="1">
                <a:latin typeface="Verdana"/>
                <a:cs typeface="Verdana"/>
              </a:rPr>
              <a:t>as</a:t>
            </a:r>
            <a:r>
              <a:rPr dirty="0" sz="1800" spc="-15" i="1">
                <a:latin typeface="Verdana"/>
                <a:cs typeface="Verdana"/>
              </a:rPr>
              <a:t>e</a:t>
            </a:r>
            <a:r>
              <a:rPr dirty="0" sz="1800" spc="5" i="1">
                <a:latin typeface="Verdana"/>
                <a:cs typeface="Verdana"/>
              </a:rPr>
              <a:t> </a:t>
            </a:r>
            <a:r>
              <a:rPr dirty="0" sz="1800" i="1">
                <a:latin typeface="Verdana"/>
                <a:cs typeface="Verdana"/>
              </a:rPr>
              <a:t>C</a:t>
            </a:r>
            <a:r>
              <a:rPr dirty="0" sz="1800" spc="-20" i="1">
                <a:latin typeface="Verdana"/>
                <a:cs typeface="Verdana"/>
              </a:rPr>
              <a:t>o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15" i="1">
                <a:latin typeface="Verdana"/>
                <a:cs typeface="Verdana"/>
              </a:rPr>
              <a:t>tro</a:t>
            </a:r>
            <a:r>
              <a:rPr dirty="0" sz="1800" i="1">
                <a:latin typeface="Verdana"/>
                <a:cs typeface="Verdana"/>
              </a:rPr>
              <a:t>l</a:t>
            </a:r>
            <a:r>
              <a:rPr dirty="0" sz="1800" spc="-5" i="1">
                <a:latin typeface="Verdana"/>
                <a:cs typeface="Verdana"/>
              </a:rPr>
              <a:t> </a:t>
            </a:r>
            <a:r>
              <a:rPr dirty="0" sz="1800" spc="-20" i="1">
                <a:latin typeface="Verdana"/>
                <a:cs typeface="Verdana"/>
              </a:rPr>
              <a:t>a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i="1">
                <a:latin typeface="Verdana"/>
                <a:cs typeface="Verdana"/>
              </a:rPr>
              <a:t>d</a:t>
            </a:r>
            <a:r>
              <a:rPr dirty="0" sz="1800" spc="-5" i="1">
                <a:latin typeface="Verdana"/>
                <a:cs typeface="Verdana"/>
              </a:rPr>
              <a:t> </a:t>
            </a:r>
            <a:r>
              <a:rPr dirty="0" sz="1800" spc="-10" i="1">
                <a:latin typeface="Verdana"/>
                <a:cs typeface="Verdana"/>
              </a:rPr>
              <a:t>P</a:t>
            </a:r>
            <a:r>
              <a:rPr dirty="0" sz="1800" spc="-15" i="1">
                <a:latin typeface="Verdana"/>
                <a:cs typeface="Verdana"/>
              </a:rPr>
              <a:t>re</a:t>
            </a:r>
            <a:r>
              <a:rPr dirty="0" sz="1800" spc="-15" i="1">
                <a:latin typeface="Verdana"/>
                <a:cs typeface="Verdana"/>
              </a:rPr>
              <a:t>v</a:t>
            </a:r>
            <a:r>
              <a:rPr dirty="0" sz="1800" spc="-20" i="1">
                <a:latin typeface="Verdana"/>
                <a:cs typeface="Verdana"/>
              </a:rPr>
              <a:t>e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-5" i="1">
                <a:latin typeface="Verdana"/>
                <a:cs typeface="Verdana"/>
              </a:rPr>
              <a:t>tio</a:t>
            </a:r>
            <a:r>
              <a:rPr dirty="0" sz="1800" spc="-15" i="1">
                <a:latin typeface="Verdana"/>
                <a:cs typeface="Verdana"/>
              </a:rPr>
              <a:t>n</a:t>
            </a:r>
            <a:r>
              <a:rPr dirty="0" sz="1800" spc="15" i="1">
                <a:latin typeface="Verdana"/>
                <a:cs typeface="Verdana"/>
              </a:rPr>
              <a:t> </a:t>
            </a:r>
            <a:r>
              <a:rPr dirty="0" sz="1800" spc="-5" i="1">
                <a:latin typeface="Verdana"/>
                <a:cs typeface="Verdana"/>
              </a:rPr>
              <a:t>(</a:t>
            </a:r>
            <a:r>
              <a:rPr dirty="0" sz="1800" i="1">
                <a:latin typeface="Verdana"/>
                <a:cs typeface="Verdana"/>
              </a:rPr>
              <a:t>C</a:t>
            </a:r>
            <a:r>
              <a:rPr dirty="0" sz="1800" spc="-15" i="1">
                <a:latin typeface="Verdana"/>
                <a:cs typeface="Verdana"/>
              </a:rPr>
              <a:t>D</a:t>
            </a:r>
            <a:r>
              <a:rPr dirty="0" sz="1800" i="1">
                <a:latin typeface="Verdana"/>
                <a:cs typeface="Verdana"/>
              </a:rPr>
              <a:t>C)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1200" spc="-15">
                <a:latin typeface="Verdana"/>
                <a:cs typeface="Verdana"/>
              </a:rPr>
              <a:t>Ala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Sim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3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xt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x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 i</a:t>
            </a:r>
            <a:r>
              <a:rPr dirty="0" sz="120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ati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tic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at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5">
                <a:latin typeface="Verdana"/>
                <a:cs typeface="Verdana"/>
              </a:rPr>
              <a:t>at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sc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>
                <a:latin typeface="Verdana"/>
                <a:cs typeface="Verdana"/>
              </a:rPr>
              <a:t>e </a:t>
            </a:r>
            <a:r>
              <a:rPr dirty="0" sz="1200" spc="-15">
                <a:latin typeface="Verdana"/>
                <a:cs typeface="Verdana"/>
              </a:rPr>
              <a:t>cu</a:t>
            </a:r>
            <a:r>
              <a:rPr dirty="0" sz="1200" spc="-10">
                <a:latin typeface="Verdana"/>
                <a:cs typeface="Verdana"/>
              </a:rPr>
              <a:t>rr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C</a:t>
            </a:r>
            <a:r>
              <a:rPr dirty="0" sz="1200" spc="-40">
                <a:latin typeface="Verdana"/>
                <a:cs typeface="Verdana"/>
              </a:rPr>
              <a:t>’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>
                <a:latin typeface="Verdana"/>
                <a:cs typeface="Verdana"/>
              </a:rPr>
              <a:t>t C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f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Dat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ff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(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-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(P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)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tf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it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>
                <a:latin typeface="Verdana"/>
                <a:cs typeface="Verdana"/>
              </a:rPr>
              <a:t>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ff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5">
                <a:latin typeface="Verdana"/>
                <a:cs typeface="Verdana"/>
              </a:rPr>
              <a:t>u</a:t>
            </a:r>
            <a:r>
              <a:rPr dirty="0" sz="1200" spc="-5">
                <a:latin typeface="Verdana"/>
                <a:cs typeface="Verdana"/>
              </a:rPr>
              <a:t>b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lt</a:t>
            </a:r>
            <a:r>
              <a:rPr dirty="0" sz="120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Data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Su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ill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30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chn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 (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PH</a:t>
            </a:r>
            <a:r>
              <a:rPr dirty="0" sz="1200" spc="-15">
                <a:latin typeface="Verdana"/>
                <a:cs typeface="Verdana"/>
              </a:rPr>
              <a:t>DS</a:t>
            </a:r>
            <a:r>
              <a:rPr dirty="0" sz="1200" spc="-10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)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17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Si</a:t>
            </a:r>
            <a:r>
              <a:rPr dirty="0" sz="1200" spc="-15">
                <a:latin typeface="Verdana"/>
                <a:cs typeface="Verdana"/>
              </a:rPr>
              <a:t>m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40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-</a:t>
            </a:r>
            <a:r>
              <a:rPr dirty="0" sz="1200" spc="-10">
                <a:latin typeface="Verdana"/>
                <a:cs typeface="Verdana"/>
              </a:rPr>
              <a:t>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x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w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hca</a:t>
            </a:r>
            <a:r>
              <a:rPr dirty="0" sz="1200" spc="-10">
                <a:latin typeface="Verdana"/>
                <a:cs typeface="Verdana"/>
              </a:rPr>
              <a:t>re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5">
                <a:latin typeface="Verdana"/>
                <a:cs typeface="Verdana"/>
              </a:rPr>
              <a:t>at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manag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5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cs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publ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c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nf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cs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da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h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mu</a:t>
            </a:r>
            <a:r>
              <a:rPr dirty="0" sz="1200" spc="-15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g</a:t>
            </a:r>
            <a:r>
              <a:rPr dirty="0" sz="1200" spc="-20">
                <a:latin typeface="Verdana"/>
                <a:cs typeface="Verdana"/>
              </a:rPr>
              <a:t>o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nm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and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ilit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ry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z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ns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</a:t>
            </a:r>
            <a:r>
              <a:rPr dirty="0" sz="1200" spc="-17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.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m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5">
                <a:latin typeface="Verdana"/>
                <a:cs typeface="Verdana"/>
              </a:rPr>
              <a:t>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x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cu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cham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0">
                <a:latin typeface="Verdana"/>
                <a:cs typeface="Verdana"/>
              </a:rPr>
              <a:t>on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of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25">
                <a:latin typeface="Verdana"/>
                <a:cs typeface="Verdana"/>
              </a:rPr>
              <a:t>v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 </a:t>
            </a:r>
            <a:r>
              <a:rPr dirty="0" sz="1200" spc="-25">
                <a:latin typeface="Verdana"/>
                <a:cs typeface="Verdana"/>
              </a:rPr>
              <a:t>k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Dat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n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5">
                <a:latin typeface="Verdana"/>
                <a:cs typeface="Verdana"/>
              </a:rPr>
              <a:t>z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In</a:t>
            </a:r>
            <a:r>
              <a:rPr dirty="0" sz="1200" spc="-10">
                <a:latin typeface="Verdana"/>
                <a:cs typeface="Verdana"/>
              </a:rPr>
              <a:t>iti</a:t>
            </a:r>
            <a:r>
              <a:rPr dirty="0" sz="1200" spc="-5">
                <a:latin typeface="Verdana"/>
                <a:cs typeface="Verdana"/>
              </a:rPr>
              <a:t>ati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(DMI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ac</a:t>
            </a:r>
            <a:r>
              <a:rPr dirty="0" sz="1200" spc="-5">
                <a:latin typeface="Verdana"/>
                <a:cs typeface="Verdana"/>
              </a:rPr>
              <a:t>tiv</a:t>
            </a:r>
            <a:r>
              <a:rPr dirty="0" sz="1200" spc="-10">
                <a:latin typeface="Verdana"/>
                <a:cs typeface="Verdana"/>
              </a:rPr>
              <a:t>iti</a:t>
            </a:r>
            <a:r>
              <a:rPr dirty="0" sz="1200" spc="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 spc="-1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ud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n</a:t>
            </a:r>
            <a:r>
              <a:rPr dirty="0" sz="1200">
                <a:latin typeface="Verdana"/>
                <a:cs typeface="Verdana"/>
              </a:rPr>
              <a:t>g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th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Dat</a:t>
            </a:r>
            <a:r>
              <a:rPr dirty="0" sz="1200" spc="-10">
                <a:latin typeface="Verdana"/>
                <a:cs typeface="Verdana"/>
              </a:rPr>
              <a:t>a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ata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>
                <a:latin typeface="Verdana"/>
                <a:cs typeface="Verdana"/>
              </a:rPr>
              <a:t>og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(E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)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s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Data</a:t>
            </a:r>
            <a:r>
              <a:rPr dirty="0" sz="1200" spc="-15">
                <a:latin typeface="Verdana"/>
                <a:cs typeface="Verdana"/>
              </a:rPr>
              <a:t> An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ytic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Vis</a:t>
            </a:r>
            <a:r>
              <a:rPr dirty="0" sz="1200" spc="-15">
                <a:latin typeface="Verdana"/>
                <a:cs typeface="Verdana"/>
              </a:rPr>
              <a:t>ua</a:t>
            </a:r>
            <a:r>
              <a:rPr dirty="0" sz="1200" spc="-10">
                <a:latin typeface="Verdana"/>
                <a:cs typeface="Verdana"/>
              </a:rPr>
              <a:t>li</a:t>
            </a:r>
            <a:r>
              <a:rPr dirty="0" sz="1200" spc="5">
                <a:latin typeface="Verdana"/>
                <a:cs typeface="Verdana"/>
              </a:rPr>
              <a:t>z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ti</a:t>
            </a:r>
            <a:r>
              <a:rPr dirty="0" sz="1200">
                <a:latin typeface="Verdana"/>
                <a:cs typeface="Verdana"/>
              </a:rPr>
              <a:t>o</a:t>
            </a:r>
            <a:r>
              <a:rPr dirty="0" sz="1200" spc="-10">
                <a:latin typeface="Verdana"/>
                <a:cs typeface="Verdana"/>
              </a:rPr>
              <a:t>n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(E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 spc="-55">
                <a:latin typeface="Verdana"/>
                <a:cs typeface="Verdana"/>
              </a:rPr>
              <a:t>A</a:t>
            </a:r>
            <a:r>
              <a:rPr dirty="0" sz="1200" spc="-15">
                <a:latin typeface="Verdana"/>
                <a:cs typeface="Verdana"/>
              </a:rPr>
              <a:t>V</a:t>
            </a:r>
            <a:r>
              <a:rPr dirty="0" sz="1200" spc="-10">
                <a:latin typeface="Verdana"/>
                <a:cs typeface="Verdana"/>
              </a:rPr>
              <a:t>)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</a:t>
            </a:r>
            <a:r>
              <a:rPr dirty="0" sz="1200" spc="-10">
                <a:latin typeface="Verdana"/>
                <a:cs typeface="Verdana"/>
              </a:rPr>
              <a:t>l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tf</a:t>
            </a:r>
            <a:r>
              <a:rPr dirty="0" sz="1200" spc="-10">
                <a:latin typeface="Verdana"/>
                <a:cs typeface="Verdana"/>
              </a:rPr>
              <a:t>or</a:t>
            </a:r>
            <a:r>
              <a:rPr dirty="0" sz="1200" spc="-20">
                <a:latin typeface="Verdana"/>
                <a:cs typeface="Verdana"/>
              </a:rPr>
              <a:t>m</a:t>
            </a:r>
            <a:r>
              <a:rPr dirty="0" sz="1200" spc="-5">
                <a:latin typeface="Verdana"/>
                <a:cs typeface="Verdana"/>
              </a:rPr>
              <a:t>,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an</a:t>
            </a:r>
            <a:r>
              <a:rPr dirty="0" sz="1200">
                <a:latin typeface="Verdana"/>
                <a:cs typeface="Verdana"/>
              </a:rPr>
              <a:t>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15">
                <a:latin typeface="Verdana"/>
                <a:cs typeface="Verdana"/>
              </a:rPr>
              <a:t>D</a:t>
            </a:r>
            <a:r>
              <a:rPr dirty="0" sz="1200">
                <a:latin typeface="Verdana"/>
                <a:cs typeface="Verdana"/>
              </a:rPr>
              <a:t>C</a:t>
            </a:r>
            <a:r>
              <a:rPr dirty="0" sz="1200" spc="-40">
                <a:latin typeface="Verdana"/>
                <a:cs typeface="Verdana"/>
              </a:rPr>
              <a:t>’</a:t>
            </a:r>
            <a:r>
              <a:rPr dirty="0" sz="1200" spc="-10">
                <a:latin typeface="Verdana"/>
                <a:cs typeface="Verdana"/>
              </a:rPr>
              <a:t>s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10">
                <a:latin typeface="Verdana"/>
                <a:cs typeface="Verdana"/>
              </a:rPr>
              <a:t>r</a:t>
            </a:r>
            <a:r>
              <a:rPr dirty="0" sz="1200" spc="-5">
                <a:latin typeface="Verdana"/>
                <a:cs typeface="Verdana"/>
              </a:rPr>
              <a:t>tif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c</a:t>
            </a:r>
            <a:r>
              <a:rPr dirty="0" sz="1200" spc="-10">
                <a:latin typeface="Verdana"/>
                <a:cs typeface="Verdana"/>
              </a:rPr>
              <a:t>i</a:t>
            </a:r>
            <a:r>
              <a:rPr dirty="0" sz="1200" spc="-5">
                <a:latin typeface="Verdana"/>
                <a:cs typeface="Verdana"/>
              </a:rPr>
              <a:t>a</a:t>
            </a:r>
            <a:r>
              <a:rPr dirty="0" sz="1200">
                <a:latin typeface="Verdana"/>
                <a:cs typeface="Verdana"/>
              </a:rPr>
              <a:t>l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Int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0">
                <a:latin typeface="Verdana"/>
                <a:cs typeface="Verdana"/>
              </a:rPr>
              <a:t>lli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15">
                <a:latin typeface="Verdana"/>
                <a:cs typeface="Verdana"/>
              </a:rPr>
              <a:t>nc</a:t>
            </a:r>
            <a:r>
              <a:rPr dirty="0" sz="1200" spc="-10">
                <a:latin typeface="Verdana"/>
                <a:cs typeface="Verdana"/>
              </a:rPr>
              <a:t>e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(AI</a:t>
            </a:r>
            <a:r>
              <a:rPr dirty="0" sz="1200">
                <a:latin typeface="Verdana"/>
                <a:cs typeface="Verdana"/>
              </a:rPr>
              <a:t>)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St</a:t>
            </a:r>
            <a:r>
              <a:rPr dirty="0" sz="1200" spc="-35">
                <a:latin typeface="Verdana"/>
                <a:cs typeface="Verdana"/>
              </a:rPr>
              <a:t>r</a:t>
            </a:r>
            <a:r>
              <a:rPr dirty="0" sz="1200" spc="-15">
                <a:latin typeface="Verdana"/>
                <a:cs typeface="Verdana"/>
              </a:rPr>
              <a:t>at</a:t>
            </a:r>
            <a:r>
              <a:rPr dirty="0" sz="1200" spc="-5">
                <a:latin typeface="Verdana"/>
                <a:cs typeface="Verdana"/>
              </a:rPr>
              <a:t>e</a:t>
            </a:r>
            <a:r>
              <a:rPr dirty="0" sz="1200" spc="-5">
                <a:latin typeface="Verdana"/>
                <a:cs typeface="Verdana"/>
              </a:rPr>
              <a:t>g</a:t>
            </a:r>
            <a:r>
              <a:rPr dirty="0" sz="1200" spc="-15">
                <a:latin typeface="Verdana"/>
                <a:cs typeface="Verdana"/>
              </a:rPr>
              <a:t>y</a:t>
            </a:r>
            <a:r>
              <a:rPr dirty="0" sz="1200" spc="-5">
                <a:latin typeface="Verdana"/>
                <a:cs typeface="Verdana"/>
              </a:rPr>
              <a:t>/</a:t>
            </a:r>
            <a:r>
              <a:rPr dirty="0" sz="1200" spc="-20">
                <a:latin typeface="Verdana"/>
                <a:cs typeface="Verdana"/>
              </a:rPr>
              <a:t>R</a:t>
            </a:r>
            <a:r>
              <a:rPr dirty="0" sz="1200" spc="-10">
                <a:latin typeface="Verdana"/>
                <a:cs typeface="Verdana"/>
              </a:rPr>
              <a:t>o</a:t>
            </a:r>
            <a:r>
              <a:rPr dirty="0" sz="1200" spc="-15">
                <a:latin typeface="Verdana"/>
                <a:cs typeface="Verdana"/>
              </a:rPr>
              <a:t>a</a:t>
            </a:r>
            <a:r>
              <a:rPr dirty="0" sz="1200" spc="-5">
                <a:latin typeface="Verdana"/>
                <a:cs typeface="Verdana"/>
              </a:rPr>
              <a:t>d</a:t>
            </a:r>
            <a:r>
              <a:rPr dirty="0" sz="1200" spc="-15">
                <a:latin typeface="Verdana"/>
                <a:cs typeface="Verdana"/>
              </a:rPr>
              <a:t>ma</a:t>
            </a:r>
            <a:r>
              <a:rPr dirty="0" sz="1200" spc="-20">
                <a:latin typeface="Verdana"/>
                <a:cs typeface="Verdana"/>
              </a:rPr>
              <a:t>p</a:t>
            </a:r>
            <a:r>
              <a:rPr dirty="0" sz="1200" spc="-5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430" y="3824478"/>
            <a:ext cx="10896600" cy="0"/>
          </a:xfrm>
          <a:custGeom>
            <a:avLst/>
            <a:gdLst/>
            <a:ahLst/>
            <a:cxnLst/>
            <a:rect l="l" t="t" r="r" b="b"/>
            <a:pathLst>
              <a:path w="10896600" h="0">
                <a:moveTo>
                  <a:pt x="0" y="0"/>
                </a:moveTo>
                <a:lnTo>
                  <a:pt x="10896600" y="0"/>
                </a:lnTo>
              </a:path>
            </a:pathLst>
          </a:custGeom>
          <a:ln w="19050">
            <a:solidFill>
              <a:srgbClr val="046A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05483" y="1193291"/>
            <a:ext cx="1505712" cy="2257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7200" y="6478517"/>
            <a:ext cx="2722880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835">
              <a:lnSpc>
                <a:spcPct val="100000"/>
              </a:lnSpc>
            </a:pPr>
            <a:fld id="{81D60167-4931-47E6-BA6A-407CBD079E47}" type="slidenum">
              <a:rPr dirty="0" spc="-5"/>
              <a:t>3</a:t>
            </a:fld>
          </a:p>
        </p:txBody>
      </p:sp>
    </p:spTree>
  </p:cSld>
  <p:clrMapOvr>
    <a:masterClrMapping/>
  </p:clrMapOvr>
  <p:transition spd="fast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8290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5">
                <a:latin typeface="Verdana"/>
                <a:cs typeface="Verdana"/>
              </a:rPr>
              <a:t>6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5005" y="1806701"/>
            <a:ext cx="11446510" cy="0"/>
          </a:xfrm>
          <a:custGeom>
            <a:avLst/>
            <a:gdLst/>
            <a:ahLst/>
            <a:cxnLst/>
            <a:rect l="l" t="t" r="r" b="b"/>
            <a:pathLst>
              <a:path w="11446510" h="0">
                <a:moveTo>
                  <a:pt x="0" y="0"/>
                </a:moveTo>
                <a:lnTo>
                  <a:pt x="11446433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5005" y="2367533"/>
            <a:ext cx="11446510" cy="0"/>
          </a:xfrm>
          <a:custGeom>
            <a:avLst/>
            <a:gdLst/>
            <a:ahLst/>
            <a:cxnLst/>
            <a:rect l="l" t="t" r="r" b="b"/>
            <a:pathLst>
              <a:path w="11446510" h="0">
                <a:moveTo>
                  <a:pt x="0" y="0"/>
                </a:moveTo>
                <a:lnTo>
                  <a:pt x="11446433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5005" y="3477005"/>
            <a:ext cx="11446510" cy="0"/>
          </a:xfrm>
          <a:custGeom>
            <a:avLst/>
            <a:gdLst/>
            <a:ahLst/>
            <a:cxnLst/>
            <a:rect l="l" t="t" r="r" b="b"/>
            <a:pathLst>
              <a:path w="11446510" h="0">
                <a:moveTo>
                  <a:pt x="0" y="0"/>
                </a:moveTo>
                <a:lnTo>
                  <a:pt x="11446433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5005" y="4037838"/>
            <a:ext cx="11446510" cy="0"/>
          </a:xfrm>
          <a:custGeom>
            <a:avLst/>
            <a:gdLst/>
            <a:ahLst/>
            <a:cxnLst/>
            <a:rect l="l" t="t" r="r" b="b"/>
            <a:pathLst>
              <a:path w="11446510" h="0">
                <a:moveTo>
                  <a:pt x="0" y="0"/>
                </a:moveTo>
                <a:lnTo>
                  <a:pt x="11446433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5005" y="1245869"/>
            <a:ext cx="11446510" cy="0"/>
          </a:xfrm>
          <a:custGeom>
            <a:avLst/>
            <a:gdLst/>
            <a:ahLst/>
            <a:cxnLst/>
            <a:rect l="l" t="t" r="r" b="b"/>
            <a:pathLst>
              <a:path w="11446510" h="0">
                <a:moveTo>
                  <a:pt x="0" y="0"/>
                </a:moveTo>
                <a:lnTo>
                  <a:pt x="11446433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5005" y="5147309"/>
            <a:ext cx="11446510" cy="0"/>
          </a:xfrm>
          <a:custGeom>
            <a:avLst/>
            <a:gdLst/>
            <a:ahLst/>
            <a:cxnLst/>
            <a:rect l="l" t="t" r="r" b="b"/>
            <a:pathLst>
              <a:path w="11446510" h="0">
                <a:moveTo>
                  <a:pt x="0" y="0"/>
                </a:moveTo>
                <a:lnTo>
                  <a:pt x="11446433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92315" y="1437671"/>
            <a:ext cx="10669270" cy="367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Font typeface="Arial"/>
              <a:buAutoNum type="arabicPeriod"/>
              <a:tabLst>
                <a:tab pos="351155" algn="l"/>
              </a:tabLst>
            </a:pPr>
            <a:r>
              <a:rPr dirty="0" sz="2400" spc="-25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 spc="-5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 </a:t>
            </a:r>
            <a:r>
              <a:rPr dirty="0" sz="2400" spc="-5">
                <a:latin typeface="Arial"/>
                <a:cs typeface="Arial"/>
              </a:rPr>
              <a:t>po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en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bene</a:t>
            </a:r>
            <a:r>
              <a:rPr dirty="0" sz="2400" spc="5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s 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ba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rs </a:t>
            </a:r>
            <a:r>
              <a:rPr dirty="0" sz="2400" spc="-2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f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5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5">
                <a:latin typeface="Arial"/>
                <a:cs typeface="Arial"/>
              </a:rPr>
              <a:t>en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 </a:t>
            </a:r>
            <a:r>
              <a:rPr dirty="0" sz="2400" spc="-5">
                <a:latin typeface="Arial"/>
                <a:cs typeface="Arial"/>
              </a:rPr>
              <a:t>heal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535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 spc="-5">
                <a:latin typeface="Arial"/>
                <a:cs typeface="Arial"/>
              </a:rPr>
              <a:t>nde</a:t>
            </a:r>
            <a:r>
              <a:rPr dirty="0" sz="2400">
                <a:latin typeface="Arial"/>
                <a:cs typeface="Arial"/>
              </a:rPr>
              <a:t>rs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po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en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ia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sks </a:t>
            </a:r>
            <a:r>
              <a:rPr dirty="0" sz="2400" spc="-2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f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 spc="-55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s </a:t>
            </a:r>
            <a:r>
              <a:rPr dirty="0" sz="2400" spc="-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se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 </a:t>
            </a:r>
            <a:r>
              <a:rPr dirty="0" sz="2400" spc="-5">
                <a:latin typeface="Arial"/>
                <a:cs typeface="Arial"/>
              </a:rPr>
              <a:t>hea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95"/>
              </a:spcBef>
              <a:buFont typeface="Arial"/>
              <a:buAutoNum type="arabicPeriod"/>
              <a:tabLst>
                <a:tab pos="334645" algn="l"/>
              </a:tabLst>
            </a:pP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pp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wo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rk 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 spc="-5">
                <a:latin typeface="Arial"/>
                <a:cs typeface="Arial"/>
              </a:rPr>
              <a:t>eve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op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go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nan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hi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 spc="-5">
                <a:latin typeface="Arial"/>
                <a:cs typeface="Arial"/>
              </a:rPr>
              <a:t> 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gan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z</a:t>
            </a:r>
            <a:r>
              <a:rPr dirty="0" sz="2400" spc="-2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535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sc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ag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2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se c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 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2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 spc="5">
                <a:latin typeface="Arial"/>
                <a:cs typeface="Arial"/>
              </a:rPr>
              <a:t>j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 marR="294005">
              <a:lnSpc>
                <a:spcPct val="150000"/>
              </a:lnSpc>
              <a:spcBef>
                <a:spcPts val="95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sc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ho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</a:t>
            </a:r>
            <a:r>
              <a:rPr dirty="0" sz="2400" spc="-5">
                <a:latin typeface="Arial"/>
                <a:cs typeface="Arial"/>
              </a:rPr>
              <a:t>alua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</a:t>
            </a:r>
            <a:r>
              <a:rPr dirty="0" sz="2400" spc="-5">
                <a:latin typeface="Arial"/>
                <a:cs typeface="Arial"/>
              </a:rPr>
              <a:t>ea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-5">
                <a:latin typeface="Arial"/>
                <a:cs typeface="Arial"/>
              </a:rPr>
              <a:t>pa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f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 p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o</a:t>
            </a:r>
            <a:r>
              <a:rPr dirty="0" sz="2400" spc="5">
                <a:latin typeface="Arial"/>
                <a:cs typeface="Arial"/>
              </a:rPr>
              <a:t>j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hea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re</a:t>
            </a:r>
            <a:r>
              <a:rPr dirty="0" sz="2400">
                <a:latin typeface="Arial"/>
                <a:cs typeface="Arial"/>
              </a:rPr>
              <a:t> s</a:t>
            </a:r>
            <a:r>
              <a:rPr dirty="0" sz="2400" spc="-20">
                <a:latin typeface="Arial"/>
                <a:cs typeface="Arial"/>
              </a:rPr>
              <a:t>e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-5">
                <a:latin typeface="Arial"/>
                <a:cs typeface="Arial"/>
              </a:rPr>
              <a:t>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592" y="328949"/>
            <a:ext cx="499808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Le</a:t>
            </a:r>
            <a:r>
              <a:rPr dirty="0" sz="3600" spc="-30" b="1">
                <a:solidFill>
                  <a:srgbClr val="D0D0CE"/>
                </a:solidFill>
                <a:latin typeface="Verdana"/>
                <a:cs typeface="Verdana"/>
              </a:rPr>
              <a:t>a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r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ning</a:t>
            </a:r>
            <a:r>
              <a:rPr dirty="0" sz="3600" spc="-25" b="1">
                <a:solidFill>
                  <a:srgbClr val="D0D0CE"/>
                </a:solidFill>
                <a:latin typeface="Verdana"/>
                <a:cs typeface="Verdana"/>
              </a:rPr>
              <a:t> 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O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ut</a:t>
            </a:r>
            <a:r>
              <a:rPr dirty="0" sz="3600" spc="5" b="1">
                <a:solidFill>
                  <a:srgbClr val="D0D0CE"/>
                </a:solidFill>
                <a:latin typeface="Verdana"/>
                <a:cs typeface="Verdana"/>
              </a:rPr>
              <a:t>c</a:t>
            </a:r>
            <a:r>
              <a:rPr dirty="0" sz="3600" spc="-25" b="1">
                <a:solidFill>
                  <a:srgbClr val="D0D0CE"/>
                </a:solidFill>
                <a:latin typeface="Verdana"/>
                <a:cs typeface="Verdana"/>
              </a:rPr>
              <a:t>o</a:t>
            </a:r>
            <a:r>
              <a:rPr dirty="0" sz="3600" spc="-5" b="1">
                <a:solidFill>
                  <a:srgbClr val="D0D0CE"/>
                </a:solidFill>
                <a:latin typeface="Verdana"/>
                <a:cs typeface="Verdana"/>
              </a:rPr>
              <a:t>me</a:t>
            </a:r>
            <a:r>
              <a:rPr dirty="0" sz="3600" b="1">
                <a:solidFill>
                  <a:srgbClr val="D0D0CE"/>
                </a:solidFill>
                <a:latin typeface="Verdana"/>
                <a:cs typeface="Verdana"/>
              </a:rPr>
              <a:t>s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8290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5">
                <a:latin typeface="Verdana"/>
                <a:cs typeface="Verdana"/>
              </a:rPr>
              <a:t>7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8956" y="568281"/>
            <a:ext cx="631952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5" b="1">
                <a:latin typeface="Verdana"/>
                <a:cs typeface="Verdana"/>
              </a:rPr>
              <a:t>W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b="1">
                <a:latin typeface="Verdana"/>
                <a:cs typeface="Verdana"/>
              </a:rPr>
              <a:t>l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spc="-25" b="1">
                <a:latin typeface="Verdana"/>
                <a:cs typeface="Verdana"/>
              </a:rPr>
              <a:t>o</a:t>
            </a:r>
            <a:r>
              <a:rPr dirty="0" sz="3600" spc="-5" b="1">
                <a:latin typeface="Verdana"/>
                <a:cs typeface="Verdana"/>
              </a:rPr>
              <a:t>m</a:t>
            </a:r>
            <a:r>
              <a:rPr dirty="0" sz="3600" b="1">
                <a:latin typeface="Verdana"/>
                <a:cs typeface="Verdana"/>
              </a:rPr>
              <a:t>e</a:t>
            </a:r>
            <a:r>
              <a:rPr dirty="0" sz="3600" spc="-25" b="1">
                <a:latin typeface="Verdana"/>
                <a:cs typeface="Verdana"/>
              </a:rPr>
              <a:t> </a:t>
            </a:r>
            <a:r>
              <a:rPr dirty="0" sz="3600" b="1">
                <a:latin typeface="Verdana"/>
                <a:cs typeface="Verdana"/>
              </a:rPr>
              <a:t>&amp;</a:t>
            </a:r>
            <a:r>
              <a:rPr dirty="0" sz="3600" spc="-20" b="1">
                <a:latin typeface="Verdana"/>
                <a:cs typeface="Verdana"/>
              </a:rPr>
              <a:t> </a:t>
            </a:r>
            <a:r>
              <a:rPr dirty="0" sz="3600" spc="-25" b="1">
                <a:latin typeface="Verdana"/>
                <a:cs typeface="Verdana"/>
              </a:rPr>
              <a:t>Int</a:t>
            </a:r>
            <a:r>
              <a:rPr dirty="0" sz="3600" spc="-25" b="1">
                <a:latin typeface="Verdana"/>
                <a:cs typeface="Verdana"/>
              </a:rPr>
              <a:t>r</a:t>
            </a:r>
            <a:r>
              <a:rPr dirty="0" sz="3600" spc="-25" b="1">
                <a:latin typeface="Verdana"/>
                <a:cs typeface="Verdana"/>
              </a:rPr>
              <a:t>o</a:t>
            </a:r>
            <a:r>
              <a:rPr dirty="0" sz="3600" b="1">
                <a:latin typeface="Verdana"/>
                <a:cs typeface="Verdana"/>
              </a:rPr>
              <a:t>du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spc="-25" b="1">
                <a:latin typeface="Verdana"/>
                <a:cs typeface="Verdana"/>
              </a:rPr>
              <a:t>ti</a:t>
            </a:r>
            <a:r>
              <a:rPr dirty="0" sz="3600" spc="-25" b="1">
                <a:latin typeface="Verdana"/>
                <a:cs typeface="Verdana"/>
              </a:rPr>
              <a:t>o</a:t>
            </a:r>
            <a:r>
              <a:rPr dirty="0" sz="3600" b="1">
                <a:latin typeface="Verdana"/>
                <a:cs typeface="Verdana"/>
              </a:rPr>
              <a:t>n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5996178"/>
            <a:ext cx="12191365" cy="577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630">
              <a:lnSpc>
                <a:spcPts val="760"/>
              </a:lnSpc>
              <a:tabLst>
                <a:tab pos="11718290" algn="r"/>
              </a:tabLst>
            </a:pPr>
            <a:r>
              <a:rPr dirty="0" sz="650" spc="-5">
                <a:latin typeface="Verdana"/>
                <a:cs typeface="Verdana"/>
              </a:rPr>
              <a:t>Copy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3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©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202</a:t>
            </a:r>
            <a:r>
              <a:rPr dirty="0" sz="650" spc="-5">
                <a:latin typeface="Verdana"/>
                <a:cs typeface="Verdana"/>
              </a:rPr>
              <a:t>0</a:t>
            </a:r>
            <a:r>
              <a:rPr dirty="0" sz="650" spc="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loi</a:t>
            </a:r>
            <a:r>
              <a:rPr dirty="0" sz="650" spc="-10">
                <a:latin typeface="Verdana"/>
                <a:cs typeface="Verdana"/>
              </a:rPr>
              <a:t>tt</a:t>
            </a:r>
            <a:r>
              <a:rPr dirty="0" sz="650" spc="-5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D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lop</a:t>
            </a:r>
            <a:r>
              <a:rPr dirty="0" sz="650" spc="-5">
                <a:latin typeface="Verdana"/>
                <a:cs typeface="Verdana"/>
              </a:rPr>
              <a:t>m</a:t>
            </a:r>
            <a:r>
              <a:rPr dirty="0" sz="650" spc="-10">
                <a:latin typeface="Verdana"/>
                <a:cs typeface="Verdana"/>
              </a:rPr>
              <a:t>en</a:t>
            </a:r>
            <a:r>
              <a:rPr dirty="0" sz="650" spc="-5">
                <a:latin typeface="Verdana"/>
                <a:cs typeface="Verdana"/>
              </a:rPr>
              <a:t>t</a:t>
            </a:r>
            <a:r>
              <a:rPr dirty="0" sz="650" spc="-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LL</a:t>
            </a:r>
            <a:r>
              <a:rPr dirty="0" sz="650" spc="-5">
                <a:latin typeface="Verdana"/>
                <a:cs typeface="Verdana"/>
              </a:rPr>
              <a:t>C.</a:t>
            </a:r>
            <a:r>
              <a:rPr dirty="0" sz="650" spc="-10">
                <a:latin typeface="Verdana"/>
                <a:cs typeface="Verdana"/>
              </a:rPr>
              <a:t> </a:t>
            </a:r>
            <a:r>
              <a:rPr dirty="0" sz="650" spc="-5">
                <a:latin typeface="Verdana"/>
                <a:cs typeface="Verdana"/>
              </a:rPr>
              <a:t>All</a:t>
            </a:r>
            <a:r>
              <a:rPr dirty="0" sz="650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</a:t>
            </a:r>
            <a:r>
              <a:rPr dirty="0" sz="650" spc="-5">
                <a:latin typeface="Verdana"/>
                <a:cs typeface="Verdana"/>
              </a:rPr>
              <a:t>ig</a:t>
            </a:r>
            <a:r>
              <a:rPr dirty="0" sz="650" spc="-10">
                <a:latin typeface="Verdana"/>
                <a:cs typeface="Verdana"/>
              </a:rPr>
              <a:t>ht</a:t>
            </a:r>
            <a:r>
              <a:rPr dirty="0" sz="650" spc="-5">
                <a:latin typeface="Verdana"/>
                <a:cs typeface="Verdana"/>
              </a:rPr>
              <a:t>s</a:t>
            </a:r>
            <a:r>
              <a:rPr dirty="0" sz="650" spc="-15">
                <a:latin typeface="Verdana"/>
                <a:cs typeface="Verdana"/>
              </a:rPr>
              <a:t> </a:t>
            </a:r>
            <a:r>
              <a:rPr dirty="0" sz="650" spc="-10">
                <a:latin typeface="Verdana"/>
                <a:cs typeface="Verdana"/>
              </a:rPr>
              <a:t>reser</a:t>
            </a:r>
            <a:r>
              <a:rPr dirty="0" sz="650" spc="-5">
                <a:latin typeface="Verdana"/>
                <a:cs typeface="Verdana"/>
              </a:rPr>
              <a:t>v</a:t>
            </a:r>
            <a:r>
              <a:rPr dirty="0" sz="650" spc="-10">
                <a:latin typeface="Verdana"/>
                <a:cs typeface="Verdana"/>
              </a:rPr>
              <a:t>e</a:t>
            </a:r>
            <a:r>
              <a:rPr dirty="0" sz="650" spc="-5">
                <a:latin typeface="Verdana"/>
                <a:cs typeface="Verdana"/>
              </a:rPr>
              <a:t>d. </a:t>
            </a:r>
            <a:r>
              <a:rPr dirty="0" sz="650">
                <a:latin typeface="Verdana"/>
                <a:cs typeface="Verdana"/>
              </a:rPr>
              <a:t>	</a:t>
            </a:r>
            <a:r>
              <a:rPr dirty="0" sz="650" spc="-5">
                <a:latin typeface="Verdana"/>
                <a:cs typeface="Verdana"/>
              </a:rPr>
              <a:t>8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566928"/>
                </a:moveTo>
                <a:lnTo>
                  <a:pt x="12191238" y="566928"/>
                </a:lnTo>
                <a:lnTo>
                  <a:pt x="12191238" y="0"/>
                </a:lnTo>
                <a:lnTo>
                  <a:pt x="0" y="0"/>
                </a:lnTo>
                <a:lnTo>
                  <a:pt x="0" y="566928"/>
                </a:lnTo>
                <a:close/>
              </a:path>
            </a:pathLst>
          </a:custGeom>
          <a:solidFill>
            <a:srgbClr val="00A0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1" y="5996178"/>
            <a:ext cx="12191365" cy="567055"/>
          </a:xfrm>
          <a:custGeom>
            <a:avLst/>
            <a:gdLst/>
            <a:ahLst/>
            <a:cxnLst/>
            <a:rect l="l" t="t" r="r" b="b"/>
            <a:pathLst>
              <a:path w="12191365" h="567054">
                <a:moveTo>
                  <a:pt x="0" y="0"/>
                </a:moveTo>
                <a:lnTo>
                  <a:pt x="12191238" y="0"/>
                </a:lnTo>
              </a:path>
              <a:path w="12191365" h="567054">
                <a:moveTo>
                  <a:pt x="12191238" y="566928"/>
                </a:moveTo>
                <a:lnTo>
                  <a:pt x="0" y="566928"/>
                </a:lnTo>
                <a:lnTo>
                  <a:pt x="0" y="0"/>
                </a:lnTo>
              </a:path>
            </a:pathLst>
          </a:custGeom>
          <a:ln w="25400">
            <a:solidFill>
              <a:srgbClr val="00A0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17757" y="2943597"/>
            <a:ext cx="674814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b="1">
                <a:latin typeface="Verdana"/>
                <a:cs typeface="Verdana"/>
              </a:rPr>
              <a:t>Aud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b="1">
                <a:latin typeface="Verdana"/>
                <a:cs typeface="Verdana"/>
              </a:rPr>
              <a:t>n</a:t>
            </a:r>
            <a:r>
              <a:rPr dirty="0" sz="3600" spc="5" b="1">
                <a:latin typeface="Verdana"/>
                <a:cs typeface="Verdana"/>
              </a:rPr>
              <a:t>c</a:t>
            </a:r>
            <a:r>
              <a:rPr dirty="0" sz="3600" b="1">
                <a:latin typeface="Verdana"/>
                <a:cs typeface="Verdana"/>
              </a:rPr>
              <a:t>e</a:t>
            </a:r>
            <a:r>
              <a:rPr dirty="0" sz="3600" spc="-50" b="1">
                <a:latin typeface="Verdana"/>
                <a:cs typeface="Verdana"/>
              </a:rPr>
              <a:t> </a:t>
            </a:r>
            <a:r>
              <a:rPr dirty="0" sz="3600" spc="-30" b="1">
                <a:latin typeface="Verdana"/>
                <a:cs typeface="Verdana"/>
              </a:rPr>
              <a:t>Po</a:t>
            </a:r>
            <a:r>
              <a:rPr dirty="0" sz="3600" spc="-10" b="1">
                <a:latin typeface="Verdana"/>
                <a:cs typeface="Verdana"/>
              </a:rPr>
              <a:t>lli</a:t>
            </a:r>
            <a:r>
              <a:rPr dirty="0" sz="3600" b="1">
                <a:latin typeface="Verdana"/>
                <a:cs typeface="Verdana"/>
              </a:rPr>
              <a:t>ng</a:t>
            </a:r>
            <a:r>
              <a:rPr dirty="0" sz="3600" spc="-55" b="1">
                <a:latin typeface="Verdana"/>
                <a:cs typeface="Verdana"/>
              </a:rPr>
              <a:t> </a:t>
            </a:r>
            <a:r>
              <a:rPr dirty="0" sz="3600" spc="-5" b="1">
                <a:latin typeface="Verdana"/>
                <a:cs typeface="Verdana"/>
              </a:rPr>
              <a:t>Q</a:t>
            </a:r>
            <a:r>
              <a:rPr dirty="0" sz="3600" b="1">
                <a:latin typeface="Verdana"/>
                <a:cs typeface="Verdana"/>
              </a:rPr>
              <a:t>u</a:t>
            </a:r>
            <a:r>
              <a:rPr dirty="0" sz="3600" spc="-5" b="1">
                <a:latin typeface="Verdana"/>
                <a:cs typeface="Verdana"/>
              </a:rPr>
              <a:t>e</a:t>
            </a:r>
            <a:r>
              <a:rPr dirty="0" sz="3600" spc="-30" b="1">
                <a:latin typeface="Verdana"/>
                <a:cs typeface="Verdana"/>
              </a:rPr>
              <a:t>s</a:t>
            </a:r>
            <a:r>
              <a:rPr dirty="0" sz="3600" spc="-20" b="1">
                <a:latin typeface="Verdana"/>
                <a:cs typeface="Verdana"/>
              </a:rPr>
              <a:t>t</a:t>
            </a:r>
            <a:r>
              <a:rPr dirty="0" sz="3600" spc="-10" b="1">
                <a:latin typeface="Verdana"/>
                <a:cs typeface="Verdana"/>
              </a:rPr>
              <a:t>i</a:t>
            </a:r>
            <a:r>
              <a:rPr dirty="0" sz="3600" spc="-30" b="1">
                <a:latin typeface="Verdana"/>
                <a:cs typeface="Verdana"/>
              </a:rPr>
              <a:t>on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62029" y="6477432"/>
            <a:ext cx="7302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5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endParaRPr sz="65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0832" y="2472550"/>
            <a:ext cx="2105660" cy="514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50" spc="-9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85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850" spc="-2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850" spc="-12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3850" spc="-9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850" spc="-1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850" spc="-1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850" spc="-10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3850" spc="-10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3850" spc="-11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8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D398BABD7B14B8E6CF8EA13DAA0AC" ma:contentTypeVersion="18" ma:contentTypeDescription="Create a new document." ma:contentTypeScope="" ma:versionID="3673f64236be8888e6c375b381601f1d">
  <xsd:schema xmlns:xsd="http://www.w3.org/2001/XMLSchema" xmlns:xs="http://www.w3.org/2001/XMLSchema" xmlns:p="http://schemas.microsoft.com/office/2006/metadata/properties" xmlns:ns2="b97c1a8e-5110-464a-816e-55fe5fabc994" xmlns:ns3="e1bcc60b-506b-4ef3-9855-672da6bb1521" targetNamespace="http://schemas.microsoft.com/office/2006/metadata/properties" ma:root="true" ma:fieldsID="97c65d9f1112f9414d3f934a725e8cd9" ns2:_="" ns3:_="">
    <xsd:import namespace="b97c1a8e-5110-464a-816e-55fe5fabc994"/>
    <xsd:import namespace="e1bcc60b-506b-4ef3-9855-672da6bb15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c1a8e-5110-464a-816e-55fe5fabc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65c3611-4041-4eb9-8f79-39f8bcbd20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cc60b-506b-4ef3-9855-672da6bb1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199bf2-fc42-442e-927a-aac1be7ef19d}" ma:internalName="TaxCatchAll" ma:showField="CatchAllData" ma:web="e1bcc60b-506b-4ef3-9855-672da6bb15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82104-14D4-4C71-AB36-1F6476406081}"/>
</file>

<file path=customXml/itemProps2.xml><?xml version="1.0" encoding="utf-8"?>
<ds:datastoreItem xmlns:ds="http://schemas.openxmlformats.org/officeDocument/2006/customXml" ds:itemID="{5C5EC396-96B4-4FDE-AA03-AF472337C7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Giovannelli, Meghann (US - Arlington)</dc:creator>
  <dc:title>Heading  in Verdana Regular</dc:title>
  <dcterms:created xsi:type="dcterms:W3CDTF">2024-01-29T08:18:50Z</dcterms:created>
  <dcterms:modified xsi:type="dcterms:W3CDTF">2024-01-29T08:18:50Z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2024-01-26T00:00:00Z</vt:filetime>
  </property>
  <property fmtid="{D5CDD505-2E9C-101B-9397-08002B2CF9AE}" pid="3" name="LastSaved">
    <vt:filetime>2024-01-29T00:00:00Z</vt:filetime>
  </property>
</Properties>
</file>