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79.jpg" ContentType="image/jpeg"/>
  <Override PartName="/ppt/media/image180.jpg" ContentType="image/jpeg"/>
  <Override PartName="/ppt/media/image181.jpg" ContentType="image/jpeg"/>
  <Override PartName="/ppt/media/image183.jpg" ContentType="image/jpeg"/>
  <Override PartName="/ppt/notesSlides/notesSlide3.xml" ContentType="application/vnd.openxmlformats-officedocument.presentationml.notesSlide+xml"/>
  <Override PartName="/ppt/media/image185.jpg" ContentType="image/jpeg"/>
  <Override PartName="/ppt/media/image186.jpg" ContentType="image/jpeg"/>
  <Override PartName="/ppt/media/image187.jpg" ContentType="image/jpeg"/>
  <Override PartName="/ppt/media/image188.jpg" ContentType="image/jpeg"/>
  <Override PartName="/ppt/media/image189.jpg" ContentType="image/jpeg"/>
  <Override PartName="/ppt/notesSlides/notesSlide4.xml" ContentType="application/vnd.openxmlformats-officedocument.presentationml.notesSlide+xml"/>
  <Override PartName="/ppt/media/image190.jpg" ContentType="image/jpeg"/>
  <Override PartName="/ppt/media/image191.jp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99.jpg" ContentType="image/jpeg"/>
  <Override PartName="/ppt/media/image200.jpg" ContentType="image/jpeg"/>
  <Override PartName="/ppt/notesSlides/notesSlide7.xml" ContentType="application/vnd.openxmlformats-officedocument.presentationml.notesSlide+xml"/>
  <Override PartName="/ppt/media/image205.jpg" ContentType="image/jpeg"/>
  <Override PartName="/ppt/media/image206.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230.jpg" ContentType="image/jpeg"/>
  <Override PartName="/ppt/media/image232.jpg" ContentType="image/jpeg"/>
  <Override PartName="/ppt/media/image233.jpg" ContentType="image/jpeg"/>
  <Override PartName="/ppt/media/image234.jp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238.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 id="2147483678" r:id="rId3"/>
    <p:sldMasterId id="2147483691" r:id="rId4"/>
  </p:sldMasterIdLst>
  <p:notesMasterIdLst>
    <p:notesMasterId r:id="rId32"/>
  </p:notesMasterIdLst>
  <p:sldIdLst>
    <p:sldId id="256" r:id="rId5"/>
    <p:sldId id="275" r:id="rId6"/>
    <p:sldId id="257" r:id="rId7"/>
    <p:sldId id="258" r:id="rId8"/>
    <p:sldId id="259" r:id="rId9"/>
    <p:sldId id="261" r:id="rId10"/>
    <p:sldId id="260" r:id="rId11"/>
    <p:sldId id="263" r:id="rId12"/>
    <p:sldId id="264" r:id="rId13"/>
    <p:sldId id="265" r:id="rId14"/>
    <p:sldId id="266" r:id="rId15"/>
    <p:sldId id="268" r:id="rId16"/>
    <p:sldId id="269" r:id="rId17"/>
    <p:sldId id="274" r:id="rId18"/>
    <p:sldId id="276" r:id="rId19"/>
    <p:sldId id="141433" r:id="rId20"/>
    <p:sldId id="141443" r:id="rId21"/>
    <p:sldId id="141444" r:id="rId22"/>
    <p:sldId id="141439" r:id="rId23"/>
    <p:sldId id="141445" r:id="rId24"/>
    <p:sldId id="141434" r:id="rId25"/>
    <p:sldId id="141429" r:id="rId26"/>
    <p:sldId id="141435" r:id="rId27"/>
    <p:sldId id="141446" r:id="rId28"/>
    <p:sldId id="141441" r:id="rId29"/>
    <p:sldId id="141448" r:id="rId30"/>
    <p:sldId id="141447" r:id="rId31"/>
  </p:sldIdLst>
  <p:sldSz cx="9144000" cy="6858000" type="screen4x3"/>
  <p:notesSz cx="9144000" cy="6858000"/>
  <p:defaultTextStyle>
    <a:defPPr>
      <a:defRPr kern="0"/>
    </a:defPPr>
  </p:defaultTextStyle>
  <p:extLst>
    <p:ext uri="{521415D9-36F7-43E2-AB2F-B90AF26B5E84}">
      <p14:sectionLst xmlns:p14="http://schemas.microsoft.com/office/powerpoint/2010/main">
        <p14:section name="Default Section" id="{64A220E4-6E10-4200-A79E-A5B95B316A47}">
          <p14:sldIdLst>
            <p14:sldId id="256"/>
            <p14:sldId id="275"/>
            <p14:sldId id="257"/>
            <p14:sldId id="258"/>
            <p14:sldId id="259"/>
            <p14:sldId id="261"/>
            <p14:sldId id="260"/>
            <p14:sldId id="263"/>
            <p14:sldId id="264"/>
            <p14:sldId id="265"/>
            <p14:sldId id="266"/>
            <p14:sldId id="268"/>
            <p14:sldId id="269"/>
            <p14:sldId id="274"/>
          </p14:sldIdLst>
        </p14:section>
        <p14:section name="既定のセクション" id="{FB594837-B960-4AC5-962D-F4940E23368F}">
          <p14:sldIdLst>
            <p14:sldId id="276"/>
            <p14:sldId id="141433"/>
            <p14:sldId id="141443"/>
            <p14:sldId id="141444"/>
            <p14:sldId id="141439"/>
            <p14:sldId id="141445"/>
            <p14:sldId id="141434"/>
            <p14:sldId id="141429"/>
            <p14:sldId id="141435"/>
            <p14:sldId id="141446"/>
            <p14:sldId id="141441"/>
            <p14:sldId id="141448"/>
            <p14:sldId id="141447"/>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400" y="56"/>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EEEEF857-7E8F-4A6A-8082-3E3412F75375}" type="datetimeFigureOut">
              <a:rPr lang="en-US" smtClean="0"/>
              <a:t>2/11/2024</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E50FA9EB-5D7F-4922-9304-F8F0F500996E}" type="slidenum">
              <a:rPr lang="en-US" smtClean="0"/>
              <a:t>‹#›</a:t>
            </a:fld>
            <a:endParaRPr lang="en-US"/>
          </a:p>
        </p:txBody>
      </p:sp>
    </p:spTree>
    <p:extLst>
      <p:ext uri="{BB962C8B-B14F-4D97-AF65-F5344CB8AC3E}">
        <p14:creationId xmlns:p14="http://schemas.microsoft.com/office/powerpoint/2010/main" val="3667125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Thank you for introducing me. I'm Major General Yuichi Kikuchi, and I'm honored to talk here.</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I'll discuss Global Health Engagement in Japan, interpreting more broadly and covering our international medical work and the challenges we face.</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E41EE4-E0CE-4904-87C8-4A0F24D3F15A}"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634705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46113" y="798513"/>
            <a:ext cx="5327650" cy="3995737"/>
          </a:xfrm>
        </p:spPr>
      </p:sp>
      <p:sp>
        <p:nvSpPr>
          <p:cNvPr id="3" name="ノート プレースホルダー 2"/>
          <p:cNvSpPr>
            <a:spLocks noGrp="1"/>
          </p:cNvSpPr>
          <p:nvPr>
            <p:ph type="body" idx="1"/>
          </p:nvPr>
        </p:nvSpPr>
        <p:spPr/>
        <p:txBody>
          <a:bodyPr/>
          <a:lstStyle/>
          <a:p>
            <a:pPr lvl="0"/>
            <a:r>
              <a:rPr kumimoji="1" lang="en-US" altLang="ja-JP" sz="1200" kern="1200" dirty="0">
                <a:solidFill>
                  <a:schemeClr val="tx1"/>
                </a:solidFill>
                <a:effectLst/>
                <a:latin typeface="+mn-lt"/>
                <a:ea typeface="+mn-ea"/>
                <a:cs typeface="+mn-cs"/>
              </a:rPr>
              <a:t>JSDF's increased medical education opportunity is due to the UN's PKO project, where our Medical Service School send officers to countries, such as Uganda, where they teach medical care to personnel contributing to PKO.</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Knowledge is organized into SOPs and applied in training programs for other nations.</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718" rtl="0" eaLnBrk="1" fontAlgn="auto" latinLnBrk="0" hangingPunct="1">
              <a:lnSpc>
                <a:spcPct val="100000"/>
              </a:lnSpc>
              <a:spcBef>
                <a:spcPts val="0"/>
              </a:spcBef>
              <a:spcAft>
                <a:spcPts val="0"/>
              </a:spcAft>
              <a:buClrTx/>
              <a:buSzTx/>
              <a:buFontTx/>
              <a:buNone/>
              <a:tabLst/>
              <a:defRPr/>
            </a:pPr>
            <a:fld id="{EBD1C16C-FBDA-44C0-AAAE-90856B1FBE24}" type="slidenum">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914718"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086864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46113" y="798513"/>
            <a:ext cx="5327650" cy="399573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ea typeface="+mn-ea"/>
                <a:cs typeface="+mn-cs"/>
              </a:rPr>
              <a:t>Medical Department from all three services of JSDF join in the training. This picture is from this year's Pacific Partnership in Palau. In the training, we give advice on healthy living and dental care to local people, and we also do surgeries for them. This helps understand each participating country's medical capabilities.</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718" rtl="0" eaLnBrk="1" fontAlgn="auto" latinLnBrk="0" hangingPunct="1">
              <a:lnSpc>
                <a:spcPct val="100000"/>
              </a:lnSpc>
              <a:spcBef>
                <a:spcPts val="0"/>
              </a:spcBef>
              <a:spcAft>
                <a:spcPts val="0"/>
              </a:spcAft>
              <a:buClrTx/>
              <a:buSzTx/>
              <a:buFontTx/>
              <a:buNone/>
              <a:tabLst/>
              <a:defRPr/>
            </a:pPr>
            <a:fld id="{EBD1C16C-FBDA-44C0-AAAE-90856B1FBE24}" type="slidenum">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914718"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578654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46113" y="798513"/>
            <a:ext cx="5327650" cy="3995737"/>
          </a:xfrm>
        </p:spPr>
      </p:sp>
      <p:sp>
        <p:nvSpPr>
          <p:cNvPr id="3" name="ノート プレースホルダー 2"/>
          <p:cNvSpPr>
            <a:spLocks noGrp="1"/>
          </p:cNvSpPr>
          <p:nvPr>
            <p:ph type="body" idx="1"/>
          </p:nvPr>
        </p:nvSpPr>
        <p:spPr/>
        <p:txBody>
          <a:bodyPr/>
          <a:lstStyle/>
          <a:p>
            <a:pPr lvl="0"/>
            <a:r>
              <a:rPr kumimoji="1" lang="en-US" altLang="ja-JP" sz="1200" kern="1200" dirty="0">
                <a:solidFill>
                  <a:schemeClr val="tx1"/>
                </a:solidFill>
                <a:effectLst/>
                <a:latin typeface="+mn-lt"/>
                <a:ea typeface="+mn-ea"/>
                <a:cs typeface="+mn-cs"/>
              </a:rPr>
              <a:t>Challenges arise due to differences in licenses and language barriers. There's a need to clarify the extent of permitted medical procedures for military medical personnel from other countries.</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Differences in medical techniques and capabilities pose a significant challenge. Standardization of medical procedures and the creation of SOPs offer partial solutions, but leadership in standardization is a topic for discussion.</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Acknowledges the inevitability of differences in pharmaceuticals and medical equipment among countries. Recognizes the challenge but highlights that joint training and surgeries enhance familiarity, allowing for quick adjustments for emergent needs such as disaster relief.</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718" rtl="0" eaLnBrk="1" fontAlgn="auto" latinLnBrk="0" hangingPunct="1">
              <a:lnSpc>
                <a:spcPct val="100000"/>
              </a:lnSpc>
              <a:spcBef>
                <a:spcPts val="0"/>
              </a:spcBef>
              <a:spcAft>
                <a:spcPts val="0"/>
              </a:spcAft>
              <a:buClrTx/>
              <a:buSzTx/>
              <a:buFontTx/>
              <a:buNone/>
              <a:tabLst/>
              <a:defRPr/>
            </a:pPr>
            <a:fld id="{EBD1C16C-FBDA-44C0-AAAE-90856B1FBE24}" type="slidenum">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914718"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703525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46113" y="798513"/>
            <a:ext cx="5327650" cy="3995737"/>
          </a:xfrm>
        </p:spPr>
      </p:sp>
      <p:sp>
        <p:nvSpPr>
          <p:cNvPr id="3" name="ノート プレースホルダー 2"/>
          <p:cNvSpPr>
            <a:spLocks noGrp="1"/>
          </p:cNvSpPr>
          <p:nvPr>
            <p:ph type="body" idx="1"/>
          </p:nvPr>
        </p:nvSpPr>
        <p:spPr/>
        <p:txBody>
          <a:bodyPr/>
          <a:lstStyle/>
          <a:p>
            <a:pPr lvl="0"/>
            <a:r>
              <a:rPr kumimoji="1" lang="en-US" altLang="ja-JP" sz="1200" kern="1200" dirty="0">
                <a:solidFill>
                  <a:schemeClr val="tx1"/>
                </a:solidFill>
                <a:effectLst/>
                <a:latin typeface="+mn-lt"/>
                <a:ea typeface="+mn-ea"/>
                <a:cs typeface="+mn-cs"/>
              </a:rPr>
              <a:t>The IPMHE is a platform for discussions in the Indo-Pacific. Japan will co-host in 2025, encouraging more engagement and discussions on Global Health.</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marL="0" marR="0" lvl="0" indent="0" algn="r" defTabSz="914718" rtl="0" eaLnBrk="1" fontAlgn="auto" latinLnBrk="0" hangingPunct="1">
              <a:lnSpc>
                <a:spcPct val="100000"/>
              </a:lnSpc>
              <a:spcBef>
                <a:spcPts val="0"/>
              </a:spcBef>
              <a:spcAft>
                <a:spcPts val="0"/>
              </a:spcAft>
              <a:buClrTx/>
              <a:buSzTx/>
              <a:buFontTx/>
              <a:buNone/>
              <a:tabLst/>
              <a:defRPr/>
            </a:pPr>
            <a:fld id="{EBD1C16C-FBDA-44C0-AAAE-90856B1FBE24}" type="slidenum">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914718"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550926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46113" y="798513"/>
            <a:ext cx="5327650" cy="3995737"/>
          </a:xfrm>
        </p:spPr>
      </p:sp>
      <p:sp>
        <p:nvSpPr>
          <p:cNvPr id="3" name="ノート プレースホルダー 2"/>
          <p:cNvSpPr>
            <a:spLocks noGrp="1"/>
          </p:cNvSpPr>
          <p:nvPr>
            <p:ph type="body" idx="1"/>
          </p:nvPr>
        </p:nvSpPr>
        <p:spPr/>
        <p:txBody>
          <a:bodyPr/>
          <a:lstStyle/>
          <a:p>
            <a:pPr lvl="0"/>
            <a:r>
              <a:rPr kumimoji="1" lang="en-US" altLang="ja-JP" sz="1200" kern="1200" dirty="0">
                <a:solidFill>
                  <a:schemeClr val="tx1"/>
                </a:solidFill>
                <a:effectLst/>
                <a:latin typeface="+mn-lt"/>
                <a:ea typeface="+mn-ea"/>
                <a:cs typeface="+mn-cs"/>
              </a:rPr>
              <a:t>Colonel </a:t>
            </a:r>
            <a:r>
              <a:rPr kumimoji="1" lang="en-US" altLang="ja-JP" sz="1200" kern="1200" dirty="0" err="1">
                <a:solidFill>
                  <a:schemeClr val="tx1"/>
                </a:solidFill>
                <a:effectLst/>
                <a:latin typeface="+mn-lt"/>
                <a:ea typeface="+mn-ea"/>
                <a:cs typeface="+mn-cs"/>
              </a:rPr>
              <a:t>Bitterman</a:t>
            </a:r>
            <a:r>
              <a:rPr kumimoji="1" lang="en-US" altLang="ja-JP" sz="1200" kern="1200" dirty="0">
                <a:solidFill>
                  <a:schemeClr val="tx1"/>
                </a:solidFill>
                <a:effectLst/>
                <a:latin typeface="+mn-lt"/>
                <a:ea typeface="+mn-ea"/>
                <a:cs typeface="+mn-cs"/>
              </a:rPr>
              <a:t> mentioned natural disasters in the Indo-Pacific. Japan also faces frequent earthquakes.</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A month ago, a big earthquake hit Noto Peninsula, causing deaths, injuries, and evacuations.</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In response, JSDF helped quickly, forming task force of 14000 personnel to help with life-saving efforts, transporting supplies, and general support. It is our crucial role to keep and check JSDF </a:t>
            </a:r>
            <a:r>
              <a:rPr kumimoji="1" lang="en-US" altLang="ja-JP" sz="1200" kern="1200" dirty="0" err="1">
                <a:solidFill>
                  <a:schemeClr val="tx1"/>
                </a:solidFill>
                <a:effectLst/>
                <a:latin typeface="+mn-lt"/>
                <a:ea typeface="+mn-ea"/>
                <a:cs typeface="+mn-cs"/>
              </a:rPr>
              <a:t>personnels</a:t>
            </a:r>
            <a:r>
              <a:rPr kumimoji="1" lang="en-US" altLang="ja-JP" sz="1200" kern="1200" dirty="0">
                <a:solidFill>
                  <a:schemeClr val="tx1"/>
                </a:solidFill>
                <a:effectLst/>
                <a:latin typeface="+mn-lt"/>
                <a:ea typeface="+mn-ea"/>
                <a:cs typeface="+mn-cs"/>
              </a:rPr>
              <a:t> health so that they can quickly join relieve activities.</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718" rtl="0" eaLnBrk="1" fontAlgn="auto" latinLnBrk="0" hangingPunct="1">
              <a:lnSpc>
                <a:spcPct val="100000"/>
              </a:lnSpc>
              <a:spcBef>
                <a:spcPts val="0"/>
              </a:spcBef>
              <a:spcAft>
                <a:spcPts val="0"/>
              </a:spcAft>
              <a:buClrTx/>
              <a:buSzTx/>
              <a:buFontTx/>
              <a:buNone/>
              <a:tabLst/>
              <a:defRPr/>
            </a:pPr>
            <a:fld id="{EBD1C16C-FBDA-44C0-AAAE-90856B1FBE24}" type="slidenum">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914718"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680321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46113" y="798513"/>
            <a:ext cx="5327650" cy="3995737"/>
          </a:xfrm>
        </p:spPr>
      </p:sp>
      <p:sp>
        <p:nvSpPr>
          <p:cNvPr id="3" name="ノート プレースホルダー 2"/>
          <p:cNvSpPr>
            <a:spLocks noGrp="1"/>
          </p:cNvSpPr>
          <p:nvPr>
            <p:ph type="body" idx="1"/>
          </p:nvPr>
        </p:nvSpPr>
        <p:spPr/>
        <p:txBody>
          <a:bodyPr/>
          <a:lstStyle/>
          <a:p>
            <a:pPr lvl="0"/>
            <a:r>
              <a:rPr kumimoji="1" lang="en-US" altLang="ja-JP" sz="1200" kern="1200" dirty="0">
                <a:solidFill>
                  <a:schemeClr val="tx1"/>
                </a:solidFill>
                <a:effectLst/>
                <a:latin typeface="+mn-lt"/>
                <a:ea typeface="+mn-ea"/>
                <a:cs typeface="+mn-cs"/>
              </a:rPr>
              <a:t>JSDF supports medical needs during this disaster, but we work closely with DMAT, a civilian medical team in Japan, and they typical takes a leading role in disaster relief.</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JSDF is responsible for healthcare in challenging locations, providing mobile medical services, and evacuations. </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In the recent earthquake, JSDF provided medical care to 660 individuals, evacuated 720 patients, and gave public health advice to 320 people.</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This teamwork comes from regular training between JSDF and DMAT.</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718" rtl="0" eaLnBrk="1" fontAlgn="auto" latinLnBrk="0" hangingPunct="1">
              <a:lnSpc>
                <a:spcPct val="100000"/>
              </a:lnSpc>
              <a:spcBef>
                <a:spcPts val="0"/>
              </a:spcBef>
              <a:spcAft>
                <a:spcPts val="0"/>
              </a:spcAft>
              <a:buClrTx/>
              <a:buSzTx/>
              <a:buFontTx/>
              <a:buNone/>
              <a:tabLst/>
              <a:defRPr/>
            </a:pPr>
            <a:fld id="{EBD1C16C-FBDA-44C0-AAAE-90856B1FBE24}" type="slidenum">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914718"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366630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46113" y="798513"/>
            <a:ext cx="5327650" cy="3995737"/>
          </a:xfrm>
        </p:spPr>
      </p:sp>
      <p:sp>
        <p:nvSpPr>
          <p:cNvPr id="3" name="ノート プレースホルダー 2"/>
          <p:cNvSpPr>
            <a:spLocks noGrp="1"/>
          </p:cNvSpPr>
          <p:nvPr>
            <p:ph type="body" idx="1"/>
          </p:nvPr>
        </p:nvSpPr>
        <p:spPr/>
        <p:txBody>
          <a:bodyPr/>
          <a:lstStyle/>
          <a:p>
            <a:pPr lvl="0"/>
            <a:r>
              <a:rPr kumimoji="1" lang="en-US" altLang="ja-JP" sz="1200" kern="1200" dirty="0">
                <a:solidFill>
                  <a:schemeClr val="tx1"/>
                </a:solidFill>
                <a:effectLst/>
                <a:latin typeface="+mn-lt"/>
                <a:ea typeface="+mn-ea"/>
                <a:cs typeface="+mn-cs"/>
              </a:rPr>
              <a:t>Many countries offered help during the earthquake, but we couldn't accept all due to accessibility issues in the affected regions.</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We thanked the U.S. forces already in Japan with capability of effective coordination with us and asked for their help in transporting supplies.</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marL="0" marR="0" lvl="0" indent="0" algn="r" defTabSz="914718" rtl="0" eaLnBrk="1" fontAlgn="auto" latinLnBrk="0" hangingPunct="1">
              <a:lnSpc>
                <a:spcPct val="100000"/>
              </a:lnSpc>
              <a:spcBef>
                <a:spcPts val="0"/>
              </a:spcBef>
              <a:spcAft>
                <a:spcPts val="0"/>
              </a:spcAft>
              <a:buClrTx/>
              <a:buSzTx/>
              <a:buFontTx/>
              <a:buNone/>
              <a:tabLst/>
              <a:defRPr/>
            </a:pPr>
            <a:fld id="{EBD1C16C-FBDA-44C0-AAAE-90856B1FBE24}" type="slidenum">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914718"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38708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46113" y="798513"/>
            <a:ext cx="5327650" cy="3995737"/>
          </a:xfrm>
        </p:spPr>
      </p:sp>
      <p:sp>
        <p:nvSpPr>
          <p:cNvPr id="3" name="ノート プレースホルダー 2"/>
          <p:cNvSpPr>
            <a:spLocks noGrp="1"/>
          </p:cNvSpPr>
          <p:nvPr>
            <p:ph type="body" idx="1"/>
          </p:nvPr>
        </p:nvSpPr>
        <p:spPr/>
        <p:txBody>
          <a:bodyPr/>
          <a:lstStyle/>
          <a:p>
            <a:pPr marL="188550" defTabSz="409456">
              <a:defRPr/>
            </a:pPr>
            <a:r>
              <a:rPr lang="en-US" altLang="ja-JP" kern="0" dirty="0">
                <a:solidFill>
                  <a:prstClr val="black"/>
                </a:solidFill>
                <a:latin typeface="ＭＳ ゴシック" panose="020B0609070205080204" pitchFamily="49" charset="-128"/>
                <a:ea typeface="ＭＳ ゴシック" panose="020B0609070205080204" pitchFamily="49" charset="-128"/>
                <a:cs typeface="Segoe UI" panose="020B0502040204020203" pitchFamily="34" charset="0"/>
              </a:rPr>
              <a:t>Last December,</a:t>
            </a:r>
            <a:r>
              <a:rPr lang="ja-JP" altLang="en-US" kern="0" dirty="0">
                <a:solidFill>
                  <a:prstClr val="black"/>
                </a:solidFill>
                <a:latin typeface="ＭＳ ゴシック" panose="020B0609070205080204" pitchFamily="49" charset="-128"/>
                <a:ea typeface="ＭＳ ゴシック" panose="020B0609070205080204" pitchFamily="49" charset="-128"/>
                <a:cs typeface="Segoe UI" panose="020B0502040204020203" pitchFamily="34" charset="0"/>
              </a:rPr>
              <a:t> </a:t>
            </a:r>
            <a:r>
              <a:rPr lang="en-US" altLang="ja-JP" kern="0" dirty="0">
                <a:solidFill>
                  <a:prstClr val="black"/>
                </a:solidFill>
                <a:latin typeface="ＭＳ ゴシック" panose="020B0609070205080204" pitchFamily="49" charset="-128"/>
                <a:ea typeface="ＭＳ ゴシック" panose="020B0609070205080204" pitchFamily="49" charset="-128"/>
                <a:cs typeface="Segoe UI" panose="020B0502040204020203" pitchFamily="34" charset="0"/>
              </a:rPr>
              <a:t>Japanese</a:t>
            </a:r>
            <a:r>
              <a:rPr lang="ja-JP" altLang="en-US" kern="0" dirty="0">
                <a:solidFill>
                  <a:prstClr val="black"/>
                </a:solidFill>
                <a:latin typeface="ＭＳ ゴシック" panose="020B0609070205080204" pitchFamily="49" charset="-128"/>
                <a:ea typeface="ＭＳ ゴシック" panose="020B0609070205080204" pitchFamily="49" charset="-128"/>
                <a:cs typeface="Segoe UI" panose="020B0502040204020203" pitchFamily="34" charset="0"/>
              </a:rPr>
              <a:t> </a:t>
            </a:r>
            <a:r>
              <a:rPr lang="en-US" altLang="ja-JP" kern="0" dirty="0">
                <a:solidFill>
                  <a:prstClr val="black"/>
                </a:solidFill>
                <a:latin typeface="ＭＳ ゴシック" panose="020B0609070205080204" pitchFamily="49" charset="-128"/>
                <a:ea typeface="ＭＳ ゴシック" panose="020B0609070205080204" pitchFamily="49" charset="-128"/>
                <a:cs typeface="Segoe UI" panose="020B0502040204020203" pitchFamily="34" charset="0"/>
              </a:rPr>
              <a:t>government</a:t>
            </a:r>
            <a:r>
              <a:rPr lang="ja-JP" altLang="en-US" kern="0" dirty="0">
                <a:solidFill>
                  <a:prstClr val="black"/>
                </a:solidFill>
                <a:latin typeface="ＭＳ ゴシック" panose="020B0609070205080204" pitchFamily="49" charset="-128"/>
                <a:ea typeface="ＭＳ ゴシック" panose="020B0609070205080204" pitchFamily="49" charset="-128"/>
                <a:cs typeface="Segoe UI" panose="020B0502040204020203" pitchFamily="34" charset="0"/>
              </a:rPr>
              <a:t> </a:t>
            </a:r>
            <a:r>
              <a:rPr lang="en-US" altLang="ja-JP" kern="0" dirty="0">
                <a:solidFill>
                  <a:prstClr val="black"/>
                </a:solidFill>
                <a:latin typeface="ＭＳ ゴシック" panose="020B0609070205080204" pitchFamily="49" charset="-128"/>
                <a:ea typeface="ＭＳ ゴシック" panose="020B0609070205080204" pitchFamily="49" charset="-128"/>
                <a:cs typeface="Segoe UI" panose="020B0502040204020203" pitchFamily="34" charset="0"/>
              </a:rPr>
              <a:t>finalized three documents to</a:t>
            </a:r>
            <a:r>
              <a:rPr lang="ja-JP" altLang="en-US" kern="0" dirty="0">
                <a:solidFill>
                  <a:prstClr val="black"/>
                </a:solidFill>
                <a:latin typeface="ＭＳ ゴシック" panose="020B0609070205080204" pitchFamily="49" charset="-128"/>
                <a:ea typeface="ＭＳ ゴシック" panose="020B0609070205080204" pitchFamily="49" charset="-128"/>
                <a:cs typeface="Segoe UI" panose="020B0502040204020203" pitchFamily="34" charset="0"/>
              </a:rPr>
              <a:t> </a:t>
            </a:r>
            <a:r>
              <a:rPr lang="en-US" altLang="ja-JP" kern="0" dirty="0">
                <a:solidFill>
                  <a:prstClr val="black"/>
                </a:solidFill>
                <a:latin typeface="ＭＳ ゴシック" panose="020B0609070205080204" pitchFamily="49" charset="-128"/>
                <a:ea typeface="ＭＳ ゴシック" panose="020B0609070205080204" pitchFamily="49" charset="-128"/>
                <a:cs typeface="Segoe UI" panose="020B0502040204020203" pitchFamily="34" charset="0"/>
              </a:rPr>
              <a:t> further</a:t>
            </a:r>
            <a:r>
              <a:rPr lang="ja-JP" altLang="en-US" kern="0" dirty="0">
                <a:solidFill>
                  <a:prstClr val="black"/>
                </a:solidFill>
                <a:latin typeface="ＭＳ ゴシック" panose="020B0609070205080204" pitchFamily="49" charset="-128"/>
                <a:ea typeface="ＭＳ ゴシック" panose="020B0609070205080204" pitchFamily="49" charset="-128"/>
                <a:cs typeface="Segoe UI" panose="020B0502040204020203" pitchFamily="34" charset="0"/>
              </a:rPr>
              <a:t> </a:t>
            </a:r>
            <a:r>
              <a:rPr lang="en-US" altLang="ja-JP" kern="0" dirty="0">
                <a:solidFill>
                  <a:prstClr val="black"/>
                </a:solidFill>
                <a:latin typeface="ＭＳ ゴシック" panose="020B0609070205080204" pitchFamily="49" charset="-128"/>
                <a:ea typeface="ＭＳ ゴシック" panose="020B0609070205080204" pitchFamily="49" charset="-128"/>
                <a:cs typeface="Segoe UI" panose="020B0502040204020203" pitchFamily="34" charset="0"/>
              </a:rPr>
              <a:t>strengthen</a:t>
            </a:r>
            <a:r>
              <a:rPr lang="ja-JP" altLang="en-US" kern="0" dirty="0">
                <a:solidFill>
                  <a:prstClr val="black"/>
                </a:solidFill>
                <a:latin typeface="ＭＳ ゴシック" panose="020B0609070205080204" pitchFamily="49" charset="-128"/>
                <a:ea typeface="ＭＳ ゴシック" panose="020B0609070205080204" pitchFamily="49" charset="-128"/>
                <a:cs typeface="Segoe UI" panose="020B0502040204020203" pitchFamily="34" charset="0"/>
              </a:rPr>
              <a:t> </a:t>
            </a:r>
            <a:r>
              <a:rPr lang="en-US" altLang="ja-JP" kern="0" dirty="0">
                <a:solidFill>
                  <a:prstClr val="black"/>
                </a:solidFill>
                <a:latin typeface="ＭＳ ゴシック" panose="020B0609070205080204" pitchFamily="49" charset="-128"/>
                <a:ea typeface="ＭＳ ゴシック" panose="020B0609070205080204" pitchFamily="49" charset="-128"/>
                <a:cs typeface="Segoe UI" panose="020B0502040204020203" pitchFamily="34" charset="0"/>
              </a:rPr>
              <a:t>the</a:t>
            </a:r>
            <a:r>
              <a:rPr lang="ja-JP" altLang="en-US" kern="0" dirty="0">
                <a:solidFill>
                  <a:prstClr val="black"/>
                </a:solidFill>
                <a:latin typeface="ＭＳ ゴシック" panose="020B0609070205080204" pitchFamily="49" charset="-128"/>
                <a:ea typeface="ＭＳ ゴシック" panose="020B0609070205080204" pitchFamily="49" charset="-128"/>
                <a:cs typeface="Segoe UI" panose="020B0502040204020203" pitchFamily="34" charset="0"/>
              </a:rPr>
              <a:t> </a:t>
            </a:r>
            <a:r>
              <a:rPr lang="en-US" altLang="ja-JP" kern="0" dirty="0">
                <a:solidFill>
                  <a:prstClr val="black"/>
                </a:solidFill>
                <a:latin typeface="ＭＳ ゴシック" panose="020B0609070205080204" pitchFamily="49" charset="-128"/>
                <a:ea typeface="ＭＳ ゴシック" panose="020B0609070205080204" pitchFamily="49" charset="-128"/>
                <a:cs typeface="Segoe UI" panose="020B0502040204020203" pitchFamily="34" charset="0"/>
              </a:rPr>
              <a:t>defense</a:t>
            </a:r>
            <a:r>
              <a:rPr lang="ja-JP" altLang="en-US" kern="0" dirty="0">
                <a:solidFill>
                  <a:prstClr val="black"/>
                </a:solidFill>
                <a:latin typeface="ＭＳ ゴシック" panose="020B0609070205080204" pitchFamily="49" charset="-128"/>
                <a:ea typeface="ＭＳ ゴシック" panose="020B0609070205080204" pitchFamily="49" charset="-128"/>
                <a:cs typeface="Segoe UI" panose="020B0502040204020203" pitchFamily="34" charset="0"/>
              </a:rPr>
              <a:t> </a:t>
            </a:r>
            <a:r>
              <a:rPr lang="en-US" altLang="ja-JP" kern="0" dirty="0">
                <a:solidFill>
                  <a:prstClr val="black"/>
                </a:solidFill>
                <a:latin typeface="ＭＳ ゴシック" panose="020B0609070205080204" pitchFamily="49" charset="-128"/>
                <a:ea typeface="ＭＳ ゴシック" panose="020B0609070205080204" pitchFamily="49" charset="-128"/>
                <a:cs typeface="Segoe UI" panose="020B0502040204020203" pitchFamily="34" charset="0"/>
              </a:rPr>
              <a:t>power. Defense budget increased 2.5 times in the next five years. </a:t>
            </a:r>
          </a:p>
          <a:p>
            <a:pPr marL="188550" defTabSz="409456">
              <a:defRPr/>
            </a:pPr>
            <a:r>
              <a:rPr lang="en-US" altLang="ja-JP" kern="0" dirty="0">
                <a:solidFill>
                  <a:prstClr val="black"/>
                </a:solidFill>
                <a:latin typeface="ＭＳ ゴシック" panose="020B0609070205080204" pitchFamily="49" charset="-128"/>
                <a:ea typeface="ＭＳ ゴシック" panose="020B0609070205080204" pitchFamily="49" charset="-128"/>
                <a:cs typeface="Segoe UI" panose="020B0502040204020203" pitchFamily="34" charset="0"/>
              </a:rPr>
              <a:t>Our national defense strategy is developed by three approaches, strengthening Japan’s defense architecture, the deterrence and response capabilities of the Japan-U.S. Alliance, and collaboration with like-minded countries and others  </a:t>
            </a:r>
          </a:p>
        </p:txBody>
      </p:sp>
      <p:sp>
        <p:nvSpPr>
          <p:cNvPr id="4" name="スライド番号プレースホルダー 3"/>
          <p:cNvSpPr>
            <a:spLocks noGrp="1"/>
          </p:cNvSpPr>
          <p:nvPr>
            <p:ph type="sldNum" sz="quarter" idx="10"/>
          </p:nvPr>
        </p:nvSpPr>
        <p:spPr/>
        <p:txBody>
          <a:bodyPr/>
          <a:lstStyle/>
          <a:p>
            <a:pPr marL="0" marR="0" lvl="0" indent="0" algn="r" defTabSz="914718" rtl="0" eaLnBrk="1" fontAlgn="auto" latinLnBrk="0" hangingPunct="1">
              <a:lnSpc>
                <a:spcPct val="100000"/>
              </a:lnSpc>
              <a:spcBef>
                <a:spcPts val="0"/>
              </a:spcBef>
              <a:spcAft>
                <a:spcPts val="0"/>
              </a:spcAft>
              <a:buClrTx/>
              <a:buSzTx/>
              <a:buFontTx/>
              <a:buNone/>
              <a:tabLst/>
              <a:defRPr/>
            </a:pPr>
            <a:fld id="{EBD1C16C-FBDA-44C0-AAAE-90856B1FBE24}" type="slidenum">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914718"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820209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r>
              <a:rPr kumimoji="1" lang="en-US" altLang="ja-JP" sz="1200" kern="1200" dirty="0">
                <a:solidFill>
                  <a:schemeClr val="tx1"/>
                </a:solidFill>
                <a:effectLst/>
                <a:latin typeface="+mn-lt"/>
                <a:ea typeface="+mn-ea"/>
                <a:cs typeface="+mn-cs"/>
              </a:rPr>
              <a:t>Japan and the U.S. have been training together for a long time. </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The </a:t>
            </a:r>
            <a:r>
              <a:rPr kumimoji="1" lang="en-US" altLang="ja-JP" sz="1200" kern="1200" dirty="0" err="1">
                <a:solidFill>
                  <a:schemeClr val="tx1"/>
                </a:solidFill>
                <a:effectLst/>
                <a:latin typeface="+mn-lt"/>
                <a:ea typeface="+mn-ea"/>
                <a:cs typeface="+mn-cs"/>
              </a:rPr>
              <a:t>Yamasakura</a:t>
            </a:r>
            <a:r>
              <a:rPr kumimoji="1" lang="en-US" altLang="ja-JP" sz="1200" kern="1200" dirty="0">
                <a:solidFill>
                  <a:schemeClr val="tx1"/>
                </a:solidFill>
                <a:effectLst/>
                <a:latin typeface="+mn-lt"/>
                <a:ea typeface="+mn-ea"/>
                <a:cs typeface="+mn-cs"/>
              </a:rPr>
              <a:t> exercise is a representative command post training, with the participation of the Australian and Filipino military starting this year. In field exercises, there are Orient Shield with the U.S. Army and Resolute Dragon with the U.S. Marine Corps, both incorporating medical training. </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The upper part shows scenes of joint surgery and blood transfusion. Given the different licenses, it is necessary for each country to define the extent to which foreign military medical personnel are allowed to perform medical procedures. The lower part depicts patient transport and triage, emphasizing that understanding each other's capabilities and capacities smooth coordination, applicable not only in military exercises but also in disaster relief.</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E41EE4-E0CE-4904-87C8-4A0F24D3F15A}"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064844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46113" y="798513"/>
            <a:ext cx="5327650" cy="3995737"/>
          </a:xfrm>
        </p:spPr>
      </p:sp>
      <p:sp>
        <p:nvSpPr>
          <p:cNvPr id="3" name="ノート プレースホルダー 2"/>
          <p:cNvSpPr>
            <a:spLocks noGrp="1"/>
          </p:cNvSpPr>
          <p:nvPr>
            <p:ph type="body" idx="1"/>
          </p:nvPr>
        </p:nvSpPr>
        <p:spPr/>
        <p:txBody>
          <a:bodyPr/>
          <a:lstStyle/>
          <a:p>
            <a:pPr lvl="0"/>
            <a:r>
              <a:rPr kumimoji="1" lang="en-US" altLang="ja-JP" sz="1200" kern="1200" dirty="0">
                <a:solidFill>
                  <a:schemeClr val="tx1"/>
                </a:solidFill>
                <a:effectLst/>
                <a:latin typeface="+mn-lt"/>
                <a:ea typeface="+mn-ea"/>
                <a:cs typeface="+mn-cs"/>
              </a:rPr>
              <a:t>Working closely with partner nations is vital. JSDF participates in ADMM+ training and supports allied countries.</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Operating within the ADMM+ PKO working group, recent engagements in Vietnam involve joint training sessions, particularly emphasizing frontline treatments. Our contribution to ADMM+ covers military medicine and HA/DR as well.</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718" rtl="0" eaLnBrk="1" fontAlgn="auto" latinLnBrk="0" hangingPunct="1">
              <a:lnSpc>
                <a:spcPct val="100000"/>
              </a:lnSpc>
              <a:spcBef>
                <a:spcPts val="0"/>
              </a:spcBef>
              <a:spcAft>
                <a:spcPts val="0"/>
              </a:spcAft>
              <a:buClrTx/>
              <a:buSzTx/>
              <a:buFontTx/>
              <a:buNone/>
              <a:tabLst/>
              <a:defRPr/>
            </a:pPr>
            <a:fld id="{EBD1C16C-FBDA-44C0-AAAE-90856B1FBE24}" type="slidenum">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914718"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227881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r>
              <a:rPr kumimoji="1" lang="en-US" altLang="ja-JP" sz="1200" kern="1200" dirty="0">
                <a:solidFill>
                  <a:schemeClr val="tx1"/>
                </a:solidFill>
                <a:effectLst/>
                <a:latin typeface="+mn-lt"/>
                <a:ea typeface="+mn-ea"/>
                <a:cs typeface="+mn-cs"/>
              </a:rPr>
              <a:t>This slide shows JSDF’s ongoing efforts in capacity-building support.</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In the Indo-Pacific region, we emphasize non-military aspects like medical support, infrastructure development, and cultural initiatives, including music.</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The pink area highlights our significant engagement in the medical field.</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E41EE4-E0CE-4904-87C8-4A0F24D3F15A}"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743708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46113" y="798513"/>
            <a:ext cx="5327650" cy="399573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a:p>
            <a:pPr lvl="0"/>
            <a:r>
              <a:rPr kumimoji="1" lang="en-US" altLang="ja-JP" sz="1200" kern="1200" dirty="0">
                <a:solidFill>
                  <a:schemeClr val="tx1"/>
                </a:solidFill>
                <a:effectLst/>
                <a:latin typeface="+mn-lt"/>
                <a:ea typeface="+mn-ea"/>
                <a:cs typeface="+mn-cs"/>
              </a:rPr>
              <a:t>In Mongolia, JSDF helps in disaster training </a:t>
            </a:r>
            <a:r>
              <a:rPr kumimoji="1" lang="en-US" altLang="ja-JP" sz="1200" kern="1200">
                <a:solidFill>
                  <a:schemeClr val="tx1"/>
                </a:solidFill>
                <a:effectLst/>
                <a:latin typeface="+mn-lt"/>
                <a:ea typeface="+mn-ea"/>
                <a:cs typeface="+mn-cs"/>
              </a:rPr>
              <a:t>organized by </a:t>
            </a:r>
            <a:r>
              <a:rPr kumimoji="1" lang="en-US" altLang="ja-JP" sz="1200" kern="1200" dirty="0">
                <a:solidFill>
                  <a:schemeClr val="tx1"/>
                </a:solidFill>
                <a:effectLst/>
                <a:latin typeface="+mn-lt"/>
                <a:ea typeface="+mn-ea"/>
                <a:cs typeface="+mn-cs"/>
              </a:rPr>
              <a:t>military hospitals, offers training observation opportunities at the JSDF Central Hospital, and supports planning.</a:t>
            </a:r>
            <a:endParaRPr kumimoji="1" lang="ja-JP"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In Laos and Fiji, we provide educational support for frontline medical techniques on the battlefield.</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718" rtl="0" eaLnBrk="1" fontAlgn="auto" latinLnBrk="0" hangingPunct="1">
              <a:lnSpc>
                <a:spcPct val="100000"/>
              </a:lnSpc>
              <a:spcBef>
                <a:spcPts val="0"/>
              </a:spcBef>
              <a:spcAft>
                <a:spcPts val="0"/>
              </a:spcAft>
              <a:buClrTx/>
              <a:buSzTx/>
              <a:buFontTx/>
              <a:buNone/>
              <a:tabLst/>
              <a:defRPr/>
            </a:pPr>
            <a:fld id="{EBD1C16C-FBDA-44C0-AAAE-90856B1FBE24}" type="slidenum">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914718"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411948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sz="2000" b="1" i="0">
                <a:solidFill>
                  <a:schemeClr val="tx1"/>
                </a:solidFill>
                <a:latin typeface="Arial"/>
                <a:cs typeface="Arial"/>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2/11/2024</a:t>
            </a:fld>
            <a:endParaRPr lang="en-US"/>
          </a:p>
        </p:txBody>
      </p:sp>
      <p:sp>
        <p:nvSpPr>
          <p:cNvPr id="6" name="Holder 6"/>
          <p:cNvSpPr>
            <a:spLocks noGrp="1"/>
          </p:cNvSpPr>
          <p:nvPr>
            <p:ph type="sldNum" sz="quarter" idx="7"/>
          </p:nvPr>
        </p:nvSpPr>
        <p:spPr/>
        <p:txBody>
          <a:bodyPr lIns="0" tIns="0" rIns="0" bIns="0"/>
          <a:lstStyle>
            <a:lvl1pPr>
              <a:defRPr sz="1400" b="1" i="1">
                <a:solidFill>
                  <a:schemeClr val="tx1"/>
                </a:solidFill>
                <a:latin typeface="Times New Roman"/>
                <a:cs typeface="Times New Roman"/>
              </a:defRPr>
            </a:lvl1pPr>
          </a:lstStyle>
          <a:p>
            <a:pPr marL="81915">
              <a:lnSpc>
                <a:spcPts val="1635"/>
              </a:lnSpc>
            </a:pPr>
            <a:fld id="{81D60167-4931-47E6-BA6A-407CBD079E47}" type="slidenum">
              <a:rPr dirty="0"/>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C81C62-6015-48FE-AFA0-FA6BFE2D138B}"/>
              </a:ext>
            </a:extLst>
          </p:cNvPr>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D221C8A-3B3D-4917-8105-DE7059A17A10}"/>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FDAC962-4E9F-4D88-8C4C-2438CB4B0EAD}"/>
              </a:ext>
            </a:extLst>
          </p:cNvPr>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F6881094-D9A8-4ABA-ADEC-EFE0F322F724}"/>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2F02279F-F390-42D9-8251-C9A8F21FFD22}"/>
              </a:ext>
            </a:extLst>
          </p:cNvPr>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76413B9-C407-4C44-82E1-D4EF735BD365}"/>
              </a:ext>
            </a:extLst>
          </p:cNvPr>
          <p:cNvSpPr>
            <a:spLocks noGrp="1"/>
          </p:cNvSpPr>
          <p:nvPr>
            <p:ph type="dt" sz="half" idx="10"/>
          </p:nvPr>
        </p:nvSpPr>
        <p:spPr/>
        <p:txBody>
          <a:bodyPr/>
          <a:lstStyle/>
          <a:p>
            <a:fld id="{F9E3AB27-2CE0-4CFF-B3B2-9CC6291FF161}" type="datetimeFigureOut">
              <a:rPr kumimoji="1" lang="ja-JP" altLang="en-US" smtClean="0"/>
              <a:t>2024/2/11</a:t>
            </a:fld>
            <a:endParaRPr kumimoji="1" lang="ja-JP" altLang="en-US"/>
          </a:p>
        </p:txBody>
      </p:sp>
      <p:sp>
        <p:nvSpPr>
          <p:cNvPr id="8" name="フッター プレースホルダー 7">
            <a:extLst>
              <a:ext uri="{FF2B5EF4-FFF2-40B4-BE49-F238E27FC236}">
                <a16:creationId xmlns:a16="http://schemas.microsoft.com/office/drawing/2014/main" id="{49E627DD-5C5A-4EC4-93A3-0533DC4F8822}"/>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6939994-56E6-417D-9EBA-55B9F1D2D933}"/>
              </a:ext>
            </a:extLst>
          </p:cNvPr>
          <p:cNvSpPr>
            <a:spLocks noGrp="1"/>
          </p:cNvSpPr>
          <p:nvPr>
            <p:ph type="sldNum" sz="quarter" idx="12"/>
          </p:nvPr>
        </p:nvSpPr>
        <p:spPr/>
        <p:txBody>
          <a:bodyPr/>
          <a:lstStyle/>
          <a:p>
            <a:fld id="{7A5D7459-2F55-43A4-830D-6CF0C6C75626}" type="slidenum">
              <a:rPr kumimoji="1" lang="ja-JP" altLang="en-US" smtClean="0"/>
              <a:t>‹#›</a:t>
            </a:fld>
            <a:endParaRPr kumimoji="1" lang="ja-JP" altLang="en-US"/>
          </a:p>
        </p:txBody>
      </p:sp>
    </p:spTree>
    <p:extLst>
      <p:ext uri="{BB962C8B-B14F-4D97-AF65-F5344CB8AC3E}">
        <p14:creationId xmlns:p14="http://schemas.microsoft.com/office/powerpoint/2010/main" val="1776301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0C0883-34F0-4540-A5C7-C41E818B29D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AA71D18-4195-4A58-96B0-250282D09B1A}"/>
              </a:ext>
            </a:extLst>
          </p:cNvPr>
          <p:cNvSpPr>
            <a:spLocks noGrp="1"/>
          </p:cNvSpPr>
          <p:nvPr>
            <p:ph type="dt" sz="half" idx="10"/>
          </p:nvPr>
        </p:nvSpPr>
        <p:spPr/>
        <p:txBody>
          <a:bodyPr/>
          <a:lstStyle/>
          <a:p>
            <a:fld id="{F9E3AB27-2CE0-4CFF-B3B2-9CC6291FF161}" type="datetimeFigureOut">
              <a:rPr kumimoji="1" lang="ja-JP" altLang="en-US" smtClean="0"/>
              <a:t>2024/2/11</a:t>
            </a:fld>
            <a:endParaRPr kumimoji="1" lang="ja-JP" altLang="en-US"/>
          </a:p>
        </p:txBody>
      </p:sp>
      <p:sp>
        <p:nvSpPr>
          <p:cNvPr id="4" name="フッター プレースホルダー 3">
            <a:extLst>
              <a:ext uri="{FF2B5EF4-FFF2-40B4-BE49-F238E27FC236}">
                <a16:creationId xmlns:a16="http://schemas.microsoft.com/office/drawing/2014/main" id="{A91D2F15-6685-4E24-9926-2FC9B23BF021}"/>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6DA0454-40C0-4907-961F-EC20ECD076B0}"/>
              </a:ext>
            </a:extLst>
          </p:cNvPr>
          <p:cNvSpPr>
            <a:spLocks noGrp="1"/>
          </p:cNvSpPr>
          <p:nvPr>
            <p:ph type="sldNum" sz="quarter" idx="12"/>
          </p:nvPr>
        </p:nvSpPr>
        <p:spPr/>
        <p:txBody>
          <a:bodyPr/>
          <a:lstStyle/>
          <a:p>
            <a:fld id="{7A5D7459-2F55-43A4-830D-6CF0C6C75626}" type="slidenum">
              <a:rPr kumimoji="1" lang="ja-JP" altLang="en-US" smtClean="0"/>
              <a:t>‹#›</a:t>
            </a:fld>
            <a:endParaRPr kumimoji="1" lang="ja-JP" altLang="en-US"/>
          </a:p>
        </p:txBody>
      </p:sp>
    </p:spTree>
    <p:extLst>
      <p:ext uri="{BB962C8B-B14F-4D97-AF65-F5344CB8AC3E}">
        <p14:creationId xmlns:p14="http://schemas.microsoft.com/office/powerpoint/2010/main" val="3466456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4EEB365-C99D-4217-8004-30C02962674D}"/>
              </a:ext>
            </a:extLst>
          </p:cNvPr>
          <p:cNvSpPr>
            <a:spLocks noGrp="1"/>
          </p:cNvSpPr>
          <p:nvPr>
            <p:ph type="dt" sz="half" idx="10"/>
          </p:nvPr>
        </p:nvSpPr>
        <p:spPr/>
        <p:txBody>
          <a:bodyPr/>
          <a:lstStyle/>
          <a:p>
            <a:fld id="{F9E3AB27-2CE0-4CFF-B3B2-9CC6291FF161}" type="datetimeFigureOut">
              <a:rPr kumimoji="1" lang="ja-JP" altLang="en-US" smtClean="0"/>
              <a:t>2024/2/11</a:t>
            </a:fld>
            <a:endParaRPr kumimoji="1" lang="ja-JP" altLang="en-US"/>
          </a:p>
        </p:txBody>
      </p:sp>
      <p:sp>
        <p:nvSpPr>
          <p:cNvPr id="3" name="フッター プレースホルダー 2">
            <a:extLst>
              <a:ext uri="{FF2B5EF4-FFF2-40B4-BE49-F238E27FC236}">
                <a16:creationId xmlns:a16="http://schemas.microsoft.com/office/drawing/2014/main" id="{DC178D11-675E-49FD-BCD0-A40BCC72A36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B99D6C6-837F-44A2-BDA2-358D48866394}"/>
              </a:ext>
            </a:extLst>
          </p:cNvPr>
          <p:cNvSpPr>
            <a:spLocks noGrp="1"/>
          </p:cNvSpPr>
          <p:nvPr>
            <p:ph type="sldNum" sz="quarter" idx="12"/>
          </p:nvPr>
        </p:nvSpPr>
        <p:spPr/>
        <p:txBody>
          <a:bodyPr/>
          <a:lstStyle/>
          <a:p>
            <a:fld id="{7A5D7459-2F55-43A4-830D-6CF0C6C75626}" type="slidenum">
              <a:rPr kumimoji="1" lang="ja-JP" altLang="en-US" smtClean="0"/>
              <a:t>‹#›</a:t>
            </a:fld>
            <a:endParaRPr kumimoji="1" lang="ja-JP" altLang="en-US"/>
          </a:p>
        </p:txBody>
      </p:sp>
    </p:spTree>
    <p:extLst>
      <p:ext uri="{BB962C8B-B14F-4D97-AF65-F5344CB8AC3E}">
        <p14:creationId xmlns:p14="http://schemas.microsoft.com/office/powerpoint/2010/main" val="16494301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6A9458-C584-4348-9F11-D0C09793C88D}"/>
              </a:ext>
            </a:extLst>
          </p:cNvPr>
          <p:cNvSpPr>
            <a:spLocks noGrp="1"/>
          </p:cNvSpPr>
          <p:nvPr>
            <p:ph type="title"/>
          </p:nvPr>
        </p:nvSpPr>
        <p:spPr>
          <a:xfrm>
            <a:off x="629841" y="457200"/>
            <a:ext cx="2949178"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6E9F992-F5A3-4A64-8329-D36A1FFE5B56}"/>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4B5C8B4D-D92C-4E38-8786-45CAF22FA30C}"/>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BCDA3F2-9474-48EA-99D6-63A00979C557}"/>
              </a:ext>
            </a:extLst>
          </p:cNvPr>
          <p:cNvSpPr>
            <a:spLocks noGrp="1"/>
          </p:cNvSpPr>
          <p:nvPr>
            <p:ph type="dt" sz="half" idx="10"/>
          </p:nvPr>
        </p:nvSpPr>
        <p:spPr/>
        <p:txBody>
          <a:bodyPr/>
          <a:lstStyle/>
          <a:p>
            <a:fld id="{F9E3AB27-2CE0-4CFF-B3B2-9CC6291FF161}" type="datetimeFigureOut">
              <a:rPr kumimoji="1" lang="ja-JP" altLang="en-US" smtClean="0"/>
              <a:t>2024/2/11</a:t>
            </a:fld>
            <a:endParaRPr kumimoji="1" lang="ja-JP" altLang="en-US"/>
          </a:p>
        </p:txBody>
      </p:sp>
      <p:sp>
        <p:nvSpPr>
          <p:cNvPr id="6" name="フッター プレースホルダー 5">
            <a:extLst>
              <a:ext uri="{FF2B5EF4-FFF2-40B4-BE49-F238E27FC236}">
                <a16:creationId xmlns:a16="http://schemas.microsoft.com/office/drawing/2014/main" id="{449D9E91-5792-4E85-8EA8-BC37C306EE1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7DA44B7-C0AC-49FF-8364-E402F25750E9}"/>
              </a:ext>
            </a:extLst>
          </p:cNvPr>
          <p:cNvSpPr>
            <a:spLocks noGrp="1"/>
          </p:cNvSpPr>
          <p:nvPr>
            <p:ph type="sldNum" sz="quarter" idx="12"/>
          </p:nvPr>
        </p:nvSpPr>
        <p:spPr/>
        <p:txBody>
          <a:bodyPr/>
          <a:lstStyle/>
          <a:p>
            <a:fld id="{7A5D7459-2F55-43A4-830D-6CF0C6C75626}" type="slidenum">
              <a:rPr kumimoji="1" lang="ja-JP" altLang="en-US" smtClean="0"/>
              <a:t>‹#›</a:t>
            </a:fld>
            <a:endParaRPr kumimoji="1" lang="ja-JP" altLang="en-US"/>
          </a:p>
        </p:txBody>
      </p:sp>
    </p:spTree>
    <p:extLst>
      <p:ext uri="{BB962C8B-B14F-4D97-AF65-F5344CB8AC3E}">
        <p14:creationId xmlns:p14="http://schemas.microsoft.com/office/powerpoint/2010/main" val="464321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13B866-E3C5-4CC8-B684-45D10ABC4135}"/>
              </a:ext>
            </a:extLst>
          </p:cNvPr>
          <p:cNvSpPr>
            <a:spLocks noGrp="1"/>
          </p:cNvSpPr>
          <p:nvPr>
            <p:ph type="title"/>
          </p:nvPr>
        </p:nvSpPr>
        <p:spPr>
          <a:xfrm>
            <a:off x="629841" y="457200"/>
            <a:ext cx="2949178"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946E6C27-BCF1-4129-B084-A4ACE85F8E96}"/>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62B108D7-A5B2-411E-8180-0D5F4F68318F}"/>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0846258-6FFF-4EC1-A9D2-3A2E760A7D02}"/>
              </a:ext>
            </a:extLst>
          </p:cNvPr>
          <p:cNvSpPr>
            <a:spLocks noGrp="1"/>
          </p:cNvSpPr>
          <p:nvPr>
            <p:ph type="dt" sz="half" idx="10"/>
          </p:nvPr>
        </p:nvSpPr>
        <p:spPr/>
        <p:txBody>
          <a:bodyPr/>
          <a:lstStyle/>
          <a:p>
            <a:fld id="{F9E3AB27-2CE0-4CFF-B3B2-9CC6291FF161}" type="datetimeFigureOut">
              <a:rPr kumimoji="1" lang="ja-JP" altLang="en-US" smtClean="0"/>
              <a:t>2024/2/11</a:t>
            </a:fld>
            <a:endParaRPr kumimoji="1" lang="ja-JP" altLang="en-US"/>
          </a:p>
        </p:txBody>
      </p:sp>
      <p:sp>
        <p:nvSpPr>
          <p:cNvPr id="6" name="フッター プレースホルダー 5">
            <a:extLst>
              <a:ext uri="{FF2B5EF4-FFF2-40B4-BE49-F238E27FC236}">
                <a16:creationId xmlns:a16="http://schemas.microsoft.com/office/drawing/2014/main" id="{650ED368-42E0-4667-BA12-73B026D17C8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C8E4D16-F35F-41C0-AA3B-B85EA8559D54}"/>
              </a:ext>
            </a:extLst>
          </p:cNvPr>
          <p:cNvSpPr>
            <a:spLocks noGrp="1"/>
          </p:cNvSpPr>
          <p:nvPr>
            <p:ph type="sldNum" sz="quarter" idx="12"/>
          </p:nvPr>
        </p:nvSpPr>
        <p:spPr/>
        <p:txBody>
          <a:bodyPr/>
          <a:lstStyle/>
          <a:p>
            <a:fld id="{7A5D7459-2F55-43A4-830D-6CF0C6C75626}" type="slidenum">
              <a:rPr kumimoji="1" lang="ja-JP" altLang="en-US" smtClean="0"/>
              <a:t>‹#›</a:t>
            </a:fld>
            <a:endParaRPr kumimoji="1" lang="ja-JP" altLang="en-US"/>
          </a:p>
        </p:txBody>
      </p:sp>
    </p:spTree>
    <p:extLst>
      <p:ext uri="{BB962C8B-B14F-4D97-AF65-F5344CB8AC3E}">
        <p14:creationId xmlns:p14="http://schemas.microsoft.com/office/powerpoint/2010/main" val="3219766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F8CE00-E345-4D45-BDCE-BDBF6E7AD9B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7D0C5DA-6E20-40D3-B6CD-2347032792F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6E44040-5350-41B4-BC8E-069446C34207}"/>
              </a:ext>
            </a:extLst>
          </p:cNvPr>
          <p:cNvSpPr>
            <a:spLocks noGrp="1"/>
          </p:cNvSpPr>
          <p:nvPr>
            <p:ph type="dt" sz="half" idx="10"/>
          </p:nvPr>
        </p:nvSpPr>
        <p:spPr/>
        <p:txBody>
          <a:bodyPr/>
          <a:lstStyle/>
          <a:p>
            <a:fld id="{F9E3AB27-2CE0-4CFF-B3B2-9CC6291FF161}" type="datetimeFigureOut">
              <a:rPr kumimoji="1" lang="ja-JP" altLang="en-US" smtClean="0"/>
              <a:t>2024/2/11</a:t>
            </a:fld>
            <a:endParaRPr kumimoji="1" lang="ja-JP" altLang="en-US"/>
          </a:p>
        </p:txBody>
      </p:sp>
      <p:sp>
        <p:nvSpPr>
          <p:cNvPr id="5" name="フッター プレースホルダー 4">
            <a:extLst>
              <a:ext uri="{FF2B5EF4-FFF2-40B4-BE49-F238E27FC236}">
                <a16:creationId xmlns:a16="http://schemas.microsoft.com/office/drawing/2014/main" id="{0CA8CB7C-A5C4-4D56-B0D6-7675AF2D149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2EE3109-0127-45BB-AC4E-91B4AF1FFBC8}"/>
              </a:ext>
            </a:extLst>
          </p:cNvPr>
          <p:cNvSpPr>
            <a:spLocks noGrp="1"/>
          </p:cNvSpPr>
          <p:nvPr>
            <p:ph type="sldNum" sz="quarter" idx="12"/>
          </p:nvPr>
        </p:nvSpPr>
        <p:spPr/>
        <p:txBody>
          <a:bodyPr/>
          <a:lstStyle/>
          <a:p>
            <a:fld id="{7A5D7459-2F55-43A4-830D-6CF0C6C75626}" type="slidenum">
              <a:rPr kumimoji="1" lang="ja-JP" altLang="en-US" smtClean="0"/>
              <a:t>‹#›</a:t>
            </a:fld>
            <a:endParaRPr kumimoji="1" lang="ja-JP" altLang="en-US"/>
          </a:p>
        </p:txBody>
      </p:sp>
    </p:spTree>
    <p:extLst>
      <p:ext uri="{BB962C8B-B14F-4D97-AF65-F5344CB8AC3E}">
        <p14:creationId xmlns:p14="http://schemas.microsoft.com/office/powerpoint/2010/main" val="3563692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72CA758E-FE9D-463F-AAFE-9C75683CFB83}"/>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2E6B806-9684-4053-9380-236C563D5962}"/>
              </a:ext>
            </a:extLst>
          </p:cNvPr>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6BA9B2B-E5B7-4F66-9879-A2178E485508}"/>
              </a:ext>
            </a:extLst>
          </p:cNvPr>
          <p:cNvSpPr>
            <a:spLocks noGrp="1"/>
          </p:cNvSpPr>
          <p:nvPr>
            <p:ph type="dt" sz="half" idx="10"/>
          </p:nvPr>
        </p:nvSpPr>
        <p:spPr/>
        <p:txBody>
          <a:bodyPr/>
          <a:lstStyle/>
          <a:p>
            <a:fld id="{F9E3AB27-2CE0-4CFF-B3B2-9CC6291FF161}" type="datetimeFigureOut">
              <a:rPr kumimoji="1" lang="ja-JP" altLang="en-US" smtClean="0"/>
              <a:t>2024/2/11</a:t>
            </a:fld>
            <a:endParaRPr kumimoji="1" lang="ja-JP" altLang="en-US"/>
          </a:p>
        </p:txBody>
      </p:sp>
      <p:sp>
        <p:nvSpPr>
          <p:cNvPr id="5" name="フッター プレースホルダー 4">
            <a:extLst>
              <a:ext uri="{FF2B5EF4-FFF2-40B4-BE49-F238E27FC236}">
                <a16:creationId xmlns:a16="http://schemas.microsoft.com/office/drawing/2014/main" id="{EB59AAB9-4730-463C-9BAD-118E525DE6F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444D6CF-4B05-40E7-A542-2CE9C17B3838}"/>
              </a:ext>
            </a:extLst>
          </p:cNvPr>
          <p:cNvSpPr>
            <a:spLocks noGrp="1"/>
          </p:cNvSpPr>
          <p:nvPr>
            <p:ph type="sldNum" sz="quarter" idx="12"/>
          </p:nvPr>
        </p:nvSpPr>
        <p:spPr/>
        <p:txBody>
          <a:bodyPr/>
          <a:lstStyle/>
          <a:p>
            <a:fld id="{7A5D7459-2F55-43A4-830D-6CF0C6C75626}" type="slidenum">
              <a:rPr kumimoji="1" lang="ja-JP" altLang="en-US" smtClean="0"/>
              <a:t>‹#›</a:t>
            </a:fld>
            <a:endParaRPr kumimoji="1" lang="ja-JP" altLang="en-US"/>
          </a:p>
        </p:txBody>
      </p:sp>
    </p:spTree>
    <p:extLst>
      <p:ext uri="{BB962C8B-B14F-4D97-AF65-F5344CB8AC3E}">
        <p14:creationId xmlns:p14="http://schemas.microsoft.com/office/powerpoint/2010/main" val="6311750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0492CC80-588D-43C3-B6CC-C3856E2CCA77}" type="datetimeFigureOut">
              <a:rPr kumimoji="1" lang="ja-JP" altLang="en-US" smtClean="0"/>
              <a:t>2024/2/11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11E332C-C23D-484E-988F-D9F26DC8245F}" type="slidenum">
              <a:rPr kumimoji="1" lang="ja-JP" altLang="en-US" smtClean="0"/>
              <a:t>‹#›</a:t>
            </a:fld>
            <a:endParaRPr kumimoji="1" lang="ja-JP" altLang="en-US"/>
          </a:p>
        </p:txBody>
      </p:sp>
    </p:spTree>
    <p:extLst>
      <p:ext uri="{BB962C8B-B14F-4D97-AF65-F5344CB8AC3E}">
        <p14:creationId xmlns:p14="http://schemas.microsoft.com/office/powerpoint/2010/main" val="33194050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492CC80-588D-43C3-B6CC-C3856E2CCA77}" type="datetimeFigureOut">
              <a:rPr kumimoji="1" lang="ja-JP" altLang="en-US" smtClean="0"/>
              <a:t>2024/2/11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11E332C-C23D-484E-988F-D9F26DC8245F}" type="slidenum">
              <a:rPr kumimoji="1" lang="ja-JP" altLang="en-US" smtClean="0"/>
              <a:t>‹#›</a:t>
            </a:fld>
            <a:endParaRPr kumimoji="1" lang="ja-JP" altLang="en-US"/>
          </a:p>
        </p:txBody>
      </p:sp>
    </p:spTree>
    <p:extLst>
      <p:ext uri="{BB962C8B-B14F-4D97-AF65-F5344CB8AC3E}">
        <p14:creationId xmlns:p14="http://schemas.microsoft.com/office/powerpoint/2010/main" val="10534341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normAutofit/>
          </a:bodyPr>
          <a:lstStyle>
            <a:lvl1pPr marL="0" indent="0">
              <a:buNone/>
              <a:defRPr sz="1800"/>
            </a:lvl1pPr>
          </a:lstStyle>
          <a:p>
            <a:pPr lvl="0"/>
            <a:endParaRPr kumimoji="1" lang="ja-JP" altLang="en-US" dirty="0"/>
          </a:p>
        </p:txBody>
      </p:sp>
      <p:sp>
        <p:nvSpPr>
          <p:cNvPr id="4" name="日付プレースホルダー 3"/>
          <p:cNvSpPr>
            <a:spLocks noGrp="1"/>
          </p:cNvSpPr>
          <p:nvPr>
            <p:ph type="dt" sz="half" idx="10"/>
          </p:nvPr>
        </p:nvSpPr>
        <p:spPr/>
        <p:txBody>
          <a:bodyPr/>
          <a:lstStyle/>
          <a:p>
            <a:fld id="{0492CC80-588D-43C3-B6CC-C3856E2CCA77}" type="datetimeFigureOut">
              <a:rPr kumimoji="1" lang="ja-JP" altLang="en-US" smtClean="0"/>
              <a:t>2024/2/11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11E332C-C23D-484E-988F-D9F26DC8245F}" type="slidenum">
              <a:rPr kumimoji="1" lang="ja-JP" altLang="en-US" smtClean="0"/>
              <a:t>‹#›</a:t>
            </a:fld>
            <a:endParaRPr kumimoji="1" lang="ja-JP" altLang="en-US"/>
          </a:p>
        </p:txBody>
      </p:sp>
    </p:spTree>
    <p:extLst>
      <p:ext uri="{BB962C8B-B14F-4D97-AF65-F5344CB8AC3E}">
        <p14:creationId xmlns:p14="http://schemas.microsoft.com/office/powerpoint/2010/main" val="68931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633983" y="1053084"/>
            <a:ext cx="8156448" cy="124967"/>
          </a:xfrm>
          <a:prstGeom prst="rect">
            <a:avLst/>
          </a:prstGeom>
        </p:spPr>
      </p:pic>
      <p:pic>
        <p:nvPicPr>
          <p:cNvPr id="17" name="bg object 17"/>
          <p:cNvPicPr/>
          <p:nvPr/>
        </p:nvPicPr>
        <p:blipFill>
          <a:blip r:embed="rId3" cstate="print"/>
          <a:stretch>
            <a:fillRect/>
          </a:stretch>
        </p:blipFill>
        <p:spPr>
          <a:xfrm>
            <a:off x="38100" y="41148"/>
            <a:ext cx="1328928" cy="1357884"/>
          </a:xfrm>
          <a:prstGeom prst="rect">
            <a:avLst/>
          </a:prstGeom>
        </p:spPr>
      </p:pic>
      <p:sp>
        <p:nvSpPr>
          <p:cNvPr id="2" name="Holder 2"/>
          <p:cNvSpPr>
            <a:spLocks noGrp="1"/>
          </p:cNvSpPr>
          <p:nvPr>
            <p:ph type="title"/>
          </p:nvPr>
        </p:nvSpPr>
        <p:spPr/>
        <p:txBody>
          <a:bodyPr lIns="0" tIns="0" rIns="0" bIns="0"/>
          <a:lstStyle>
            <a:lvl1pPr>
              <a:defRPr sz="200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2/11/2024</a:t>
            </a:fld>
            <a:endParaRPr lang="en-US"/>
          </a:p>
        </p:txBody>
      </p:sp>
      <p:sp>
        <p:nvSpPr>
          <p:cNvPr id="6" name="Holder 6"/>
          <p:cNvSpPr>
            <a:spLocks noGrp="1"/>
          </p:cNvSpPr>
          <p:nvPr>
            <p:ph type="sldNum" sz="quarter" idx="7"/>
          </p:nvPr>
        </p:nvSpPr>
        <p:spPr/>
        <p:txBody>
          <a:bodyPr lIns="0" tIns="0" rIns="0" bIns="0"/>
          <a:lstStyle>
            <a:lvl1pPr>
              <a:defRPr sz="1400" b="1" i="1">
                <a:solidFill>
                  <a:schemeClr val="tx1"/>
                </a:solidFill>
                <a:latin typeface="Times New Roman"/>
                <a:cs typeface="Times New Roman"/>
              </a:defRPr>
            </a:lvl1pPr>
          </a:lstStyle>
          <a:p>
            <a:pPr marL="81915">
              <a:lnSpc>
                <a:spcPts val="1635"/>
              </a:lnSpc>
            </a:pPr>
            <a:fld id="{81D60167-4931-47E6-BA6A-407CBD079E47}" type="slidenum">
              <a:rPr dirty="0"/>
              <a:t>‹#›</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0492CC80-588D-43C3-B6CC-C3856E2CCA77}" type="datetimeFigureOut">
              <a:rPr kumimoji="1" lang="ja-JP" altLang="en-US" smtClean="0"/>
              <a:t>2024/2/11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11E332C-C23D-484E-988F-D9F26DC8245F}" type="slidenum">
              <a:rPr kumimoji="1" lang="ja-JP" altLang="en-US" smtClean="0"/>
              <a:t>‹#›</a:t>
            </a:fld>
            <a:endParaRPr kumimoji="1" lang="ja-JP" altLang="en-US"/>
          </a:p>
        </p:txBody>
      </p:sp>
    </p:spTree>
    <p:extLst>
      <p:ext uri="{BB962C8B-B14F-4D97-AF65-F5344CB8AC3E}">
        <p14:creationId xmlns:p14="http://schemas.microsoft.com/office/powerpoint/2010/main" val="3358986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492CC80-588D-43C3-B6CC-C3856E2CCA77}" type="datetimeFigureOut">
              <a:rPr kumimoji="1" lang="ja-JP" altLang="en-US" smtClean="0"/>
              <a:t>2024/2/11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11E332C-C23D-484E-988F-D9F26DC8245F}" type="slidenum">
              <a:rPr kumimoji="1" lang="ja-JP" altLang="en-US" smtClean="0"/>
              <a:t>‹#›</a:t>
            </a:fld>
            <a:endParaRPr kumimoji="1" lang="ja-JP" altLang="en-US"/>
          </a:p>
        </p:txBody>
      </p:sp>
    </p:spTree>
    <p:extLst>
      <p:ext uri="{BB962C8B-B14F-4D97-AF65-F5344CB8AC3E}">
        <p14:creationId xmlns:p14="http://schemas.microsoft.com/office/powerpoint/2010/main" val="4126598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0492CC80-588D-43C3-B6CC-C3856E2CCA77}" type="datetimeFigureOut">
              <a:rPr kumimoji="1" lang="ja-JP" altLang="en-US" smtClean="0"/>
              <a:t>2024/2/11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511E332C-C23D-484E-988F-D9F26DC8245F}" type="slidenum">
              <a:rPr kumimoji="1" lang="ja-JP" altLang="en-US" smtClean="0"/>
              <a:t>‹#›</a:t>
            </a:fld>
            <a:endParaRPr kumimoji="1" lang="ja-JP" altLang="en-US"/>
          </a:p>
        </p:txBody>
      </p:sp>
    </p:spTree>
    <p:extLst>
      <p:ext uri="{BB962C8B-B14F-4D97-AF65-F5344CB8AC3E}">
        <p14:creationId xmlns:p14="http://schemas.microsoft.com/office/powerpoint/2010/main" val="40384152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492CC80-588D-43C3-B6CC-C3856E2CCA77}" type="datetimeFigureOut">
              <a:rPr kumimoji="1" lang="ja-JP" altLang="en-US" smtClean="0"/>
              <a:t>2024/2/11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511E332C-C23D-484E-988F-D9F26DC8245F}" type="slidenum">
              <a:rPr kumimoji="1" lang="ja-JP" altLang="en-US" smtClean="0"/>
              <a:t>‹#›</a:t>
            </a:fld>
            <a:endParaRPr kumimoji="1" lang="ja-JP" altLang="en-US"/>
          </a:p>
        </p:txBody>
      </p:sp>
    </p:spTree>
    <p:extLst>
      <p:ext uri="{BB962C8B-B14F-4D97-AF65-F5344CB8AC3E}">
        <p14:creationId xmlns:p14="http://schemas.microsoft.com/office/powerpoint/2010/main" val="30369333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492CC80-588D-43C3-B6CC-C3856E2CCA77}" type="datetimeFigureOut">
              <a:rPr kumimoji="1" lang="ja-JP" altLang="en-US" smtClean="0"/>
              <a:t>2024/2/11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511E332C-C23D-484E-988F-D9F26DC8245F}" type="slidenum">
              <a:rPr kumimoji="1" lang="ja-JP" altLang="en-US" smtClean="0"/>
              <a:t>‹#›</a:t>
            </a:fld>
            <a:endParaRPr kumimoji="1" lang="ja-JP" altLang="en-US"/>
          </a:p>
        </p:txBody>
      </p:sp>
    </p:spTree>
    <p:extLst>
      <p:ext uri="{BB962C8B-B14F-4D97-AF65-F5344CB8AC3E}">
        <p14:creationId xmlns:p14="http://schemas.microsoft.com/office/powerpoint/2010/main" val="12540618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492CC80-588D-43C3-B6CC-C3856E2CCA77}" type="datetimeFigureOut">
              <a:rPr kumimoji="1" lang="ja-JP" altLang="en-US" smtClean="0"/>
              <a:t>2024/2/11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11E332C-C23D-484E-988F-D9F26DC8245F}" type="slidenum">
              <a:rPr kumimoji="1" lang="ja-JP" altLang="en-US" smtClean="0"/>
              <a:t>‹#›</a:t>
            </a:fld>
            <a:endParaRPr kumimoji="1" lang="ja-JP" altLang="en-US"/>
          </a:p>
        </p:txBody>
      </p:sp>
    </p:spTree>
    <p:extLst>
      <p:ext uri="{BB962C8B-B14F-4D97-AF65-F5344CB8AC3E}">
        <p14:creationId xmlns:p14="http://schemas.microsoft.com/office/powerpoint/2010/main" val="22788156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492CC80-588D-43C3-B6CC-C3856E2CCA77}" type="datetimeFigureOut">
              <a:rPr kumimoji="1" lang="ja-JP" altLang="en-US" smtClean="0"/>
              <a:t>2024/2/11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11E332C-C23D-484E-988F-D9F26DC8245F}" type="slidenum">
              <a:rPr kumimoji="1" lang="ja-JP" altLang="en-US" smtClean="0"/>
              <a:t>‹#›</a:t>
            </a:fld>
            <a:endParaRPr kumimoji="1" lang="ja-JP" altLang="en-US"/>
          </a:p>
        </p:txBody>
      </p:sp>
    </p:spTree>
    <p:extLst>
      <p:ext uri="{BB962C8B-B14F-4D97-AF65-F5344CB8AC3E}">
        <p14:creationId xmlns:p14="http://schemas.microsoft.com/office/powerpoint/2010/main" val="35885272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492CC80-588D-43C3-B6CC-C3856E2CCA77}" type="datetimeFigureOut">
              <a:rPr kumimoji="1" lang="ja-JP" altLang="en-US" smtClean="0"/>
              <a:t>2024/2/11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11E332C-C23D-484E-988F-D9F26DC8245F}" type="slidenum">
              <a:rPr kumimoji="1" lang="ja-JP" altLang="en-US" smtClean="0"/>
              <a:t>‹#›</a:t>
            </a:fld>
            <a:endParaRPr kumimoji="1" lang="ja-JP" altLang="en-US"/>
          </a:p>
        </p:txBody>
      </p:sp>
    </p:spTree>
    <p:extLst>
      <p:ext uri="{BB962C8B-B14F-4D97-AF65-F5344CB8AC3E}">
        <p14:creationId xmlns:p14="http://schemas.microsoft.com/office/powerpoint/2010/main" val="34193768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492CC80-588D-43C3-B6CC-C3856E2CCA77}" type="datetimeFigureOut">
              <a:rPr kumimoji="1" lang="ja-JP" altLang="en-US" smtClean="0"/>
              <a:t>2024/2/11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11E332C-C23D-484E-988F-D9F26DC8245F}" type="slidenum">
              <a:rPr kumimoji="1" lang="ja-JP" altLang="en-US" smtClean="0"/>
              <a:t>‹#›</a:t>
            </a:fld>
            <a:endParaRPr kumimoji="1" lang="ja-JP" altLang="en-US"/>
          </a:p>
        </p:txBody>
      </p:sp>
    </p:spTree>
    <p:extLst>
      <p:ext uri="{BB962C8B-B14F-4D97-AF65-F5344CB8AC3E}">
        <p14:creationId xmlns:p14="http://schemas.microsoft.com/office/powerpoint/2010/main" val="34400408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22041" indent="0" algn="ctr">
              <a:buNone/>
              <a:defRPr>
                <a:solidFill>
                  <a:schemeClr val="tx1">
                    <a:tint val="75000"/>
                  </a:schemeClr>
                </a:solidFill>
              </a:defRPr>
            </a:lvl2pPr>
            <a:lvl3pPr marL="844083" indent="0" algn="ctr">
              <a:buNone/>
              <a:defRPr>
                <a:solidFill>
                  <a:schemeClr val="tx1">
                    <a:tint val="75000"/>
                  </a:schemeClr>
                </a:solidFill>
              </a:defRPr>
            </a:lvl3pPr>
            <a:lvl4pPr marL="1266124" indent="0" algn="ctr">
              <a:buNone/>
              <a:defRPr>
                <a:solidFill>
                  <a:schemeClr val="tx1">
                    <a:tint val="75000"/>
                  </a:schemeClr>
                </a:solidFill>
              </a:defRPr>
            </a:lvl4pPr>
            <a:lvl5pPr marL="1688165" indent="0" algn="ctr">
              <a:buNone/>
              <a:defRPr>
                <a:solidFill>
                  <a:schemeClr val="tx1">
                    <a:tint val="75000"/>
                  </a:schemeClr>
                </a:solidFill>
              </a:defRPr>
            </a:lvl5pPr>
            <a:lvl6pPr marL="2110207" indent="0" algn="ctr">
              <a:buNone/>
              <a:defRPr>
                <a:solidFill>
                  <a:schemeClr val="tx1">
                    <a:tint val="75000"/>
                  </a:schemeClr>
                </a:solidFill>
              </a:defRPr>
            </a:lvl6pPr>
            <a:lvl7pPr marL="2532248" indent="0" algn="ctr">
              <a:buNone/>
              <a:defRPr>
                <a:solidFill>
                  <a:schemeClr val="tx1">
                    <a:tint val="75000"/>
                  </a:schemeClr>
                </a:solidFill>
              </a:defRPr>
            </a:lvl7pPr>
            <a:lvl8pPr marL="2954289" indent="0" algn="ctr">
              <a:buNone/>
              <a:defRPr>
                <a:solidFill>
                  <a:schemeClr val="tx1">
                    <a:tint val="75000"/>
                  </a:schemeClr>
                </a:solidFill>
              </a:defRPr>
            </a:lvl8pPr>
            <a:lvl9pPr marL="3376331"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a:xfrm>
            <a:off x="7046912" y="6492875"/>
            <a:ext cx="2133600" cy="365125"/>
          </a:xfrm>
        </p:spPr>
        <p:txBody>
          <a:bodyPr/>
          <a:lstStyle>
            <a:lvl1pPr>
              <a:defRPr sz="1200">
                <a:solidFill>
                  <a:schemeClr val="tx1"/>
                </a:solidFill>
                <a:latin typeface="ＭＳ ゴシック" panose="020B0609070205080204" pitchFamily="49" charset="-128"/>
                <a:ea typeface="ＭＳ ゴシック" panose="020B0609070205080204" pitchFamily="49" charset="-128"/>
              </a:defRPr>
            </a:lvl1pPr>
          </a:lstStyle>
          <a:p>
            <a:pPr>
              <a:defRPr/>
            </a:pPr>
            <a:fld id="{8087922E-10EA-4173-9E6C-9AED6908A210}" type="slidenum">
              <a:rPr lang="ja-JP" altLang="en-US" smtClean="0"/>
              <a:pPr>
                <a:defRPr/>
              </a:pPr>
              <a:t>‹#›</a:t>
            </a:fld>
            <a:endParaRPr lang="ja-JP" altLang="en-US"/>
          </a:p>
        </p:txBody>
      </p:sp>
    </p:spTree>
    <p:extLst>
      <p:ext uri="{BB962C8B-B14F-4D97-AF65-F5344CB8AC3E}">
        <p14:creationId xmlns:p14="http://schemas.microsoft.com/office/powerpoint/2010/main" val="1140741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chemeClr val="tx1"/>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2/11/2024</a:t>
            </a:fld>
            <a:endParaRPr lang="en-US"/>
          </a:p>
        </p:txBody>
      </p:sp>
      <p:sp>
        <p:nvSpPr>
          <p:cNvPr id="7" name="Holder 7"/>
          <p:cNvSpPr>
            <a:spLocks noGrp="1"/>
          </p:cNvSpPr>
          <p:nvPr>
            <p:ph type="sldNum" sz="quarter" idx="7"/>
          </p:nvPr>
        </p:nvSpPr>
        <p:spPr/>
        <p:txBody>
          <a:bodyPr lIns="0" tIns="0" rIns="0" bIns="0"/>
          <a:lstStyle>
            <a:lvl1pPr>
              <a:defRPr sz="1400" b="1" i="1">
                <a:solidFill>
                  <a:schemeClr val="tx1"/>
                </a:solidFill>
                <a:latin typeface="Times New Roman"/>
                <a:cs typeface="Times New Roman"/>
              </a:defRPr>
            </a:lvl1pPr>
          </a:lstStyle>
          <a:p>
            <a:pPr marL="81915">
              <a:lnSpc>
                <a:spcPts val="1635"/>
              </a:lnSpc>
            </a:pPr>
            <a:fld id="{81D60167-4931-47E6-BA6A-407CBD079E47}" type="slidenum">
              <a:rPr dirty="0"/>
              <a:t>‹#›</a:t>
            </a:fld>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a:xfrm>
            <a:off x="7046912" y="6491210"/>
            <a:ext cx="2133600" cy="365125"/>
          </a:xfrm>
        </p:spPr>
        <p:txBody>
          <a:bodyPr/>
          <a:lstStyle>
            <a:lvl1pPr>
              <a:defRPr sz="1200">
                <a:solidFill>
                  <a:schemeClr val="tx1"/>
                </a:solidFill>
                <a:latin typeface="ＭＳ ゴシック" panose="020B0609070205080204" pitchFamily="49" charset="-128"/>
                <a:ea typeface="ＭＳ ゴシック" panose="020B0609070205080204" pitchFamily="49" charset="-128"/>
              </a:defRPr>
            </a:lvl1pPr>
          </a:lstStyle>
          <a:p>
            <a:pPr>
              <a:defRPr/>
            </a:pPr>
            <a:fld id="{335545C4-A151-4161-9A9D-49E4BA2A8E95}" type="slidenum">
              <a:rPr lang="ja-JP" altLang="en-US" smtClean="0"/>
              <a:pPr>
                <a:defRPr/>
              </a:pPr>
              <a:t>‹#›</a:t>
            </a:fld>
            <a:endParaRPr lang="ja-JP" altLang="en-US"/>
          </a:p>
        </p:txBody>
      </p:sp>
    </p:spTree>
    <p:extLst>
      <p:ext uri="{BB962C8B-B14F-4D97-AF65-F5344CB8AC3E}">
        <p14:creationId xmlns:p14="http://schemas.microsoft.com/office/powerpoint/2010/main" val="10948759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3692"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1846">
                <a:solidFill>
                  <a:schemeClr val="tx1">
                    <a:tint val="75000"/>
                  </a:schemeClr>
                </a:solidFill>
              </a:defRPr>
            </a:lvl1pPr>
            <a:lvl2pPr marL="422041" indent="0">
              <a:buNone/>
              <a:defRPr sz="1662">
                <a:solidFill>
                  <a:schemeClr val="tx1">
                    <a:tint val="75000"/>
                  </a:schemeClr>
                </a:solidFill>
              </a:defRPr>
            </a:lvl2pPr>
            <a:lvl3pPr marL="844083" indent="0">
              <a:buNone/>
              <a:defRPr sz="1477">
                <a:solidFill>
                  <a:schemeClr val="tx1">
                    <a:tint val="75000"/>
                  </a:schemeClr>
                </a:solidFill>
              </a:defRPr>
            </a:lvl3pPr>
            <a:lvl4pPr marL="1266124" indent="0">
              <a:buNone/>
              <a:defRPr sz="1292">
                <a:solidFill>
                  <a:schemeClr val="tx1">
                    <a:tint val="75000"/>
                  </a:schemeClr>
                </a:solidFill>
              </a:defRPr>
            </a:lvl4pPr>
            <a:lvl5pPr marL="1688165" indent="0">
              <a:buNone/>
              <a:defRPr sz="1292">
                <a:solidFill>
                  <a:schemeClr val="tx1">
                    <a:tint val="75000"/>
                  </a:schemeClr>
                </a:solidFill>
              </a:defRPr>
            </a:lvl5pPr>
            <a:lvl6pPr marL="2110207" indent="0">
              <a:buNone/>
              <a:defRPr sz="1292">
                <a:solidFill>
                  <a:schemeClr val="tx1">
                    <a:tint val="75000"/>
                  </a:schemeClr>
                </a:solidFill>
              </a:defRPr>
            </a:lvl6pPr>
            <a:lvl7pPr marL="2532248" indent="0">
              <a:buNone/>
              <a:defRPr sz="1292">
                <a:solidFill>
                  <a:schemeClr val="tx1">
                    <a:tint val="75000"/>
                  </a:schemeClr>
                </a:solidFill>
              </a:defRPr>
            </a:lvl7pPr>
            <a:lvl8pPr marL="2954289" indent="0">
              <a:buNone/>
              <a:defRPr sz="1292">
                <a:solidFill>
                  <a:schemeClr val="tx1">
                    <a:tint val="75000"/>
                  </a:schemeClr>
                </a:solidFill>
              </a:defRPr>
            </a:lvl8pPr>
            <a:lvl9pPr marL="3376331" indent="0">
              <a:buNone/>
              <a:defRPr sz="1292">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23EAEDD5-1BEF-4FC0-A17B-0AC9D5E89AB7}" type="slidenum">
              <a:rPr lang="ja-JP" altLang="en-US"/>
              <a:pPr>
                <a:defRPr/>
              </a:pPr>
              <a:t>‹#›</a:t>
            </a:fld>
            <a:endParaRPr lang="ja-JP" altLang="en-US"/>
          </a:p>
        </p:txBody>
      </p:sp>
    </p:spTree>
    <p:extLst>
      <p:ext uri="{BB962C8B-B14F-4D97-AF65-F5344CB8AC3E}">
        <p14:creationId xmlns:p14="http://schemas.microsoft.com/office/powerpoint/2010/main" val="27682510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2"/>
            <a:ext cx="403860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2"/>
            <a:ext cx="403860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D17CA655-2A89-4B79-878C-65EB47239BEA}" type="slidenum">
              <a:rPr lang="ja-JP" altLang="en-US"/>
              <a:pPr>
                <a:defRPr/>
              </a:pPr>
              <a:t>‹#›</a:t>
            </a:fld>
            <a:endParaRPr lang="ja-JP" altLang="en-US"/>
          </a:p>
        </p:txBody>
      </p:sp>
    </p:spTree>
    <p:extLst>
      <p:ext uri="{BB962C8B-B14F-4D97-AF65-F5344CB8AC3E}">
        <p14:creationId xmlns:p14="http://schemas.microsoft.com/office/powerpoint/2010/main" val="31866088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endParaRPr lang="ja-JP" altLang="en-US"/>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p:cNvSpPr>
            <a:spLocks noGrp="1"/>
          </p:cNvSpPr>
          <p:nvPr>
            <p:ph type="sldNum" sz="quarter" idx="12"/>
          </p:nvPr>
        </p:nvSpPr>
        <p:spPr/>
        <p:txBody>
          <a:bodyPr/>
          <a:lstStyle>
            <a:lvl1pPr>
              <a:defRPr/>
            </a:lvl1pPr>
          </a:lstStyle>
          <a:p>
            <a:pPr>
              <a:defRPr/>
            </a:pPr>
            <a:fld id="{0B952B69-0A11-40AE-882B-7C892C5F0876}" type="slidenum">
              <a:rPr lang="ja-JP" altLang="en-US"/>
              <a:pPr>
                <a:defRPr/>
              </a:pPr>
              <a:t>‹#›</a:t>
            </a:fld>
            <a:endParaRPr lang="ja-JP" altLang="en-US"/>
          </a:p>
        </p:txBody>
      </p:sp>
    </p:spTree>
    <p:extLst>
      <p:ext uri="{BB962C8B-B14F-4D97-AF65-F5344CB8AC3E}">
        <p14:creationId xmlns:p14="http://schemas.microsoft.com/office/powerpoint/2010/main" val="12731954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endParaRPr lang="ja-JP" altLang="en-US"/>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p:cNvSpPr>
            <a:spLocks noGrp="1"/>
          </p:cNvSpPr>
          <p:nvPr>
            <p:ph type="sldNum" sz="quarter" idx="12"/>
          </p:nvPr>
        </p:nvSpPr>
        <p:spPr/>
        <p:txBody>
          <a:bodyPr/>
          <a:lstStyle>
            <a:lvl1pPr>
              <a:defRPr/>
            </a:lvl1pPr>
          </a:lstStyle>
          <a:p>
            <a:pPr>
              <a:defRPr/>
            </a:pPr>
            <a:fld id="{A4AA82A7-2BF1-4C72-849D-EB4C292510A7}" type="slidenum">
              <a:rPr lang="ja-JP" altLang="en-US"/>
              <a:pPr>
                <a:defRPr/>
              </a:pPr>
              <a:t>‹#›</a:t>
            </a:fld>
            <a:endParaRPr lang="ja-JP" altLang="en-US"/>
          </a:p>
        </p:txBody>
      </p:sp>
    </p:spTree>
    <p:extLst>
      <p:ext uri="{BB962C8B-B14F-4D97-AF65-F5344CB8AC3E}">
        <p14:creationId xmlns:p14="http://schemas.microsoft.com/office/powerpoint/2010/main" val="184807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endParaRPr lang="ja-JP" altLang="en-US"/>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p:cNvSpPr>
            <a:spLocks noGrp="1"/>
          </p:cNvSpPr>
          <p:nvPr>
            <p:ph type="sldNum" sz="quarter" idx="12"/>
          </p:nvPr>
        </p:nvSpPr>
        <p:spPr>
          <a:xfrm>
            <a:off x="7046912" y="6492875"/>
            <a:ext cx="2133600" cy="365125"/>
          </a:xfrm>
        </p:spPr>
        <p:txBody>
          <a:bodyPr/>
          <a:lstStyle>
            <a:lvl1pPr>
              <a:defRPr sz="1200">
                <a:solidFill>
                  <a:schemeClr val="tx1"/>
                </a:solidFill>
                <a:latin typeface="ＭＳ ゴシック" panose="020B0609070205080204" pitchFamily="49" charset="-128"/>
                <a:ea typeface="ＭＳ ゴシック" panose="020B0609070205080204" pitchFamily="49" charset="-128"/>
              </a:defRPr>
            </a:lvl1pPr>
          </a:lstStyle>
          <a:p>
            <a:pPr>
              <a:defRPr/>
            </a:pPr>
            <a:fld id="{92041F4B-54C0-4047-940F-252DF886ACEB}" type="slidenum">
              <a:rPr lang="ja-JP" altLang="en-US" smtClean="0"/>
              <a:pPr>
                <a:defRPr/>
              </a:pPr>
              <a:t>‹#›</a:t>
            </a:fld>
            <a:endParaRPr lang="ja-JP" altLang="en-US"/>
          </a:p>
        </p:txBody>
      </p:sp>
      <p:sp>
        <p:nvSpPr>
          <p:cNvPr id="5" name="正方形/長方形 4">
            <a:extLst>
              <a:ext uri="{FF2B5EF4-FFF2-40B4-BE49-F238E27FC236}">
                <a16:creationId xmlns:a16="http://schemas.microsoft.com/office/drawing/2014/main" id="{6BDCB051-4E52-4999-A946-D0D103552D72}"/>
              </a:ext>
            </a:extLst>
          </p:cNvPr>
          <p:cNvSpPr/>
          <p:nvPr userDrawn="1"/>
        </p:nvSpPr>
        <p:spPr>
          <a:xfrm>
            <a:off x="33703" y="20069"/>
            <a:ext cx="9110297" cy="559195"/>
          </a:xfrm>
          <a:prstGeom prst="rect">
            <a:avLst/>
          </a:prstGeom>
          <a:gradFill flip="none" rotWithShape="1">
            <a:gsLst>
              <a:gs pos="0">
                <a:srgbClr val="CCFF99"/>
              </a:gs>
              <a:gs pos="100000">
                <a:srgbClr val="E6FFCC"/>
              </a:gs>
              <a:gs pos="51000">
                <a:srgbClr val="FFFFFF">
                  <a:alpha val="0"/>
                </a:srgbClr>
              </a:gs>
            </a:gsLst>
            <a:lin ang="16200000" scaled="1"/>
            <a:tileRect/>
          </a:gradFill>
          <a:ln w="25400" cap="flat" cmpd="sng" algn="ctr">
            <a:noFill/>
            <a:prstDash val="solid"/>
          </a:ln>
          <a:effectLst/>
        </p:spPr>
        <p:txBody>
          <a:bodyPr rtlCol="0" anchor="ctr"/>
          <a:lstStyle/>
          <a:p>
            <a:pPr marL="0" marR="0" lvl="0" indent="0" algn="ctr" defTabSz="779173" eaLnBrk="1" fontAlgn="auto" latinLnBrk="0" hangingPunct="1">
              <a:lnSpc>
                <a:spcPct val="100000"/>
              </a:lnSpc>
              <a:spcBef>
                <a:spcPts val="0"/>
              </a:spcBef>
              <a:spcAft>
                <a:spcPts val="0"/>
              </a:spcAft>
              <a:buClrTx/>
              <a:buSzTx/>
              <a:buFontTx/>
              <a:buNone/>
              <a:tabLst/>
              <a:defRPr/>
            </a:pPr>
            <a:endParaRPr kumimoji="0" lang="ja-JP" altLang="en-US" sz="1108" b="0" i="0" u="none" strike="noStrike" kern="0" cap="none" spc="0" normalizeH="0" baseline="0" noProof="0" dirty="0">
              <a:ln>
                <a:noFill/>
              </a:ln>
              <a:solidFill>
                <a:prstClr val="black"/>
              </a:solidFill>
              <a:effectLst/>
              <a:uLnTx/>
              <a:uFillTx/>
            </a:endParaRPr>
          </a:p>
        </p:txBody>
      </p:sp>
      <p:cxnSp>
        <p:nvCxnSpPr>
          <p:cNvPr id="6" name="直線コネクタ 5">
            <a:extLst>
              <a:ext uri="{FF2B5EF4-FFF2-40B4-BE49-F238E27FC236}">
                <a16:creationId xmlns:a16="http://schemas.microsoft.com/office/drawing/2014/main" id="{A31C3754-DA3C-4088-8EBD-845BEB3DAD36}"/>
              </a:ext>
            </a:extLst>
          </p:cNvPr>
          <p:cNvCxnSpPr/>
          <p:nvPr userDrawn="1"/>
        </p:nvCxnSpPr>
        <p:spPr>
          <a:xfrm>
            <a:off x="1" y="579263"/>
            <a:ext cx="9146674" cy="0"/>
          </a:xfrm>
          <a:prstGeom prst="line">
            <a:avLst/>
          </a:prstGeom>
          <a:noFill/>
          <a:ln w="101600" cap="flat" cmpd="thinThick" algn="ctr">
            <a:solidFill>
              <a:srgbClr val="006600"/>
            </a:solidFill>
            <a:prstDash val="solid"/>
          </a:ln>
          <a:effectLst/>
        </p:spPr>
      </p:cxnSp>
      <p:pic>
        <p:nvPicPr>
          <p:cNvPr id="7" name="図 6">
            <a:extLst>
              <a:ext uri="{FF2B5EF4-FFF2-40B4-BE49-F238E27FC236}">
                <a16:creationId xmlns:a16="http://schemas.microsoft.com/office/drawing/2014/main" id="{EA1D3755-BFB7-4E29-B28A-F03372E3F26E}"/>
              </a:ext>
            </a:extLst>
          </p:cNvPr>
          <p:cNvPicPr>
            <a:picLocks noChangeAspect="1"/>
          </p:cNvPicPr>
          <p:nvPr userDrawn="1"/>
        </p:nvPicPr>
        <p:blipFill>
          <a:blip r:embed="rId2"/>
          <a:stretch>
            <a:fillRect/>
          </a:stretch>
        </p:blipFill>
        <p:spPr>
          <a:xfrm>
            <a:off x="71461" y="16448"/>
            <a:ext cx="437468" cy="473924"/>
          </a:xfrm>
          <a:prstGeom prst="rect">
            <a:avLst/>
          </a:prstGeom>
        </p:spPr>
      </p:pic>
    </p:spTree>
    <p:extLst>
      <p:ext uri="{BB962C8B-B14F-4D97-AF65-F5344CB8AC3E}">
        <p14:creationId xmlns:p14="http://schemas.microsoft.com/office/powerpoint/2010/main" val="29164117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1846" b="1"/>
            </a:lvl1pPr>
          </a:lstStyle>
          <a:p>
            <a:r>
              <a:rPr lang="ja-JP" altLang="en-US"/>
              <a:t>マスター タイトルの書式設定</a:t>
            </a:r>
          </a:p>
        </p:txBody>
      </p:sp>
      <p:sp>
        <p:nvSpPr>
          <p:cNvPr id="3" name="コンテンツ プレースホルダー 2"/>
          <p:cNvSpPr>
            <a:spLocks noGrp="1"/>
          </p:cNvSpPr>
          <p:nvPr>
            <p:ph idx="1"/>
          </p:nvPr>
        </p:nvSpPr>
        <p:spPr>
          <a:xfrm>
            <a:off x="3575051" y="273052"/>
            <a:ext cx="5111750"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2"/>
            <a:ext cx="3008313"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0DEF757B-26DD-42DC-9628-08FC306033B3}" type="slidenum">
              <a:rPr lang="ja-JP" altLang="en-US"/>
              <a:pPr>
                <a:defRPr/>
              </a:pPr>
              <a:t>‹#›</a:t>
            </a:fld>
            <a:endParaRPr lang="ja-JP" altLang="en-US"/>
          </a:p>
        </p:txBody>
      </p:sp>
    </p:spTree>
    <p:extLst>
      <p:ext uri="{BB962C8B-B14F-4D97-AF65-F5344CB8AC3E}">
        <p14:creationId xmlns:p14="http://schemas.microsoft.com/office/powerpoint/2010/main" val="36534434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1846"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7F7FD891-214D-4ECC-AF8D-C9755D0A2186}" type="slidenum">
              <a:rPr lang="ja-JP" altLang="en-US"/>
              <a:pPr>
                <a:defRPr/>
              </a:pPr>
              <a:t>‹#›</a:t>
            </a:fld>
            <a:endParaRPr lang="ja-JP" altLang="en-US"/>
          </a:p>
        </p:txBody>
      </p:sp>
    </p:spTree>
    <p:extLst>
      <p:ext uri="{BB962C8B-B14F-4D97-AF65-F5344CB8AC3E}">
        <p14:creationId xmlns:p14="http://schemas.microsoft.com/office/powerpoint/2010/main" val="22415570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FF717D3D-1644-4439-A97B-C5186C4BF58F}" type="slidenum">
              <a:rPr lang="ja-JP" altLang="en-US"/>
              <a:pPr>
                <a:defRPr/>
              </a:pPr>
              <a:t>‹#›</a:t>
            </a:fld>
            <a:endParaRPr lang="ja-JP" altLang="en-US"/>
          </a:p>
        </p:txBody>
      </p:sp>
    </p:spTree>
    <p:extLst>
      <p:ext uri="{BB962C8B-B14F-4D97-AF65-F5344CB8AC3E}">
        <p14:creationId xmlns:p14="http://schemas.microsoft.com/office/powerpoint/2010/main" val="17706233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40"/>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42D2DB87-9444-4D65-B21D-330EFCFA89AC}" type="slidenum">
              <a:rPr lang="ja-JP" altLang="en-US"/>
              <a:pPr>
                <a:defRPr/>
              </a:pPr>
              <a:t>‹#›</a:t>
            </a:fld>
            <a:endParaRPr lang="ja-JP" altLang="en-US"/>
          </a:p>
        </p:txBody>
      </p:sp>
    </p:spTree>
    <p:extLst>
      <p:ext uri="{BB962C8B-B14F-4D97-AF65-F5344CB8AC3E}">
        <p14:creationId xmlns:p14="http://schemas.microsoft.com/office/powerpoint/2010/main" val="3407595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2/11/2024</a:t>
            </a:fld>
            <a:endParaRPr lang="en-US"/>
          </a:p>
        </p:txBody>
      </p:sp>
      <p:sp>
        <p:nvSpPr>
          <p:cNvPr id="5" name="Holder 5"/>
          <p:cNvSpPr>
            <a:spLocks noGrp="1"/>
          </p:cNvSpPr>
          <p:nvPr>
            <p:ph type="sldNum" sz="quarter" idx="7"/>
          </p:nvPr>
        </p:nvSpPr>
        <p:spPr/>
        <p:txBody>
          <a:bodyPr lIns="0" tIns="0" rIns="0" bIns="0"/>
          <a:lstStyle>
            <a:lvl1pPr>
              <a:defRPr sz="1400" b="1" i="1">
                <a:solidFill>
                  <a:schemeClr val="tx1"/>
                </a:solidFill>
                <a:latin typeface="Times New Roman"/>
                <a:cs typeface="Times New Roman"/>
              </a:defRPr>
            </a:lvl1pPr>
          </a:lstStyle>
          <a:p>
            <a:pPr marL="81915">
              <a:lnSpc>
                <a:spcPts val="1635"/>
              </a:lnSpc>
            </a:pPr>
            <a:fld id="{81D60167-4931-47E6-BA6A-407CBD079E47}" type="slidenum">
              <a:rPr dirty="0"/>
              <a:t>‹#›</a:t>
            </a:fld>
            <a:endParaRPr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44"/>
            <a:ext cx="82296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p:txBody>
          <a:bodyPr/>
          <a:lstStyle>
            <a:lvl1pPr>
              <a:defRPr>
                <a:latin typeface="Arial" pitchFamily="34" charset="0"/>
              </a:defRPr>
            </a:lvl1pPr>
          </a:lstStyle>
          <a:p>
            <a:pPr>
              <a:defRPr/>
            </a:pPr>
            <a:endParaRPr lang="en-US" altLang="ja-JP"/>
          </a:p>
        </p:txBody>
      </p:sp>
      <p:sp>
        <p:nvSpPr>
          <p:cNvPr id="4"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ltLang="ja-JP"/>
          </a:p>
        </p:txBody>
      </p:sp>
      <p:sp>
        <p:nvSpPr>
          <p:cNvPr id="5" name="Rectangle 6"/>
          <p:cNvSpPr>
            <a:spLocks noGrp="1" noChangeArrowheads="1"/>
          </p:cNvSpPr>
          <p:nvPr>
            <p:ph type="sldNum" sz="quarter" idx="12"/>
          </p:nvPr>
        </p:nvSpPr>
        <p:spPr/>
        <p:txBody>
          <a:bodyPr/>
          <a:lstStyle>
            <a:lvl1pPr>
              <a:defRPr>
                <a:latin typeface="Arial" pitchFamily="34" charset="0"/>
              </a:defRPr>
            </a:lvl1pPr>
          </a:lstStyle>
          <a:p>
            <a:pPr>
              <a:defRPr/>
            </a:pPr>
            <a:fld id="{366B9914-BE57-4668-ABF8-0EB5DF6737A9}" type="slidenum">
              <a:rPr lang="en-US" altLang="ja-JP"/>
              <a:pPr>
                <a:defRPr/>
              </a:pPr>
              <a:t>‹#›</a:t>
            </a:fld>
            <a:endParaRPr lang="en-US" altLang="ja-JP"/>
          </a:p>
        </p:txBody>
      </p:sp>
    </p:spTree>
    <p:extLst>
      <p:ext uri="{BB962C8B-B14F-4D97-AF65-F5344CB8AC3E}">
        <p14:creationId xmlns:p14="http://schemas.microsoft.com/office/powerpoint/2010/main" val="2496491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633983" y="1053084"/>
            <a:ext cx="8156448" cy="124967"/>
          </a:xfrm>
          <a:prstGeom prst="rect">
            <a:avLst/>
          </a:prstGeom>
        </p:spPr>
      </p:pic>
      <p:pic>
        <p:nvPicPr>
          <p:cNvPr id="17" name="bg object 17"/>
          <p:cNvPicPr/>
          <p:nvPr/>
        </p:nvPicPr>
        <p:blipFill>
          <a:blip r:embed="rId3" cstate="print"/>
          <a:stretch>
            <a:fillRect/>
          </a:stretch>
        </p:blipFill>
        <p:spPr>
          <a:xfrm>
            <a:off x="38100" y="41148"/>
            <a:ext cx="1367028" cy="1380743"/>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2/11/2024</a:t>
            </a:fld>
            <a:endParaRPr lang="en-US"/>
          </a:p>
        </p:txBody>
      </p:sp>
      <p:sp>
        <p:nvSpPr>
          <p:cNvPr id="4" name="Holder 4"/>
          <p:cNvSpPr>
            <a:spLocks noGrp="1"/>
          </p:cNvSpPr>
          <p:nvPr>
            <p:ph type="sldNum" sz="quarter" idx="7"/>
          </p:nvPr>
        </p:nvSpPr>
        <p:spPr/>
        <p:txBody>
          <a:bodyPr lIns="0" tIns="0" rIns="0" bIns="0"/>
          <a:lstStyle>
            <a:lvl1pPr>
              <a:defRPr sz="1400" b="1" i="1">
                <a:solidFill>
                  <a:schemeClr val="tx1"/>
                </a:solidFill>
                <a:latin typeface="Times New Roman"/>
                <a:cs typeface="Times New Roman"/>
              </a:defRPr>
            </a:lvl1pPr>
          </a:lstStyle>
          <a:p>
            <a:pPr marL="81915">
              <a:lnSpc>
                <a:spcPts val="1635"/>
              </a:lnSpc>
            </a:pPr>
            <a:fld id="{81D60167-4931-47E6-BA6A-407CBD079E47}" type="slidenum">
              <a:rPr dirty="0"/>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5F433D-02DF-4D2A-901D-15BA013FFBC8}"/>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FD79731-9FEE-40FE-8F34-E015207BB51E}"/>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9BDD458-8C38-4FA9-ABE8-15A9ACE3BB90}"/>
              </a:ext>
            </a:extLst>
          </p:cNvPr>
          <p:cNvSpPr>
            <a:spLocks noGrp="1"/>
          </p:cNvSpPr>
          <p:nvPr>
            <p:ph type="dt" sz="half" idx="10"/>
          </p:nvPr>
        </p:nvSpPr>
        <p:spPr/>
        <p:txBody>
          <a:bodyPr/>
          <a:lstStyle/>
          <a:p>
            <a:fld id="{F9E3AB27-2CE0-4CFF-B3B2-9CC6291FF161}" type="datetimeFigureOut">
              <a:rPr kumimoji="1" lang="ja-JP" altLang="en-US" smtClean="0"/>
              <a:t>2024/2/11</a:t>
            </a:fld>
            <a:endParaRPr kumimoji="1" lang="ja-JP" altLang="en-US"/>
          </a:p>
        </p:txBody>
      </p:sp>
      <p:sp>
        <p:nvSpPr>
          <p:cNvPr id="5" name="フッター プレースホルダー 4">
            <a:extLst>
              <a:ext uri="{FF2B5EF4-FFF2-40B4-BE49-F238E27FC236}">
                <a16:creationId xmlns:a16="http://schemas.microsoft.com/office/drawing/2014/main" id="{57AC1B3C-6B2F-47DD-AA99-FBC209A10D1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9A3E8CB-679E-45BD-B3D5-E3946281E497}"/>
              </a:ext>
            </a:extLst>
          </p:cNvPr>
          <p:cNvSpPr>
            <a:spLocks noGrp="1"/>
          </p:cNvSpPr>
          <p:nvPr>
            <p:ph type="sldNum" sz="quarter" idx="12"/>
          </p:nvPr>
        </p:nvSpPr>
        <p:spPr/>
        <p:txBody>
          <a:bodyPr/>
          <a:lstStyle/>
          <a:p>
            <a:fld id="{7A5D7459-2F55-43A4-830D-6CF0C6C75626}" type="slidenum">
              <a:rPr kumimoji="1" lang="ja-JP" altLang="en-US" smtClean="0"/>
              <a:t>‹#›</a:t>
            </a:fld>
            <a:endParaRPr kumimoji="1" lang="ja-JP" altLang="en-US"/>
          </a:p>
        </p:txBody>
      </p:sp>
    </p:spTree>
    <p:extLst>
      <p:ext uri="{BB962C8B-B14F-4D97-AF65-F5344CB8AC3E}">
        <p14:creationId xmlns:p14="http://schemas.microsoft.com/office/powerpoint/2010/main" val="3515541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90EAA8-4F38-4EAF-AE45-DE9E1ADC39B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9FE5AFD-DFFF-48BE-977A-A80CE5731A5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2AB056A-80F0-4C35-ABC5-EE4A5681C9C9}"/>
              </a:ext>
            </a:extLst>
          </p:cNvPr>
          <p:cNvSpPr>
            <a:spLocks noGrp="1"/>
          </p:cNvSpPr>
          <p:nvPr>
            <p:ph type="dt" sz="half" idx="10"/>
          </p:nvPr>
        </p:nvSpPr>
        <p:spPr/>
        <p:txBody>
          <a:bodyPr/>
          <a:lstStyle/>
          <a:p>
            <a:fld id="{F9E3AB27-2CE0-4CFF-B3B2-9CC6291FF161}" type="datetimeFigureOut">
              <a:rPr kumimoji="1" lang="ja-JP" altLang="en-US" smtClean="0"/>
              <a:t>2024/2/11</a:t>
            </a:fld>
            <a:endParaRPr kumimoji="1" lang="ja-JP" altLang="en-US"/>
          </a:p>
        </p:txBody>
      </p:sp>
      <p:sp>
        <p:nvSpPr>
          <p:cNvPr id="5" name="フッター プレースホルダー 4">
            <a:extLst>
              <a:ext uri="{FF2B5EF4-FFF2-40B4-BE49-F238E27FC236}">
                <a16:creationId xmlns:a16="http://schemas.microsoft.com/office/drawing/2014/main" id="{856F80DE-8650-4176-9E5E-FDEF9C86A8E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4637CA5-D82E-41B3-88D5-DCF11C2C909A}"/>
              </a:ext>
            </a:extLst>
          </p:cNvPr>
          <p:cNvSpPr>
            <a:spLocks noGrp="1"/>
          </p:cNvSpPr>
          <p:nvPr>
            <p:ph type="sldNum" sz="quarter" idx="12"/>
          </p:nvPr>
        </p:nvSpPr>
        <p:spPr/>
        <p:txBody>
          <a:bodyPr/>
          <a:lstStyle/>
          <a:p>
            <a:fld id="{7A5D7459-2F55-43A4-830D-6CF0C6C75626}" type="slidenum">
              <a:rPr kumimoji="1" lang="ja-JP" altLang="en-US" smtClean="0"/>
              <a:t>‹#›</a:t>
            </a:fld>
            <a:endParaRPr kumimoji="1" lang="ja-JP" altLang="en-US"/>
          </a:p>
        </p:txBody>
      </p:sp>
    </p:spTree>
    <p:extLst>
      <p:ext uri="{BB962C8B-B14F-4D97-AF65-F5344CB8AC3E}">
        <p14:creationId xmlns:p14="http://schemas.microsoft.com/office/powerpoint/2010/main" val="873018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E10D31-A253-4ADC-AE7F-7ECC478B994F}"/>
              </a:ext>
            </a:extLst>
          </p:cNvPr>
          <p:cNvSpPr>
            <a:spLocks noGrp="1"/>
          </p:cNvSpPr>
          <p:nvPr>
            <p:ph type="title"/>
          </p:nvPr>
        </p:nvSpPr>
        <p:spPr>
          <a:xfrm>
            <a:off x="623888" y="1709739"/>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3D1A4C1-30C3-482D-BFB9-940720D5A31A}"/>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68F8F79-BEF0-456F-8BCE-DF3F4F01594B}"/>
              </a:ext>
            </a:extLst>
          </p:cNvPr>
          <p:cNvSpPr>
            <a:spLocks noGrp="1"/>
          </p:cNvSpPr>
          <p:nvPr>
            <p:ph type="dt" sz="half" idx="10"/>
          </p:nvPr>
        </p:nvSpPr>
        <p:spPr/>
        <p:txBody>
          <a:bodyPr/>
          <a:lstStyle/>
          <a:p>
            <a:fld id="{F9E3AB27-2CE0-4CFF-B3B2-9CC6291FF161}" type="datetimeFigureOut">
              <a:rPr kumimoji="1" lang="ja-JP" altLang="en-US" smtClean="0"/>
              <a:t>2024/2/11</a:t>
            </a:fld>
            <a:endParaRPr kumimoji="1" lang="ja-JP" altLang="en-US"/>
          </a:p>
        </p:txBody>
      </p:sp>
      <p:sp>
        <p:nvSpPr>
          <p:cNvPr id="5" name="フッター プレースホルダー 4">
            <a:extLst>
              <a:ext uri="{FF2B5EF4-FFF2-40B4-BE49-F238E27FC236}">
                <a16:creationId xmlns:a16="http://schemas.microsoft.com/office/drawing/2014/main" id="{BBBDDF0F-3D70-4546-8668-3A092182476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B2EA75A-8B3E-4963-8276-A955DA579F1F}"/>
              </a:ext>
            </a:extLst>
          </p:cNvPr>
          <p:cNvSpPr>
            <a:spLocks noGrp="1"/>
          </p:cNvSpPr>
          <p:nvPr>
            <p:ph type="sldNum" sz="quarter" idx="12"/>
          </p:nvPr>
        </p:nvSpPr>
        <p:spPr/>
        <p:txBody>
          <a:bodyPr/>
          <a:lstStyle/>
          <a:p>
            <a:fld id="{7A5D7459-2F55-43A4-830D-6CF0C6C75626}" type="slidenum">
              <a:rPr kumimoji="1" lang="ja-JP" altLang="en-US" smtClean="0"/>
              <a:t>‹#›</a:t>
            </a:fld>
            <a:endParaRPr kumimoji="1" lang="ja-JP" altLang="en-US"/>
          </a:p>
        </p:txBody>
      </p:sp>
    </p:spTree>
    <p:extLst>
      <p:ext uri="{BB962C8B-B14F-4D97-AF65-F5344CB8AC3E}">
        <p14:creationId xmlns:p14="http://schemas.microsoft.com/office/powerpoint/2010/main" val="3289430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386C20-633A-4798-8E05-4D9677D292B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DDB9286-149E-4236-9EA0-C11228DA5DBA}"/>
              </a:ext>
            </a:extLst>
          </p:cNvPr>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1AC93C55-AF11-4C6A-A808-64FB13E451CD}"/>
              </a:ext>
            </a:extLst>
          </p:cNvPr>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FC05B8E-A1FC-468C-9D1F-34DF5618665C}"/>
              </a:ext>
            </a:extLst>
          </p:cNvPr>
          <p:cNvSpPr>
            <a:spLocks noGrp="1"/>
          </p:cNvSpPr>
          <p:nvPr>
            <p:ph type="dt" sz="half" idx="10"/>
          </p:nvPr>
        </p:nvSpPr>
        <p:spPr/>
        <p:txBody>
          <a:bodyPr/>
          <a:lstStyle/>
          <a:p>
            <a:fld id="{F9E3AB27-2CE0-4CFF-B3B2-9CC6291FF161}" type="datetimeFigureOut">
              <a:rPr kumimoji="1" lang="ja-JP" altLang="en-US" smtClean="0"/>
              <a:t>2024/2/11</a:t>
            </a:fld>
            <a:endParaRPr kumimoji="1" lang="ja-JP" altLang="en-US"/>
          </a:p>
        </p:txBody>
      </p:sp>
      <p:sp>
        <p:nvSpPr>
          <p:cNvPr id="6" name="フッター プレースホルダー 5">
            <a:extLst>
              <a:ext uri="{FF2B5EF4-FFF2-40B4-BE49-F238E27FC236}">
                <a16:creationId xmlns:a16="http://schemas.microsoft.com/office/drawing/2014/main" id="{3D6710BF-9A4C-4EBB-BE4D-067F90B3717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3413902-3F84-42F5-ADBB-2A44EC32C0B8}"/>
              </a:ext>
            </a:extLst>
          </p:cNvPr>
          <p:cNvSpPr>
            <a:spLocks noGrp="1"/>
          </p:cNvSpPr>
          <p:nvPr>
            <p:ph type="sldNum" sz="quarter" idx="12"/>
          </p:nvPr>
        </p:nvSpPr>
        <p:spPr/>
        <p:txBody>
          <a:bodyPr/>
          <a:lstStyle/>
          <a:p>
            <a:fld id="{7A5D7459-2F55-43A4-830D-6CF0C6C75626}" type="slidenum">
              <a:rPr kumimoji="1" lang="ja-JP" altLang="en-US" smtClean="0"/>
              <a:t>‹#›</a:t>
            </a:fld>
            <a:endParaRPr kumimoji="1" lang="ja-JP" altLang="en-US"/>
          </a:p>
        </p:txBody>
      </p:sp>
    </p:spTree>
    <p:extLst>
      <p:ext uri="{BB962C8B-B14F-4D97-AF65-F5344CB8AC3E}">
        <p14:creationId xmlns:p14="http://schemas.microsoft.com/office/powerpoint/2010/main" val="40740448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633983" y="1053084"/>
            <a:ext cx="8156448" cy="124967"/>
          </a:xfrm>
          <a:prstGeom prst="rect">
            <a:avLst/>
          </a:prstGeom>
        </p:spPr>
      </p:pic>
      <p:sp>
        <p:nvSpPr>
          <p:cNvPr id="2" name="Holder 2"/>
          <p:cNvSpPr>
            <a:spLocks noGrp="1"/>
          </p:cNvSpPr>
          <p:nvPr>
            <p:ph type="title"/>
          </p:nvPr>
        </p:nvSpPr>
        <p:spPr>
          <a:xfrm>
            <a:off x="305561" y="390525"/>
            <a:ext cx="6171692" cy="605155"/>
          </a:xfrm>
          <a:prstGeom prst="rect">
            <a:avLst/>
          </a:prstGeom>
        </p:spPr>
        <p:txBody>
          <a:bodyPr wrap="square" lIns="0" tIns="0" rIns="0" bIns="0">
            <a:spAutoFit/>
          </a:bodyPr>
          <a:lstStyle>
            <a:lvl1pPr>
              <a:defRPr sz="2000" b="1" i="0">
                <a:solidFill>
                  <a:schemeClr val="tx1"/>
                </a:solidFill>
                <a:latin typeface="Arial"/>
                <a:cs typeface="Arial"/>
              </a:defRPr>
            </a:lvl1pPr>
          </a:lstStyle>
          <a:p>
            <a:endParaRPr/>
          </a:p>
        </p:txBody>
      </p:sp>
      <p:sp>
        <p:nvSpPr>
          <p:cNvPr id="3" name="Holder 3"/>
          <p:cNvSpPr>
            <a:spLocks noGrp="1"/>
          </p:cNvSpPr>
          <p:nvPr>
            <p:ph type="body" idx="1"/>
          </p:nvPr>
        </p:nvSpPr>
        <p:spPr>
          <a:xfrm>
            <a:off x="457200" y="1577340"/>
            <a:ext cx="82296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2/11/2024</a:t>
            </a:fld>
            <a:endParaRPr lang="en-US"/>
          </a:p>
        </p:txBody>
      </p:sp>
      <p:sp>
        <p:nvSpPr>
          <p:cNvPr id="6" name="Holder 6"/>
          <p:cNvSpPr>
            <a:spLocks noGrp="1"/>
          </p:cNvSpPr>
          <p:nvPr>
            <p:ph type="sldNum" sz="quarter" idx="7"/>
          </p:nvPr>
        </p:nvSpPr>
        <p:spPr>
          <a:xfrm>
            <a:off x="8722741" y="6600487"/>
            <a:ext cx="269240" cy="223520"/>
          </a:xfrm>
          <a:prstGeom prst="rect">
            <a:avLst/>
          </a:prstGeom>
        </p:spPr>
        <p:txBody>
          <a:bodyPr wrap="square" lIns="0" tIns="0" rIns="0" bIns="0">
            <a:spAutoFit/>
          </a:bodyPr>
          <a:lstStyle>
            <a:lvl1pPr>
              <a:defRPr sz="1400" b="1" i="1">
                <a:solidFill>
                  <a:schemeClr val="tx1"/>
                </a:solidFill>
                <a:latin typeface="Times New Roman"/>
                <a:cs typeface="Times New Roman"/>
              </a:defRPr>
            </a:lvl1pPr>
          </a:lstStyle>
          <a:p>
            <a:pPr marL="81915">
              <a:lnSpc>
                <a:spcPts val="1635"/>
              </a:lnSpc>
            </a:pPr>
            <a:fld id="{81D60167-4931-47E6-BA6A-407CBD079E47}" type="slidenum">
              <a:rPr dirty="0"/>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A600D32-9D37-47A2-BD19-0460663BB98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2A7621E-12AA-4DED-BB77-8D5587DE0EF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EB2909B-325D-4043-8417-B6E71BEFA99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E3AB27-2CE0-4CFF-B3B2-9CC6291FF161}" type="datetimeFigureOut">
              <a:rPr kumimoji="1" lang="ja-JP" altLang="en-US" smtClean="0"/>
              <a:t>2024/2/11</a:t>
            </a:fld>
            <a:endParaRPr kumimoji="1" lang="ja-JP" altLang="en-US"/>
          </a:p>
        </p:txBody>
      </p:sp>
      <p:sp>
        <p:nvSpPr>
          <p:cNvPr id="5" name="フッター プレースホルダー 4">
            <a:extLst>
              <a:ext uri="{FF2B5EF4-FFF2-40B4-BE49-F238E27FC236}">
                <a16:creationId xmlns:a16="http://schemas.microsoft.com/office/drawing/2014/main" id="{5D354ECC-2558-4568-80D8-A6CC368F292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191C15A2-E20A-45C1-936C-73F85D6FF5F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5D7459-2F55-43A4-830D-6CF0C6C75626}" type="slidenum">
              <a:rPr kumimoji="1" lang="ja-JP" altLang="en-US" smtClean="0"/>
              <a:t>‹#›</a:t>
            </a:fld>
            <a:endParaRPr kumimoji="1" lang="ja-JP" altLang="en-US"/>
          </a:p>
        </p:txBody>
      </p:sp>
    </p:spTree>
    <p:extLst>
      <p:ext uri="{BB962C8B-B14F-4D97-AF65-F5344CB8AC3E}">
        <p14:creationId xmlns:p14="http://schemas.microsoft.com/office/powerpoint/2010/main" val="119576126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95693" y="136415"/>
            <a:ext cx="8910084" cy="650394"/>
          </a:xfrm>
          <a:prstGeom prst="rect">
            <a:avLst/>
          </a:prstGeom>
          <a:gradFill>
            <a:gsLst>
              <a:gs pos="0">
                <a:srgbClr val="00B0F0"/>
              </a:gs>
              <a:gs pos="25000">
                <a:schemeClr val="bg1"/>
              </a:gs>
              <a:gs pos="75000">
                <a:schemeClr val="bg1"/>
              </a:gs>
              <a:gs pos="100000">
                <a:srgbClr val="00B0F0"/>
              </a:gs>
            </a:gsLst>
            <a:lin ang="5400000" scaled="0"/>
          </a:gradFill>
        </p:spPr>
        <p:txBody>
          <a:bodyPr vert="horz" lIns="36000" tIns="36000" rIns="36000" bIns="3600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95693" y="781493"/>
            <a:ext cx="8910084" cy="5768160"/>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92CC80-588D-43C3-B6CC-C3856E2CCA77}" type="datetimeFigureOut">
              <a:rPr kumimoji="1" lang="ja-JP" altLang="en-US" smtClean="0"/>
              <a:t>2024/2/11</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1E332C-C23D-484E-988F-D9F26DC8245F}" type="slidenum">
              <a:rPr kumimoji="1" lang="ja-JP" altLang="en-US" smtClean="0"/>
              <a:t>‹#›</a:t>
            </a:fld>
            <a:endParaRPr kumimoji="1" lang="ja-JP" altLang="en-US"/>
          </a:p>
        </p:txBody>
      </p:sp>
      <p:sp>
        <p:nvSpPr>
          <p:cNvPr id="7" name="テキスト ボックス 6"/>
          <p:cNvSpPr txBox="1"/>
          <p:nvPr userDrawn="1"/>
        </p:nvSpPr>
        <p:spPr>
          <a:xfrm>
            <a:off x="233921" y="6549653"/>
            <a:ext cx="8661923" cy="307777"/>
          </a:xfrm>
          <a:prstGeom prst="rect">
            <a:avLst/>
          </a:prstGeom>
          <a:noFill/>
        </p:spPr>
        <p:txBody>
          <a:bodyPr wrap="none" rtlCol="0">
            <a:spAutoFit/>
          </a:bodyPr>
          <a:lstStyle/>
          <a:p>
            <a:pPr algn="ctr"/>
            <a:r>
              <a:rPr kumimoji="1" lang="en-US" altLang="ja-JP" sz="1400" b="1" i="1" dirty="0">
                <a:solidFill>
                  <a:schemeClr val="bg1">
                    <a:lumMod val="85000"/>
                  </a:schemeClr>
                </a:solidFill>
                <a:effectLst>
                  <a:outerShdw blurRad="38100" dist="38100" dir="2700000" algn="tl">
                    <a:srgbClr val="000000">
                      <a:alpha val="43137"/>
                    </a:srgbClr>
                  </a:outerShdw>
                </a:effectLst>
              </a:rPr>
              <a:t>Staff of Surgeon General, Air Staff Office, Japan Air Self-Defense Force, Ministry of Defense, JAPAN</a:t>
            </a:r>
            <a:endParaRPr kumimoji="1" lang="ja-JP" altLang="en-US" sz="1400" b="1" i="1" dirty="0">
              <a:solidFill>
                <a:schemeClr val="bg1">
                  <a:lumMod val="8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9524888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algn="ctr" defTabSz="914400" rtl="0" eaLnBrk="1" latinLnBrk="0" hangingPunct="1">
        <a:spcBef>
          <a:spcPct val="0"/>
        </a:spcBef>
        <a:buNone/>
        <a:defRPr kumimoji="1" sz="3200" kern="1200">
          <a:solidFill>
            <a:schemeClr val="tx1"/>
          </a:solidFill>
          <a:latin typeface="+mj-lt"/>
          <a:ea typeface="+mj-ea"/>
          <a:cs typeface="+mj-cs"/>
        </a:defRPr>
      </a:lvl1pPr>
    </p:titleStyle>
    <p:bodyStyle>
      <a:lvl1pPr marL="180975" indent="-180975" algn="l" defTabSz="914400" rtl="0" eaLnBrk="1" latinLnBrk="0" hangingPunct="1">
        <a:spcBef>
          <a:spcPct val="20000"/>
        </a:spcBef>
        <a:buSzPct val="60000"/>
        <a:buFont typeface="Wingdings" pitchFamily="2" charset="2"/>
        <a:buChar char="u"/>
        <a:defRPr kumimoji="1" sz="2000" kern="1200">
          <a:solidFill>
            <a:schemeClr val="tx1"/>
          </a:solidFill>
          <a:latin typeface="+mn-lt"/>
          <a:ea typeface="+mn-ea"/>
          <a:cs typeface="+mn-cs"/>
        </a:defRPr>
      </a:lvl1pPr>
      <a:lvl2pPr marL="542925" indent="-180975" algn="l" defTabSz="914400" rtl="0" eaLnBrk="1" latinLnBrk="0" hangingPunct="1">
        <a:spcBef>
          <a:spcPct val="20000"/>
        </a:spcBef>
        <a:buFont typeface="Arial" pitchFamily="34" charset="0"/>
        <a:buChar char="–"/>
        <a:defRPr kumimoji="1" sz="1800" kern="1200">
          <a:solidFill>
            <a:schemeClr val="tx1"/>
          </a:solidFill>
          <a:latin typeface="+mn-lt"/>
          <a:ea typeface="+mn-ea"/>
          <a:cs typeface="+mn-cs"/>
        </a:defRPr>
      </a:lvl2pPr>
      <a:lvl3pPr marL="893763" indent="-180975" algn="l" defTabSz="914400" rtl="0" eaLnBrk="1" latinLnBrk="0" hangingPunct="1">
        <a:spcBef>
          <a:spcPct val="20000"/>
        </a:spcBef>
        <a:buSzPct val="75000"/>
        <a:buFont typeface="Wingdings" pitchFamily="2" charset="2"/>
        <a:buChar char="ü"/>
        <a:defRPr kumimoji="1" sz="1600" kern="1200">
          <a:solidFill>
            <a:schemeClr val="tx1"/>
          </a:solidFill>
          <a:latin typeface="+mn-lt"/>
          <a:ea typeface="+mn-ea"/>
          <a:cs typeface="+mn-cs"/>
        </a:defRPr>
      </a:lvl3pPr>
      <a:lvl4pPr marL="1254125" indent="-180975" algn="l" defTabSz="914400" rtl="0" eaLnBrk="1" latinLnBrk="0" hangingPunct="1">
        <a:spcBef>
          <a:spcPct val="20000"/>
        </a:spcBef>
        <a:buFont typeface="Wingdings" pitchFamily="2" charset="2"/>
        <a:buChar char="Ø"/>
        <a:defRPr kumimoji="1" sz="1400" kern="1200">
          <a:solidFill>
            <a:schemeClr val="tx1"/>
          </a:solidFill>
          <a:latin typeface="+mn-lt"/>
          <a:ea typeface="+mn-ea"/>
          <a:cs typeface="+mn-cs"/>
        </a:defRPr>
      </a:lvl4pPr>
      <a:lvl5pPr marL="1616075" indent="-180975" algn="l" defTabSz="914400" rtl="0" eaLnBrk="1" latinLnBrk="0" hangingPunct="1">
        <a:spcBef>
          <a:spcPct val="20000"/>
        </a:spcBef>
        <a:buFont typeface="Arial" pitchFamily="34" charset="0"/>
        <a:buChar char="»"/>
        <a:defRPr kumimoji="1"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3075" name="テキスト プレースホルダー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pPr>
              <a:defRPr/>
            </a:pPr>
            <a:endParaRPr lang="ja-JP" altLang="en-US"/>
          </a:p>
        </p:txBody>
      </p:sp>
      <p:sp>
        <p:nvSpPr>
          <p:cNvPr id="5" name="フッター プレースホルダー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pPr>
              <a:defRPr/>
            </a:pPr>
            <a:fld id="{1CF8CF36-D3E5-4889-A601-CDFF4375B99D}" type="slidenum">
              <a:rPr lang="ja-JP" altLang="en-US"/>
              <a:pPr>
                <a:defRPr/>
              </a:pPr>
              <a:t>‹#›</a:t>
            </a:fld>
            <a:endParaRPr lang="ja-JP" altLang="en-US"/>
          </a:p>
        </p:txBody>
      </p:sp>
    </p:spTree>
    <p:extLst>
      <p:ext uri="{BB962C8B-B14F-4D97-AF65-F5344CB8AC3E}">
        <p14:creationId xmlns:p14="http://schemas.microsoft.com/office/powerpoint/2010/main" val="404283336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hf hdr="0" ftr="0" dt="0"/>
  <p:txStyles>
    <p:titleStyle>
      <a:lvl1pPr algn="ctr" rtl="0" eaLnBrk="0" fontAlgn="base" hangingPunct="0">
        <a:spcBef>
          <a:spcPct val="0"/>
        </a:spcBef>
        <a:spcAft>
          <a:spcPct val="0"/>
        </a:spcAft>
        <a:defRPr kumimoji="1" sz="4062" kern="1200">
          <a:solidFill>
            <a:schemeClr val="tx1"/>
          </a:solidFill>
          <a:latin typeface="+mj-lt"/>
          <a:ea typeface="+mj-ea"/>
          <a:cs typeface="+mj-cs"/>
        </a:defRPr>
      </a:lvl1pPr>
      <a:lvl2pPr algn="ctr" rtl="0" eaLnBrk="0" fontAlgn="base" hangingPunct="0">
        <a:spcBef>
          <a:spcPct val="0"/>
        </a:spcBef>
        <a:spcAft>
          <a:spcPct val="0"/>
        </a:spcAft>
        <a:defRPr kumimoji="1" sz="4062">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062">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062">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062">
          <a:solidFill>
            <a:schemeClr val="tx1"/>
          </a:solidFill>
          <a:latin typeface="Calibri" panose="020F0502020204030204" pitchFamily="34" charset="0"/>
          <a:ea typeface="ＭＳ Ｐゴシック" panose="020B0600070205080204" pitchFamily="50" charset="-128"/>
        </a:defRPr>
      </a:lvl5pPr>
      <a:lvl6pPr marL="422041" algn="ctr" rtl="0" fontAlgn="base">
        <a:spcBef>
          <a:spcPct val="0"/>
        </a:spcBef>
        <a:spcAft>
          <a:spcPct val="0"/>
        </a:spcAft>
        <a:defRPr kumimoji="1" sz="4062">
          <a:solidFill>
            <a:schemeClr val="tx1"/>
          </a:solidFill>
          <a:latin typeface="Calibri" panose="020F0502020204030204" pitchFamily="34" charset="0"/>
          <a:ea typeface="ＭＳ Ｐゴシック" panose="020B0600070205080204" pitchFamily="50" charset="-128"/>
        </a:defRPr>
      </a:lvl6pPr>
      <a:lvl7pPr marL="844083" algn="ctr" rtl="0" fontAlgn="base">
        <a:spcBef>
          <a:spcPct val="0"/>
        </a:spcBef>
        <a:spcAft>
          <a:spcPct val="0"/>
        </a:spcAft>
        <a:defRPr kumimoji="1" sz="4062">
          <a:solidFill>
            <a:schemeClr val="tx1"/>
          </a:solidFill>
          <a:latin typeface="Calibri" panose="020F0502020204030204" pitchFamily="34" charset="0"/>
          <a:ea typeface="ＭＳ Ｐゴシック" panose="020B0600070205080204" pitchFamily="50" charset="-128"/>
        </a:defRPr>
      </a:lvl7pPr>
      <a:lvl8pPr marL="1266124" algn="ctr" rtl="0" fontAlgn="base">
        <a:spcBef>
          <a:spcPct val="0"/>
        </a:spcBef>
        <a:spcAft>
          <a:spcPct val="0"/>
        </a:spcAft>
        <a:defRPr kumimoji="1" sz="4062">
          <a:solidFill>
            <a:schemeClr val="tx1"/>
          </a:solidFill>
          <a:latin typeface="Calibri" panose="020F0502020204030204" pitchFamily="34" charset="0"/>
          <a:ea typeface="ＭＳ Ｐゴシック" panose="020B0600070205080204" pitchFamily="50" charset="-128"/>
        </a:defRPr>
      </a:lvl8pPr>
      <a:lvl9pPr marL="1688165" algn="ctr" rtl="0" fontAlgn="base">
        <a:spcBef>
          <a:spcPct val="0"/>
        </a:spcBef>
        <a:spcAft>
          <a:spcPct val="0"/>
        </a:spcAft>
        <a:defRPr kumimoji="1" sz="4062">
          <a:solidFill>
            <a:schemeClr val="tx1"/>
          </a:solidFill>
          <a:latin typeface="Calibri" panose="020F0502020204030204" pitchFamily="34" charset="0"/>
          <a:ea typeface="ＭＳ Ｐゴシック" panose="020B0600070205080204" pitchFamily="50" charset="-128"/>
        </a:defRPr>
      </a:lvl9pPr>
    </p:titleStyle>
    <p:bodyStyle>
      <a:lvl1pPr marL="316531" indent="-316531" algn="l" rtl="0" eaLnBrk="0" fontAlgn="base" hangingPunct="0">
        <a:spcBef>
          <a:spcPct val="20000"/>
        </a:spcBef>
        <a:spcAft>
          <a:spcPct val="0"/>
        </a:spcAft>
        <a:buFont typeface="Arial" panose="020B0604020202020204" pitchFamily="34" charset="0"/>
        <a:buChar char="•"/>
        <a:defRPr kumimoji="1" sz="2954" kern="1200">
          <a:solidFill>
            <a:schemeClr val="tx1"/>
          </a:solidFill>
          <a:latin typeface="+mn-lt"/>
          <a:ea typeface="+mn-ea"/>
          <a:cs typeface="+mn-cs"/>
        </a:defRPr>
      </a:lvl1pPr>
      <a:lvl2pPr marL="685817" indent="-263776" algn="l" rtl="0" eaLnBrk="0" fontAlgn="base" hangingPunct="0">
        <a:spcBef>
          <a:spcPct val="20000"/>
        </a:spcBef>
        <a:spcAft>
          <a:spcPct val="0"/>
        </a:spcAft>
        <a:buFont typeface="Arial" panose="020B0604020202020204" pitchFamily="34" charset="0"/>
        <a:buChar char="–"/>
        <a:defRPr kumimoji="1" sz="2585" kern="1200">
          <a:solidFill>
            <a:schemeClr val="tx1"/>
          </a:solidFill>
          <a:latin typeface="+mn-lt"/>
          <a:ea typeface="+mn-ea"/>
          <a:cs typeface="+mn-cs"/>
        </a:defRPr>
      </a:lvl2pPr>
      <a:lvl3pPr marL="1055103" indent="-211021" algn="l" rtl="0" eaLnBrk="0" fontAlgn="base" hangingPunct="0">
        <a:spcBef>
          <a:spcPct val="20000"/>
        </a:spcBef>
        <a:spcAft>
          <a:spcPct val="0"/>
        </a:spcAft>
        <a:buFont typeface="Arial" panose="020B0604020202020204" pitchFamily="34" charset="0"/>
        <a:buChar char="•"/>
        <a:defRPr kumimoji="1" sz="2215" kern="1200">
          <a:solidFill>
            <a:schemeClr val="tx1"/>
          </a:solidFill>
          <a:latin typeface="+mn-lt"/>
          <a:ea typeface="+mn-ea"/>
          <a:cs typeface="+mn-cs"/>
        </a:defRPr>
      </a:lvl3pPr>
      <a:lvl4pPr marL="1477145" indent="-211021" algn="l" rtl="0" eaLnBrk="0" fontAlgn="base" hangingPunct="0">
        <a:spcBef>
          <a:spcPct val="20000"/>
        </a:spcBef>
        <a:spcAft>
          <a:spcPct val="0"/>
        </a:spcAft>
        <a:buFont typeface="Arial" panose="020B0604020202020204" pitchFamily="34" charset="0"/>
        <a:buChar char="–"/>
        <a:defRPr kumimoji="1" sz="1846" kern="1200">
          <a:solidFill>
            <a:schemeClr val="tx1"/>
          </a:solidFill>
          <a:latin typeface="+mn-lt"/>
          <a:ea typeface="+mn-ea"/>
          <a:cs typeface="+mn-cs"/>
        </a:defRPr>
      </a:lvl4pPr>
      <a:lvl5pPr marL="1899186" indent="-211021" algn="l" rtl="0" eaLnBrk="0" fontAlgn="base" hangingPunct="0">
        <a:spcBef>
          <a:spcPct val="20000"/>
        </a:spcBef>
        <a:spcAft>
          <a:spcPct val="0"/>
        </a:spcAft>
        <a:buFont typeface="Arial" panose="020B0604020202020204" pitchFamily="34" charset="0"/>
        <a:buChar char="»"/>
        <a:defRPr kumimoji="1" sz="1846" kern="1200">
          <a:solidFill>
            <a:schemeClr val="tx1"/>
          </a:solidFill>
          <a:latin typeface="+mn-lt"/>
          <a:ea typeface="+mn-ea"/>
          <a:cs typeface="+mn-cs"/>
        </a:defRPr>
      </a:lvl5pPr>
      <a:lvl6pPr marL="2321227" indent="-211021" algn="l" defTabSz="844083"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3269" indent="-211021" algn="l" defTabSz="844083"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5310" indent="-211021" algn="l" defTabSz="844083"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7351" indent="-211021" algn="l" defTabSz="844083" rtl="0" eaLnBrk="1" latinLnBrk="0" hangingPunct="1">
        <a:spcBef>
          <a:spcPct val="20000"/>
        </a:spcBef>
        <a:buFont typeface="Arial" pitchFamily="34" charset="0"/>
        <a:buChar char="•"/>
        <a:defRPr kumimoji="1" sz="1846" kern="1200">
          <a:solidFill>
            <a:schemeClr val="tx1"/>
          </a:solidFill>
          <a:latin typeface="+mn-lt"/>
          <a:ea typeface="+mn-ea"/>
          <a:cs typeface="+mn-cs"/>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78.wm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77.png"/><Relationship Id="rId5" Type="http://schemas.openxmlformats.org/officeDocument/2006/relationships/image" Target="../media/image176.jpeg"/><Relationship Id="rId4" Type="http://schemas.openxmlformats.org/officeDocument/2006/relationships/image" Target="../media/image175.png"/></Relationships>
</file>

<file path=ppt/slides/_rels/slide16.xml.rels><?xml version="1.0" encoding="UTF-8" standalone="yes"?>
<Relationships xmlns="http://schemas.openxmlformats.org/package/2006/relationships"><Relationship Id="rId8" Type="http://schemas.openxmlformats.org/officeDocument/2006/relationships/image" Target="../media/image182.jpeg"/><Relationship Id="rId3" Type="http://schemas.openxmlformats.org/officeDocument/2006/relationships/image" Target="../media/image175.png"/><Relationship Id="rId7" Type="http://schemas.openxmlformats.org/officeDocument/2006/relationships/image" Target="../media/image181.jp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80.jpg"/><Relationship Id="rId5" Type="http://schemas.openxmlformats.org/officeDocument/2006/relationships/image" Target="../media/image179.jpg"/><Relationship Id="rId4" Type="http://schemas.openxmlformats.org/officeDocument/2006/relationships/image" Target="../media/image5.png"/><Relationship Id="rId9" Type="http://schemas.openxmlformats.org/officeDocument/2006/relationships/image" Target="../media/image183.jpg"/></Relationships>
</file>

<file path=ppt/slides/_rels/slide17.xml.rels><?xml version="1.0" encoding="UTF-8" standalone="yes"?>
<Relationships xmlns="http://schemas.openxmlformats.org/package/2006/relationships"><Relationship Id="rId8" Type="http://schemas.openxmlformats.org/officeDocument/2006/relationships/image" Target="../media/image187.jpg"/><Relationship Id="rId3" Type="http://schemas.openxmlformats.org/officeDocument/2006/relationships/image" Target="../media/image184.jpeg"/><Relationship Id="rId7" Type="http://schemas.openxmlformats.org/officeDocument/2006/relationships/image" Target="../media/image186.jp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175.png"/><Relationship Id="rId10" Type="http://schemas.openxmlformats.org/officeDocument/2006/relationships/image" Target="../media/image189.jpg"/><Relationship Id="rId4" Type="http://schemas.openxmlformats.org/officeDocument/2006/relationships/image" Target="../media/image185.jpg"/><Relationship Id="rId9" Type="http://schemas.openxmlformats.org/officeDocument/2006/relationships/image" Target="../media/image188.jpg"/></Relationships>
</file>

<file path=ppt/slides/_rels/slide1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91.jpg"/><Relationship Id="rId5" Type="http://schemas.openxmlformats.org/officeDocument/2006/relationships/image" Target="../media/image190.jp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75.png"/><Relationship Id="rId7" Type="http://schemas.openxmlformats.org/officeDocument/2006/relationships/image" Target="../media/image194.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8" Type="http://schemas.openxmlformats.org/officeDocument/2006/relationships/image" Target="../media/image199.jpg"/><Relationship Id="rId3" Type="http://schemas.openxmlformats.org/officeDocument/2006/relationships/image" Target="../media/image196.jpeg"/><Relationship Id="rId7" Type="http://schemas.openxmlformats.org/officeDocument/2006/relationships/image" Target="../media/image198.jpe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197.png"/><Relationship Id="rId5" Type="http://schemas.openxmlformats.org/officeDocument/2006/relationships/image" Target="../media/image5.png"/><Relationship Id="rId4" Type="http://schemas.openxmlformats.org/officeDocument/2006/relationships/image" Target="../media/image175.png"/><Relationship Id="rId9" Type="http://schemas.openxmlformats.org/officeDocument/2006/relationships/image" Target="../media/image200.jpg"/></Relationships>
</file>

<file path=ppt/slides/_rels/slide21.xml.rels><?xml version="1.0" encoding="UTF-8" standalone="yes"?>
<Relationships xmlns="http://schemas.openxmlformats.org/package/2006/relationships"><Relationship Id="rId8" Type="http://schemas.openxmlformats.org/officeDocument/2006/relationships/image" Target="../media/image204.jpeg"/><Relationship Id="rId3" Type="http://schemas.openxmlformats.org/officeDocument/2006/relationships/image" Target="../media/image175.png"/><Relationship Id="rId7" Type="http://schemas.openxmlformats.org/officeDocument/2006/relationships/image" Target="../media/image203.jpe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02.png"/><Relationship Id="rId5" Type="http://schemas.openxmlformats.org/officeDocument/2006/relationships/image" Target="../media/image201.jpeg"/><Relationship Id="rId10" Type="http://schemas.openxmlformats.org/officeDocument/2006/relationships/image" Target="../media/image206.jpg"/><Relationship Id="rId4" Type="http://schemas.openxmlformats.org/officeDocument/2006/relationships/image" Target="../media/image5.png"/><Relationship Id="rId9" Type="http://schemas.openxmlformats.org/officeDocument/2006/relationships/image" Target="../media/image205.jpg"/></Relationships>
</file>

<file path=ppt/slides/_rels/slide22.xml.rels><?xml version="1.0" encoding="UTF-8" standalone="yes"?>
<Relationships xmlns="http://schemas.openxmlformats.org/package/2006/relationships"><Relationship Id="rId8" Type="http://schemas.openxmlformats.org/officeDocument/2006/relationships/image" Target="../media/image212.png"/><Relationship Id="rId13" Type="http://schemas.openxmlformats.org/officeDocument/2006/relationships/image" Target="../media/image217.jpeg"/><Relationship Id="rId18" Type="http://schemas.openxmlformats.org/officeDocument/2006/relationships/image" Target="../media/image175.png"/><Relationship Id="rId3" Type="http://schemas.openxmlformats.org/officeDocument/2006/relationships/image" Target="../media/image207.png"/><Relationship Id="rId7" Type="http://schemas.openxmlformats.org/officeDocument/2006/relationships/image" Target="../media/image211.png"/><Relationship Id="rId12" Type="http://schemas.openxmlformats.org/officeDocument/2006/relationships/image" Target="../media/image216.png"/><Relationship Id="rId17" Type="http://schemas.openxmlformats.org/officeDocument/2006/relationships/image" Target="../media/image221.jpeg"/><Relationship Id="rId2" Type="http://schemas.openxmlformats.org/officeDocument/2006/relationships/notesSlide" Target="../notesSlides/notesSlide8.xml"/><Relationship Id="rId16" Type="http://schemas.openxmlformats.org/officeDocument/2006/relationships/image" Target="../media/image220.png"/><Relationship Id="rId1" Type="http://schemas.openxmlformats.org/officeDocument/2006/relationships/slideLayout" Target="../slideLayouts/slideLayout7.xml"/><Relationship Id="rId6" Type="http://schemas.openxmlformats.org/officeDocument/2006/relationships/image" Target="../media/image210.png"/><Relationship Id="rId11" Type="http://schemas.openxmlformats.org/officeDocument/2006/relationships/image" Target="../media/image215.png"/><Relationship Id="rId5" Type="http://schemas.openxmlformats.org/officeDocument/2006/relationships/image" Target="../media/image209.png"/><Relationship Id="rId15" Type="http://schemas.openxmlformats.org/officeDocument/2006/relationships/image" Target="../media/image219.png"/><Relationship Id="rId10" Type="http://schemas.openxmlformats.org/officeDocument/2006/relationships/image" Target="../media/image214.gif"/><Relationship Id="rId19" Type="http://schemas.openxmlformats.org/officeDocument/2006/relationships/image" Target="../media/image222.png"/><Relationship Id="rId4" Type="http://schemas.openxmlformats.org/officeDocument/2006/relationships/image" Target="../media/image208.png"/><Relationship Id="rId9" Type="http://schemas.openxmlformats.org/officeDocument/2006/relationships/image" Target="../media/image213.png"/><Relationship Id="rId14" Type="http://schemas.openxmlformats.org/officeDocument/2006/relationships/image" Target="../media/image218.png"/></Relationships>
</file>

<file path=ppt/slides/_rels/slide23.xml.rels><?xml version="1.0" encoding="UTF-8" standalone="yes"?>
<Relationships xmlns="http://schemas.openxmlformats.org/package/2006/relationships"><Relationship Id="rId8" Type="http://schemas.openxmlformats.org/officeDocument/2006/relationships/image" Target="../media/image226.jpeg"/><Relationship Id="rId3" Type="http://schemas.openxmlformats.org/officeDocument/2006/relationships/image" Target="../media/image175.png"/><Relationship Id="rId7" Type="http://schemas.openxmlformats.org/officeDocument/2006/relationships/image" Target="../media/image225.jpe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24.jpeg"/><Relationship Id="rId5" Type="http://schemas.openxmlformats.org/officeDocument/2006/relationships/image" Target="../media/image223.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75.png"/><Relationship Id="rId7" Type="http://schemas.openxmlformats.org/officeDocument/2006/relationships/image" Target="../media/image229.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228.jpeg"/><Relationship Id="rId5" Type="http://schemas.openxmlformats.org/officeDocument/2006/relationships/image" Target="../media/image227.jpe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234.jpg"/><Relationship Id="rId3" Type="http://schemas.openxmlformats.org/officeDocument/2006/relationships/image" Target="../media/image230.jpg"/><Relationship Id="rId7" Type="http://schemas.openxmlformats.org/officeDocument/2006/relationships/image" Target="../media/image233.jp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232.jpg"/><Relationship Id="rId5" Type="http://schemas.openxmlformats.org/officeDocument/2006/relationships/image" Target="../media/image231.png"/><Relationship Id="rId4" Type="http://schemas.openxmlformats.org/officeDocument/2006/relationships/image" Target="../media/image175.png"/><Relationship Id="rId9"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175.png"/><Relationship Id="rId7" Type="http://schemas.openxmlformats.org/officeDocument/2006/relationships/image" Target="../media/image237.jpe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236.png"/><Relationship Id="rId5" Type="http://schemas.openxmlformats.org/officeDocument/2006/relationships/image" Target="../media/image235.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238.jp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175.png"/><Relationship Id="rId5" Type="http://schemas.openxmlformats.org/officeDocument/2006/relationships/image" Target="../media/image240.jpeg"/><Relationship Id="rId4" Type="http://schemas.openxmlformats.org/officeDocument/2006/relationships/image" Target="../media/image239.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4.pn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png"/><Relationship Id="rId2" Type="http://schemas.openxmlformats.org/officeDocument/2006/relationships/image" Target="../media/image10.jpg"/><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2.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9" Type="http://schemas.openxmlformats.org/officeDocument/2006/relationships/image" Target="../media/image70.png"/><Relationship Id="rId3" Type="http://schemas.openxmlformats.org/officeDocument/2006/relationships/image" Target="../media/image2.png"/><Relationship Id="rId21" Type="http://schemas.openxmlformats.org/officeDocument/2006/relationships/image" Target="../media/image52.png"/><Relationship Id="rId34" Type="http://schemas.openxmlformats.org/officeDocument/2006/relationships/image" Target="../media/image65.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33" Type="http://schemas.openxmlformats.org/officeDocument/2006/relationships/image" Target="../media/image64.png"/><Relationship Id="rId38" Type="http://schemas.openxmlformats.org/officeDocument/2006/relationships/image" Target="../media/image69.png"/><Relationship Id="rId2" Type="http://schemas.openxmlformats.org/officeDocument/2006/relationships/image" Target="../media/image1.pn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Layout" Target="../slideLayouts/slideLayout5.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32" Type="http://schemas.openxmlformats.org/officeDocument/2006/relationships/image" Target="../media/image63.png"/><Relationship Id="rId37" Type="http://schemas.openxmlformats.org/officeDocument/2006/relationships/image" Target="../media/image68.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36" Type="http://schemas.openxmlformats.org/officeDocument/2006/relationships/image" Target="../media/image67.png"/><Relationship Id="rId10" Type="http://schemas.openxmlformats.org/officeDocument/2006/relationships/image" Target="../media/image41.png"/><Relationship Id="rId19" Type="http://schemas.openxmlformats.org/officeDocument/2006/relationships/image" Target="../media/image50.png"/><Relationship Id="rId31" Type="http://schemas.openxmlformats.org/officeDocument/2006/relationships/image" Target="../media/image62.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 Id="rId30" Type="http://schemas.openxmlformats.org/officeDocument/2006/relationships/image" Target="../media/image61.png"/><Relationship Id="rId35" Type="http://schemas.openxmlformats.org/officeDocument/2006/relationships/image" Target="../media/image66.png"/></Relationships>
</file>

<file path=ppt/slides/_rels/slide6.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18" Type="http://schemas.openxmlformats.org/officeDocument/2006/relationships/image" Target="../media/image87.jpg"/><Relationship Id="rId3" Type="http://schemas.openxmlformats.org/officeDocument/2006/relationships/image" Target="../media/image72.png"/><Relationship Id="rId21" Type="http://schemas.openxmlformats.org/officeDocument/2006/relationships/image" Target="../media/image90.png"/><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86.png"/><Relationship Id="rId2" Type="http://schemas.openxmlformats.org/officeDocument/2006/relationships/image" Target="../media/image71.jpg"/><Relationship Id="rId16" Type="http://schemas.openxmlformats.org/officeDocument/2006/relationships/image" Target="../media/image85.png"/><Relationship Id="rId20"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jpg"/><Relationship Id="rId23" Type="http://schemas.openxmlformats.org/officeDocument/2006/relationships/image" Target="../media/image92.png"/><Relationship Id="rId10" Type="http://schemas.openxmlformats.org/officeDocument/2006/relationships/image" Target="../media/image79.png"/><Relationship Id="rId19" Type="http://schemas.openxmlformats.org/officeDocument/2006/relationships/image" Target="../media/image88.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 Id="rId22" Type="http://schemas.openxmlformats.org/officeDocument/2006/relationships/image" Target="../media/image91.jpg"/></Relationships>
</file>

<file path=ppt/slides/_rels/slide7.xml.rels><?xml version="1.0" encoding="UTF-8" standalone="yes"?>
<Relationships xmlns="http://schemas.openxmlformats.org/package/2006/relationships"><Relationship Id="rId13" Type="http://schemas.openxmlformats.org/officeDocument/2006/relationships/image" Target="../media/image103.png"/><Relationship Id="rId18" Type="http://schemas.openxmlformats.org/officeDocument/2006/relationships/image" Target="../media/image108.png"/><Relationship Id="rId26" Type="http://schemas.openxmlformats.org/officeDocument/2006/relationships/image" Target="../media/image116.png"/><Relationship Id="rId39" Type="http://schemas.openxmlformats.org/officeDocument/2006/relationships/image" Target="../media/image129.png"/><Relationship Id="rId21" Type="http://schemas.openxmlformats.org/officeDocument/2006/relationships/image" Target="../media/image111.png"/><Relationship Id="rId34" Type="http://schemas.openxmlformats.org/officeDocument/2006/relationships/image" Target="../media/image124.png"/><Relationship Id="rId42" Type="http://schemas.openxmlformats.org/officeDocument/2006/relationships/image" Target="../media/image132.png"/><Relationship Id="rId47" Type="http://schemas.openxmlformats.org/officeDocument/2006/relationships/image" Target="../media/image137.png"/><Relationship Id="rId50" Type="http://schemas.openxmlformats.org/officeDocument/2006/relationships/image" Target="../media/image140.png"/><Relationship Id="rId55" Type="http://schemas.openxmlformats.org/officeDocument/2006/relationships/image" Target="../media/image145.png"/><Relationship Id="rId63" Type="http://schemas.openxmlformats.org/officeDocument/2006/relationships/image" Target="../media/image153.png"/><Relationship Id="rId68" Type="http://schemas.openxmlformats.org/officeDocument/2006/relationships/image" Target="../media/image158.png"/><Relationship Id="rId76" Type="http://schemas.openxmlformats.org/officeDocument/2006/relationships/image" Target="../media/image166.jpg"/><Relationship Id="rId7" Type="http://schemas.openxmlformats.org/officeDocument/2006/relationships/image" Target="../media/image97.png"/><Relationship Id="rId71" Type="http://schemas.openxmlformats.org/officeDocument/2006/relationships/image" Target="../media/image161.png"/><Relationship Id="rId2" Type="http://schemas.openxmlformats.org/officeDocument/2006/relationships/image" Target="../media/image71.jpg"/><Relationship Id="rId16" Type="http://schemas.openxmlformats.org/officeDocument/2006/relationships/image" Target="../media/image106.png"/><Relationship Id="rId29" Type="http://schemas.openxmlformats.org/officeDocument/2006/relationships/image" Target="../media/image119.png"/><Relationship Id="rId11" Type="http://schemas.openxmlformats.org/officeDocument/2006/relationships/image" Target="../media/image101.png"/><Relationship Id="rId24" Type="http://schemas.openxmlformats.org/officeDocument/2006/relationships/image" Target="../media/image114.png"/><Relationship Id="rId32" Type="http://schemas.openxmlformats.org/officeDocument/2006/relationships/image" Target="../media/image122.png"/><Relationship Id="rId37" Type="http://schemas.openxmlformats.org/officeDocument/2006/relationships/image" Target="../media/image127.png"/><Relationship Id="rId40" Type="http://schemas.openxmlformats.org/officeDocument/2006/relationships/image" Target="../media/image130.png"/><Relationship Id="rId45" Type="http://schemas.openxmlformats.org/officeDocument/2006/relationships/image" Target="../media/image135.png"/><Relationship Id="rId53" Type="http://schemas.openxmlformats.org/officeDocument/2006/relationships/image" Target="../media/image143.png"/><Relationship Id="rId58" Type="http://schemas.openxmlformats.org/officeDocument/2006/relationships/image" Target="../media/image148.png"/><Relationship Id="rId66" Type="http://schemas.openxmlformats.org/officeDocument/2006/relationships/image" Target="../media/image156.png"/><Relationship Id="rId74" Type="http://schemas.openxmlformats.org/officeDocument/2006/relationships/image" Target="../media/image164.png"/><Relationship Id="rId79" Type="http://schemas.openxmlformats.org/officeDocument/2006/relationships/image" Target="../media/image169.jpg"/><Relationship Id="rId5" Type="http://schemas.openxmlformats.org/officeDocument/2006/relationships/image" Target="../media/image95.png"/><Relationship Id="rId61" Type="http://schemas.openxmlformats.org/officeDocument/2006/relationships/image" Target="../media/image151.png"/><Relationship Id="rId10" Type="http://schemas.openxmlformats.org/officeDocument/2006/relationships/image" Target="../media/image100.png"/><Relationship Id="rId19" Type="http://schemas.openxmlformats.org/officeDocument/2006/relationships/image" Target="../media/image109.png"/><Relationship Id="rId31" Type="http://schemas.openxmlformats.org/officeDocument/2006/relationships/image" Target="../media/image121.png"/><Relationship Id="rId44" Type="http://schemas.openxmlformats.org/officeDocument/2006/relationships/image" Target="../media/image134.png"/><Relationship Id="rId52" Type="http://schemas.openxmlformats.org/officeDocument/2006/relationships/image" Target="../media/image142.png"/><Relationship Id="rId60" Type="http://schemas.openxmlformats.org/officeDocument/2006/relationships/image" Target="../media/image150.png"/><Relationship Id="rId65" Type="http://schemas.openxmlformats.org/officeDocument/2006/relationships/image" Target="../media/image155.png"/><Relationship Id="rId73" Type="http://schemas.openxmlformats.org/officeDocument/2006/relationships/image" Target="../media/image163.jpg"/><Relationship Id="rId78" Type="http://schemas.openxmlformats.org/officeDocument/2006/relationships/image" Target="../media/image168.png"/><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04.png"/><Relationship Id="rId22" Type="http://schemas.openxmlformats.org/officeDocument/2006/relationships/image" Target="../media/image112.png"/><Relationship Id="rId27" Type="http://schemas.openxmlformats.org/officeDocument/2006/relationships/image" Target="../media/image117.png"/><Relationship Id="rId30" Type="http://schemas.openxmlformats.org/officeDocument/2006/relationships/image" Target="../media/image120.png"/><Relationship Id="rId35" Type="http://schemas.openxmlformats.org/officeDocument/2006/relationships/image" Target="../media/image125.png"/><Relationship Id="rId43" Type="http://schemas.openxmlformats.org/officeDocument/2006/relationships/image" Target="../media/image133.png"/><Relationship Id="rId48" Type="http://schemas.openxmlformats.org/officeDocument/2006/relationships/image" Target="../media/image138.png"/><Relationship Id="rId56" Type="http://schemas.openxmlformats.org/officeDocument/2006/relationships/image" Target="../media/image146.png"/><Relationship Id="rId64" Type="http://schemas.openxmlformats.org/officeDocument/2006/relationships/image" Target="../media/image154.png"/><Relationship Id="rId69" Type="http://schemas.openxmlformats.org/officeDocument/2006/relationships/image" Target="../media/image159.jpg"/><Relationship Id="rId77" Type="http://schemas.openxmlformats.org/officeDocument/2006/relationships/image" Target="../media/image167.png"/><Relationship Id="rId8" Type="http://schemas.openxmlformats.org/officeDocument/2006/relationships/image" Target="../media/image98.png"/><Relationship Id="rId51" Type="http://schemas.openxmlformats.org/officeDocument/2006/relationships/image" Target="../media/image141.png"/><Relationship Id="rId72" Type="http://schemas.openxmlformats.org/officeDocument/2006/relationships/image" Target="../media/image162.png"/><Relationship Id="rId80" Type="http://schemas.openxmlformats.org/officeDocument/2006/relationships/image" Target="../media/image170.png"/><Relationship Id="rId3" Type="http://schemas.openxmlformats.org/officeDocument/2006/relationships/image" Target="../media/image93.png"/><Relationship Id="rId12" Type="http://schemas.openxmlformats.org/officeDocument/2006/relationships/image" Target="../media/image102.png"/><Relationship Id="rId17" Type="http://schemas.openxmlformats.org/officeDocument/2006/relationships/image" Target="../media/image107.png"/><Relationship Id="rId25" Type="http://schemas.openxmlformats.org/officeDocument/2006/relationships/image" Target="../media/image115.png"/><Relationship Id="rId33" Type="http://schemas.openxmlformats.org/officeDocument/2006/relationships/image" Target="../media/image123.png"/><Relationship Id="rId38" Type="http://schemas.openxmlformats.org/officeDocument/2006/relationships/image" Target="../media/image128.png"/><Relationship Id="rId46" Type="http://schemas.openxmlformats.org/officeDocument/2006/relationships/image" Target="../media/image136.png"/><Relationship Id="rId59" Type="http://schemas.openxmlformats.org/officeDocument/2006/relationships/image" Target="../media/image149.png"/><Relationship Id="rId67" Type="http://schemas.openxmlformats.org/officeDocument/2006/relationships/image" Target="../media/image157.png"/><Relationship Id="rId20" Type="http://schemas.openxmlformats.org/officeDocument/2006/relationships/image" Target="../media/image110.png"/><Relationship Id="rId41" Type="http://schemas.openxmlformats.org/officeDocument/2006/relationships/image" Target="../media/image131.png"/><Relationship Id="rId54" Type="http://schemas.openxmlformats.org/officeDocument/2006/relationships/image" Target="../media/image144.png"/><Relationship Id="rId62" Type="http://schemas.openxmlformats.org/officeDocument/2006/relationships/image" Target="../media/image152.png"/><Relationship Id="rId70" Type="http://schemas.openxmlformats.org/officeDocument/2006/relationships/image" Target="../media/image160.png"/><Relationship Id="rId75" Type="http://schemas.openxmlformats.org/officeDocument/2006/relationships/image" Target="../media/image165.png"/><Relationship Id="rId1" Type="http://schemas.openxmlformats.org/officeDocument/2006/relationships/slideLayout" Target="../slideLayouts/slideLayout2.xml"/><Relationship Id="rId6" Type="http://schemas.openxmlformats.org/officeDocument/2006/relationships/image" Target="../media/image96.png"/><Relationship Id="rId15" Type="http://schemas.openxmlformats.org/officeDocument/2006/relationships/image" Target="../media/image105.png"/><Relationship Id="rId23" Type="http://schemas.openxmlformats.org/officeDocument/2006/relationships/image" Target="../media/image113.png"/><Relationship Id="rId28" Type="http://schemas.openxmlformats.org/officeDocument/2006/relationships/image" Target="../media/image118.png"/><Relationship Id="rId36" Type="http://schemas.openxmlformats.org/officeDocument/2006/relationships/image" Target="../media/image126.png"/><Relationship Id="rId49" Type="http://schemas.openxmlformats.org/officeDocument/2006/relationships/image" Target="../media/image139.png"/><Relationship Id="rId57" Type="http://schemas.openxmlformats.org/officeDocument/2006/relationships/image" Target="../media/image14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29964" y="88392"/>
            <a:ext cx="914908" cy="91440"/>
          </a:xfrm>
          <a:prstGeom prst="rect">
            <a:avLst/>
          </a:prstGeom>
        </p:spPr>
      </p:pic>
      <p:sp>
        <p:nvSpPr>
          <p:cNvPr id="3" name="object 3"/>
          <p:cNvSpPr txBox="1"/>
          <p:nvPr/>
        </p:nvSpPr>
        <p:spPr>
          <a:xfrm>
            <a:off x="1066798" y="4797854"/>
            <a:ext cx="7312659" cy="319959"/>
          </a:xfrm>
          <a:prstGeom prst="rect">
            <a:avLst/>
          </a:prstGeom>
        </p:spPr>
        <p:txBody>
          <a:bodyPr vert="horz" wrap="square" lIns="0" tIns="12065" rIns="0" bIns="0" rtlCol="0">
            <a:spAutoFit/>
          </a:bodyPr>
          <a:lstStyle/>
          <a:p>
            <a:pPr algn="ctr">
              <a:lnSpc>
                <a:spcPct val="100000"/>
              </a:lnSpc>
            </a:pPr>
            <a:r>
              <a:rPr lang="en-US" sz="2000" spc="-30" dirty="0">
                <a:latin typeface="Arial"/>
                <a:cs typeface="Arial"/>
              </a:rPr>
              <a:t>February</a:t>
            </a:r>
            <a:r>
              <a:rPr sz="2000" spc="-100" dirty="0">
                <a:latin typeface="Arial"/>
                <a:cs typeface="Arial"/>
              </a:rPr>
              <a:t> </a:t>
            </a:r>
            <a:r>
              <a:rPr sz="2000" spc="-10" dirty="0">
                <a:latin typeface="Arial"/>
                <a:cs typeface="Arial"/>
              </a:rPr>
              <a:t>1</a:t>
            </a:r>
            <a:r>
              <a:rPr lang="en-US" sz="2000" spc="-10" dirty="0">
                <a:latin typeface="Arial"/>
                <a:cs typeface="Arial"/>
              </a:rPr>
              <a:t>3</a:t>
            </a:r>
            <a:r>
              <a:rPr sz="2000" spc="-10" dirty="0">
                <a:latin typeface="Arial"/>
                <a:cs typeface="Arial"/>
              </a:rPr>
              <a:t>,</a:t>
            </a:r>
            <a:r>
              <a:rPr sz="2000" spc="-120" dirty="0">
                <a:latin typeface="Arial"/>
                <a:cs typeface="Arial"/>
              </a:rPr>
              <a:t> </a:t>
            </a:r>
            <a:r>
              <a:rPr sz="2000" spc="-20" dirty="0">
                <a:latin typeface="Arial"/>
                <a:cs typeface="Arial"/>
              </a:rPr>
              <a:t>202</a:t>
            </a:r>
            <a:r>
              <a:rPr lang="en-US" sz="2000" spc="-20" dirty="0">
                <a:latin typeface="Arial"/>
                <a:cs typeface="Arial"/>
              </a:rPr>
              <a:t>4</a:t>
            </a:r>
            <a:endParaRPr sz="2000" dirty="0">
              <a:latin typeface="Arial"/>
              <a:cs typeface="Arial"/>
            </a:endParaRPr>
          </a:p>
        </p:txBody>
      </p:sp>
      <p:sp>
        <p:nvSpPr>
          <p:cNvPr id="4" name="object 4"/>
          <p:cNvSpPr txBox="1">
            <a:spLocks noGrp="1"/>
          </p:cNvSpPr>
          <p:nvPr>
            <p:ph type="title"/>
          </p:nvPr>
        </p:nvSpPr>
        <p:spPr>
          <a:xfrm>
            <a:off x="687387" y="1654480"/>
            <a:ext cx="8071484" cy="1828706"/>
          </a:xfrm>
          <a:prstGeom prst="rect">
            <a:avLst/>
          </a:prstGeom>
        </p:spPr>
        <p:txBody>
          <a:bodyPr vert="horz" wrap="square" lIns="0" tIns="12700" rIns="0" bIns="0" rtlCol="0">
            <a:spAutoFit/>
          </a:bodyPr>
          <a:lstStyle/>
          <a:p>
            <a:pPr algn="ctr">
              <a:lnSpc>
                <a:spcPct val="100000"/>
              </a:lnSpc>
              <a:spcBef>
                <a:spcPts val="95"/>
              </a:spcBef>
            </a:pPr>
            <a:r>
              <a:rPr lang="en-US" sz="4800" dirty="0"/>
              <a:t>Global Health Engagement </a:t>
            </a:r>
            <a:r>
              <a:rPr lang="en-US" sz="3500" dirty="0"/>
              <a:t>Combatant Command and International Partner Perspectives</a:t>
            </a:r>
          </a:p>
        </p:txBody>
      </p:sp>
      <p:sp>
        <p:nvSpPr>
          <p:cNvPr id="5" name="object 5"/>
          <p:cNvSpPr txBox="1"/>
          <p:nvPr/>
        </p:nvSpPr>
        <p:spPr>
          <a:xfrm>
            <a:off x="1536381" y="4424872"/>
            <a:ext cx="6373495" cy="369570"/>
          </a:xfrm>
          <a:prstGeom prst="rect">
            <a:avLst/>
          </a:prstGeom>
        </p:spPr>
        <p:txBody>
          <a:bodyPr vert="horz" wrap="square" lIns="0" tIns="13335" rIns="0" bIns="0" rtlCol="0">
            <a:spAutoFit/>
          </a:bodyPr>
          <a:lstStyle/>
          <a:p>
            <a:pPr marL="12700">
              <a:lnSpc>
                <a:spcPct val="100000"/>
              </a:lnSpc>
              <a:spcBef>
                <a:spcPts val="105"/>
              </a:spcBef>
            </a:pPr>
            <a:r>
              <a:rPr sz="2250" b="1" spc="-10" dirty="0">
                <a:latin typeface="Arial"/>
                <a:cs typeface="Arial"/>
              </a:rPr>
              <a:t>Jeffrey</a:t>
            </a:r>
            <a:r>
              <a:rPr sz="2250" b="1" spc="-130" dirty="0">
                <a:latin typeface="Arial"/>
                <a:cs typeface="Arial"/>
              </a:rPr>
              <a:t> </a:t>
            </a:r>
            <a:r>
              <a:rPr sz="2250" b="1" dirty="0">
                <a:latin typeface="Arial"/>
                <a:cs typeface="Arial"/>
              </a:rPr>
              <a:t>W.</a:t>
            </a:r>
            <a:r>
              <a:rPr sz="2250" b="1" spc="-100" dirty="0">
                <a:latin typeface="Arial"/>
                <a:cs typeface="Arial"/>
              </a:rPr>
              <a:t> </a:t>
            </a:r>
            <a:r>
              <a:rPr sz="2250" b="1" spc="-20" dirty="0">
                <a:latin typeface="Arial"/>
                <a:cs typeface="Arial"/>
              </a:rPr>
              <a:t>Bitterman,</a:t>
            </a:r>
            <a:r>
              <a:rPr sz="2250" b="1" spc="-125" dirty="0">
                <a:latin typeface="Arial"/>
                <a:cs typeface="Arial"/>
              </a:rPr>
              <a:t> </a:t>
            </a:r>
            <a:r>
              <a:rPr sz="2250" b="1" dirty="0">
                <a:latin typeface="Arial"/>
                <a:cs typeface="Arial"/>
              </a:rPr>
              <a:t>MD,</a:t>
            </a:r>
            <a:r>
              <a:rPr sz="2250" b="1" spc="-114" dirty="0">
                <a:latin typeface="Arial"/>
                <a:cs typeface="Arial"/>
              </a:rPr>
              <a:t> </a:t>
            </a:r>
            <a:r>
              <a:rPr sz="2250" b="1" dirty="0">
                <a:latin typeface="Arial"/>
                <a:cs typeface="Arial"/>
              </a:rPr>
              <a:t>MBA,</a:t>
            </a:r>
            <a:r>
              <a:rPr sz="2250" b="1" spc="-114" dirty="0">
                <a:latin typeface="Arial"/>
                <a:cs typeface="Arial"/>
              </a:rPr>
              <a:t> </a:t>
            </a:r>
            <a:r>
              <a:rPr sz="2250" b="1" spc="-10" dirty="0">
                <a:latin typeface="Arial"/>
                <a:cs typeface="Arial"/>
              </a:rPr>
              <a:t>FACEP,</a:t>
            </a:r>
            <a:r>
              <a:rPr sz="2250" b="1" spc="-105" dirty="0">
                <a:latin typeface="Arial"/>
                <a:cs typeface="Arial"/>
              </a:rPr>
              <a:t> </a:t>
            </a:r>
            <a:r>
              <a:rPr sz="2250" b="1" spc="-10" dirty="0">
                <a:latin typeface="Arial"/>
                <a:cs typeface="Arial"/>
              </a:rPr>
              <a:t>FACHE</a:t>
            </a:r>
            <a:endParaRPr sz="2250" dirty="0">
              <a:latin typeface="Arial"/>
              <a:cs typeface="Arial"/>
            </a:endParaRPr>
          </a:p>
        </p:txBody>
      </p:sp>
      <p:pic>
        <p:nvPicPr>
          <p:cNvPr id="6" name="object 6"/>
          <p:cNvPicPr/>
          <p:nvPr/>
        </p:nvPicPr>
        <p:blipFill>
          <a:blip r:embed="rId2" cstate="print"/>
          <a:stretch>
            <a:fillRect/>
          </a:stretch>
        </p:blipFill>
        <p:spPr>
          <a:xfrm>
            <a:off x="4106164" y="6659879"/>
            <a:ext cx="914908" cy="9143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93698" y="1182370"/>
            <a:ext cx="2073275" cy="162560"/>
          </a:xfrm>
          <a:prstGeom prst="rect">
            <a:avLst/>
          </a:prstGeom>
        </p:spPr>
        <p:txBody>
          <a:bodyPr vert="horz" wrap="square" lIns="0" tIns="12700" rIns="0" bIns="0" rtlCol="0">
            <a:spAutoFit/>
          </a:bodyPr>
          <a:lstStyle/>
          <a:p>
            <a:pPr marL="12700">
              <a:lnSpc>
                <a:spcPct val="100000"/>
              </a:lnSpc>
              <a:spcBef>
                <a:spcPts val="100"/>
              </a:spcBef>
            </a:pPr>
            <a:r>
              <a:rPr sz="900" b="1" dirty="0">
                <a:latin typeface="Arial Narrow"/>
                <a:cs typeface="Arial Narrow"/>
              </a:rPr>
              <a:t>ENSURING</a:t>
            </a:r>
            <a:r>
              <a:rPr sz="900" b="1" spc="15" dirty="0">
                <a:latin typeface="Arial Narrow"/>
                <a:cs typeface="Arial Narrow"/>
              </a:rPr>
              <a:t> </a:t>
            </a:r>
            <a:r>
              <a:rPr sz="900" b="1" dirty="0">
                <a:latin typeface="Arial Narrow"/>
                <a:cs typeface="Arial Narrow"/>
              </a:rPr>
              <a:t>A</a:t>
            </a:r>
            <a:r>
              <a:rPr sz="900" b="1" spc="-10" dirty="0">
                <a:latin typeface="Arial Narrow"/>
                <a:cs typeface="Arial Narrow"/>
              </a:rPr>
              <a:t> </a:t>
            </a:r>
            <a:r>
              <a:rPr sz="900" b="1" dirty="0">
                <a:latin typeface="Arial Narrow"/>
                <a:cs typeface="Arial Narrow"/>
              </a:rPr>
              <a:t>FREE</a:t>
            </a:r>
            <a:r>
              <a:rPr sz="900" b="1" spc="-20" dirty="0">
                <a:latin typeface="Arial Narrow"/>
                <a:cs typeface="Arial Narrow"/>
              </a:rPr>
              <a:t> </a:t>
            </a:r>
            <a:r>
              <a:rPr sz="900" b="1" dirty="0">
                <a:latin typeface="Arial Narrow"/>
                <a:cs typeface="Arial Narrow"/>
              </a:rPr>
              <a:t>AND</a:t>
            </a:r>
            <a:r>
              <a:rPr sz="900" b="1" spc="10" dirty="0">
                <a:latin typeface="Arial Narrow"/>
                <a:cs typeface="Arial Narrow"/>
              </a:rPr>
              <a:t> </a:t>
            </a:r>
            <a:r>
              <a:rPr sz="900" b="1" dirty="0">
                <a:latin typeface="Arial Narrow"/>
                <a:cs typeface="Arial Narrow"/>
              </a:rPr>
              <a:t>OPEN</a:t>
            </a:r>
            <a:r>
              <a:rPr sz="900" b="1" spc="-5" dirty="0">
                <a:latin typeface="Arial Narrow"/>
                <a:cs typeface="Arial Narrow"/>
              </a:rPr>
              <a:t> </a:t>
            </a:r>
            <a:r>
              <a:rPr sz="900" b="1" spc="-10" dirty="0">
                <a:latin typeface="Arial Narrow"/>
                <a:cs typeface="Arial Narrow"/>
              </a:rPr>
              <a:t>INDO-PACIFIC</a:t>
            </a:r>
            <a:endParaRPr sz="900">
              <a:latin typeface="Arial Narrow"/>
              <a:cs typeface="Arial Narrow"/>
            </a:endParaRPr>
          </a:p>
        </p:txBody>
      </p:sp>
      <p:sp>
        <p:nvSpPr>
          <p:cNvPr id="10" name="object 10"/>
          <p:cNvSpPr txBox="1"/>
          <p:nvPr/>
        </p:nvSpPr>
        <p:spPr>
          <a:xfrm>
            <a:off x="410362" y="1593351"/>
            <a:ext cx="6391910" cy="4476867"/>
          </a:xfrm>
          <a:prstGeom prst="rect">
            <a:avLst/>
          </a:prstGeom>
        </p:spPr>
        <p:txBody>
          <a:bodyPr vert="horz" wrap="square" lIns="0" tIns="59690" rIns="0" bIns="0" rtlCol="0">
            <a:spAutoFit/>
          </a:bodyPr>
          <a:lstStyle/>
          <a:p>
            <a:pPr marL="271145" indent="-258445">
              <a:lnSpc>
                <a:spcPct val="100000"/>
              </a:lnSpc>
              <a:spcBef>
                <a:spcPts val="470"/>
              </a:spcBef>
              <a:buFont typeface="Wingdings"/>
              <a:buChar char=""/>
              <a:tabLst>
                <a:tab pos="271145" algn="l"/>
              </a:tabLst>
            </a:pPr>
            <a:r>
              <a:rPr sz="1900" b="1" spc="-10" dirty="0">
                <a:latin typeface="Arial"/>
                <a:cs typeface="Arial"/>
              </a:rPr>
              <a:t>Indo-</a:t>
            </a:r>
            <a:r>
              <a:rPr sz="1900" b="1" dirty="0">
                <a:latin typeface="Arial"/>
                <a:cs typeface="Arial"/>
              </a:rPr>
              <a:t>Pacific</a:t>
            </a:r>
            <a:r>
              <a:rPr sz="1900" b="1" spc="-60" dirty="0">
                <a:latin typeface="Arial"/>
                <a:cs typeface="Arial"/>
              </a:rPr>
              <a:t> </a:t>
            </a:r>
            <a:r>
              <a:rPr sz="1900" b="1" dirty="0">
                <a:latin typeface="Arial"/>
                <a:cs typeface="Arial"/>
              </a:rPr>
              <a:t>Health</a:t>
            </a:r>
            <a:r>
              <a:rPr sz="1900" b="1" spc="-40" dirty="0">
                <a:latin typeface="Arial"/>
                <a:cs typeface="Arial"/>
              </a:rPr>
              <a:t> </a:t>
            </a:r>
            <a:r>
              <a:rPr sz="1900" b="1" dirty="0">
                <a:latin typeface="Arial"/>
                <a:cs typeface="Arial"/>
              </a:rPr>
              <a:t>Security</a:t>
            </a:r>
            <a:r>
              <a:rPr sz="1900" b="1" spc="-95" dirty="0">
                <a:latin typeface="Arial"/>
                <a:cs typeface="Arial"/>
              </a:rPr>
              <a:t> </a:t>
            </a:r>
            <a:r>
              <a:rPr sz="1900" b="1" dirty="0">
                <a:latin typeface="Arial"/>
                <a:cs typeface="Arial"/>
              </a:rPr>
              <a:t>Alliance</a:t>
            </a:r>
            <a:r>
              <a:rPr sz="1900" b="1" spc="-50" dirty="0">
                <a:latin typeface="Arial"/>
                <a:cs typeface="Arial"/>
              </a:rPr>
              <a:t> </a:t>
            </a:r>
            <a:r>
              <a:rPr sz="1900" b="1" spc="-10" dirty="0">
                <a:latin typeface="Arial"/>
                <a:cs typeface="Arial"/>
              </a:rPr>
              <a:t>(</a:t>
            </a:r>
            <a:r>
              <a:rPr sz="1900" b="1" spc="-10" dirty="0" err="1">
                <a:latin typeface="Arial"/>
                <a:cs typeface="Arial"/>
              </a:rPr>
              <a:t>IP</a:t>
            </a:r>
            <a:r>
              <a:rPr lang="en-US" sz="1900" b="1" spc="-10" dirty="0" err="1">
                <a:latin typeface="Arial"/>
                <a:cs typeface="Arial"/>
              </a:rPr>
              <a:t>hsa</a:t>
            </a:r>
            <a:r>
              <a:rPr sz="1900" b="1" spc="-10" dirty="0">
                <a:latin typeface="Arial"/>
                <a:cs typeface="Arial"/>
              </a:rPr>
              <a:t>)</a:t>
            </a:r>
            <a:endParaRPr sz="1900" dirty="0">
              <a:latin typeface="Arial"/>
              <a:cs typeface="Arial"/>
            </a:endParaRPr>
          </a:p>
          <a:p>
            <a:pPr marL="647700" lvl="1" indent="-182245">
              <a:lnSpc>
                <a:spcPct val="100000"/>
              </a:lnSpc>
              <a:spcBef>
                <a:spcPts val="370"/>
              </a:spcBef>
              <a:buChar char="•"/>
              <a:tabLst>
                <a:tab pos="647700" algn="l"/>
              </a:tabLst>
            </a:pPr>
            <a:r>
              <a:rPr sz="1900" spc="-10" dirty="0">
                <a:latin typeface="Arial"/>
                <a:cs typeface="Arial"/>
              </a:rPr>
              <a:t>Brisbane,</a:t>
            </a:r>
            <a:r>
              <a:rPr sz="1900" spc="-125" dirty="0">
                <a:latin typeface="Arial"/>
                <a:cs typeface="Arial"/>
              </a:rPr>
              <a:t> </a:t>
            </a:r>
            <a:r>
              <a:rPr sz="1900" dirty="0">
                <a:latin typeface="Arial"/>
                <a:cs typeface="Arial"/>
              </a:rPr>
              <a:t>Australia</a:t>
            </a:r>
            <a:r>
              <a:rPr sz="1900" spc="-45" dirty="0">
                <a:latin typeface="Arial"/>
                <a:cs typeface="Arial"/>
              </a:rPr>
              <a:t> </a:t>
            </a:r>
            <a:r>
              <a:rPr sz="1900" spc="-10" dirty="0">
                <a:latin typeface="Arial"/>
                <a:cs typeface="Arial"/>
              </a:rPr>
              <a:t>(2023)</a:t>
            </a:r>
            <a:endParaRPr sz="1900" dirty="0">
              <a:latin typeface="Arial"/>
              <a:cs typeface="Arial"/>
            </a:endParaRPr>
          </a:p>
          <a:p>
            <a:pPr marL="647700" lvl="1" indent="-182245">
              <a:lnSpc>
                <a:spcPct val="100000"/>
              </a:lnSpc>
              <a:spcBef>
                <a:spcPts val="375"/>
              </a:spcBef>
              <a:buChar char="•"/>
              <a:tabLst>
                <a:tab pos="647700" algn="l"/>
              </a:tabLst>
            </a:pPr>
            <a:r>
              <a:rPr sz="1900" spc="-20" dirty="0">
                <a:latin typeface="Arial"/>
                <a:cs typeface="Arial"/>
              </a:rPr>
              <a:t>Mil-</a:t>
            </a:r>
            <a:r>
              <a:rPr sz="1900" dirty="0">
                <a:latin typeface="Arial"/>
                <a:cs typeface="Arial"/>
              </a:rPr>
              <a:t>Civ</a:t>
            </a:r>
            <a:r>
              <a:rPr sz="1900" spc="-45" dirty="0">
                <a:latin typeface="Arial"/>
                <a:cs typeface="Arial"/>
              </a:rPr>
              <a:t> </a:t>
            </a:r>
            <a:r>
              <a:rPr sz="1900" dirty="0">
                <a:latin typeface="Arial"/>
                <a:cs typeface="Arial"/>
              </a:rPr>
              <a:t>Coordination</a:t>
            </a:r>
            <a:r>
              <a:rPr sz="1900" spc="-10" dirty="0">
                <a:latin typeface="Arial"/>
                <a:cs typeface="Arial"/>
              </a:rPr>
              <a:t> </a:t>
            </a:r>
            <a:r>
              <a:rPr sz="1900" dirty="0">
                <a:latin typeface="Arial"/>
                <a:cs typeface="Arial"/>
              </a:rPr>
              <a:t>for</a:t>
            </a:r>
            <a:r>
              <a:rPr sz="1900" spc="-55" dirty="0">
                <a:latin typeface="Arial"/>
                <a:cs typeface="Arial"/>
              </a:rPr>
              <a:t> </a:t>
            </a:r>
            <a:r>
              <a:rPr sz="1900" dirty="0">
                <a:latin typeface="Arial"/>
                <a:cs typeface="Arial"/>
              </a:rPr>
              <a:t>Global</a:t>
            </a:r>
            <a:r>
              <a:rPr sz="1900" spc="-45" dirty="0">
                <a:latin typeface="Arial"/>
                <a:cs typeface="Arial"/>
              </a:rPr>
              <a:t> </a:t>
            </a:r>
            <a:r>
              <a:rPr sz="1900" dirty="0">
                <a:latin typeface="Arial"/>
                <a:cs typeface="Arial"/>
              </a:rPr>
              <a:t>Health</a:t>
            </a:r>
            <a:r>
              <a:rPr sz="1900" spc="-35" dirty="0">
                <a:latin typeface="Arial"/>
                <a:cs typeface="Arial"/>
              </a:rPr>
              <a:t> </a:t>
            </a:r>
            <a:r>
              <a:rPr sz="1900" spc="-10" dirty="0">
                <a:latin typeface="Arial"/>
                <a:cs typeface="Arial"/>
              </a:rPr>
              <a:t>Security</a:t>
            </a:r>
            <a:endParaRPr sz="1900" dirty="0">
              <a:latin typeface="Arial"/>
              <a:cs typeface="Arial"/>
            </a:endParaRPr>
          </a:p>
          <a:p>
            <a:pPr marL="271145" indent="-258445">
              <a:lnSpc>
                <a:spcPct val="100000"/>
              </a:lnSpc>
              <a:spcBef>
                <a:spcPts val="370"/>
              </a:spcBef>
              <a:buFont typeface="Wingdings"/>
              <a:buChar char=""/>
              <a:tabLst>
                <a:tab pos="271145" algn="l"/>
              </a:tabLst>
            </a:pPr>
            <a:r>
              <a:rPr sz="1900" b="1" spc="-10" dirty="0">
                <a:latin typeface="Arial"/>
                <a:cs typeface="Arial"/>
              </a:rPr>
              <a:t>Indo-</a:t>
            </a:r>
            <a:r>
              <a:rPr sz="1900" b="1" dirty="0">
                <a:latin typeface="Arial"/>
                <a:cs typeface="Arial"/>
              </a:rPr>
              <a:t>Pacific</a:t>
            </a:r>
            <a:r>
              <a:rPr sz="1900" b="1" spc="-55" dirty="0">
                <a:latin typeface="Arial"/>
                <a:cs typeface="Arial"/>
              </a:rPr>
              <a:t> </a:t>
            </a:r>
            <a:r>
              <a:rPr sz="1900" b="1" dirty="0">
                <a:latin typeface="Arial"/>
                <a:cs typeface="Arial"/>
              </a:rPr>
              <a:t>Military</a:t>
            </a:r>
            <a:r>
              <a:rPr sz="1900" b="1" spc="-60" dirty="0">
                <a:latin typeface="Arial"/>
                <a:cs typeface="Arial"/>
              </a:rPr>
              <a:t> </a:t>
            </a:r>
            <a:r>
              <a:rPr sz="1900" b="1" dirty="0">
                <a:latin typeface="Arial"/>
                <a:cs typeface="Arial"/>
              </a:rPr>
              <a:t>Health</a:t>
            </a:r>
            <a:r>
              <a:rPr sz="1900" b="1" spc="-20" dirty="0">
                <a:latin typeface="Arial"/>
                <a:cs typeface="Arial"/>
              </a:rPr>
              <a:t> </a:t>
            </a:r>
            <a:r>
              <a:rPr sz="1900" b="1" dirty="0">
                <a:latin typeface="Arial"/>
                <a:cs typeface="Arial"/>
              </a:rPr>
              <a:t>Exchange</a:t>
            </a:r>
            <a:r>
              <a:rPr sz="1900" b="1" spc="-50" dirty="0">
                <a:latin typeface="Arial"/>
                <a:cs typeface="Arial"/>
              </a:rPr>
              <a:t> </a:t>
            </a:r>
            <a:r>
              <a:rPr sz="1900" b="1" spc="-10" dirty="0">
                <a:latin typeface="Arial"/>
                <a:cs typeface="Arial"/>
              </a:rPr>
              <a:t>(IPMHE)</a:t>
            </a:r>
            <a:endParaRPr sz="1900" dirty="0">
              <a:latin typeface="Arial"/>
              <a:cs typeface="Arial"/>
            </a:endParaRPr>
          </a:p>
          <a:p>
            <a:pPr marL="647700" lvl="1" indent="-182245">
              <a:lnSpc>
                <a:spcPct val="100000"/>
              </a:lnSpc>
              <a:spcBef>
                <a:spcPts val="375"/>
              </a:spcBef>
              <a:buChar char="•"/>
              <a:tabLst>
                <a:tab pos="647700" algn="l"/>
              </a:tabLst>
            </a:pPr>
            <a:r>
              <a:rPr sz="1900" dirty="0">
                <a:latin typeface="Arial"/>
                <a:cs typeface="Arial"/>
              </a:rPr>
              <a:t>Kuala</a:t>
            </a:r>
            <a:r>
              <a:rPr sz="1900" spc="-70" dirty="0">
                <a:latin typeface="Arial"/>
                <a:cs typeface="Arial"/>
              </a:rPr>
              <a:t> </a:t>
            </a:r>
            <a:r>
              <a:rPr sz="1900" spc="-10" dirty="0">
                <a:latin typeface="Arial"/>
                <a:cs typeface="Arial"/>
              </a:rPr>
              <a:t>Lumpur,</a:t>
            </a:r>
            <a:r>
              <a:rPr sz="1900" spc="-65" dirty="0">
                <a:latin typeface="Arial"/>
                <a:cs typeface="Arial"/>
              </a:rPr>
              <a:t> </a:t>
            </a:r>
            <a:r>
              <a:rPr sz="1900" dirty="0">
                <a:latin typeface="Arial"/>
                <a:cs typeface="Arial"/>
              </a:rPr>
              <a:t>Malaysia</a:t>
            </a:r>
            <a:r>
              <a:rPr sz="1900" spc="-60" dirty="0">
                <a:latin typeface="Arial"/>
                <a:cs typeface="Arial"/>
              </a:rPr>
              <a:t> </a:t>
            </a:r>
            <a:r>
              <a:rPr sz="1900" spc="-10" dirty="0">
                <a:latin typeface="Arial"/>
                <a:cs typeface="Arial"/>
              </a:rPr>
              <a:t>(2023)</a:t>
            </a:r>
            <a:endParaRPr sz="1900" dirty="0">
              <a:latin typeface="Arial"/>
              <a:cs typeface="Arial"/>
            </a:endParaRPr>
          </a:p>
          <a:p>
            <a:pPr marL="647700" lvl="1" indent="-182245">
              <a:lnSpc>
                <a:spcPct val="100000"/>
              </a:lnSpc>
              <a:spcBef>
                <a:spcPts val="370"/>
              </a:spcBef>
              <a:buChar char="•"/>
              <a:tabLst>
                <a:tab pos="647700" algn="l"/>
              </a:tabLst>
            </a:pPr>
            <a:r>
              <a:rPr sz="1900" spc="-20" dirty="0">
                <a:latin typeface="Arial"/>
                <a:cs typeface="Arial"/>
              </a:rPr>
              <a:t>Mil-</a:t>
            </a:r>
            <a:r>
              <a:rPr sz="1900" dirty="0">
                <a:latin typeface="Arial"/>
                <a:cs typeface="Arial"/>
              </a:rPr>
              <a:t>Mil</a:t>
            </a:r>
            <a:r>
              <a:rPr sz="1900" spc="-30" dirty="0">
                <a:latin typeface="Arial"/>
                <a:cs typeface="Arial"/>
              </a:rPr>
              <a:t> </a:t>
            </a:r>
            <a:r>
              <a:rPr sz="1900" dirty="0">
                <a:latin typeface="Arial"/>
                <a:cs typeface="Arial"/>
              </a:rPr>
              <a:t>Exchange</a:t>
            </a:r>
            <a:r>
              <a:rPr sz="1900" spc="-5" dirty="0">
                <a:latin typeface="Arial"/>
                <a:cs typeface="Arial"/>
              </a:rPr>
              <a:t> </a:t>
            </a:r>
            <a:r>
              <a:rPr sz="1900" dirty="0">
                <a:latin typeface="Arial"/>
                <a:cs typeface="Arial"/>
              </a:rPr>
              <a:t>every</a:t>
            </a:r>
            <a:r>
              <a:rPr sz="1900" spc="-35" dirty="0">
                <a:latin typeface="Arial"/>
                <a:cs typeface="Arial"/>
              </a:rPr>
              <a:t> </a:t>
            </a:r>
            <a:r>
              <a:rPr sz="1900" dirty="0">
                <a:latin typeface="Arial"/>
                <a:cs typeface="Arial"/>
              </a:rPr>
              <a:t>2</a:t>
            </a:r>
            <a:r>
              <a:rPr sz="1900" spc="-35" dirty="0">
                <a:latin typeface="Arial"/>
                <a:cs typeface="Arial"/>
              </a:rPr>
              <a:t> </a:t>
            </a:r>
            <a:r>
              <a:rPr sz="1900" spc="-20" dirty="0">
                <a:latin typeface="Arial"/>
                <a:cs typeface="Arial"/>
              </a:rPr>
              <a:t>years</a:t>
            </a:r>
            <a:endParaRPr sz="1900" dirty="0">
              <a:latin typeface="Arial"/>
              <a:cs typeface="Arial"/>
            </a:endParaRPr>
          </a:p>
          <a:p>
            <a:pPr marL="271145" indent="-258445">
              <a:lnSpc>
                <a:spcPct val="100000"/>
              </a:lnSpc>
              <a:spcBef>
                <a:spcPts val="375"/>
              </a:spcBef>
              <a:buFont typeface="Wingdings"/>
              <a:buChar char=""/>
              <a:tabLst>
                <a:tab pos="271145" algn="l"/>
              </a:tabLst>
            </a:pPr>
            <a:r>
              <a:rPr lang="en-US" sz="1900" b="1" spc="-20" dirty="0">
                <a:latin typeface="Arial"/>
                <a:cs typeface="Arial"/>
              </a:rPr>
              <a:t>Mil-</a:t>
            </a:r>
            <a:r>
              <a:rPr lang="en-US" sz="1900" b="1" spc="-20" dirty="0" err="1">
                <a:latin typeface="Arial"/>
                <a:cs typeface="Arial"/>
              </a:rPr>
              <a:t>Civ</a:t>
            </a:r>
            <a:r>
              <a:rPr sz="1900" b="1" spc="-10" dirty="0">
                <a:latin typeface="Arial"/>
                <a:cs typeface="Arial"/>
              </a:rPr>
              <a:t> </a:t>
            </a:r>
            <a:r>
              <a:rPr sz="1900" b="1" dirty="0">
                <a:latin typeface="Arial"/>
                <a:cs typeface="Arial"/>
              </a:rPr>
              <a:t>Health</a:t>
            </a:r>
            <a:r>
              <a:rPr sz="1900" b="1" spc="-25" dirty="0">
                <a:latin typeface="Arial"/>
                <a:cs typeface="Arial"/>
              </a:rPr>
              <a:t> </a:t>
            </a:r>
            <a:r>
              <a:rPr sz="1900" b="1" dirty="0">
                <a:latin typeface="Arial"/>
                <a:cs typeface="Arial"/>
              </a:rPr>
              <a:t>Security</a:t>
            </a:r>
            <a:r>
              <a:rPr sz="1900" b="1" spc="-35" dirty="0">
                <a:latin typeface="Arial"/>
                <a:cs typeface="Arial"/>
              </a:rPr>
              <a:t> </a:t>
            </a:r>
            <a:r>
              <a:rPr sz="1900" b="1" dirty="0">
                <a:latin typeface="Arial"/>
                <a:cs typeface="Arial"/>
              </a:rPr>
              <a:t>Summit</a:t>
            </a:r>
            <a:r>
              <a:rPr sz="1900" b="1" spc="-35" dirty="0">
                <a:latin typeface="Arial"/>
                <a:cs typeface="Arial"/>
              </a:rPr>
              <a:t> </a:t>
            </a:r>
            <a:r>
              <a:rPr sz="1900" b="1" spc="-10" dirty="0">
                <a:latin typeface="Arial"/>
                <a:cs typeface="Arial"/>
              </a:rPr>
              <a:t>(2024)</a:t>
            </a:r>
            <a:endParaRPr sz="1900" dirty="0">
              <a:latin typeface="Arial"/>
              <a:cs typeface="Arial"/>
            </a:endParaRPr>
          </a:p>
          <a:p>
            <a:pPr marL="647700" lvl="1" indent="-182245">
              <a:lnSpc>
                <a:spcPct val="100000"/>
              </a:lnSpc>
              <a:spcBef>
                <a:spcPts val="375"/>
              </a:spcBef>
              <a:buChar char="•"/>
              <a:tabLst>
                <a:tab pos="647700" algn="l"/>
              </a:tabLst>
            </a:pPr>
            <a:r>
              <a:rPr sz="1900" spc="-10" dirty="0">
                <a:latin typeface="Arial"/>
                <a:cs typeface="Arial"/>
              </a:rPr>
              <a:t>Brisbane,</a:t>
            </a:r>
            <a:r>
              <a:rPr sz="1900" spc="-125" dirty="0">
                <a:latin typeface="Arial"/>
                <a:cs typeface="Arial"/>
              </a:rPr>
              <a:t> </a:t>
            </a:r>
            <a:r>
              <a:rPr sz="1900" dirty="0">
                <a:latin typeface="Arial"/>
                <a:cs typeface="Arial"/>
              </a:rPr>
              <a:t>Australia</a:t>
            </a:r>
            <a:r>
              <a:rPr sz="1900" spc="-65" dirty="0">
                <a:latin typeface="Arial"/>
                <a:cs typeface="Arial"/>
              </a:rPr>
              <a:t> </a:t>
            </a:r>
            <a:r>
              <a:rPr sz="1900" spc="-10" dirty="0">
                <a:latin typeface="Arial"/>
                <a:cs typeface="Arial"/>
              </a:rPr>
              <a:t>(2024)</a:t>
            </a:r>
            <a:r>
              <a:rPr lang="en-US" sz="1900" spc="-10" dirty="0">
                <a:latin typeface="Arial"/>
                <a:cs typeface="Arial"/>
              </a:rPr>
              <a:t> Sunset</a:t>
            </a:r>
            <a:endParaRPr sz="1900" dirty="0">
              <a:latin typeface="Arial"/>
              <a:cs typeface="Arial"/>
            </a:endParaRPr>
          </a:p>
          <a:p>
            <a:pPr marL="262255" indent="-249554">
              <a:lnSpc>
                <a:spcPct val="100000"/>
              </a:lnSpc>
              <a:spcBef>
                <a:spcPts val="375"/>
              </a:spcBef>
              <a:buFont typeface="Wingdings"/>
              <a:buChar char=""/>
              <a:tabLst>
                <a:tab pos="262255" algn="l"/>
              </a:tabLst>
            </a:pPr>
            <a:r>
              <a:rPr sz="1900" b="1" dirty="0">
                <a:latin typeface="Arial"/>
                <a:cs typeface="Arial"/>
              </a:rPr>
              <a:t>ASEAN</a:t>
            </a:r>
            <a:r>
              <a:rPr sz="1900" b="1" spc="-50" dirty="0">
                <a:latin typeface="Arial"/>
                <a:cs typeface="Arial"/>
              </a:rPr>
              <a:t> </a:t>
            </a:r>
            <a:r>
              <a:rPr sz="1900" b="1" dirty="0">
                <a:latin typeface="Arial"/>
                <a:cs typeface="Arial"/>
              </a:rPr>
              <a:t>Military</a:t>
            </a:r>
            <a:r>
              <a:rPr sz="1900" b="1" spc="-55" dirty="0">
                <a:latin typeface="Arial"/>
                <a:cs typeface="Arial"/>
              </a:rPr>
              <a:t> </a:t>
            </a:r>
            <a:r>
              <a:rPr sz="1900" b="1" dirty="0">
                <a:latin typeface="Arial"/>
                <a:cs typeface="Arial"/>
              </a:rPr>
              <a:t>Medical</a:t>
            </a:r>
            <a:r>
              <a:rPr sz="1900" b="1" spc="-55" dirty="0">
                <a:latin typeface="Arial"/>
                <a:cs typeface="Arial"/>
              </a:rPr>
              <a:t> </a:t>
            </a:r>
            <a:r>
              <a:rPr sz="1900" b="1" dirty="0">
                <a:latin typeface="Arial"/>
                <a:cs typeface="Arial"/>
              </a:rPr>
              <a:t>Expert</a:t>
            </a:r>
            <a:r>
              <a:rPr sz="1900" b="1" spc="-55" dirty="0">
                <a:latin typeface="Arial"/>
                <a:cs typeface="Arial"/>
              </a:rPr>
              <a:t> </a:t>
            </a:r>
            <a:r>
              <a:rPr sz="1900" b="1" dirty="0">
                <a:latin typeface="Arial"/>
                <a:cs typeface="Arial"/>
              </a:rPr>
              <a:t>Working</a:t>
            </a:r>
            <a:r>
              <a:rPr sz="1900" b="1" spc="-50" dirty="0">
                <a:latin typeface="Arial"/>
                <a:cs typeface="Arial"/>
              </a:rPr>
              <a:t> </a:t>
            </a:r>
            <a:r>
              <a:rPr sz="1900" b="1" dirty="0">
                <a:latin typeface="Arial"/>
                <a:cs typeface="Arial"/>
              </a:rPr>
              <a:t>Group</a:t>
            </a:r>
            <a:r>
              <a:rPr sz="1900" b="1" spc="-70" dirty="0">
                <a:latin typeface="Arial"/>
                <a:cs typeface="Arial"/>
              </a:rPr>
              <a:t> </a:t>
            </a:r>
            <a:r>
              <a:rPr sz="1900" b="1" spc="-10" dirty="0">
                <a:latin typeface="Arial"/>
                <a:cs typeface="Arial"/>
              </a:rPr>
              <a:t>(2024)</a:t>
            </a:r>
            <a:endParaRPr sz="1900" dirty="0">
              <a:latin typeface="Arial"/>
              <a:cs typeface="Arial"/>
            </a:endParaRPr>
          </a:p>
          <a:p>
            <a:pPr marL="647700" lvl="1" indent="-182245">
              <a:lnSpc>
                <a:spcPct val="100000"/>
              </a:lnSpc>
              <a:spcBef>
                <a:spcPts val="370"/>
              </a:spcBef>
              <a:buChar char="•"/>
              <a:tabLst>
                <a:tab pos="647700" algn="l"/>
              </a:tabLst>
            </a:pPr>
            <a:r>
              <a:rPr sz="1900" dirty="0">
                <a:latin typeface="Arial"/>
                <a:cs typeface="Arial"/>
              </a:rPr>
              <a:t>10</a:t>
            </a:r>
            <a:r>
              <a:rPr sz="1900" spc="-15" dirty="0">
                <a:latin typeface="Arial"/>
                <a:cs typeface="Arial"/>
              </a:rPr>
              <a:t> </a:t>
            </a:r>
            <a:r>
              <a:rPr sz="1900" spc="-10" dirty="0">
                <a:latin typeface="Arial"/>
                <a:cs typeface="Arial"/>
              </a:rPr>
              <a:t>Nations</a:t>
            </a:r>
            <a:endParaRPr sz="1900" dirty="0">
              <a:latin typeface="Arial"/>
              <a:cs typeface="Arial"/>
            </a:endParaRPr>
          </a:p>
          <a:p>
            <a:pPr marL="647700" lvl="1" indent="-182245">
              <a:lnSpc>
                <a:spcPct val="100000"/>
              </a:lnSpc>
              <a:spcBef>
                <a:spcPts val="375"/>
              </a:spcBef>
              <a:buChar char="•"/>
              <a:tabLst>
                <a:tab pos="647700" algn="l"/>
              </a:tabLst>
            </a:pPr>
            <a:r>
              <a:rPr sz="1900" dirty="0">
                <a:latin typeface="Arial"/>
                <a:cs typeface="Arial"/>
              </a:rPr>
              <a:t>Similar</a:t>
            </a:r>
            <a:r>
              <a:rPr sz="1900" spc="-25" dirty="0">
                <a:latin typeface="Arial"/>
                <a:cs typeface="Arial"/>
              </a:rPr>
              <a:t> </a:t>
            </a:r>
            <a:r>
              <a:rPr sz="1900" dirty="0">
                <a:latin typeface="Arial"/>
                <a:cs typeface="Arial"/>
              </a:rPr>
              <a:t>approach</a:t>
            </a:r>
            <a:r>
              <a:rPr sz="1900" spc="-10" dirty="0">
                <a:latin typeface="Arial"/>
                <a:cs typeface="Arial"/>
              </a:rPr>
              <a:t> </a:t>
            </a:r>
            <a:r>
              <a:rPr sz="1900" dirty="0">
                <a:latin typeface="Arial"/>
                <a:cs typeface="Arial"/>
              </a:rPr>
              <a:t>to</a:t>
            </a:r>
            <a:r>
              <a:rPr sz="1900" spc="-35" dirty="0">
                <a:latin typeface="Arial"/>
                <a:cs typeface="Arial"/>
              </a:rPr>
              <a:t> </a:t>
            </a:r>
            <a:r>
              <a:rPr sz="1900" spc="-45" dirty="0">
                <a:latin typeface="Arial"/>
                <a:cs typeface="Arial"/>
              </a:rPr>
              <a:t>NATO</a:t>
            </a:r>
            <a:r>
              <a:rPr sz="1900" spc="-50" dirty="0">
                <a:latin typeface="Arial"/>
                <a:cs typeface="Arial"/>
              </a:rPr>
              <a:t> </a:t>
            </a:r>
            <a:r>
              <a:rPr sz="1900" dirty="0">
                <a:latin typeface="Arial"/>
                <a:cs typeface="Arial"/>
              </a:rPr>
              <a:t>in</a:t>
            </a:r>
            <a:r>
              <a:rPr sz="1900" spc="-35" dirty="0">
                <a:latin typeface="Arial"/>
                <a:cs typeface="Arial"/>
              </a:rPr>
              <a:t> </a:t>
            </a:r>
            <a:r>
              <a:rPr sz="1900" dirty="0">
                <a:latin typeface="Arial"/>
                <a:cs typeface="Arial"/>
              </a:rPr>
              <a:t>the</a:t>
            </a:r>
            <a:r>
              <a:rPr sz="1900" spc="-35" dirty="0">
                <a:latin typeface="Arial"/>
                <a:cs typeface="Arial"/>
              </a:rPr>
              <a:t> </a:t>
            </a:r>
            <a:r>
              <a:rPr sz="1900" spc="-10" dirty="0">
                <a:latin typeface="Arial"/>
                <a:cs typeface="Arial"/>
              </a:rPr>
              <a:t>Indo-Pacific</a:t>
            </a:r>
            <a:endParaRPr sz="1900" dirty="0">
              <a:latin typeface="Arial"/>
              <a:cs typeface="Arial"/>
            </a:endParaRPr>
          </a:p>
          <a:p>
            <a:pPr marL="271145" indent="-258445">
              <a:lnSpc>
                <a:spcPct val="100000"/>
              </a:lnSpc>
              <a:spcBef>
                <a:spcPts val="370"/>
              </a:spcBef>
              <a:buFont typeface="Wingdings"/>
              <a:buChar char=""/>
              <a:tabLst>
                <a:tab pos="271145" algn="l"/>
              </a:tabLst>
            </a:pPr>
            <a:r>
              <a:rPr sz="1900" b="1" dirty="0">
                <a:latin typeface="Arial"/>
                <a:cs typeface="Arial"/>
              </a:rPr>
              <a:t>Expansion</a:t>
            </a:r>
            <a:r>
              <a:rPr sz="1900" b="1" spc="-45" dirty="0">
                <a:latin typeface="Arial"/>
                <a:cs typeface="Arial"/>
              </a:rPr>
              <a:t> </a:t>
            </a:r>
            <a:r>
              <a:rPr sz="1900" b="1" dirty="0">
                <a:latin typeface="Arial"/>
                <a:cs typeface="Arial"/>
              </a:rPr>
              <a:t>of</a:t>
            </a:r>
            <a:r>
              <a:rPr sz="1900" b="1" spc="-65" dirty="0">
                <a:latin typeface="Arial"/>
                <a:cs typeface="Arial"/>
              </a:rPr>
              <a:t> </a:t>
            </a:r>
            <a:r>
              <a:rPr sz="1900" b="1" dirty="0">
                <a:latin typeface="Arial"/>
                <a:cs typeface="Arial"/>
              </a:rPr>
              <a:t>State</a:t>
            </a:r>
            <a:r>
              <a:rPr sz="1900" b="1" spc="-35" dirty="0">
                <a:latin typeface="Arial"/>
                <a:cs typeface="Arial"/>
              </a:rPr>
              <a:t> </a:t>
            </a:r>
            <a:r>
              <a:rPr sz="1900" b="1" dirty="0">
                <a:latin typeface="Arial"/>
                <a:cs typeface="Arial"/>
              </a:rPr>
              <a:t>Partner</a:t>
            </a:r>
            <a:r>
              <a:rPr sz="1900" b="1" spc="-40" dirty="0">
                <a:latin typeface="Arial"/>
                <a:cs typeface="Arial"/>
              </a:rPr>
              <a:t> </a:t>
            </a:r>
            <a:r>
              <a:rPr sz="1900" b="1" spc="-10" dirty="0">
                <a:latin typeface="Arial"/>
                <a:cs typeface="Arial"/>
              </a:rPr>
              <a:t>Opportunities</a:t>
            </a:r>
            <a:endParaRPr sz="1900" dirty="0">
              <a:latin typeface="Arial"/>
              <a:cs typeface="Arial"/>
            </a:endParaRPr>
          </a:p>
          <a:p>
            <a:pPr marL="647700" lvl="1" indent="-182245">
              <a:lnSpc>
                <a:spcPct val="100000"/>
              </a:lnSpc>
              <a:spcBef>
                <a:spcPts val="375"/>
              </a:spcBef>
              <a:buChar char="•"/>
              <a:tabLst>
                <a:tab pos="647700" algn="l"/>
              </a:tabLst>
            </a:pPr>
            <a:r>
              <a:rPr sz="1900" dirty="0">
                <a:latin typeface="Arial"/>
                <a:cs typeface="Arial"/>
              </a:rPr>
              <a:t>Leverages</a:t>
            </a:r>
            <a:r>
              <a:rPr sz="1900" spc="-40" dirty="0">
                <a:latin typeface="Arial"/>
                <a:cs typeface="Arial"/>
              </a:rPr>
              <a:t> </a:t>
            </a:r>
            <a:r>
              <a:rPr sz="1900" dirty="0">
                <a:latin typeface="Arial"/>
                <a:cs typeface="Arial"/>
              </a:rPr>
              <a:t>National</a:t>
            </a:r>
            <a:r>
              <a:rPr sz="1900" spc="-30" dirty="0">
                <a:latin typeface="Arial"/>
                <a:cs typeface="Arial"/>
              </a:rPr>
              <a:t> </a:t>
            </a:r>
            <a:r>
              <a:rPr sz="1900" dirty="0">
                <a:latin typeface="Arial"/>
                <a:cs typeface="Arial"/>
              </a:rPr>
              <a:t>Guard</a:t>
            </a:r>
            <a:r>
              <a:rPr sz="1900" spc="-60" dirty="0">
                <a:latin typeface="Arial"/>
                <a:cs typeface="Arial"/>
              </a:rPr>
              <a:t> </a:t>
            </a:r>
            <a:r>
              <a:rPr sz="1900" dirty="0">
                <a:latin typeface="Arial"/>
                <a:cs typeface="Arial"/>
              </a:rPr>
              <a:t>and</a:t>
            </a:r>
            <a:r>
              <a:rPr sz="1900" spc="-55" dirty="0">
                <a:latin typeface="Arial"/>
                <a:cs typeface="Arial"/>
              </a:rPr>
              <a:t> </a:t>
            </a:r>
            <a:r>
              <a:rPr sz="1900" dirty="0">
                <a:latin typeface="Arial"/>
                <a:cs typeface="Arial"/>
              </a:rPr>
              <a:t>provide</a:t>
            </a:r>
            <a:r>
              <a:rPr sz="1900" spc="-40" dirty="0">
                <a:latin typeface="Arial"/>
                <a:cs typeface="Arial"/>
              </a:rPr>
              <a:t> </a:t>
            </a:r>
            <a:r>
              <a:rPr sz="1900" spc="-10" dirty="0">
                <a:latin typeface="Arial"/>
                <a:cs typeface="Arial"/>
              </a:rPr>
              <a:t>continuity</a:t>
            </a:r>
            <a:endParaRPr sz="1900" dirty="0">
              <a:latin typeface="Arial"/>
              <a:cs typeface="Arial"/>
            </a:endParaRPr>
          </a:p>
        </p:txBody>
      </p:sp>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38100">
              <a:lnSpc>
                <a:spcPts val="1635"/>
              </a:lnSpc>
            </a:pPr>
            <a:fld id="{81D60167-4931-47E6-BA6A-407CBD079E47}" type="slidenum">
              <a:rPr spc="-25" dirty="0"/>
              <a:t>10</a:t>
            </a:fld>
            <a:endParaRPr spc="-25" dirty="0"/>
          </a:p>
        </p:txBody>
      </p:sp>
      <p:sp>
        <p:nvSpPr>
          <p:cNvPr id="14" name="object 14"/>
          <p:cNvSpPr txBox="1"/>
          <p:nvPr/>
        </p:nvSpPr>
        <p:spPr>
          <a:xfrm>
            <a:off x="4079875" y="6703967"/>
            <a:ext cx="956310" cy="167005"/>
          </a:xfrm>
          <a:prstGeom prst="rect">
            <a:avLst/>
          </a:prstGeom>
        </p:spPr>
        <p:txBody>
          <a:bodyPr vert="horz" wrap="square" lIns="0" tIns="0" rIns="0" bIns="0" rtlCol="0">
            <a:spAutoFit/>
          </a:bodyPr>
          <a:lstStyle/>
          <a:p>
            <a:pPr marL="12700">
              <a:lnSpc>
                <a:spcPct val="100000"/>
              </a:lnSpc>
            </a:pPr>
            <a:r>
              <a:rPr sz="1000" b="1" spc="-10" dirty="0">
                <a:solidFill>
                  <a:srgbClr val="009900"/>
                </a:solidFill>
                <a:latin typeface="Arial"/>
                <a:cs typeface="Arial"/>
              </a:rPr>
              <a:t>UNCLASSIFIED</a:t>
            </a:r>
            <a:endParaRPr sz="1000">
              <a:latin typeface="Arial"/>
              <a:cs typeface="Arial"/>
            </a:endParaRPr>
          </a:p>
        </p:txBody>
      </p:sp>
      <p:sp>
        <p:nvSpPr>
          <p:cNvPr id="11" name="object 11"/>
          <p:cNvSpPr txBox="1"/>
          <p:nvPr/>
        </p:nvSpPr>
        <p:spPr>
          <a:xfrm>
            <a:off x="1430527" y="581405"/>
            <a:ext cx="5358130" cy="452120"/>
          </a:xfrm>
          <a:prstGeom prst="rect">
            <a:avLst/>
          </a:prstGeom>
        </p:spPr>
        <p:txBody>
          <a:bodyPr vert="horz" wrap="square" lIns="0" tIns="12065" rIns="0" bIns="0" rtlCol="0">
            <a:spAutoFit/>
          </a:bodyPr>
          <a:lstStyle/>
          <a:p>
            <a:pPr marL="12700">
              <a:lnSpc>
                <a:spcPct val="100000"/>
              </a:lnSpc>
              <a:spcBef>
                <a:spcPts val="95"/>
              </a:spcBef>
            </a:pPr>
            <a:r>
              <a:rPr sz="2800" b="1" i="1" dirty="0">
                <a:latin typeface="Arial"/>
                <a:cs typeface="Arial"/>
              </a:rPr>
              <a:t>Partnerships</a:t>
            </a:r>
            <a:r>
              <a:rPr sz="2800" b="1" i="1" spc="-90" dirty="0">
                <a:latin typeface="Arial"/>
                <a:cs typeface="Arial"/>
              </a:rPr>
              <a:t> </a:t>
            </a:r>
            <a:r>
              <a:rPr sz="2800" b="1" i="1" dirty="0">
                <a:latin typeface="Arial"/>
                <a:cs typeface="Arial"/>
              </a:rPr>
              <a:t>and</a:t>
            </a:r>
            <a:r>
              <a:rPr sz="2800" b="1" i="1" spc="-100" dirty="0">
                <a:latin typeface="Arial"/>
                <a:cs typeface="Arial"/>
              </a:rPr>
              <a:t> </a:t>
            </a:r>
            <a:r>
              <a:rPr sz="2800" b="1" i="1" spc="-10" dirty="0">
                <a:latin typeface="Arial"/>
                <a:cs typeface="Arial"/>
              </a:rPr>
              <a:t>Engagements</a:t>
            </a:r>
            <a:endParaRPr sz="2800" dirty="0">
              <a:latin typeface="Arial"/>
              <a:cs typeface="Arial"/>
            </a:endParaRPr>
          </a:p>
        </p:txBody>
      </p:sp>
      <p:sp>
        <p:nvSpPr>
          <p:cNvPr id="12" name="object 12"/>
          <p:cNvSpPr txBox="1"/>
          <p:nvPr/>
        </p:nvSpPr>
        <p:spPr>
          <a:xfrm>
            <a:off x="4080764" y="9905"/>
            <a:ext cx="956310" cy="177800"/>
          </a:xfrm>
          <a:prstGeom prst="rect">
            <a:avLst/>
          </a:prstGeom>
        </p:spPr>
        <p:txBody>
          <a:bodyPr vert="horz" wrap="square" lIns="0" tIns="12065" rIns="0" bIns="0" rtlCol="0">
            <a:spAutoFit/>
          </a:bodyPr>
          <a:lstStyle/>
          <a:p>
            <a:pPr marL="12700">
              <a:lnSpc>
                <a:spcPct val="100000"/>
              </a:lnSpc>
              <a:spcBef>
                <a:spcPts val="95"/>
              </a:spcBef>
            </a:pPr>
            <a:r>
              <a:rPr sz="1000" b="1" spc="-10" dirty="0">
                <a:solidFill>
                  <a:srgbClr val="00AF50"/>
                </a:solidFill>
                <a:latin typeface="Arial"/>
                <a:cs typeface="Arial"/>
              </a:rPr>
              <a:t>UNCLASSIFIED</a:t>
            </a:r>
            <a:endParaRPr sz="1000">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93698" y="1182370"/>
            <a:ext cx="2073275" cy="162560"/>
          </a:xfrm>
          <a:prstGeom prst="rect">
            <a:avLst/>
          </a:prstGeom>
        </p:spPr>
        <p:txBody>
          <a:bodyPr vert="horz" wrap="square" lIns="0" tIns="12700" rIns="0" bIns="0" rtlCol="0">
            <a:spAutoFit/>
          </a:bodyPr>
          <a:lstStyle/>
          <a:p>
            <a:pPr marL="12700">
              <a:lnSpc>
                <a:spcPct val="100000"/>
              </a:lnSpc>
              <a:spcBef>
                <a:spcPts val="100"/>
              </a:spcBef>
            </a:pPr>
            <a:r>
              <a:rPr sz="900" b="1" dirty="0">
                <a:latin typeface="Arial Narrow"/>
                <a:cs typeface="Arial Narrow"/>
              </a:rPr>
              <a:t>ENSURING</a:t>
            </a:r>
            <a:r>
              <a:rPr sz="900" b="1" spc="15" dirty="0">
                <a:latin typeface="Arial Narrow"/>
                <a:cs typeface="Arial Narrow"/>
              </a:rPr>
              <a:t> </a:t>
            </a:r>
            <a:r>
              <a:rPr sz="900" b="1" dirty="0">
                <a:latin typeface="Arial Narrow"/>
                <a:cs typeface="Arial Narrow"/>
              </a:rPr>
              <a:t>A</a:t>
            </a:r>
            <a:r>
              <a:rPr sz="900" b="1" spc="-10" dirty="0">
                <a:latin typeface="Arial Narrow"/>
                <a:cs typeface="Arial Narrow"/>
              </a:rPr>
              <a:t> </a:t>
            </a:r>
            <a:r>
              <a:rPr sz="900" b="1" dirty="0">
                <a:latin typeface="Arial Narrow"/>
                <a:cs typeface="Arial Narrow"/>
              </a:rPr>
              <a:t>FREE</a:t>
            </a:r>
            <a:r>
              <a:rPr sz="900" b="1" spc="-20" dirty="0">
                <a:latin typeface="Arial Narrow"/>
                <a:cs typeface="Arial Narrow"/>
              </a:rPr>
              <a:t> </a:t>
            </a:r>
            <a:r>
              <a:rPr sz="900" b="1" dirty="0">
                <a:latin typeface="Arial Narrow"/>
                <a:cs typeface="Arial Narrow"/>
              </a:rPr>
              <a:t>AND</a:t>
            </a:r>
            <a:r>
              <a:rPr sz="900" b="1" spc="10" dirty="0">
                <a:latin typeface="Arial Narrow"/>
                <a:cs typeface="Arial Narrow"/>
              </a:rPr>
              <a:t> </a:t>
            </a:r>
            <a:r>
              <a:rPr sz="900" b="1" dirty="0">
                <a:latin typeface="Arial Narrow"/>
                <a:cs typeface="Arial Narrow"/>
              </a:rPr>
              <a:t>OPEN</a:t>
            </a:r>
            <a:r>
              <a:rPr sz="900" b="1" spc="-5" dirty="0">
                <a:latin typeface="Arial Narrow"/>
                <a:cs typeface="Arial Narrow"/>
              </a:rPr>
              <a:t> </a:t>
            </a:r>
            <a:r>
              <a:rPr sz="900" b="1" spc="-10" dirty="0">
                <a:latin typeface="Arial Narrow"/>
                <a:cs typeface="Arial Narrow"/>
              </a:rPr>
              <a:t>INDO-PACIFIC</a:t>
            </a:r>
            <a:endParaRPr sz="900">
              <a:latin typeface="Arial Narrow"/>
              <a:cs typeface="Arial Narrow"/>
            </a:endParaRPr>
          </a:p>
        </p:txBody>
      </p:sp>
      <p:sp>
        <p:nvSpPr>
          <p:cNvPr id="10" name="object 10"/>
          <p:cNvSpPr txBox="1"/>
          <p:nvPr/>
        </p:nvSpPr>
        <p:spPr>
          <a:xfrm>
            <a:off x="1445767" y="616965"/>
            <a:ext cx="7067550" cy="422275"/>
          </a:xfrm>
          <a:prstGeom prst="rect">
            <a:avLst/>
          </a:prstGeom>
        </p:spPr>
        <p:txBody>
          <a:bodyPr vert="horz" wrap="square" lIns="0" tIns="13335" rIns="0" bIns="0" rtlCol="0">
            <a:spAutoFit/>
          </a:bodyPr>
          <a:lstStyle/>
          <a:p>
            <a:pPr marL="12700">
              <a:lnSpc>
                <a:spcPct val="100000"/>
              </a:lnSpc>
              <a:spcBef>
                <a:spcPts val="105"/>
              </a:spcBef>
            </a:pPr>
            <a:r>
              <a:rPr sz="2600" b="1" i="1" dirty="0">
                <a:latin typeface="Arial"/>
                <a:cs typeface="Arial"/>
              </a:rPr>
              <a:t>Indo-Pacific</a:t>
            </a:r>
            <a:r>
              <a:rPr sz="2600" b="1" i="1" spc="-15" dirty="0">
                <a:latin typeface="Arial"/>
                <a:cs typeface="Arial"/>
              </a:rPr>
              <a:t> </a:t>
            </a:r>
            <a:r>
              <a:rPr sz="2600" b="1" i="1" dirty="0">
                <a:latin typeface="Arial"/>
                <a:cs typeface="Arial"/>
              </a:rPr>
              <a:t>Health</a:t>
            </a:r>
            <a:r>
              <a:rPr sz="2600" b="1" i="1" spc="-15" dirty="0">
                <a:latin typeface="Arial"/>
                <a:cs typeface="Arial"/>
              </a:rPr>
              <a:t> </a:t>
            </a:r>
            <a:r>
              <a:rPr sz="2600" b="1" i="1" dirty="0">
                <a:latin typeface="Arial"/>
                <a:cs typeface="Arial"/>
              </a:rPr>
              <a:t>Security</a:t>
            </a:r>
            <a:r>
              <a:rPr sz="2600" b="1" i="1" spc="-114" dirty="0">
                <a:latin typeface="Arial"/>
                <a:cs typeface="Arial"/>
              </a:rPr>
              <a:t> </a:t>
            </a:r>
            <a:r>
              <a:rPr sz="2600" b="1" i="1" dirty="0">
                <a:latin typeface="Arial"/>
                <a:cs typeface="Arial"/>
              </a:rPr>
              <a:t>Alliance</a:t>
            </a:r>
            <a:r>
              <a:rPr sz="2600" b="1" i="1" spc="5" dirty="0">
                <a:latin typeface="Arial"/>
                <a:cs typeface="Arial"/>
              </a:rPr>
              <a:t> </a:t>
            </a:r>
            <a:r>
              <a:rPr sz="2600" b="1" i="1" spc="-10" dirty="0">
                <a:latin typeface="Arial"/>
                <a:cs typeface="Arial"/>
              </a:rPr>
              <a:t>(IPHSA)</a:t>
            </a:r>
            <a:endParaRPr sz="2600" dirty="0">
              <a:latin typeface="Arial"/>
              <a:cs typeface="Arial"/>
            </a:endParaRPr>
          </a:p>
        </p:txBody>
      </p:sp>
      <p:sp>
        <p:nvSpPr>
          <p:cNvPr id="11" name="object 11"/>
          <p:cNvSpPr txBox="1"/>
          <p:nvPr/>
        </p:nvSpPr>
        <p:spPr>
          <a:xfrm>
            <a:off x="4080764" y="4952"/>
            <a:ext cx="956310" cy="177800"/>
          </a:xfrm>
          <a:prstGeom prst="rect">
            <a:avLst/>
          </a:prstGeom>
        </p:spPr>
        <p:txBody>
          <a:bodyPr vert="horz" wrap="square" lIns="0" tIns="12065" rIns="0" bIns="0" rtlCol="0">
            <a:spAutoFit/>
          </a:bodyPr>
          <a:lstStyle/>
          <a:p>
            <a:pPr marL="12700">
              <a:lnSpc>
                <a:spcPct val="100000"/>
              </a:lnSpc>
              <a:spcBef>
                <a:spcPts val="95"/>
              </a:spcBef>
            </a:pPr>
            <a:r>
              <a:rPr sz="1000" b="1" spc="-10" dirty="0">
                <a:solidFill>
                  <a:srgbClr val="00AF50"/>
                </a:solidFill>
                <a:latin typeface="Arial"/>
                <a:cs typeface="Arial"/>
              </a:rPr>
              <a:t>UNCLASSIFIED</a:t>
            </a:r>
            <a:endParaRPr sz="1000">
              <a:latin typeface="Arial"/>
              <a:cs typeface="Arial"/>
            </a:endParaRPr>
          </a:p>
        </p:txBody>
      </p:sp>
      <p:sp>
        <p:nvSpPr>
          <p:cNvPr id="12" name="object 12"/>
          <p:cNvSpPr txBox="1"/>
          <p:nvPr/>
        </p:nvSpPr>
        <p:spPr>
          <a:xfrm>
            <a:off x="141528" y="1371600"/>
            <a:ext cx="8850453" cy="3069430"/>
          </a:xfrm>
          <a:prstGeom prst="rect">
            <a:avLst/>
          </a:prstGeom>
        </p:spPr>
        <p:txBody>
          <a:bodyPr vert="horz" wrap="square" lIns="0" tIns="37465" rIns="0" bIns="0" rtlCol="0">
            <a:spAutoFit/>
          </a:bodyPr>
          <a:lstStyle/>
          <a:p>
            <a:pPr marL="241300" marR="402590" indent="-228600">
              <a:lnSpc>
                <a:spcPts val="1510"/>
              </a:lnSpc>
              <a:spcBef>
                <a:spcPts val="300"/>
              </a:spcBef>
              <a:buFont typeface="Wingdings"/>
              <a:buChar char=""/>
              <a:tabLst>
                <a:tab pos="241300" algn="l"/>
              </a:tabLst>
            </a:pPr>
            <a:r>
              <a:rPr sz="1400" b="1" spc="-10" dirty="0">
                <a:latin typeface="Arial"/>
                <a:cs typeface="Arial"/>
              </a:rPr>
              <a:t>USINDOPACOM/J07</a:t>
            </a:r>
            <a:r>
              <a:rPr sz="1400" b="1" spc="-45" dirty="0">
                <a:latin typeface="Arial"/>
                <a:cs typeface="Arial"/>
              </a:rPr>
              <a:t> </a:t>
            </a:r>
            <a:r>
              <a:rPr sz="1400" b="1" dirty="0">
                <a:latin typeface="Arial"/>
                <a:cs typeface="Arial"/>
              </a:rPr>
              <a:t>and</a:t>
            </a:r>
            <a:r>
              <a:rPr sz="1400" b="1" spc="-35" dirty="0">
                <a:latin typeface="Arial"/>
                <a:cs typeface="Arial"/>
              </a:rPr>
              <a:t> </a:t>
            </a:r>
            <a:r>
              <a:rPr sz="1400" b="1" dirty="0">
                <a:latin typeface="Arial"/>
                <a:cs typeface="Arial"/>
              </a:rPr>
              <a:t>the</a:t>
            </a:r>
            <a:r>
              <a:rPr sz="1400" b="1" spc="-90" dirty="0">
                <a:latin typeface="Arial"/>
                <a:cs typeface="Arial"/>
              </a:rPr>
              <a:t> </a:t>
            </a:r>
            <a:r>
              <a:rPr sz="1400" b="1" dirty="0">
                <a:latin typeface="Arial"/>
                <a:cs typeface="Arial"/>
              </a:rPr>
              <a:t>Australian</a:t>
            </a:r>
            <a:r>
              <a:rPr sz="1400" b="1" spc="-40" dirty="0">
                <a:latin typeface="Arial"/>
                <a:cs typeface="Arial"/>
              </a:rPr>
              <a:t> </a:t>
            </a:r>
            <a:r>
              <a:rPr sz="1400" b="1" dirty="0">
                <a:latin typeface="Arial"/>
                <a:cs typeface="Arial"/>
              </a:rPr>
              <a:t>Defense</a:t>
            </a:r>
            <a:r>
              <a:rPr sz="1400" b="1" spc="-50" dirty="0">
                <a:latin typeface="Arial"/>
                <a:cs typeface="Arial"/>
              </a:rPr>
              <a:t> </a:t>
            </a:r>
            <a:r>
              <a:rPr sz="1400" b="1" dirty="0">
                <a:latin typeface="Arial"/>
                <a:cs typeface="Arial"/>
              </a:rPr>
              <a:t>Force</a:t>
            </a:r>
            <a:r>
              <a:rPr sz="1400" b="1" spc="-45" dirty="0">
                <a:latin typeface="Arial"/>
                <a:cs typeface="Arial"/>
              </a:rPr>
              <a:t> </a:t>
            </a:r>
            <a:r>
              <a:rPr sz="1400" b="1" dirty="0">
                <a:latin typeface="Arial"/>
                <a:cs typeface="Arial"/>
              </a:rPr>
              <a:t>(ADF) Joint</a:t>
            </a:r>
            <a:r>
              <a:rPr sz="1400" b="1" spc="-55" dirty="0">
                <a:latin typeface="Arial"/>
                <a:cs typeface="Arial"/>
              </a:rPr>
              <a:t> </a:t>
            </a:r>
            <a:r>
              <a:rPr sz="1400" b="1" dirty="0">
                <a:latin typeface="Arial"/>
                <a:cs typeface="Arial"/>
              </a:rPr>
              <a:t>Health</a:t>
            </a:r>
            <a:r>
              <a:rPr sz="1400" b="1" spc="-45" dirty="0">
                <a:latin typeface="Arial"/>
                <a:cs typeface="Arial"/>
              </a:rPr>
              <a:t> </a:t>
            </a:r>
            <a:r>
              <a:rPr sz="1400" b="1" dirty="0">
                <a:latin typeface="Arial"/>
                <a:cs typeface="Arial"/>
              </a:rPr>
              <a:t>Command</a:t>
            </a:r>
            <a:r>
              <a:rPr sz="1400" b="1" spc="-35" dirty="0">
                <a:latin typeface="Arial"/>
                <a:cs typeface="Arial"/>
              </a:rPr>
              <a:t> </a:t>
            </a:r>
            <a:r>
              <a:rPr sz="1400" b="1" dirty="0">
                <a:latin typeface="Arial"/>
                <a:cs typeface="Arial"/>
              </a:rPr>
              <a:t>share</a:t>
            </a:r>
            <a:r>
              <a:rPr sz="1400" b="1" spc="-45" dirty="0">
                <a:latin typeface="Arial"/>
                <a:cs typeface="Arial"/>
              </a:rPr>
              <a:t> </a:t>
            </a:r>
            <a:r>
              <a:rPr sz="1400" b="1" dirty="0">
                <a:latin typeface="Arial"/>
                <a:cs typeface="Arial"/>
              </a:rPr>
              <a:t>a</a:t>
            </a:r>
            <a:r>
              <a:rPr sz="1400" b="1" spc="-30" dirty="0">
                <a:latin typeface="Arial"/>
                <a:cs typeface="Arial"/>
              </a:rPr>
              <a:t> </a:t>
            </a:r>
            <a:r>
              <a:rPr sz="1400" b="1" spc="-10" dirty="0">
                <a:latin typeface="Arial"/>
                <a:cs typeface="Arial"/>
              </a:rPr>
              <a:t>joint </a:t>
            </a:r>
            <a:r>
              <a:rPr sz="1400" b="1" dirty="0">
                <a:latin typeface="Arial"/>
                <a:cs typeface="Arial"/>
              </a:rPr>
              <a:t>interest</a:t>
            </a:r>
            <a:r>
              <a:rPr sz="1400" b="1" spc="-65" dirty="0">
                <a:latin typeface="Arial"/>
                <a:cs typeface="Arial"/>
              </a:rPr>
              <a:t> </a:t>
            </a:r>
            <a:r>
              <a:rPr sz="1400" b="1" dirty="0">
                <a:latin typeface="Arial"/>
                <a:cs typeface="Arial"/>
              </a:rPr>
              <a:t>in</a:t>
            </a:r>
            <a:r>
              <a:rPr sz="1400" b="1" spc="-35" dirty="0">
                <a:latin typeface="Arial"/>
                <a:cs typeface="Arial"/>
              </a:rPr>
              <a:t> </a:t>
            </a:r>
            <a:r>
              <a:rPr sz="1400" b="1" dirty="0">
                <a:latin typeface="Arial"/>
                <a:cs typeface="Arial"/>
              </a:rPr>
              <a:t>fostering</a:t>
            </a:r>
            <a:r>
              <a:rPr sz="1400" b="1" spc="-45" dirty="0">
                <a:latin typeface="Arial"/>
                <a:cs typeface="Arial"/>
              </a:rPr>
              <a:t> </a:t>
            </a:r>
            <a:r>
              <a:rPr sz="1400" b="1" dirty="0">
                <a:latin typeface="Arial"/>
                <a:cs typeface="Arial"/>
              </a:rPr>
              <a:t>and</a:t>
            </a:r>
            <a:r>
              <a:rPr sz="1400" b="1" spc="-35" dirty="0">
                <a:latin typeface="Arial"/>
                <a:cs typeface="Arial"/>
              </a:rPr>
              <a:t> </a:t>
            </a:r>
            <a:r>
              <a:rPr sz="1400" b="1" dirty="0">
                <a:latin typeface="Arial"/>
                <a:cs typeface="Arial"/>
              </a:rPr>
              <a:t>advancing</a:t>
            </a:r>
            <a:r>
              <a:rPr sz="1400" b="1" spc="-45" dirty="0">
                <a:latin typeface="Arial"/>
                <a:cs typeface="Arial"/>
              </a:rPr>
              <a:t> </a:t>
            </a:r>
            <a:r>
              <a:rPr sz="1400" b="1" dirty="0">
                <a:latin typeface="Arial"/>
                <a:cs typeface="Arial"/>
              </a:rPr>
              <a:t>health</a:t>
            </a:r>
            <a:r>
              <a:rPr sz="1400" b="1" spc="-50" dirty="0">
                <a:latin typeface="Arial"/>
                <a:cs typeface="Arial"/>
              </a:rPr>
              <a:t> </a:t>
            </a:r>
            <a:r>
              <a:rPr sz="1400" b="1" dirty="0">
                <a:latin typeface="Arial"/>
                <a:cs typeface="Arial"/>
              </a:rPr>
              <a:t>security</a:t>
            </a:r>
            <a:r>
              <a:rPr sz="1400" b="1" spc="-40" dirty="0">
                <a:latin typeface="Arial"/>
                <a:cs typeface="Arial"/>
              </a:rPr>
              <a:t> </a:t>
            </a:r>
            <a:r>
              <a:rPr sz="1400" b="1" dirty="0">
                <a:latin typeface="Arial"/>
                <a:cs typeface="Arial"/>
              </a:rPr>
              <a:t>in</a:t>
            </a:r>
            <a:r>
              <a:rPr sz="1400" b="1" spc="-30" dirty="0">
                <a:latin typeface="Arial"/>
                <a:cs typeface="Arial"/>
              </a:rPr>
              <a:t> </a:t>
            </a:r>
            <a:r>
              <a:rPr sz="1400" b="1" dirty="0">
                <a:latin typeface="Arial"/>
                <a:cs typeface="Arial"/>
              </a:rPr>
              <a:t>the</a:t>
            </a:r>
            <a:r>
              <a:rPr sz="1400" b="1" spc="-30" dirty="0">
                <a:latin typeface="Arial"/>
                <a:cs typeface="Arial"/>
              </a:rPr>
              <a:t> </a:t>
            </a:r>
            <a:r>
              <a:rPr sz="1400" b="1" spc="-10" dirty="0">
                <a:latin typeface="Arial"/>
                <a:cs typeface="Arial"/>
              </a:rPr>
              <a:t>Indo-</a:t>
            </a:r>
            <a:r>
              <a:rPr sz="1400" b="1" dirty="0">
                <a:latin typeface="Arial"/>
                <a:cs typeface="Arial"/>
              </a:rPr>
              <a:t>Pacific</a:t>
            </a:r>
            <a:r>
              <a:rPr sz="1400" b="1" spc="-50" dirty="0">
                <a:latin typeface="Arial"/>
                <a:cs typeface="Arial"/>
              </a:rPr>
              <a:t> </a:t>
            </a:r>
            <a:r>
              <a:rPr sz="1400" b="1" spc="-10" dirty="0">
                <a:latin typeface="Arial"/>
                <a:cs typeface="Arial"/>
              </a:rPr>
              <a:t>region</a:t>
            </a:r>
            <a:endParaRPr sz="400" dirty="0">
              <a:latin typeface="Arial"/>
              <a:cs typeface="Arial"/>
            </a:endParaRPr>
          </a:p>
          <a:p>
            <a:pPr marL="240665" indent="-227965">
              <a:lnSpc>
                <a:spcPct val="100000"/>
              </a:lnSpc>
              <a:spcBef>
                <a:spcPts val="300"/>
              </a:spcBef>
              <a:buFont typeface="Wingdings"/>
              <a:buChar char=""/>
              <a:tabLst>
                <a:tab pos="240665" algn="l"/>
              </a:tabLst>
            </a:pPr>
            <a:r>
              <a:rPr sz="1400" b="1" dirty="0">
                <a:latin typeface="Arial"/>
                <a:cs typeface="Arial"/>
              </a:rPr>
              <a:t>IPHSA</a:t>
            </a:r>
            <a:r>
              <a:rPr sz="1400" b="1" spc="-75" dirty="0">
                <a:latin typeface="Arial"/>
                <a:cs typeface="Arial"/>
              </a:rPr>
              <a:t> </a:t>
            </a:r>
            <a:r>
              <a:rPr sz="1400" b="1" dirty="0">
                <a:latin typeface="Arial"/>
                <a:cs typeface="Arial"/>
              </a:rPr>
              <a:t>will</a:t>
            </a:r>
            <a:r>
              <a:rPr sz="1400" b="1" spc="-40" dirty="0">
                <a:latin typeface="Arial"/>
                <a:cs typeface="Arial"/>
              </a:rPr>
              <a:t> </a:t>
            </a:r>
            <a:r>
              <a:rPr sz="1400" b="1" dirty="0">
                <a:latin typeface="Arial"/>
                <a:cs typeface="Arial"/>
              </a:rPr>
              <a:t>serve</a:t>
            </a:r>
            <a:r>
              <a:rPr sz="1400" b="1" spc="-25" dirty="0">
                <a:latin typeface="Arial"/>
                <a:cs typeface="Arial"/>
              </a:rPr>
              <a:t> </a:t>
            </a:r>
            <a:r>
              <a:rPr sz="1400" b="1" dirty="0">
                <a:latin typeface="Arial"/>
                <a:cs typeface="Arial"/>
              </a:rPr>
              <a:t>as</a:t>
            </a:r>
            <a:r>
              <a:rPr sz="1400" b="1" spc="-15" dirty="0">
                <a:latin typeface="Arial"/>
                <a:cs typeface="Arial"/>
              </a:rPr>
              <a:t> </a:t>
            </a:r>
            <a:r>
              <a:rPr sz="1400" b="1" dirty="0">
                <a:latin typeface="Arial"/>
                <a:cs typeface="Arial"/>
              </a:rPr>
              <a:t>a</a:t>
            </a:r>
            <a:r>
              <a:rPr sz="1400" b="1" spc="-15" dirty="0">
                <a:latin typeface="Arial"/>
                <a:cs typeface="Arial"/>
              </a:rPr>
              <a:t> </a:t>
            </a:r>
            <a:r>
              <a:rPr sz="1400" b="1" dirty="0">
                <a:latin typeface="Arial"/>
                <a:cs typeface="Arial"/>
              </a:rPr>
              <a:t>platform</a:t>
            </a:r>
            <a:r>
              <a:rPr sz="1400" b="1" spc="-35" dirty="0">
                <a:latin typeface="Arial"/>
                <a:cs typeface="Arial"/>
              </a:rPr>
              <a:t> </a:t>
            </a:r>
            <a:r>
              <a:rPr sz="1400" b="1" spc="-25" dirty="0">
                <a:latin typeface="Arial"/>
                <a:cs typeface="Arial"/>
              </a:rPr>
              <a:t>to:</a:t>
            </a:r>
            <a:endParaRPr sz="1400" dirty="0">
              <a:latin typeface="Arial"/>
              <a:cs typeface="Arial"/>
            </a:endParaRPr>
          </a:p>
          <a:p>
            <a:pPr marL="698500" marR="201930" lvl="1" indent="-228600">
              <a:lnSpc>
                <a:spcPts val="1510"/>
              </a:lnSpc>
              <a:spcBef>
                <a:spcPts val="300"/>
              </a:spcBef>
              <a:buFont typeface="Wingdings"/>
              <a:buChar char=""/>
              <a:tabLst>
                <a:tab pos="698500" algn="l"/>
              </a:tabLst>
            </a:pPr>
            <a:r>
              <a:rPr sz="1400" dirty="0">
                <a:latin typeface="Arial"/>
                <a:cs typeface="Arial"/>
              </a:rPr>
              <a:t>Create</a:t>
            </a:r>
            <a:r>
              <a:rPr sz="1400" spc="-40" dirty="0">
                <a:latin typeface="Arial"/>
                <a:cs typeface="Arial"/>
              </a:rPr>
              <a:t> </a:t>
            </a:r>
            <a:r>
              <a:rPr sz="1400" dirty="0">
                <a:latin typeface="Arial"/>
                <a:cs typeface="Arial"/>
              </a:rPr>
              <a:t>opportunities</a:t>
            </a:r>
            <a:r>
              <a:rPr sz="1400" spc="-65" dirty="0">
                <a:latin typeface="Arial"/>
                <a:cs typeface="Arial"/>
              </a:rPr>
              <a:t> </a:t>
            </a:r>
            <a:r>
              <a:rPr sz="1400" dirty="0">
                <a:latin typeface="Arial"/>
                <a:cs typeface="Arial"/>
              </a:rPr>
              <a:t>for</a:t>
            </a:r>
            <a:r>
              <a:rPr sz="1400" spc="-25" dirty="0">
                <a:latin typeface="Arial"/>
                <a:cs typeface="Arial"/>
              </a:rPr>
              <a:t> </a:t>
            </a:r>
            <a:r>
              <a:rPr sz="1400" dirty="0">
                <a:latin typeface="Arial"/>
                <a:cs typeface="Arial"/>
              </a:rPr>
              <a:t>bi-</a:t>
            </a:r>
            <a:r>
              <a:rPr sz="1400" spc="-30" dirty="0">
                <a:latin typeface="Arial"/>
                <a:cs typeface="Arial"/>
              </a:rPr>
              <a:t> </a:t>
            </a:r>
            <a:r>
              <a:rPr sz="1400" dirty="0">
                <a:latin typeface="Arial"/>
                <a:cs typeface="Arial"/>
              </a:rPr>
              <a:t>and</a:t>
            </a:r>
            <a:r>
              <a:rPr sz="1400" spc="-30" dirty="0">
                <a:latin typeface="Arial"/>
                <a:cs typeface="Arial"/>
              </a:rPr>
              <a:t> </a:t>
            </a:r>
            <a:r>
              <a:rPr sz="1400" spc="-10" dirty="0">
                <a:latin typeface="Arial"/>
                <a:cs typeface="Arial"/>
              </a:rPr>
              <a:t>multi-</a:t>
            </a:r>
            <a:r>
              <a:rPr sz="1400" dirty="0">
                <a:latin typeface="Arial"/>
                <a:cs typeface="Arial"/>
              </a:rPr>
              <a:t>lateral,</a:t>
            </a:r>
            <a:r>
              <a:rPr sz="1400" spc="-45" dirty="0">
                <a:latin typeface="Arial"/>
                <a:cs typeface="Arial"/>
              </a:rPr>
              <a:t> </a:t>
            </a:r>
            <a:r>
              <a:rPr sz="1400" dirty="0">
                <a:latin typeface="Arial"/>
                <a:cs typeface="Arial"/>
              </a:rPr>
              <a:t>multisectoral</a:t>
            </a:r>
            <a:r>
              <a:rPr sz="1400" spc="-55" dirty="0">
                <a:latin typeface="Arial"/>
                <a:cs typeface="Arial"/>
              </a:rPr>
              <a:t> </a:t>
            </a:r>
            <a:r>
              <a:rPr sz="1400" dirty="0">
                <a:latin typeface="Arial"/>
                <a:cs typeface="Arial"/>
              </a:rPr>
              <a:t>engagements</a:t>
            </a:r>
            <a:r>
              <a:rPr sz="1400" spc="-50" dirty="0">
                <a:latin typeface="Arial"/>
                <a:cs typeface="Arial"/>
              </a:rPr>
              <a:t> </a:t>
            </a:r>
            <a:r>
              <a:rPr sz="1400" dirty="0">
                <a:latin typeface="Arial"/>
                <a:cs typeface="Arial"/>
              </a:rPr>
              <a:t>with</a:t>
            </a:r>
            <a:r>
              <a:rPr sz="1400" spc="-15" dirty="0">
                <a:latin typeface="Arial"/>
                <a:cs typeface="Arial"/>
              </a:rPr>
              <a:t> </a:t>
            </a:r>
            <a:r>
              <a:rPr sz="1400" dirty="0">
                <a:latin typeface="Arial"/>
                <a:cs typeface="Arial"/>
              </a:rPr>
              <a:t>partner</a:t>
            </a:r>
            <a:r>
              <a:rPr sz="1400" spc="-55" dirty="0">
                <a:latin typeface="Arial"/>
                <a:cs typeface="Arial"/>
              </a:rPr>
              <a:t> </a:t>
            </a:r>
            <a:r>
              <a:rPr sz="1400" dirty="0">
                <a:latin typeface="Arial"/>
                <a:cs typeface="Arial"/>
              </a:rPr>
              <a:t>nations</a:t>
            </a:r>
            <a:r>
              <a:rPr sz="1400" spc="-35" dirty="0">
                <a:latin typeface="Arial"/>
                <a:cs typeface="Arial"/>
              </a:rPr>
              <a:t> </a:t>
            </a:r>
            <a:r>
              <a:rPr sz="1400" spc="-10" dirty="0">
                <a:latin typeface="Arial"/>
                <a:cs typeface="Arial"/>
              </a:rPr>
              <a:t>focused </a:t>
            </a:r>
            <a:r>
              <a:rPr sz="1400" dirty="0">
                <a:latin typeface="Arial"/>
                <a:cs typeface="Arial"/>
              </a:rPr>
              <a:t>on</a:t>
            </a:r>
            <a:r>
              <a:rPr sz="1400" spc="-40" dirty="0">
                <a:latin typeface="Arial"/>
                <a:cs typeface="Arial"/>
              </a:rPr>
              <a:t> </a:t>
            </a:r>
            <a:r>
              <a:rPr sz="1400" dirty="0">
                <a:latin typeface="Arial"/>
                <a:cs typeface="Arial"/>
              </a:rPr>
              <a:t>global</a:t>
            </a:r>
            <a:r>
              <a:rPr sz="1400" spc="-30" dirty="0">
                <a:latin typeface="Arial"/>
                <a:cs typeface="Arial"/>
              </a:rPr>
              <a:t> </a:t>
            </a:r>
            <a:r>
              <a:rPr sz="1400" dirty="0">
                <a:latin typeface="Arial"/>
                <a:cs typeface="Arial"/>
              </a:rPr>
              <a:t>health</a:t>
            </a:r>
            <a:r>
              <a:rPr sz="1400" spc="-35" dirty="0">
                <a:latin typeface="Arial"/>
                <a:cs typeface="Arial"/>
              </a:rPr>
              <a:t> </a:t>
            </a:r>
            <a:r>
              <a:rPr sz="1400" spc="-10" dirty="0">
                <a:latin typeface="Arial"/>
                <a:cs typeface="Arial"/>
              </a:rPr>
              <a:t>security,</a:t>
            </a:r>
            <a:r>
              <a:rPr sz="1400" spc="-40" dirty="0">
                <a:latin typeface="Arial"/>
                <a:cs typeface="Arial"/>
              </a:rPr>
              <a:t> </a:t>
            </a:r>
            <a:r>
              <a:rPr sz="1400" spc="-10" dirty="0">
                <a:latin typeface="Arial"/>
                <a:cs typeface="Arial"/>
              </a:rPr>
              <a:t>biodefense,</a:t>
            </a:r>
            <a:r>
              <a:rPr sz="1400" spc="-55" dirty="0">
                <a:latin typeface="Arial"/>
                <a:cs typeface="Arial"/>
              </a:rPr>
              <a:t> </a:t>
            </a:r>
            <a:r>
              <a:rPr sz="1400" dirty="0">
                <a:latin typeface="Arial"/>
                <a:cs typeface="Arial"/>
              </a:rPr>
              <a:t>and</a:t>
            </a:r>
            <a:r>
              <a:rPr sz="1400" spc="-20" dirty="0">
                <a:latin typeface="Arial"/>
                <a:cs typeface="Arial"/>
              </a:rPr>
              <a:t> </a:t>
            </a:r>
            <a:r>
              <a:rPr sz="1400" spc="-10" dirty="0">
                <a:latin typeface="Arial"/>
                <a:cs typeface="Arial"/>
              </a:rPr>
              <a:t>bio-</a:t>
            </a:r>
            <a:r>
              <a:rPr sz="1400" dirty="0">
                <a:latin typeface="Arial"/>
                <a:cs typeface="Arial"/>
              </a:rPr>
              <a:t>surveillance,</a:t>
            </a:r>
            <a:r>
              <a:rPr sz="1400" spc="-55" dirty="0">
                <a:latin typeface="Arial"/>
                <a:cs typeface="Arial"/>
              </a:rPr>
              <a:t> </a:t>
            </a:r>
            <a:r>
              <a:rPr sz="1400" dirty="0">
                <a:latin typeface="Arial"/>
                <a:cs typeface="Arial"/>
              </a:rPr>
              <a:t>providing</a:t>
            </a:r>
            <a:r>
              <a:rPr sz="1400" spc="-20" dirty="0">
                <a:latin typeface="Arial"/>
                <a:cs typeface="Arial"/>
              </a:rPr>
              <a:t> </a:t>
            </a:r>
            <a:r>
              <a:rPr sz="1400" dirty="0">
                <a:latin typeface="Arial"/>
                <a:cs typeface="Arial"/>
              </a:rPr>
              <a:t>a</a:t>
            </a:r>
            <a:r>
              <a:rPr sz="1400" spc="-25" dirty="0">
                <a:latin typeface="Arial"/>
                <a:cs typeface="Arial"/>
              </a:rPr>
              <a:t> </a:t>
            </a:r>
            <a:r>
              <a:rPr sz="1400" dirty="0">
                <a:latin typeface="Arial"/>
                <a:cs typeface="Arial"/>
              </a:rPr>
              <a:t>significant</a:t>
            </a:r>
            <a:r>
              <a:rPr sz="1400" spc="-60" dirty="0">
                <a:latin typeface="Arial"/>
                <a:cs typeface="Arial"/>
              </a:rPr>
              <a:t> </a:t>
            </a:r>
            <a:r>
              <a:rPr sz="1400" dirty="0">
                <a:latin typeface="Arial"/>
                <a:cs typeface="Arial"/>
              </a:rPr>
              <a:t>and</a:t>
            </a:r>
            <a:r>
              <a:rPr sz="1400" spc="-25" dirty="0">
                <a:latin typeface="Arial"/>
                <a:cs typeface="Arial"/>
              </a:rPr>
              <a:t> </a:t>
            </a:r>
            <a:r>
              <a:rPr sz="1400" spc="-10" dirty="0">
                <a:latin typeface="Arial"/>
                <a:cs typeface="Arial"/>
              </a:rPr>
              <a:t>demonstrable </a:t>
            </a:r>
            <a:r>
              <a:rPr sz="1400" dirty="0">
                <a:latin typeface="Arial"/>
                <a:cs typeface="Arial"/>
              </a:rPr>
              <a:t>means</a:t>
            </a:r>
            <a:r>
              <a:rPr sz="1400" spc="-40" dirty="0">
                <a:latin typeface="Arial"/>
                <a:cs typeface="Arial"/>
              </a:rPr>
              <a:t> </a:t>
            </a:r>
            <a:r>
              <a:rPr sz="1400" dirty="0">
                <a:latin typeface="Arial"/>
                <a:cs typeface="Arial"/>
              </a:rPr>
              <a:t>to</a:t>
            </a:r>
            <a:r>
              <a:rPr sz="1400" spc="-35" dirty="0">
                <a:latin typeface="Arial"/>
                <a:cs typeface="Arial"/>
              </a:rPr>
              <a:t> </a:t>
            </a:r>
            <a:r>
              <a:rPr sz="1400" dirty="0">
                <a:latin typeface="Arial"/>
                <a:cs typeface="Arial"/>
              </a:rPr>
              <a:t>support</a:t>
            </a:r>
            <a:r>
              <a:rPr sz="1400" spc="-45" dirty="0">
                <a:latin typeface="Arial"/>
                <a:cs typeface="Arial"/>
              </a:rPr>
              <a:t> </a:t>
            </a:r>
            <a:r>
              <a:rPr sz="1400" dirty="0">
                <a:latin typeface="Arial"/>
                <a:cs typeface="Arial"/>
              </a:rPr>
              <a:t>global</a:t>
            </a:r>
            <a:r>
              <a:rPr sz="1400" spc="-30" dirty="0">
                <a:latin typeface="Arial"/>
                <a:cs typeface="Arial"/>
              </a:rPr>
              <a:t> </a:t>
            </a:r>
            <a:r>
              <a:rPr sz="1400" dirty="0">
                <a:latin typeface="Arial"/>
                <a:cs typeface="Arial"/>
              </a:rPr>
              <a:t>health</a:t>
            </a:r>
            <a:r>
              <a:rPr sz="1400" spc="-40" dirty="0">
                <a:latin typeface="Arial"/>
                <a:cs typeface="Arial"/>
              </a:rPr>
              <a:t> </a:t>
            </a:r>
            <a:r>
              <a:rPr sz="1400" dirty="0">
                <a:latin typeface="Arial"/>
                <a:cs typeface="Arial"/>
              </a:rPr>
              <a:t>security</a:t>
            </a:r>
            <a:r>
              <a:rPr sz="1400" spc="-55" dirty="0">
                <a:latin typeface="Arial"/>
                <a:cs typeface="Arial"/>
              </a:rPr>
              <a:t> </a:t>
            </a:r>
            <a:r>
              <a:rPr sz="1400" spc="-10" dirty="0">
                <a:latin typeface="Arial"/>
                <a:cs typeface="Arial"/>
              </a:rPr>
              <a:t>goals</a:t>
            </a:r>
            <a:endParaRPr sz="1400" dirty="0">
              <a:latin typeface="Arial"/>
              <a:cs typeface="Arial"/>
            </a:endParaRPr>
          </a:p>
          <a:p>
            <a:pPr marL="240665" indent="-227965">
              <a:lnSpc>
                <a:spcPct val="100000"/>
              </a:lnSpc>
              <a:spcBef>
                <a:spcPts val="300"/>
              </a:spcBef>
              <a:buFont typeface="Wingdings"/>
              <a:buChar char=""/>
              <a:tabLst>
                <a:tab pos="240665" algn="l"/>
              </a:tabLst>
            </a:pPr>
            <a:r>
              <a:rPr sz="1400" b="1" dirty="0">
                <a:latin typeface="Arial"/>
                <a:cs typeface="Arial"/>
              </a:rPr>
              <a:t>Completed</a:t>
            </a:r>
            <a:r>
              <a:rPr sz="1400" b="1" spc="-70" dirty="0">
                <a:latin typeface="Arial"/>
                <a:cs typeface="Arial"/>
              </a:rPr>
              <a:t> </a:t>
            </a:r>
            <a:r>
              <a:rPr sz="1400" b="1" spc="-20" dirty="0">
                <a:latin typeface="Arial"/>
                <a:cs typeface="Arial"/>
              </a:rPr>
              <a:t>steps</a:t>
            </a:r>
            <a:endParaRPr sz="1400" dirty="0">
              <a:latin typeface="Arial"/>
              <a:cs typeface="Arial"/>
            </a:endParaRPr>
          </a:p>
          <a:p>
            <a:pPr marL="697865" lvl="1" indent="-227965">
              <a:lnSpc>
                <a:spcPct val="100000"/>
              </a:lnSpc>
              <a:spcBef>
                <a:spcPts val="300"/>
              </a:spcBef>
              <a:buFont typeface="Wingdings"/>
              <a:buChar char=""/>
              <a:tabLst>
                <a:tab pos="697865" algn="l"/>
              </a:tabLst>
            </a:pPr>
            <a:r>
              <a:rPr sz="1400" dirty="0">
                <a:latin typeface="Arial"/>
                <a:cs typeface="Arial"/>
              </a:rPr>
              <a:t>IPHSA</a:t>
            </a:r>
            <a:r>
              <a:rPr sz="1400" spc="-105" dirty="0">
                <a:latin typeface="Arial"/>
                <a:cs typeface="Arial"/>
              </a:rPr>
              <a:t> </a:t>
            </a:r>
            <a:r>
              <a:rPr sz="1400" dirty="0">
                <a:latin typeface="Arial"/>
                <a:cs typeface="Arial"/>
              </a:rPr>
              <a:t>Memorandum</a:t>
            </a:r>
            <a:r>
              <a:rPr sz="1400" spc="-60" dirty="0">
                <a:latin typeface="Arial"/>
                <a:cs typeface="Arial"/>
              </a:rPr>
              <a:t> </a:t>
            </a:r>
            <a:r>
              <a:rPr sz="1400" dirty="0">
                <a:latin typeface="Arial"/>
                <a:cs typeface="Arial"/>
              </a:rPr>
              <a:t>of</a:t>
            </a:r>
            <a:r>
              <a:rPr sz="1400" spc="-30" dirty="0">
                <a:latin typeface="Arial"/>
                <a:cs typeface="Arial"/>
              </a:rPr>
              <a:t> </a:t>
            </a:r>
            <a:r>
              <a:rPr sz="1400" dirty="0">
                <a:latin typeface="Arial"/>
                <a:cs typeface="Arial"/>
              </a:rPr>
              <a:t>Cooperation</a:t>
            </a:r>
            <a:r>
              <a:rPr sz="1400" spc="-55" dirty="0">
                <a:latin typeface="Arial"/>
                <a:cs typeface="Arial"/>
              </a:rPr>
              <a:t> </a:t>
            </a:r>
            <a:r>
              <a:rPr sz="1400" dirty="0">
                <a:latin typeface="Arial"/>
                <a:cs typeface="Arial"/>
              </a:rPr>
              <a:t>(MoC)</a:t>
            </a:r>
            <a:r>
              <a:rPr sz="1400" spc="-35" dirty="0">
                <a:latin typeface="Arial"/>
                <a:cs typeface="Arial"/>
              </a:rPr>
              <a:t> </a:t>
            </a:r>
            <a:r>
              <a:rPr sz="1400" dirty="0">
                <a:latin typeface="Arial"/>
                <a:cs typeface="Arial"/>
              </a:rPr>
              <a:t>signed</a:t>
            </a:r>
            <a:r>
              <a:rPr sz="1400" spc="-45" dirty="0">
                <a:latin typeface="Arial"/>
                <a:cs typeface="Arial"/>
              </a:rPr>
              <a:t> </a:t>
            </a:r>
            <a:r>
              <a:rPr sz="1400" dirty="0">
                <a:latin typeface="Arial"/>
                <a:cs typeface="Arial"/>
              </a:rPr>
              <a:t>by</a:t>
            </a:r>
            <a:r>
              <a:rPr sz="1400" spc="-30" dirty="0">
                <a:latin typeface="Arial"/>
                <a:cs typeface="Arial"/>
              </a:rPr>
              <a:t> </a:t>
            </a:r>
            <a:r>
              <a:rPr sz="1400" dirty="0">
                <a:latin typeface="Arial"/>
                <a:cs typeface="Arial"/>
              </a:rPr>
              <a:t>RDML</a:t>
            </a:r>
            <a:r>
              <a:rPr sz="1400" spc="-70" dirty="0">
                <a:latin typeface="Arial"/>
                <a:cs typeface="Arial"/>
              </a:rPr>
              <a:t> </a:t>
            </a:r>
            <a:r>
              <a:rPr sz="1400" dirty="0">
                <a:latin typeface="Arial"/>
                <a:cs typeface="Arial"/>
              </a:rPr>
              <a:t>Miller</a:t>
            </a:r>
            <a:r>
              <a:rPr sz="1400" spc="-20" dirty="0">
                <a:latin typeface="Arial"/>
                <a:cs typeface="Arial"/>
              </a:rPr>
              <a:t> </a:t>
            </a:r>
            <a:r>
              <a:rPr sz="1400" dirty="0">
                <a:latin typeface="Arial"/>
                <a:cs typeface="Arial"/>
              </a:rPr>
              <a:t>and</a:t>
            </a:r>
            <a:r>
              <a:rPr sz="1400" spc="-30" dirty="0">
                <a:latin typeface="Arial"/>
                <a:cs typeface="Arial"/>
              </a:rPr>
              <a:t> </a:t>
            </a:r>
            <a:r>
              <a:rPr sz="1400" dirty="0">
                <a:latin typeface="Arial"/>
                <a:cs typeface="Arial"/>
              </a:rPr>
              <a:t>RADM</a:t>
            </a:r>
            <a:r>
              <a:rPr sz="1400" spc="-20" dirty="0">
                <a:latin typeface="Arial"/>
                <a:cs typeface="Arial"/>
              </a:rPr>
              <a:t> </a:t>
            </a:r>
            <a:r>
              <a:rPr sz="1400" dirty="0">
                <a:latin typeface="Arial"/>
                <a:cs typeface="Arial"/>
              </a:rPr>
              <a:t>Sharkey</a:t>
            </a:r>
            <a:r>
              <a:rPr sz="1400" spc="-55" dirty="0">
                <a:latin typeface="Arial"/>
                <a:cs typeface="Arial"/>
              </a:rPr>
              <a:t> </a:t>
            </a:r>
            <a:r>
              <a:rPr sz="1400" dirty="0">
                <a:latin typeface="Arial"/>
                <a:cs typeface="Arial"/>
              </a:rPr>
              <a:t>on</a:t>
            </a:r>
            <a:r>
              <a:rPr sz="1400" spc="-25" dirty="0">
                <a:latin typeface="Arial"/>
                <a:cs typeface="Arial"/>
              </a:rPr>
              <a:t> </a:t>
            </a:r>
            <a:r>
              <a:rPr sz="1400" dirty="0">
                <a:latin typeface="Arial"/>
                <a:cs typeface="Arial"/>
              </a:rPr>
              <a:t>3</a:t>
            </a:r>
            <a:r>
              <a:rPr sz="1400" spc="-35" dirty="0">
                <a:latin typeface="Arial"/>
                <a:cs typeface="Arial"/>
              </a:rPr>
              <a:t> </a:t>
            </a:r>
            <a:r>
              <a:rPr sz="1400" dirty="0">
                <a:latin typeface="Arial"/>
                <a:cs typeface="Arial"/>
              </a:rPr>
              <a:t>May</a:t>
            </a:r>
            <a:r>
              <a:rPr sz="1400" spc="-5" dirty="0">
                <a:latin typeface="Arial"/>
                <a:cs typeface="Arial"/>
              </a:rPr>
              <a:t> </a:t>
            </a:r>
            <a:r>
              <a:rPr sz="1400" spc="-20" dirty="0">
                <a:latin typeface="Arial"/>
                <a:cs typeface="Arial"/>
              </a:rPr>
              <a:t>2022</a:t>
            </a:r>
            <a:endParaRPr sz="1400" dirty="0">
              <a:latin typeface="Arial"/>
              <a:cs typeface="Arial"/>
            </a:endParaRPr>
          </a:p>
          <a:p>
            <a:pPr marL="697865" lvl="1" indent="-227965">
              <a:lnSpc>
                <a:spcPct val="100000"/>
              </a:lnSpc>
              <a:spcBef>
                <a:spcPts val="300"/>
              </a:spcBef>
              <a:buFont typeface="Wingdings"/>
              <a:buChar char=""/>
              <a:tabLst>
                <a:tab pos="697865" algn="l"/>
              </a:tabLst>
            </a:pPr>
            <a:r>
              <a:rPr sz="1400" dirty="0">
                <a:latin typeface="Arial"/>
                <a:cs typeface="Arial"/>
              </a:rPr>
              <a:t>IPHSA</a:t>
            </a:r>
            <a:r>
              <a:rPr sz="1400" spc="-100" dirty="0">
                <a:latin typeface="Arial"/>
                <a:cs typeface="Arial"/>
              </a:rPr>
              <a:t> </a:t>
            </a:r>
            <a:r>
              <a:rPr sz="1400" dirty="0">
                <a:latin typeface="Arial"/>
                <a:cs typeface="Arial"/>
              </a:rPr>
              <a:t>Planning</a:t>
            </a:r>
            <a:r>
              <a:rPr sz="1400" spc="-70" dirty="0">
                <a:latin typeface="Arial"/>
                <a:cs typeface="Arial"/>
              </a:rPr>
              <a:t> </a:t>
            </a:r>
            <a:r>
              <a:rPr sz="1400" dirty="0">
                <a:latin typeface="Arial"/>
                <a:cs typeface="Arial"/>
              </a:rPr>
              <a:t>meetings</a:t>
            </a:r>
            <a:r>
              <a:rPr sz="1400" spc="-40" dirty="0">
                <a:latin typeface="Arial"/>
                <a:cs typeface="Arial"/>
              </a:rPr>
              <a:t> </a:t>
            </a:r>
            <a:r>
              <a:rPr sz="1400" dirty="0">
                <a:latin typeface="Arial"/>
                <a:cs typeface="Arial"/>
              </a:rPr>
              <a:t>–</a:t>
            </a:r>
            <a:r>
              <a:rPr sz="1400" spc="-40" dirty="0">
                <a:latin typeface="Arial"/>
                <a:cs typeface="Arial"/>
              </a:rPr>
              <a:t> </a:t>
            </a:r>
            <a:r>
              <a:rPr sz="1400" dirty="0">
                <a:latin typeface="Arial"/>
                <a:cs typeface="Arial"/>
              </a:rPr>
              <a:t>J07,</a:t>
            </a:r>
            <a:r>
              <a:rPr sz="1400" spc="-100" dirty="0">
                <a:latin typeface="Arial"/>
                <a:cs typeface="Arial"/>
              </a:rPr>
              <a:t> </a:t>
            </a:r>
            <a:r>
              <a:rPr sz="1400" spc="-30" dirty="0">
                <a:latin typeface="Arial"/>
                <a:cs typeface="Arial"/>
              </a:rPr>
              <a:t>ADF,</a:t>
            </a:r>
            <a:r>
              <a:rPr sz="1400" spc="-25" dirty="0">
                <a:latin typeface="Arial"/>
                <a:cs typeface="Arial"/>
              </a:rPr>
              <a:t> </a:t>
            </a:r>
            <a:r>
              <a:rPr sz="1400" dirty="0">
                <a:latin typeface="Arial"/>
                <a:cs typeface="Arial"/>
              </a:rPr>
              <a:t>CGHE,</a:t>
            </a:r>
            <a:r>
              <a:rPr sz="1400" spc="-25" dirty="0">
                <a:latin typeface="Arial"/>
                <a:cs typeface="Arial"/>
              </a:rPr>
              <a:t> </a:t>
            </a:r>
            <a:r>
              <a:rPr sz="1400" spc="-20" dirty="0">
                <a:latin typeface="Arial"/>
                <a:cs typeface="Arial"/>
              </a:rPr>
              <a:t>GHSN</a:t>
            </a:r>
            <a:endParaRPr sz="1400" dirty="0">
              <a:latin typeface="Arial"/>
              <a:cs typeface="Arial"/>
            </a:endParaRPr>
          </a:p>
          <a:p>
            <a:pPr marL="697865" lvl="1" indent="-227965">
              <a:lnSpc>
                <a:spcPct val="100000"/>
              </a:lnSpc>
              <a:spcBef>
                <a:spcPts val="300"/>
              </a:spcBef>
              <a:buFont typeface="Wingdings"/>
              <a:buChar char=""/>
              <a:tabLst>
                <a:tab pos="697865" algn="l"/>
              </a:tabLst>
            </a:pPr>
            <a:r>
              <a:rPr sz="1400" dirty="0">
                <a:latin typeface="Arial"/>
                <a:cs typeface="Arial"/>
              </a:rPr>
              <a:t>IPHSA</a:t>
            </a:r>
            <a:r>
              <a:rPr sz="1400" spc="-100" dirty="0">
                <a:latin typeface="Arial"/>
                <a:cs typeface="Arial"/>
              </a:rPr>
              <a:t> </a:t>
            </a:r>
            <a:r>
              <a:rPr sz="1400" dirty="0">
                <a:latin typeface="Arial"/>
                <a:cs typeface="Arial"/>
              </a:rPr>
              <a:t>Concept</a:t>
            </a:r>
            <a:r>
              <a:rPr sz="1400" spc="-45" dirty="0">
                <a:latin typeface="Arial"/>
                <a:cs typeface="Arial"/>
              </a:rPr>
              <a:t> </a:t>
            </a:r>
            <a:r>
              <a:rPr sz="1400" dirty="0">
                <a:latin typeface="Arial"/>
                <a:cs typeface="Arial"/>
              </a:rPr>
              <a:t>Development</a:t>
            </a:r>
            <a:r>
              <a:rPr sz="1400" spc="-40" dirty="0">
                <a:latin typeface="Arial"/>
                <a:cs typeface="Arial"/>
              </a:rPr>
              <a:t> </a:t>
            </a:r>
            <a:r>
              <a:rPr sz="1400" dirty="0">
                <a:latin typeface="Arial"/>
                <a:cs typeface="Arial"/>
              </a:rPr>
              <a:t>Working</a:t>
            </a:r>
            <a:r>
              <a:rPr sz="1400" spc="-60" dirty="0">
                <a:latin typeface="Arial"/>
                <a:cs typeface="Arial"/>
              </a:rPr>
              <a:t> </a:t>
            </a:r>
            <a:r>
              <a:rPr sz="1400" dirty="0">
                <a:latin typeface="Arial"/>
                <a:cs typeface="Arial"/>
              </a:rPr>
              <a:t>Group</a:t>
            </a:r>
            <a:r>
              <a:rPr sz="1400" spc="-45" dirty="0">
                <a:latin typeface="Arial"/>
                <a:cs typeface="Arial"/>
              </a:rPr>
              <a:t> </a:t>
            </a:r>
            <a:r>
              <a:rPr sz="1400" dirty="0">
                <a:latin typeface="Arial"/>
                <a:cs typeface="Arial"/>
              </a:rPr>
              <a:t>in</a:t>
            </a:r>
            <a:r>
              <a:rPr sz="1400" spc="-25" dirty="0">
                <a:latin typeface="Arial"/>
                <a:cs typeface="Arial"/>
              </a:rPr>
              <a:t> </a:t>
            </a:r>
            <a:r>
              <a:rPr sz="1400" dirty="0">
                <a:latin typeface="Arial"/>
                <a:cs typeface="Arial"/>
              </a:rPr>
              <a:t>Brisbane,</a:t>
            </a:r>
            <a:r>
              <a:rPr sz="1400" spc="-125" dirty="0">
                <a:latin typeface="Arial"/>
                <a:cs typeface="Arial"/>
              </a:rPr>
              <a:t> </a:t>
            </a:r>
            <a:r>
              <a:rPr sz="1400" dirty="0">
                <a:latin typeface="Arial"/>
                <a:cs typeface="Arial"/>
              </a:rPr>
              <a:t>Australia,</a:t>
            </a:r>
            <a:r>
              <a:rPr sz="1400" spc="-50" dirty="0">
                <a:latin typeface="Arial"/>
                <a:cs typeface="Arial"/>
              </a:rPr>
              <a:t> </a:t>
            </a:r>
            <a:r>
              <a:rPr sz="1400" dirty="0">
                <a:latin typeface="Arial"/>
                <a:cs typeface="Arial"/>
              </a:rPr>
              <a:t>July</a:t>
            </a:r>
            <a:r>
              <a:rPr sz="1400" spc="-35" dirty="0">
                <a:latin typeface="Arial"/>
                <a:cs typeface="Arial"/>
              </a:rPr>
              <a:t> </a:t>
            </a:r>
            <a:r>
              <a:rPr sz="1400" spc="-20" dirty="0">
                <a:latin typeface="Arial"/>
                <a:cs typeface="Arial"/>
              </a:rPr>
              <a:t>2023</a:t>
            </a:r>
            <a:endParaRPr sz="1400" dirty="0">
              <a:latin typeface="Arial"/>
              <a:cs typeface="Arial"/>
            </a:endParaRPr>
          </a:p>
          <a:p>
            <a:pPr marL="1155065" lvl="2" indent="-227965">
              <a:lnSpc>
                <a:spcPct val="100000"/>
              </a:lnSpc>
              <a:spcBef>
                <a:spcPts val="300"/>
              </a:spcBef>
              <a:buFont typeface="Wingdings"/>
              <a:buChar char=""/>
              <a:tabLst>
                <a:tab pos="1155065" algn="l"/>
              </a:tabLst>
            </a:pPr>
            <a:r>
              <a:rPr sz="1400" dirty="0">
                <a:latin typeface="Arial"/>
                <a:cs typeface="Arial"/>
              </a:rPr>
              <a:t>46</a:t>
            </a:r>
            <a:r>
              <a:rPr sz="1400" spc="-30" dirty="0">
                <a:latin typeface="Arial"/>
                <a:cs typeface="Arial"/>
              </a:rPr>
              <a:t> </a:t>
            </a:r>
            <a:r>
              <a:rPr sz="1400" spc="-10" dirty="0">
                <a:latin typeface="Arial"/>
                <a:cs typeface="Arial"/>
              </a:rPr>
              <a:t>Mil-</a:t>
            </a:r>
            <a:r>
              <a:rPr sz="1400" dirty="0">
                <a:latin typeface="Arial"/>
                <a:cs typeface="Arial"/>
              </a:rPr>
              <a:t>Civ</a:t>
            </a:r>
            <a:r>
              <a:rPr sz="1400" spc="-5" dirty="0">
                <a:latin typeface="Arial"/>
                <a:cs typeface="Arial"/>
              </a:rPr>
              <a:t> </a:t>
            </a:r>
            <a:r>
              <a:rPr sz="1400" dirty="0">
                <a:latin typeface="Arial"/>
                <a:cs typeface="Arial"/>
              </a:rPr>
              <a:t>delegates</a:t>
            </a:r>
            <a:r>
              <a:rPr sz="1400" spc="-55" dirty="0">
                <a:latin typeface="Arial"/>
                <a:cs typeface="Arial"/>
              </a:rPr>
              <a:t> </a:t>
            </a:r>
            <a:r>
              <a:rPr sz="1400" dirty="0">
                <a:latin typeface="Arial"/>
                <a:cs typeface="Arial"/>
              </a:rPr>
              <a:t>from</a:t>
            </a:r>
            <a:r>
              <a:rPr sz="1400" spc="-35" dirty="0">
                <a:latin typeface="Arial"/>
                <a:cs typeface="Arial"/>
              </a:rPr>
              <a:t> </a:t>
            </a:r>
            <a:r>
              <a:rPr sz="1400" dirty="0">
                <a:latin typeface="Arial"/>
                <a:cs typeface="Arial"/>
              </a:rPr>
              <a:t>8</a:t>
            </a:r>
            <a:r>
              <a:rPr sz="1400" spc="-10" dirty="0">
                <a:latin typeface="Arial"/>
                <a:cs typeface="Arial"/>
              </a:rPr>
              <a:t> countries</a:t>
            </a:r>
            <a:endParaRPr sz="1400" dirty="0">
              <a:latin typeface="Arial"/>
              <a:cs typeface="Arial"/>
            </a:endParaRPr>
          </a:p>
          <a:p>
            <a:pPr marL="1155065" lvl="2" indent="-227965">
              <a:lnSpc>
                <a:spcPct val="100000"/>
              </a:lnSpc>
              <a:spcBef>
                <a:spcPts val="300"/>
              </a:spcBef>
              <a:buFont typeface="Wingdings"/>
              <a:buChar char=""/>
              <a:tabLst>
                <a:tab pos="1155065" algn="l"/>
              </a:tabLst>
            </a:pPr>
            <a:r>
              <a:rPr sz="1400" dirty="0">
                <a:latin typeface="Arial"/>
                <a:cs typeface="Arial"/>
              </a:rPr>
              <a:t>Australia,</a:t>
            </a:r>
            <a:r>
              <a:rPr sz="1400" spc="-65" dirty="0">
                <a:latin typeface="Arial"/>
                <a:cs typeface="Arial"/>
              </a:rPr>
              <a:t> </a:t>
            </a:r>
            <a:r>
              <a:rPr sz="1400" dirty="0">
                <a:latin typeface="Arial"/>
                <a:cs typeface="Arial"/>
              </a:rPr>
              <a:t>US,</a:t>
            </a:r>
            <a:r>
              <a:rPr sz="1400" spc="-15" dirty="0">
                <a:latin typeface="Arial"/>
                <a:cs typeface="Arial"/>
              </a:rPr>
              <a:t> </a:t>
            </a:r>
            <a:r>
              <a:rPr sz="1400" dirty="0">
                <a:latin typeface="Arial"/>
                <a:cs typeface="Arial"/>
              </a:rPr>
              <a:t>Fiji,</a:t>
            </a:r>
            <a:r>
              <a:rPr sz="1400" spc="-30" dirty="0">
                <a:latin typeface="Arial"/>
                <a:cs typeface="Arial"/>
              </a:rPr>
              <a:t> </a:t>
            </a:r>
            <a:r>
              <a:rPr sz="1400" dirty="0">
                <a:latin typeface="Arial"/>
                <a:cs typeface="Arial"/>
              </a:rPr>
              <a:t>PNG,</a:t>
            </a:r>
            <a:r>
              <a:rPr sz="1400" spc="-40" dirty="0">
                <a:latin typeface="Arial"/>
                <a:cs typeface="Arial"/>
              </a:rPr>
              <a:t> </a:t>
            </a:r>
            <a:r>
              <a:rPr sz="1400" spc="-25" dirty="0">
                <a:latin typeface="Arial"/>
                <a:cs typeface="Arial"/>
              </a:rPr>
              <a:t>Tonga,</a:t>
            </a:r>
            <a:r>
              <a:rPr sz="1400" spc="-45" dirty="0">
                <a:latin typeface="Arial"/>
                <a:cs typeface="Arial"/>
              </a:rPr>
              <a:t> </a:t>
            </a:r>
            <a:r>
              <a:rPr sz="1400" dirty="0">
                <a:latin typeface="Arial"/>
                <a:cs typeface="Arial"/>
              </a:rPr>
              <a:t>New</a:t>
            </a:r>
            <a:r>
              <a:rPr sz="1400" spc="-25" dirty="0">
                <a:latin typeface="Arial"/>
                <a:cs typeface="Arial"/>
              </a:rPr>
              <a:t> </a:t>
            </a:r>
            <a:r>
              <a:rPr sz="1400" dirty="0">
                <a:latin typeface="Arial"/>
                <a:cs typeface="Arial"/>
              </a:rPr>
              <a:t>Zealand,</a:t>
            </a:r>
            <a:r>
              <a:rPr sz="1400" spc="-45" dirty="0">
                <a:latin typeface="Arial"/>
                <a:cs typeface="Arial"/>
              </a:rPr>
              <a:t> </a:t>
            </a:r>
            <a:r>
              <a:rPr sz="1400" dirty="0">
                <a:latin typeface="Arial"/>
                <a:cs typeface="Arial"/>
              </a:rPr>
              <a:t>Malaysia,</a:t>
            </a:r>
            <a:r>
              <a:rPr sz="1400" spc="-25" dirty="0">
                <a:latin typeface="Arial"/>
                <a:cs typeface="Arial"/>
              </a:rPr>
              <a:t> </a:t>
            </a:r>
            <a:r>
              <a:rPr sz="1400" spc="-10" dirty="0">
                <a:latin typeface="Arial"/>
                <a:cs typeface="Arial"/>
              </a:rPr>
              <a:t>Indonesia</a:t>
            </a:r>
            <a:endParaRPr sz="1400" dirty="0">
              <a:latin typeface="Arial"/>
              <a:cs typeface="Arial"/>
            </a:endParaRPr>
          </a:p>
          <a:p>
            <a:pPr marL="1155065" lvl="2" indent="-227965">
              <a:lnSpc>
                <a:spcPct val="100000"/>
              </a:lnSpc>
              <a:spcBef>
                <a:spcPts val="300"/>
              </a:spcBef>
              <a:buFont typeface="Wingdings"/>
              <a:buChar char=""/>
              <a:tabLst>
                <a:tab pos="1155065" algn="l"/>
              </a:tabLst>
            </a:pPr>
            <a:r>
              <a:rPr sz="1400" dirty="0">
                <a:latin typeface="Arial"/>
                <a:cs typeface="Arial"/>
              </a:rPr>
              <a:t>WHO</a:t>
            </a:r>
            <a:r>
              <a:rPr sz="1400" spc="-40" dirty="0">
                <a:latin typeface="Arial"/>
                <a:cs typeface="Arial"/>
              </a:rPr>
              <a:t> </a:t>
            </a:r>
            <a:r>
              <a:rPr sz="1400" dirty="0">
                <a:latin typeface="Arial"/>
                <a:cs typeface="Arial"/>
              </a:rPr>
              <a:t>and</a:t>
            </a:r>
            <a:r>
              <a:rPr sz="1400" spc="-30" dirty="0">
                <a:latin typeface="Arial"/>
                <a:cs typeface="Arial"/>
              </a:rPr>
              <a:t> </a:t>
            </a:r>
            <a:r>
              <a:rPr sz="1400" dirty="0">
                <a:latin typeface="Arial"/>
                <a:cs typeface="Arial"/>
              </a:rPr>
              <a:t>Pacific</a:t>
            </a:r>
            <a:r>
              <a:rPr sz="1400" spc="-35" dirty="0">
                <a:latin typeface="Arial"/>
                <a:cs typeface="Arial"/>
              </a:rPr>
              <a:t> </a:t>
            </a:r>
            <a:r>
              <a:rPr sz="1400" dirty="0">
                <a:latin typeface="Arial"/>
                <a:cs typeface="Arial"/>
              </a:rPr>
              <a:t>Community</a:t>
            </a:r>
            <a:r>
              <a:rPr sz="1400" spc="-30" dirty="0">
                <a:latin typeface="Arial"/>
                <a:cs typeface="Arial"/>
              </a:rPr>
              <a:t> </a:t>
            </a:r>
            <a:r>
              <a:rPr sz="1400" dirty="0">
                <a:latin typeface="Arial"/>
                <a:cs typeface="Arial"/>
              </a:rPr>
              <a:t>(SPC)</a:t>
            </a:r>
            <a:r>
              <a:rPr sz="1400" spc="-15" dirty="0">
                <a:latin typeface="Arial"/>
                <a:cs typeface="Arial"/>
              </a:rPr>
              <a:t> </a:t>
            </a:r>
            <a:r>
              <a:rPr sz="1400" dirty="0">
                <a:latin typeface="Arial"/>
                <a:cs typeface="Arial"/>
              </a:rPr>
              <a:t>also</a:t>
            </a:r>
            <a:r>
              <a:rPr sz="1400" spc="-35" dirty="0">
                <a:latin typeface="Arial"/>
                <a:cs typeface="Arial"/>
              </a:rPr>
              <a:t> </a:t>
            </a:r>
            <a:r>
              <a:rPr sz="1400" spc="-10" dirty="0">
                <a:latin typeface="Arial"/>
                <a:cs typeface="Arial"/>
              </a:rPr>
              <a:t>participated</a:t>
            </a:r>
            <a:endParaRPr sz="1400" dirty="0">
              <a:latin typeface="Arial"/>
              <a:cs typeface="Arial"/>
            </a:endParaRPr>
          </a:p>
        </p:txBody>
      </p:sp>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38100">
              <a:lnSpc>
                <a:spcPts val="1635"/>
              </a:lnSpc>
            </a:pPr>
            <a:fld id="{81D60167-4931-47E6-BA6A-407CBD079E47}" type="slidenum">
              <a:rPr spc="-25" dirty="0"/>
              <a:t>11</a:t>
            </a:fld>
            <a:endParaRPr spc="-25" dirty="0"/>
          </a:p>
        </p:txBody>
      </p:sp>
      <p:sp>
        <p:nvSpPr>
          <p:cNvPr id="15" name="object 15"/>
          <p:cNvSpPr txBox="1"/>
          <p:nvPr/>
        </p:nvSpPr>
        <p:spPr>
          <a:xfrm>
            <a:off x="4079875" y="6703967"/>
            <a:ext cx="956310" cy="167005"/>
          </a:xfrm>
          <a:prstGeom prst="rect">
            <a:avLst/>
          </a:prstGeom>
        </p:spPr>
        <p:txBody>
          <a:bodyPr vert="horz" wrap="square" lIns="0" tIns="0" rIns="0" bIns="0" rtlCol="0">
            <a:spAutoFit/>
          </a:bodyPr>
          <a:lstStyle/>
          <a:p>
            <a:pPr marL="12700">
              <a:lnSpc>
                <a:spcPct val="100000"/>
              </a:lnSpc>
            </a:pPr>
            <a:r>
              <a:rPr sz="1000" b="1" spc="-10" dirty="0">
                <a:solidFill>
                  <a:srgbClr val="009900"/>
                </a:solidFill>
                <a:latin typeface="Arial"/>
                <a:cs typeface="Arial"/>
              </a:rPr>
              <a:t>UNCLASSIFIED</a:t>
            </a:r>
            <a:endParaRPr sz="1000">
              <a:latin typeface="Arial"/>
              <a:cs typeface="Arial"/>
            </a:endParaRPr>
          </a:p>
        </p:txBody>
      </p:sp>
      <p:pic>
        <p:nvPicPr>
          <p:cNvPr id="16" name="object 13"/>
          <p:cNvPicPr/>
          <p:nvPr/>
        </p:nvPicPr>
        <p:blipFill rotWithShape="1">
          <a:blip r:embed="rId2" cstate="print"/>
          <a:srcRect t="14645"/>
          <a:stretch/>
        </p:blipFill>
        <p:spPr>
          <a:xfrm>
            <a:off x="645541" y="4495800"/>
            <a:ext cx="8077200" cy="222046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93698" y="1182370"/>
            <a:ext cx="2073275" cy="162560"/>
          </a:xfrm>
          <a:prstGeom prst="rect">
            <a:avLst/>
          </a:prstGeom>
        </p:spPr>
        <p:txBody>
          <a:bodyPr vert="horz" wrap="square" lIns="0" tIns="12700" rIns="0" bIns="0" rtlCol="0">
            <a:spAutoFit/>
          </a:bodyPr>
          <a:lstStyle/>
          <a:p>
            <a:pPr marL="12700">
              <a:lnSpc>
                <a:spcPct val="100000"/>
              </a:lnSpc>
              <a:spcBef>
                <a:spcPts val="100"/>
              </a:spcBef>
            </a:pPr>
            <a:r>
              <a:rPr sz="900" b="1" dirty="0">
                <a:latin typeface="Arial Narrow"/>
                <a:cs typeface="Arial Narrow"/>
              </a:rPr>
              <a:t>ENSURING</a:t>
            </a:r>
            <a:r>
              <a:rPr sz="900" b="1" spc="15" dirty="0">
                <a:latin typeface="Arial Narrow"/>
                <a:cs typeface="Arial Narrow"/>
              </a:rPr>
              <a:t> </a:t>
            </a:r>
            <a:r>
              <a:rPr sz="900" b="1" dirty="0">
                <a:latin typeface="Arial Narrow"/>
                <a:cs typeface="Arial Narrow"/>
              </a:rPr>
              <a:t>A</a:t>
            </a:r>
            <a:r>
              <a:rPr sz="900" b="1" spc="-10" dirty="0">
                <a:latin typeface="Arial Narrow"/>
                <a:cs typeface="Arial Narrow"/>
              </a:rPr>
              <a:t> </a:t>
            </a:r>
            <a:r>
              <a:rPr sz="900" b="1" dirty="0">
                <a:latin typeface="Arial Narrow"/>
                <a:cs typeface="Arial Narrow"/>
              </a:rPr>
              <a:t>FREE</a:t>
            </a:r>
            <a:r>
              <a:rPr sz="900" b="1" spc="-20" dirty="0">
                <a:latin typeface="Arial Narrow"/>
                <a:cs typeface="Arial Narrow"/>
              </a:rPr>
              <a:t> </a:t>
            </a:r>
            <a:r>
              <a:rPr sz="900" b="1" dirty="0">
                <a:latin typeface="Arial Narrow"/>
                <a:cs typeface="Arial Narrow"/>
              </a:rPr>
              <a:t>AND</a:t>
            </a:r>
            <a:r>
              <a:rPr sz="900" b="1" spc="10" dirty="0">
                <a:latin typeface="Arial Narrow"/>
                <a:cs typeface="Arial Narrow"/>
              </a:rPr>
              <a:t> </a:t>
            </a:r>
            <a:r>
              <a:rPr sz="900" b="1" dirty="0">
                <a:latin typeface="Arial Narrow"/>
                <a:cs typeface="Arial Narrow"/>
              </a:rPr>
              <a:t>OPEN</a:t>
            </a:r>
            <a:r>
              <a:rPr sz="900" b="1" spc="-5" dirty="0">
                <a:latin typeface="Arial Narrow"/>
                <a:cs typeface="Arial Narrow"/>
              </a:rPr>
              <a:t> </a:t>
            </a:r>
            <a:r>
              <a:rPr sz="900" b="1" spc="-10" dirty="0">
                <a:latin typeface="Arial Narrow"/>
                <a:cs typeface="Arial Narrow"/>
              </a:rPr>
              <a:t>INDO-PACIFIC</a:t>
            </a:r>
            <a:endParaRPr sz="900">
              <a:latin typeface="Arial Narrow"/>
              <a:cs typeface="Arial Narrow"/>
            </a:endParaRPr>
          </a:p>
        </p:txBody>
      </p:sp>
      <p:sp>
        <p:nvSpPr>
          <p:cNvPr id="10" name="object 10"/>
          <p:cNvSpPr txBox="1"/>
          <p:nvPr/>
        </p:nvSpPr>
        <p:spPr>
          <a:xfrm>
            <a:off x="1445767" y="616965"/>
            <a:ext cx="7276974" cy="413575"/>
          </a:xfrm>
          <a:prstGeom prst="rect">
            <a:avLst/>
          </a:prstGeom>
        </p:spPr>
        <p:txBody>
          <a:bodyPr vert="horz" wrap="square" lIns="0" tIns="13335" rIns="0" bIns="0" rtlCol="0">
            <a:spAutoFit/>
          </a:bodyPr>
          <a:lstStyle/>
          <a:p>
            <a:pPr marL="12700">
              <a:lnSpc>
                <a:spcPct val="100000"/>
              </a:lnSpc>
              <a:spcBef>
                <a:spcPts val="105"/>
              </a:spcBef>
            </a:pPr>
            <a:r>
              <a:rPr lang="en-US" sz="2600" b="1" i="1" spc="5" dirty="0">
                <a:latin typeface="Arial"/>
                <a:cs typeface="Arial"/>
              </a:rPr>
              <a:t>Indo-Pacific Health Security Alliance (</a:t>
            </a:r>
            <a:r>
              <a:rPr lang="en-US" sz="2600" b="1" i="1" spc="5" dirty="0" err="1">
                <a:latin typeface="Arial"/>
                <a:cs typeface="Arial"/>
              </a:rPr>
              <a:t>IPhsa</a:t>
            </a:r>
            <a:r>
              <a:rPr lang="en-US" sz="2600" b="1" i="1" spc="5" dirty="0">
                <a:latin typeface="Arial"/>
                <a:cs typeface="Arial"/>
              </a:rPr>
              <a:t>)</a:t>
            </a:r>
            <a:endParaRPr sz="2600" dirty="0">
              <a:latin typeface="Arial"/>
              <a:cs typeface="Arial"/>
            </a:endParaRPr>
          </a:p>
        </p:txBody>
      </p:sp>
      <p:sp>
        <p:nvSpPr>
          <p:cNvPr id="11" name="object 11"/>
          <p:cNvSpPr txBox="1"/>
          <p:nvPr/>
        </p:nvSpPr>
        <p:spPr>
          <a:xfrm>
            <a:off x="4080764" y="4952"/>
            <a:ext cx="956310" cy="177800"/>
          </a:xfrm>
          <a:prstGeom prst="rect">
            <a:avLst/>
          </a:prstGeom>
        </p:spPr>
        <p:txBody>
          <a:bodyPr vert="horz" wrap="square" lIns="0" tIns="12065" rIns="0" bIns="0" rtlCol="0">
            <a:spAutoFit/>
          </a:bodyPr>
          <a:lstStyle/>
          <a:p>
            <a:pPr marL="12700">
              <a:lnSpc>
                <a:spcPct val="100000"/>
              </a:lnSpc>
              <a:spcBef>
                <a:spcPts val="95"/>
              </a:spcBef>
            </a:pPr>
            <a:r>
              <a:rPr sz="1000" b="1" spc="-10" dirty="0">
                <a:solidFill>
                  <a:srgbClr val="00AF50"/>
                </a:solidFill>
                <a:latin typeface="Arial"/>
                <a:cs typeface="Arial"/>
              </a:rPr>
              <a:t>UNCLASSIFIED</a:t>
            </a:r>
            <a:endParaRPr sz="1000">
              <a:latin typeface="Arial"/>
              <a:cs typeface="Arial"/>
            </a:endParaRPr>
          </a:p>
        </p:txBody>
      </p:sp>
      <p:sp>
        <p:nvSpPr>
          <p:cNvPr id="12" name="object 12"/>
          <p:cNvSpPr txBox="1"/>
          <p:nvPr/>
        </p:nvSpPr>
        <p:spPr>
          <a:xfrm>
            <a:off x="4093464" y="6716362"/>
            <a:ext cx="930910" cy="141605"/>
          </a:xfrm>
          <a:prstGeom prst="rect">
            <a:avLst/>
          </a:prstGeom>
        </p:spPr>
        <p:txBody>
          <a:bodyPr vert="horz" wrap="square" lIns="0" tIns="0" rIns="0" bIns="0" rtlCol="0">
            <a:spAutoFit/>
          </a:bodyPr>
          <a:lstStyle/>
          <a:p>
            <a:pPr>
              <a:lnSpc>
                <a:spcPts val="1100"/>
              </a:lnSpc>
            </a:pPr>
            <a:r>
              <a:rPr sz="1000" b="1" spc="-10" dirty="0">
                <a:solidFill>
                  <a:srgbClr val="00AF50"/>
                </a:solidFill>
                <a:latin typeface="Arial"/>
                <a:cs typeface="Arial"/>
              </a:rPr>
              <a:t>UNCLASSIFIED</a:t>
            </a:r>
            <a:endParaRPr sz="1000">
              <a:latin typeface="Arial"/>
              <a:cs typeface="Arial"/>
            </a:endParaRPr>
          </a:p>
        </p:txBody>
      </p:sp>
      <p:pic>
        <p:nvPicPr>
          <p:cNvPr id="13" name="object 13"/>
          <p:cNvPicPr/>
          <p:nvPr/>
        </p:nvPicPr>
        <p:blipFill>
          <a:blip r:embed="rId2" cstate="print"/>
          <a:stretch>
            <a:fillRect/>
          </a:stretch>
        </p:blipFill>
        <p:spPr>
          <a:xfrm>
            <a:off x="1063752" y="3581400"/>
            <a:ext cx="6742176" cy="3055447"/>
          </a:xfrm>
          <a:prstGeom prst="rect">
            <a:avLst/>
          </a:prstGeom>
        </p:spPr>
      </p:pic>
      <p:sp>
        <p:nvSpPr>
          <p:cNvPr id="14" name="object 14"/>
          <p:cNvSpPr txBox="1"/>
          <p:nvPr/>
        </p:nvSpPr>
        <p:spPr>
          <a:xfrm>
            <a:off x="155549" y="1316482"/>
            <a:ext cx="8830945" cy="2116455"/>
          </a:xfrm>
          <a:prstGeom prst="rect">
            <a:avLst/>
          </a:prstGeom>
        </p:spPr>
        <p:txBody>
          <a:bodyPr vert="horz" wrap="square" lIns="0" tIns="13335" rIns="0" bIns="0" rtlCol="0">
            <a:spAutoFit/>
          </a:bodyPr>
          <a:lstStyle/>
          <a:p>
            <a:pPr marL="1905" algn="ctr">
              <a:lnSpc>
                <a:spcPct val="100000"/>
              </a:lnSpc>
              <a:spcBef>
                <a:spcPts val="105"/>
              </a:spcBef>
            </a:pPr>
            <a:r>
              <a:rPr sz="2000" b="1" spc="-10" dirty="0">
                <a:solidFill>
                  <a:srgbClr val="0000FF"/>
                </a:solidFill>
                <a:latin typeface="Arial"/>
                <a:cs typeface="Arial"/>
              </a:rPr>
              <a:t>Vision</a:t>
            </a:r>
            <a:endParaRPr sz="2000" dirty="0">
              <a:latin typeface="Arial"/>
              <a:cs typeface="Arial"/>
            </a:endParaRPr>
          </a:p>
          <a:p>
            <a:pPr marL="40640" marR="32384" algn="ctr">
              <a:lnSpc>
                <a:spcPct val="100000"/>
              </a:lnSpc>
              <a:spcBef>
                <a:spcPts val="15"/>
              </a:spcBef>
            </a:pPr>
            <a:r>
              <a:rPr sz="1600" dirty="0">
                <a:latin typeface="Arial"/>
                <a:cs typeface="Arial"/>
              </a:rPr>
              <a:t>Enhance</a:t>
            </a:r>
            <a:r>
              <a:rPr sz="1600" spc="-75" dirty="0">
                <a:latin typeface="Arial"/>
                <a:cs typeface="Arial"/>
              </a:rPr>
              <a:t> </a:t>
            </a:r>
            <a:r>
              <a:rPr sz="1600" dirty="0">
                <a:latin typeface="Arial"/>
                <a:cs typeface="Arial"/>
              </a:rPr>
              <a:t>regional</a:t>
            </a:r>
            <a:r>
              <a:rPr sz="1600" spc="-60" dirty="0">
                <a:latin typeface="Arial"/>
                <a:cs typeface="Arial"/>
              </a:rPr>
              <a:t> </a:t>
            </a:r>
            <a:r>
              <a:rPr sz="1600" dirty="0">
                <a:latin typeface="Arial"/>
                <a:cs typeface="Arial"/>
              </a:rPr>
              <a:t>health</a:t>
            </a:r>
            <a:r>
              <a:rPr sz="1600" spc="-65" dirty="0">
                <a:latin typeface="Arial"/>
                <a:cs typeface="Arial"/>
              </a:rPr>
              <a:t> </a:t>
            </a:r>
            <a:r>
              <a:rPr sz="1600" dirty="0">
                <a:latin typeface="Arial"/>
                <a:cs typeface="Arial"/>
              </a:rPr>
              <a:t>security</a:t>
            </a:r>
            <a:r>
              <a:rPr sz="1600" spc="-60" dirty="0">
                <a:latin typeface="Arial"/>
                <a:cs typeface="Arial"/>
              </a:rPr>
              <a:t> </a:t>
            </a:r>
            <a:r>
              <a:rPr sz="1600" dirty="0">
                <a:latin typeface="Arial"/>
                <a:cs typeface="Arial"/>
              </a:rPr>
              <a:t>through</a:t>
            </a:r>
            <a:r>
              <a:rPr sz="1600" spc="-50" dirty="0">
                <a:latin typeface="Arial"/>
                <a:cs typeface="Arial"/>
              </a:rPr>
              <a:t> </a:t>
            </a:r>
            <a:r>
              <a:rPr sz="1600" dirty="0">
                <a:latin typeface="Arial"/>
                <a:cs typeface="Arial"/>
              </a:rPr>
              <a:t>integrated</a:t>
            </a:r>
            <a:r>
              <a:rPr sz="1600" spc="-45" dirty="0">
                <a:latin typeface="Arial"/>
                <a:cs typeface="Arial"/>
              </a:rPr>
              <a:t> </a:t>
            </a:r>
            <a:r>
              <a:rPr sz="1600" dirty="0">
                <a:latin typeface="Arial"/>
                <a:cs typeface="Arial"/>
              </a:rPr>
              <a:t>and</a:t>
            </a:r>
            <a:r>
              <a:rPr sz="1600" spc="-65" dirty="0">
                <a:latin typeface="Arial"/>
                <a:cs typeface="Arial"/>
              </a:rPr>
              <a:t> </a:t>
            </a:r>
            <a:r>
              <a:rPr sz="1600" dirty="0">
                <a:latin typeface="Arial"/>
                <a:cs typeface="Arial"/>
              </a:rPr>
              <a:t>appropriate</a:t>
            </a:r>
            <a:r>
              <a:rPr sz="1600" spc="-50" dirty="0">
                <a:latin typeface="Arial"/>
                <a:cs typeface="Arial"/>
              </a:rPr>
              <a:t> </a:t>
            </a:r>
            <a:r>
              <a:rPr sz="1600" spc="-10" dirty="0">
                <a:latin typeface="Arial"/>
                <a:cs typeface="Arial"/>
              </a:rPr>
              <a:t>civil-</a:t>
            </a:r>
            <a:r>
              <a:rPr sz="1600" dirty="0">
                <a:latin typeface="Arial"/>
                <a:cs typeface="Arial"/>
              </a:rPr>
              <a:t>military</a:t>
            </a:r>
            <a:r>
              <a:rPr sz="1600" spc="-85" dirty="0">
                <a:latin typeface="Arial"/>
                <a:cs typeface="Arial"/>
              </a:rPr>
              <a:t> </a:t>
            </a:r>
            <a:r>
              <a:rPr sz="1600" spc="-10" dirty="0">
                <a:latin typeface="Arial"/>
                <a:cs typeface="Arial"/>
              </a:rPr>
              <a:t>cooperation</a:t>
            </a:r>
            <a:r>
              <a:rPr sz="1600" spc="-50" dirty="0">
                <a:latin typeface="Arial"/>
                <a:cs typeface="Arial"/>
              </a:rPr>
              <a:t> </a:t>
            </a:r>
            <a:r>
              <a:rPr sz="1600" spc="-25" dirty="0">
                <a:latin typeface="Arial"/>
                <a:cs typeface="Arial"/>
              </a:rPr>
              <a:t>and </a:t>
            </a:r>
            <a:r>
              <a:rPr sz="1600" spc="-10" dirty="0">
                <a:latin typeface="Arial"/>
                <a:cs typeface="Arial"/>
              </a:rPr>
              <a:t>partnership</a:t>
            </a:r>
            <a:endParaRPr sz="1600" dirty="0">
              <a:latin typeface="Arial"/>
              <a:cs typeface="Arial"/>
            </a:endParaRPr>
          </a:p>
          <a:p>
            <a:pPr>
              <a:lnSpc>
                <a:spcPct val="100000"/>
              </a:lnSpc>
              <a:spcBef>
                <a:spcPts val="15"/>
              </a:spcBef>
            </a:pPr>
            <a:endParaRPr sz="1750" dirty="0">
              <a:latin typeface="Arial"/>
              <a:cs typeface="Arial"/>
            </a:endParaRPr>
          </a:p>
          <a:p>
            <a:pPr marL="3810" algn="ctr">
              <a:lnSpc>
                <a:spcPct val="100000"/>
              </a:lnSpc>
            </a:pPr>
            <a:r>
              <a:rPr sz="2000" b="1" spc="-10" dirty="0">
                <a:solidFill>
                  <a:srgbClr val="0000FF"/>
                </a:solidFill>
                <a:latin typeface="Arial"/>
                <a:cs typeface="Arial"/>
              </a:rPr>
              <a:t>Mission</a:t>
            </a:r>
            <a:endParaRPr sz="2000" dirty="0">
              <a:latin typeface="Arial"/>
              <a:cs typeface="Arial"/>
            </a:endParaRPr>
          </a:p>
          <a:p>
            <a:pPr marL="12700" marR="5080" indent="-3175" algn="ctr">
              <a:lnSpc>
                <a:spcPct val="100000"/>
              </a:lnSpc>
              <a:spcBef>
                <a:spcPts val="15"/>
              </a:spcBef>
            </a:pPr>
            <a:r>
              <a:rPr sz="1600" spc="-90" dirty="0">
                <a:latin typeface="Arial"/>
                <a:cs typeface="Arial"/>
              </a:rPr>
              <a:t>To</a:t>
            </a:r>
            <a:r>
              <a:rPr sz="1600" spc="-25" dirty="0">
                <a:latin typeface="Arial"/>
                <a:cs typeface="Arial"/>
              </a:rPr>
              <a:t> </a:t>
            </a:r>
            <a:r>
              <a:rPr sz="1600" dirty="0">
                <a:latin typeface="Arial"/>
                <a:cs typeface="Arial"/>
              </a:rPr>
              <a:t>reduce</a:t>
            </a:r>
            <a:r>
              <a:rPr sz="1600" spc="-65" dirty="0">
                <a:latin typeface="Arial"/>
                <a:cs typeface="Arial"/>
              </a:rPr>
              <a:t> </a:t>
            </a:r>
            <a:r>
              <a:rPr sz="1600" dirty="0">
                <a:latin typeface="Arial"/>
                <a:cs typeface="Arial"/>
              </a:rPr>
              <a:t>impact</a:t>
            </a:r>
            <a:r>
              <a:rPr sz="1600" spc="-55" dirty="0">
                <a:latin typeface="Arial"/>
                <a:cs typeface="Arial"/>
              </a:rPr>
              <a:t> </a:t>
            </a:r>
            <a:r>
              <a:rPr sz="1600" dirty="0">
                <a:latin typeface="Arial"/>
                <a:cs typeface="Arial"/>
              </a:rPr>
              <a:t>of</a:t>
            </a:r>
            <a:r>
              <a:rPr sz="1600" spc="-40" dirty="0">
                <a:latin typeface="Arial"/>
                <a:cs typeface="Arial"/>
              </a:rPr>
              <a:t> </a:t>
            </a:r>
            <a:r>
              <a:rPr sz="1600" dirty="0">
                <a:latin typeface="Arial"/>
                <a:cs typeface="Arial"/>
              </a:rPr>
              <a:t>global</a:t>
            </a:r>
            <a:r>
              <a:rPr sz="1600" spc="-60" dirty="0">
                <a:latin typeface="Arial"/>
                <a:cs typeface="Arial"/>
              </a:rPr>
              <a:t> </a:t>
            </a:r>
            <a:r>
              <a:rPr sz="1600" dirty="0">
                <a:latin typeface="Arial"/>
                <a:cs typeface="Arial"/>
              </a:rPr>
              <a:t>health</a:t>
            </a:r>
            <a:r>
              <a:rPr sz="1600" spc="-60" dirty="0">
                <a:latin typeface="Arial"/>
                <a:cs typeface="Arial"/>
              </a:rPr>
              <a:t> </a:t>
            </a:r>
            <a:r>
              <a:rPr sz="1600" dirty="0">
                <a:latin typeface="Arial"/>
                <a:cs typeface="Arial"/>
              </a:rPr>
              <a:t>security</a:t>
            </a:r>
            <a:r>
              <a:rPr sz="1600" spc="-55" dirty="0">
                <a:latin typeface="Arial"/>
                <a:cs typeface="Arial"/>
              </a:rPr>
              <a:t> </a:t>
            </a:r>
            <a:r>
              <a:rPr sz="1600" dirty="0">
                <a:latin typeface="Arial"/>
                <a:cs typeface="Arial"/>
              </a:rPr>
              <a:t>threats</a:t>
            </a:r>
            <a:r>
              <a:rPr sz="1600" spc="-35" dirty="0">
                <a:latin typeface="Arial"/>
                <a:cs typeface="Arial"/>
              </a:rPr>
              <a:t> </a:t>
            </a:r>
            <a:r>
              <a:rPr sz="1600" dirty="0">
                <a:latin typeface="Arial"/>
                <a:cs typeface="Arial"/>
              </a:rPr>
              <a:t>and</a:t>
            </a:r>
            <a:r>
              <a:rPr sz="1600" spc="-40" dirty="0">
                <a:latin typeface="Arial"/>
                <a:cs typeface="Arial"/>
              </a:rPr>
              <a:t> </a:t>
            </a:r>
            <a:r>
              <a:rPr sz="1600" dirty="0">
                <a:latin typeface="Arial"/>
                <a:cs typeface="Arial"/>
              </a:rPr>
              <a:t>enhance</a:t>
            </a:r>
            <a:r>
              <a:rPr sz="1600" spc="-55" dirty="0">
                <a:latin typeface="Arial"/>
                <a:cs typeface="Arial"/>
              </a:rPr>
              <a:t> </a:t>
            </a:r>
            <a:r>
              <a:rPr sz="1600" dirty="0">
                <a:latin typeface="Arial"/>
                <a:cs typeface="Arial"/>
              </a:rPr>
              <a:t>national</a:t>
            </a:r>
            <a:r>
              <a:rPr sz="1600" spc="-60" dirty="0">
                <a:latin typeface="Arial"/>
                <a:cs typeface="Arial"/>
              </a:rPr>
              <a:t> </a:t>
            </a:r>
            <a:r>
              <a:rPr sz="1600" dirty="0">
                <a:latin typeface="Arial"/>
                <a:cs typeface="Arial"/>
              </a:rPr>
              <a:t>and</a:t>
            </a:r>
            <a:r>
              <a:rPr sz="1600" spc="-60" dirty="0">
                <a:latin typeface="Arial"/>
                <a:cs typeface="Arial"/>
              </a:rPr>
              <a:t> </a:t>
            </a:r>
            <a:r>
              <a:rPr sz="1600" dirty="0">
                <a:latin typeface="Arial"/>
                <a:cs typeface="Arial"/>
              </a:rPr>
              <a:t>regional</a:t>
            </a:r>
            <a:r>
              <a:rPr sz="1600" spc="-60" dirty="0">
                <a:latin typeface="Arial"/>
                <a:cs typeface="Arial"/>
              </a:rPr>
              <a:t> </a:t>
            </a:r>
            <a:r>
              <a:rPr sz="1600" spc="-10" dirty="0">
                <a:latin typeface="Arial"/>
                <a:cs typeface="Arial"/>
              </a:rPr>
              <a:t>resilience </a:t>
            </a:r>
            <a:r>
              <a:rPr sz="1600" dirty="0">
                <a:latin typeface="Arial"/>
                <a:cs typeface="Arial"/>
              </a:rPr>
              <a:t>through</a:t>
            </a:r>
            <a:r>
              <a:rPr sz="1600" spc="-40" dirty="0">
                <a:latin typeface="Arial"/>
                <a:cs typeface="Arial"/>
              </a:rPr>
              <a:t> </a:t>
            </a:r>
            <a:r>
              <a:rPr sz="1600" dirty="0">
                <a:latin typeface="Arial"/>
                <a:cs typeface="Arial"/>
              </a:rPr>
              <a:t>an</a:t>
            </a:r>
            <a:r>
              <a:rPr sz="1600" spc="-65" dirty="0">
                <a:latin typeface="Arial"/>
                <a:cs typeface="Arial"/>
              </a:rPr>
              <a:t> </a:t>
            </a:r>
            <a:r>
              <a:rPr sz="1600" dirty="0">
                <a:latin typeface="Arial"/>
                <a:cs typeface="Arial"/>
              </a:rPr>
              <a:t>effective,</a:t>
            </a:r>
            <a:r>
              <a:rPr sz="1600" spc="-60" dirty="0">
                <a:latin typeface="Arial"/>
                <a:cs typeface="Arial"/>
              </a:rPr>
              <a:t> </a:t>
            </a:r>
            <a:r>
              <a:rPr sz="1600" dirty="0">
                <a:latin typeface="Arial"/>
                <a:cs typeface="Arial"/>
              </a:rPr>
              <a:t>equitable</a:t>
            </a:r>
            <a:r>
              <a:rPr sz="1600" spc="-60" dirty="0">
                <a:latin typeface="Arial"/>
                <a:cs typeface="Arial"/>
              </a:rPr>
              <a:t> </a:t>
            </a:r>
            <a:r>
              <a:rPr sz="1600" dirty="0">
                <a:latin typeface="Arial"/>
                <a:cs typeface="Arial"/>
              </a:rPr>
              <a:t>and</a:t>
            </a:r>
            <a:r>
              <a:rPr sz="1600" spc="-60" dirty="0">
                <a:latin typeface="Arial"/>
                <a:cs typeface="Arial"/>
              </a:rPr>
              <a:t> </a:t>
            </a:r>
            <a:r>
              <a:rPr sz="1600" spc="-10" dirty="0">
                <a:latin typeface="Arial"/>
                <a:cs typeface="Arial"/>
              </a:rPr>
              <a:t>sustainable</a:t>
            </a:r>
            <a:r>
              <a:rPr sz="1600" spc="-80" dirty="0">
                <a:latin typeface="Arial"/>
                <a:cs typeface="Arial"/>
              </a:rPr>
              <a:t> </a:t>
            </a:r>
            <a:r>
              <a:rPr sz="1600" spc="-10" dirty="0">
                <a:latin typeface="Arial"/>
                <a:cs typeface="Arial"/>
              </a:rPr>
              <a:t>civil-</a:t>
            </a:r>
            <a:r>
              <a:rPr sz="1600" dirty="0">
                <a:latin typeface="Arial"/>
                <a:cs typeface="Arial"/>
              </a:rPr>
              <a:t>military</a:t>
            </a:r>
            <a:r>
              <a:rPr sz="1600" spc="-80" dirty="0">
                <a:latin typeface="Arial"/>
                <a:cs typeface="Arial"/>
              </a:rPr>
              <a:t> </a:t>
            </a:r>
            <a:r>
              <a:rPr sz="1600" dirty="0">
                <a:latin typeface="Arial"/>
                <a:cs typeface="Arial"/>
              </a:rPr>
              <a:t>framework</a:t>
            </a:r>
            <a:r>
              <a:rPr sz="1600" spc="-15" dirty="0">
                <a:latin typeface="Arial"/>
                <a:cs typeface="Arial"/>
              </a:rPr>
              <a:t> </a:t>
            </a:r>
            <a:r>
              <a:rPr sz="1600" dirty="0">
                <a:latin typeface="Arial"/>
                <a:cs typeface="Arial"/>
              </a:rPr>
              <a:t>integrated</a:t>
            </a:r>
            <a:r>
              <a:rPr sz="1600" spc="-50" dirty="0">
                <a:latin typeface="Arial"/>
                <a:cs typeface="Arial"/>
              </a:rPr>
              <a:t> </a:t>
            </a:r>
            <a:r>
              <a:rPr sz="1600" dirty="0">
                <a:latin typeface="Arial"/>
                <a:cs typeface="Arial"/>
              </a:rPr>
              <a:t>with</a:t>
            </a:r>
            <a:r>
              <a:rPr sz="1600" spc="-45" dirty="0">
                <a:latin typeface="Arial"/>
                <a:cs typeface="Arial"/>
              </a:rPr>
              <a:t> </a:t>
            </a:r>
            <a:r>
              <a:rPr sz="1600" dirty="0">
                <a:latin typeface="Arial"/>
                <a:cs typeface="Arial"/>
              </a:rPr>
              <a:t>other</a:t>
            </a:r>
            <a:r>
              <a:rPr sz="1600" spc="-45" dirty="0">
                <a:latin typeface="Arial"/>
                <a:cs typeface="Arial"/>
              </a:rPr>
              <a:t> </a:t>
            </a:r>
            <a:r>
              <a:rPr sz="1600" spc="-10" dirty="0">
                <a:latin typeface="Arial"/>
                <a:cs typeface="Arial"/>
              </a:rPr>
              <a:t>global </a:t>
            </a:r>
            <a:r>
              <a:rPr sz="1600" dirty="0">
                <a:latin typeface="Arial"/>
                <a:cs typeface="Arial"/>
              </a:rPr>
              <a:t>health</a:t>
            </a:r>
            <a:r>
              <a:rPr sz="1600" spc="-60" dirty="0">
                <a:latin typeface="Arial"/>
                <a:cs typeface="Arial"/>
              </a:rPr>
              <a:t> </a:t>
            </a:r>
            <a:r>
              <a:rPr sz="1600" spc="-10" dirty="0">
                <a:latin typeface="Arial"/>
                <a:cs typeface="Arial"/>
              </a:rPr>
              <a:t>initiatives</a:t>
            </a:r>
            <a:r>
              <a:rPr sz="1600" spc="-85" dirty="0">
                <a:latin typeface="Arial"/>
                <a:cs typeface="Arial"/>
              </a:rPr>
              <a:t> </a:t>
            </a:r>
            <a:r>
              <a:rPr sz="1600" dirty="0">
                <a:latin typeface="Arial"/>
                <a:cs typeface="Arial"/>
              </a:rPr>
              <a:t>to</a:t>
            </a:r>
            <a:r>
              <a:rPr sz="1600" spc="-50" dirty="0">
                <a:latin typeface="Arial"/>
                <a:cs typeface="Arial"/>
              </a:rPr>
              <a:t> </a:t>
            </a:r>
            <a:r>
              <a:rPr sz="1600" dirty="0">
                <a:latin typeface="Arial"/>
                <a:cs typeface="Arial"/>
              </a:rPr>
              <a:t>support</a:t>
            </a:r>
            <a:r>
              <a:rPr sz="1600" spc="-35" dirty="0">
                <a:latin typeface="Arial"/>
                <a:cs typeface="Arial"/>
              </a:rPr>
              <a:t> </a:t>
            </a:r>
            <a:r>
              <a:rPr sz="1600" dirty="0">
                <a:latin typeface="Arial"/>
                <a:cs typeface="Arial"/>
              </a:rPr>
              <a:t>prevention,</a:t>
            </a:r>
            <a:r>
              <a:rPr sz="1600" spc="-45" dirty="0">
                <a:latin typeface="Arial"/>
                <a:cs typeface="Arial"/>
              </a:rPr>
              <a:t> </a:t>
            </a:r>
            <a:r>
              <a:rPr sz="1600" dirty="0">
                <a:latin typeface="Arial"/>
                <a:cs typeface="Arial"/>
              </a:rPr>
              <a:t>preparedness,</a:t>
            </a:r>
            <a:r>
              <a:rPr sz="1600" spc="-45" dirty="0">
                <a:latin typeface="Arial"/>
                <a:cs typeface="Arial"/>
              </a:rPr>
              <a:t> </a:t>
            </a:r>
            <a:r>
              <a:rPr sz="1600" dirty="0">
                <a:latin typeface="Arial"/>
                <a:cs typeface="Arial"/>
              </a:rPr>
              <a:t>response</a:t>
            </a:r>
            <a:r>
              <a:rPr sz="1600" spc="-50" dirty="0">
                <a:latin typeface="Arial"/>
                <a:cs typeface="Arial"/>
              </a:rPr>
              <a:t> </a:t>
            </a:r>
            <a:r>
              <a:rPr sz="1600" dirty="0">
                <a:latin typeface="Arial"/>
                <a:cs typeface="Arial"/>
              </a:rPr>
              <a:t>and</a:t>
            </a:r>
            <a:r>
              <a:rPr sz="1600" spc="-60" dirty="0">
                <a:latin typeface="Arial"/>
                <a:cs typeface="Arial"/>
              </a:rPr>
              <a:t> </a:t>
            </a:r>
            <a:r>
              <a:rPr sz="1600" spc="-10" dirty="0">
                <a:latin typeface="Arial"/>
                <a:cs typeface="Arial"/>
              </a:rPr>
              <a:t>recovery</a:t>
            </a:r>
            <a:endParaRPr sz="1600" dirty="0">
              <a:latin typeface="Arial"/>
              <a:cs typeface="Arial"/>
            </a:endParaRPr>
          </a:p>
        </p:txBody>
      </p:sp>
      <p:sp>
        <p:nvSpPr>
          <p:cNvPr id="15" name="object 15"/>
          <p:cNvSpPr txBox="1">
            <a:spLocks noGrp="1"/>
          </p:cNvSpPr>
          <p:nvPr>
            <p:ph type="sldNum" sz="quarter" idx="7"/>
          </p:nvPr>
        </p:nvSpPr>
        <p:spPr>
          <a:prstGeom prst="rect">
            <a:avLst/>
          </a:prstGeom>
        </p:spPr>
        <p:txBody>
          <a:bodyPr vert="horz" wrap="square" lIns="0" tIns="0" rIns="0" bIns="0" rtlCol="0">
            <a:spAutoFit/>
          </a:bodyPr>
          <a:lstStyle/>
          <a:p>
            <a:pPr marL="38100">
              <a:lnSpc>
                <a:spcPts val="1635"/>
              </a:lnSpc>
            </a:pPr>
            <a:fld id="{81D60167-4931-47E6-BA6A-407CBD079E47}" type="slidenum">
              <a:rPr spc="-25" dirty="0"/>
              <a:t>12</a:t>
            </a:fld>
            <a:endParaRPr spc="-25"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93698" y="1182370"/>
            <a:ext cx="2073275" cy="162560"/>
          </a:xfrm>
          <a:prstGeom prst="rect">
            <a:avLst/>
          </a:prstGeom>
        </p:spPr>
        <p:txBody>
          <a:bodyPr vert="horz" wrap="square" lIns="0" tIns="12700" rIns="0" bIns="0" rtlCol="0">
            <a:spAutoFit/>
          </a:bodyPr>
          <a:lstStyle/>
          <a:p>
            <a:pPr marL="12700">
              <a:lnSpc>
                <a:spcPct val="100000"/>
              </a:lnSpc>
              <a:spcBef>
                <a:spcPts val="100"/>
              </a:spcBef>
            </a:pPr>
            <a:r>
              <a:rPr sz="900" b="1" dirty="0">
                <a:latin typeface="Arial Narrow"/>
                <a:cs typeface="Arial Narrow"/>
              </a:rPr>
              <a:t>ENSURING</a:t>
            </a:r>
            <a:r>
              <a:rPr sz="900" b="1" spc="15" dirty="0">
                <a:latin typeface="Arial Narrow"/>
                <a:cs typeface="Arial Narrow"/>
              </a:rPr>
              <a:t> </a:t>
            </a:r>
            <a:r>
              <a:rPr sz="900" b="1" dirty="0">
                <a:latin typeface="Arial Narrow"/>
                <a:cs typeface="Arial Narrow"/>
              </a:rPr>
              <a:t>A</a:t>
            </a:r>
            <a:r>
              <a:rPr sz="900" b="1" spc="-10" dirty="0">
                <a:latin typeface="Arial Narrow"/>
                <a:cs typeface="Arial Narrow"/>
              </a:rPr>
              <a:t> </a:t>
            </a:r>
            <a:r>
              <a:rPr sz="900" b="1" dirty="0">
                <a:latin typeface="Arial Narrow"/>
                <a:cs typeface="Arial Narrow"/>
              </a:rPr>
              <a:t>FREE</a:t>
            </a:r>
            <a:r>
              <a:rPr sz="900" b="1" spc="-20" dirty="0">
                <a:latin typeface="Arial Narrow"/>
                <a:cs typeface="Arial Narrow"/>
              </a:rPr>
              <a:t> </a:t>
            </a:r>
            <a:r>
              <a:rPr sz="900" b="1" dirty="0">
                <a:latin typeface="Arial Narrow"/>
                <a:cs typeface="Arial Narrow"/>
              </a:rPr>
              <a:t>AND</a:t>
            </a:r>
            <a:r>
              <a:rPr sz="900" b="1" spc="10" dirty="0">
                <a:latin typeface="Arial Narrow"/>
                <a:cs typeface="Arial Narrow"/>
              </a:rPr>
              <a:t> </a:t>
            </a:r>
            <a:r>
              <a:rPr sz="900" b="1" dirty="0">
                <a:latin typeface="Arial Narrow"/>
                <a:cs typeface="Arial Narrow"/>
              </a:rPr>
              <a:t>OPEN</a:t>
            </a:r>
            <a:r>
              <a:rPr sz="900" b="1" spc="-5" dirty="0">
                <a:latin typeface="Arial Narrow"/>
                <a:cs typeface="Arial Narrow"/>
              </a:rPr>
              <a:t> </a:t>
            </a:r>
            <a:r>
              <a:rPr sz="900" b="1" spc="-10" dirty="0">
                <a:latin typeface="Arial Narrow"/>
                <a:cs typeface="Arial Narrow"/>
              </a:rPr>
              <a:t>INDO-PACIFIC</a:t>
            </a:r>
            <a:endParaRPr sz="900">
              <a:latin typeface="Arial Narrow"/>
              <a:cs typeface="Arial Narrow"/>
            </a:endParaRPr>
          </a:p>
        </p:txBody>
      </p:sp>
      <p:sp>
        <p:nvSpPr>
          <p:cNvPr id="16" name="object 16"/>
          <p:cNvSpPr txBox="1"/>
          <p:nvPr/>
        </p:nvSpPr>
        <p:spPr>
          <a:xfrm>
            <a:off x="213766" y="1371600"/>
            <a:ext cx="8829040" cy="1766509"/>
          </a:xfrm>
          <a:prstGeom prst="rect">
            <a:avLst/>
          </a:prstGeom>
        </p:spPr>
        <p:txBody>
          <a:bodyPr vert="horz" wrap="square" lIns="0" tIns="88265" rIns="0" bIns="0" rtlCol="0">
            <a:spAutoFit/>
          </a:bodyPr>
          <a:lstStyle/>
          <a:p>
            <a:pPr marL="297815" indent="-285115">
              <a:lnSpc>
                <a:spcPct val="100000"/>
              </a:lnSpc>
              <a:spcBef>
                <a:spcPts val="695"/>
              </a:spcBef>
              <a:buFont typeface="Wingdings"/>
              <a:buChar char=""/>
              <a:tabLst>
                <a:tab pos="297815" algn="l"/>
              </a:tabLst>
            </a:pPr>
            <a:r>
              <a:rPr sz="1400" b="1" spc="-10" dirty="0">
                <a:latin typeface="Arial"/>
                <a:cs typeface="Arial"/>
              </a:rPr>
              <a:t>Indo-</a:t>
            </a:r>
            <a:r>
              <a:rPr sz="1400" b="1" dirty="0">
                <a:latin typeface="Arial"/>
                <a:cs typeface="Arial"/>
              </a:rPr>
              <a:t>Pacific</a:t>
            </a:r>
            <a:r>
              <a:rPr sz="1400" b="1" spc="-65" dirty="0">
                <a:latin typeface="Arial"/>
                <a:cs typeface="Arial"/>
              </a:rPr>
              <a:t> </a:t>
            </a:r>
            <a:r>
              <a:rPr sz="1400" b="1" dirty="0">
                <a:latin typeface="Arial"/>
                <a:cs typeface="Arial"/>
              </a:rPr>
              <a:t>Military</a:t>
            </a:r>
            <a:r>
              <a:rPr sz="1400" b="1" spc="-50" dirty="0">
                <a:latin typeface="Arial"/>
                <a:cs typeface="Arial"/>
              </a:rPr>
              <a:t> </a:t>
            </a:r>
            <a:r>
              <a:rPr sz="1400" b="1" dirty="0">
                <a:latin typeface="Arial"/>
                <a:cs typeface="Arial"/>
              </a:rPr>
              <a:t>Health</a:t>
            </a:r>
            <a:r>
              <a:rPr sz="1400" b="1" spc="-30" dirty="0">
                <a:latin typeface="Arial"/>
                <a:cs typeface="Arial"/>
              </a:rPr>
              <a:t> </a:t>
            </a:r>
            <a:r>
              <a:rPr sz="1400" b="1" dirty="0">
                <a:latin typeface="Arial"/>
                <a:cs typeface="Arial"/>
              </a:rPr>
              <a:t>Exchange</a:t>
            </a:r>
            <a:r>
              <a:rPr sz="1400" b="1" spc="-40" dirty="0">
                <a:latin typeface="Arial"/>
                <a:cs typeface="Arial"/>
              </a:rPr>
              <a:t> </a:t>
            </a:r>
            <a:r>
              <a:rPr sz="1400" b="1" dirty="0">
                <a:latin typeface="Arial"/>
                <a:cs typeface="Arial"/>
              </a:rPr>
              <a:t>(IPMHE)</a:t>
            </a:r>
            <a:r>
              <a:rPr sz="1400" b="1" spc="-50" dirty="0">
                <a:latin typeface="Arial"/>
                <a:cs typeface="Arial"/>
              </a:rPr>
              <a:t> </a:t>
            </a:r>
            <a:r>
              <a:rPr sz="1400" b="1" dirty="0">
                <a:latin typeface="Arial"/>
                <a:cs typeface="Arial"/>
              </a:rPr>
              <a:t>formerly</a:t>
            </a:r>
            <a:r>
              <a:rPr sz="1400" b="1" spc="-40" dirty="0">
                <a:latin typeface="Arial"/>
                <a:cs typeface="Arial"/>
              </a:rPr>
              <a:t> </a:t>
            </a:r>
            <a:r>
              <a:rPr sz="1400" b="1" dirty="0">
                <a:latin typeface="Arial"/>
                <a:cs typeface="Arial"/>
              </a:rPr>
              <a:t>known</a:t>
            </a:r>
            <a:r>
              <a:rPr sz="1400" b="1" spc="-55" dirty="0">
                <a:latin typeface="Arial"/>
                <a:cs typeface="Arial"/>
              </a:rPr>
              <a:t> </a:t>
            </a:r>
            <a:r>
              <a:rPr sz="1400" b="1" dirty="0">
                <a:latin typeface="Arial"/>
                <a:cs typeface="Arial"/>
              </a:rPr>
              <a:t>as</a:t>
            </a:r>
            <a:r>
              <a:rPr sz="1400" b="1" spc="-75" dirty="0">
                <a:latin typeface="Arial"/>
                <a:cs typeface="Arial"/>
              </a:rPr>
              <a:t> </a:t>
            </a:r>
            <a:r>
              <a:rPr sz="1400" b="1" spc="-10" dirty="0">
                <a:latin typeface="Arial"/>
                <a:cs typeface="Arial"/>
              </a:rPr>
              <a:t>APMHE</a:t>
            </a:r>
            <a:endParaRPr sz="1400" dirty="0">
              <a:latin typeface="Arial"/>
              <a:cs typeface="Arial"/>
            </a:endParaRPr>
          </a:p>
          <a:p>
            <a:pPr marL="297815" indent="-285115">
              <a:lnSpc>
                <a:spcPct val="100000"/>
              </a:lnSpc>
              <a:spcBef>
                <a:spcPts val="600"/>
              </a:spcBef>
              <a:buFont typeface="Wingdings"/>
              <a:buChar char=""/>
              <a:tabLst>
                <a:tab pos="297815" algn="l"/>
              </a:tabLst>
            </a:pPr>
            <a:r>
              <a:rPr sz="1400" b="1" spc="-10" dirty="0">
                <a:latin typeface="Arial"/>
                <a:cs typeface="Arial"/>
              </a:rPr>
              <a:t>Co-</a:t>
            </a:r>
            <a:r>
              <a:rPr sz="1400" b="1" dirty="0">
                <a:latin typeface="Arial"/>
                <a:cs typeface="Arial"/>
              </a:rPr>
              <a:t>hosted</a:t>
            </a:r>
            <a:r>
              <a:rPr sz="1400" b="1" spc="-75" dirty="0">
                <a:latin typeface="Arial"/>
                <a:cs typeface="Arial"/>
              </a:rPr>
              <a:t> </a:t>
            </a:r>
            <a:r>
              <a:rPr sz="1400" b="1" dirty="0">
                <a:latin typeface="Arial"/>
                <a:cs typeface="Arial"/>
              </a:rPr>
              <a:t>by</a:t>
            </a:r>
            <a:r>
              <a:rPr sz="1400" b="1" spc="-30" dirty="0">
                <a:latin typeface="Arial"/>
                <a:cs typeface="Arial"/>
              </a:rPr>
              <a:t> </a:t>
            </a:r>
            <a:r>
              <a:rPr sz="1400" b="1" dirty="0">
                <a:latin typeface="Arial"/>
                <a:cs typeface="Arial"/>
              </a:rPr>
              <a:t>the</a:t>
            </a:r>
            <a:r>
              <a:rPr sz="1400" b="1" spc="-45" dirty="0">
                <a:latin typeface="Arial"/>
                <a:cs typeface="Arial"/>
              </a:rPr>
              <a:t> </a:t>
            </a:r>
            <a:r>
              <a:rPr sz="1400" b="1" spc="-10" dirty="0">
                <a:latin typeface="Arial"/>
                <a:cs typeface="Arial"/>
              </a:rPr>
              <a:t>USINDOPACOM</a:t>
            </a:r>
            <a:r>
              <a:rPr sz="1400" b="1" spc="5" dirty="0">
                <a:latin typeface="Arial"/>
                <a:cs typeface="Arial"/>
              </a:rPr>
              <a:t> </a:t>
            </a:r>
            <a:r>
              <a:rPr sz="1400" b="1" dirty="0">
                <a:latin typeface="Arial"/>
                <a:cs typeface="Arial"/>
              </a:rPr>
              <a:t>Surgeon</a:t>
            </a:r>
            <a:r>
              <a:rPr sz="1400" b="1" spc="-35" dirty="0">
                <a:latin typeface="Arial"/>
                <a:cs typeface="Arial"/>
              </a:rPr>
              <a:t> </a:t>
            </a:r>
            <a:r>
              <a:rPr sz="1400" b="1" dirty="0">
                <a:latin typeface="Arial"/>
                <a:cs typeface="Arial"/>
              </a:rPr>
              <a:t>&amp;</a:t>
            </a:r>
            <a:r>
              <a:rPr sz="1400" b="1" spc="-40" dirty="0">
                <a:latin typeface="Arial"/>
                <a:cs typeface="Arial"/>
              </a:rPr>
              <a:t> </a:t>
            </a:r>
            <a:r>
              <a:rPr sz="1400" b="1" dirty="0">
                <a:latin typeface="Arial"/>
                <a:cs typeface="Arial"/>
              </a:rPr>
              <a:t>Partner</a:t>
            </a:r>
            <a:r>
              <a:rPr sz="1400" b="1" spc="-35" dirty="0">
                <a:latin typeface="Arial"/>
                <a:cs typeface="Arial"/>
              </a:rPr>
              <a:t> </a:t>
            </a:r>
            <a:r>
              <a:rPr sz="1400" b="1" dirty="0">
                <a:latin typeface="Arial"/>
                <a:cs typeface="Arial"/>
              </a:rPr>
              <a:t>Nation</a:t>
            </a:r>
            <a:r>
              <a:rPr sz="1400" b="1" spc="-45" dirty="0">
                <a:latin typeface="Arial"/>
                <a:cs typeface="Arial"/>
              </a:rPr>
              <a:t> </a:t>
            </a:r>
            <a:r>
              <a:rPr sz="1400" b="1" spc="-10" dirty="0">
                <a:latin typeface="Arial"/>
                <a:cs typeface="Arial"/>
              </a:rPr>
              <a:t>Surgeon</a:t>
            </a:r>
            <a:endParaRPr sz="1400" dirty="0">
              <a:latin typeface="Arial"/>
              <a:cs typeface="Arial"/>
            </a:endParaRPr>
          </a:p>
          <a:p>
            <a:pPr marL="297815" indent="-285115">
              <a:lnSpc>
                <a:spcPct val="100000"/>
              </a:lnSpc>
              <a:spcBef>
                <a:spcPts val="600"/>
              </a:spcBef>
              <a:buFont typeface="Wingdings"/>
              <a:buChar char=""/>
              <a:tabLst>
                <a:tab pos="297815" algn="l"/>
              </a:tabLst>
            </a:pPr>
            <a:r>
              <a:rPr sz="1400" b="1" dirty="0">
                <a:latin typeface="Arial"/>
                <a:cs typeface="Arial"/>
              </a:rPr>
              <a:t>Vietnam</a:t>
            </a:r>
            <a:r>
              <a:rPr sz="1400" b="1" spc="-55" dirty="0">
                <a:latin typeface="Arial"/>
                <a:cs typeface="Arial"/>
              </a:rPr>
              <a:t> </a:t>
            </a:r>
            <a:r>
              <a:rPr sz="1400" b="1" dirty="0">
                <a:latin typeface="Arial"/>
                <a:cs typeface="Arial"/>
              </a:rPr>
              <a:t>(2015)</a:t>
            </a:r>
            <a:r>
              <a:rPr sz="1400" b="1" spc="-50" dirty="0">
                <a:latin typeface="Arial"/>
                <a:cs typeface="Arial"/>
              </a:rPr>
              <a:t> </a:t>
            </a:r>
            <a:r>
              <a:rPr sz="1400" b="1" dirty="0">
                <a:latin typeface="Arial"/>
                <a:cs typeface="Arial"/>
              </a:rPr>
              <a:t>--</a:t>
            </a:r>
            <a:r>
              <a:rPr sz="1400" b="1" spc="-30" dirty="0">
                <a:latin typeface="Arial"/>
                <a:cs typeface="Arial"/>
              </a:rPr>
              <a:t> </a:t>
            </a:r>
            <a:r>
              <a:rPr sz="1400" b="1" dirty="0">
                <a:latin typeface="Arial"/>
                <a:cs typeface="Arial"/>
              </a:rPr>
              <a:t>Malaysia</a:t>
            </a:r>
            <a:r>
              <a:rPr sz="1400" b="1" spc="-35" dirty="0">
                <a:latin typeface="Arial"/>
                <a:cs typeface="Arial"/>
              </a:rPr>
              <a:t> </a:t>
            </a:r>
            <a:r>
              <a:rPr sz="1400" b="1" dirty="0">
                <a:latin typeface="Arial"/>
                <a:cs typeface="Arial"/>
              </a:rPr>
              <a:t>(2016)</a:t>
            </a:r>
            <a:r>
              <a:rPr sz="1400" b="1" spc="-45" dirty="0">
                <a:latin typeface="Arial"/>
                <a:cs typeface="Arial"/>
              </a:rPr>
              <a:t> </a:t>
            </a:r>
            <a:r>
              <a:rPr sz="1400" b="1" dirty="0">
                <a:latin typeface="Arial"/>
                <a:cs typeface="Arial"/>
              </a:rPr>
              <a:t>--</a:t>
            </a:r>
            <a:r>
              <a:rPr sz="1400" b="1" spc="-30" dirty="0">
                <a:latin typeface="Arial"/>
                <a:cs typeface="Arial"/>
              </a:rPr>
              <a:t> </a:t>
            </a:r>
            <a:r>
              <a:rPr sz="1400" b="1" dirty="0">
                <a:latin typeface="Arial"/>
                <a:cs typeface="Arial"/>
              </a:rPr>
              <a:t>Singapore</a:t>
            </a:r>
            <a:r>
              <a:rPr sz="1400" b="1" spc="-45" dirty="0">
                <a:latin typeface="Arial"/>
                <a:cs typeface="Arial"/>
              </a:rPr>
              <a:t> </a:t>
            </a:r>
            <a:r>
              <a:rPr sz="1400" b="1" dirty="0">
                <a:latin typeface="Arial"/>
                <a:cs typeface="Arial"/>
              </a:rPr>
              <a:t>(2017)</a:t>
            </a:r>
            <a:r>
              <a:rPr sz="1400" b="1" spc="-40" dirty="0">
                <a:latin typeface="Arial"/>
                <a:cs typeface="Arial"/>
              </a:rPr>
              <a:t> </a:t>
            </a:r>
            <a:r>
              <a:rPr sz="1400" b="1" dirty="0">
                <a:latin typeface="Arial"/>
                <a:cs typeface="Arial"/>
              </a:rPr>
              <a:t>--</a:t>
            </a:r>
            <a:r>
              <a:rPr sz="1400" b="1" spc="-35" dirty="0">
                <a:latin typeface="Arial"/>
                <a:cs typeface="Arial"/>
              </a:rPr>
              <a:t> </a:t>
            </a:r>
            <a:r>
              <a:rPr sz="1400" b="1" dirty="0">
                <a:latin typeface="Arial"/>
                <a:cs typeface="Arial"/>
              </a:rPr>
              <a:t>China</a:t>
            </a:r>
            <a:r>
              <a:rPr sz="1400" b="1" spc="-35" dirty="0">
                <a:latin typeface="Arial"/>
                <a:cs typeface="Arial"/>
              </a:rPr>
              <a:t> </a:t>
            </a:r>
            <a:r>
              <a:rPr sz="1400" b="1" dirty="0">
                <a:latin typeface="Arial"/>
                <a:cs typeface="Arial"/>
              </a:rPr>
              <a:t>(2018)</a:t>
            </a:r>
            <a:r>
              <a:rPr sz="1400" b="1" spc="-45" dirty="0">
                <a:latin typeface="Arial"/>
                <a:cs typeface="Arial"/>
              </a:rPr>
              <a:t> </a:t>
            </a:r>
            <a:r>
              <a:rPr sz="1400" b="1" dirty="0">
                <a:latin typeface="Arial"/>
                <a:cs typeface="Arial"/>
              </a:rPr>
              <a:t>--</a:t>
            </a:r>
            <a:r>
              <a:rPr sz="1400" b="1" spc="-20" dirty="0">
                <a:latin typeface="Arial"/>
                <a:cs typeface="Arial"/>
              </a:rPr>
              <a:t> </a:t>
            </a:r>
            <a:r>
              <a:rPr sz="1400" b="1" dirty="0">
                <a:latin typeface="Arial"/>
                <a:cs typeface="Arial"/>
              </a:rPr>
              <a:t>India</a:t>
            </a:r>
            <a:r>
              <a:rPr sz="1400" b="1" spc="-45" dirty="0">
                <a:latin typeface="Arial"/>
                <a:cs typeface="Arial"/>
              </a:rPr>
              <a:t> </a:t>
            </a:r>
            <a:r>
              <a:rPr sz="1400" b="1" dirty="0">
                <a:latin typeface="Arial"/>
                <a:cs typeface="Arial"/>
              </a:rPr>
              <a:t>(2022)</a:t>
            </a:r>
            <a:r>
              <a:rPr sz="1400" b="1" spc="-55" dirty="0">
                <a:latin typeface="Arial"/>
                <a:cs typeface="Arial"/>
              </a:rPr>
              <a:t> </a:t>
            </a:r>
            <a:r>
              <a:rPr sz="1400" b="1" dirty="0">
                <a:latin typeface="Arial"/>
                <a:cs typeface="Arial"/>
              </a:rPr>
              <a:t>--</a:t>
            </a:r>
            <a:r>
              <a:rPr sz="1400" b="1" spc="-20" dirty="0">
                <a:latin typeface="Arial"/>
                <a:cs typeface="Arial"/>
              </a:rPr>
              <a:t> </a:t>
            </a:r>
            <a:r>
              <a:rPr sz="1400" b="1" dirty="0">
                <a:latin typeface="Arial"/>
                <a:cs typeface="Arial"/>
              </a:rPr>
              <a:t>Malaysia</a:t>
            </a:r>
            <a:r>
              <a:rPr sz="1400" b="1" spc="-30" dirty="0">
                <a:latin typeface="Arial"/>
                <a:cs typeface="Arial"/>
              </a:rPr>
              <a:t> </a:t>
            </a:r>
            <a:r>
              <a:rPr sz="1400" b="1" spc="-10" dirty="0">
                <a:latin typeface="Arial"/>
                <a:cs typeface="Arial"/>
              </a:rPr>
              <a:t>(2023)</a:t>
            </a:r>
            <a:endParaRPr lang="en-US" sz="1400" b="1" spc="-10" dirty="0">
              <a:latin typeface="Arial"/>
              <a:cs typeface="Arial"/>
            </a:endParaRPr>
          </a:p>
          <a:p>
            <a:pPr marL="12700">
              <a:lnSpc>
                <a:spcPct val="100000"/>
              </a:lnSpc>
              <a:spcBef>
                <a:spcPts val="600"/>
              </a:spcBef>
              <a:tabLst>
                <a:tab pos="297815" algn="l"/>
              </a:tabLst>
            </a:pPr>
            <a:r>
              <a:rPr lang="en-US" sz="1400" b="1" spc="-10" dirty="0">
                <a:latin typeface="Arial"/>
                <a:cs typeface="Arial"/>
              </a:rPr>
              <a:t>	Japan (2025)</a:t>
            </a:r>
            <a:endParaRPr sz="1400" dirty="0">
              <a:latin typeface="Arial"/>
              <a:cs typeface="Arial"/>
            </a:endParaRPr>
          </a:p>
          <a:p>
            <a:pPr marL="297815" indent="-285115">
              <a:lnSpc>
                <a:spcPct val="100000"/>
              </a:lnSpc>
              <a:spcBef>
                <a:spcPts val="600"/>
              </a:spcBef>
              <a:buFont typeface="Wingdings"/>
              <a:buChar char=""/>
              <a:tabLst>
                <a:tab pos="297815" algn="l"/>
              </a:tabLst>
            </a:pPr>
            <a:r>
              <a:rPr lang="en-US" sz="1400" b="1" dirty="0">
                <a:latin typeface="Arial"/>
                <a:cs typeface="Arial"/>
              </a:rPr>
              <a:t>6</a:t>
            </a:r>
            <a:r>
              <a:rPr sz="1400" b="1" dirty="0">
                <a:latin typeface="Arial"/>
                <a:cs typeface="Arial"/>
              </a:rPr>
              <a:t>00</a:t>
            </a:r>
            <a:r>
              <a:rPr sz="1400" b="1" spc="-40" dirty="0">
                <a:latin typeface="Arial"/>
                <a:cs typeface="Arial"/>
              </a:rPr>
              <a:t> </a:t>
            </a:r>
            <a:r>
              <a:rPr sz="1400" b="1" spc="-10" dirty="0">
                <a:latin typeface="Arial"/>
                <a:cs typeface="Arial"/>
              </a:rPr>
              <a:t>participants</a:t>
            </a:r>
            <a:r>
              <a:rPr sz="1400" b="1" spc="-45" dirty="0">
                <a:latin typeface="Arial"/>
                <a:cs typeface="Arial"/>
              </a:rPr>
              <a:t> </a:t>
            </a:r>
            <a:r>
              <a:rPr sz="1400" b="1" dirty="0">
                <a:latin typeface="Arial"/>
                <a:cs typeface="Arial"/>
              </a:rPr>
              <a:t>from</a:t>
            </a:r>
            <a:r>
              <a:rPr sz="1400" b="1" spc="-10" dirty="0">
                <a:latin typeface="Arial"/>
                <a:cs typeface="Arial"/>
              </a:rPr>
              <a:t> </a:t>
            </a:r>
            <a:r>
              <a:rPr sz="1400" b="1" dirty="0">
                <a:latin typeface="Arial"/>
                <a:cs typeface="Arial"/>
              </a:rPr>
              <a:t>~</a:t>
            </a:r>
            <a:r>
              <a:rPr sz="1400" b="1" spc="-10" dirty="0">
                <a:latin typeface="Arial"/>
                <a:cs typeface="Arial"/>
              </a:rPr>
              <a:t> </a:t>
            </a:r>
            <a:r>
              <a:rPr sz="1400" b="1" dirty="0">
                <a:latin typeface="Arial"/>
                <a:cs typeface="Arial"/>
              </a:rPr>
              <a:t>25</a:t>
            </a:r>
            <a:r>
              <a:rPr sz="1400" b="1" spc="-15" dirty="0">
                <a:latin typeface="Arial"/>
                <a:cs typeface="Arial"/>
              </a:rPr>
              <a:t> </a:t>
            </a:r>
            <a:r>
              <a:rPr sz="1400" b="1" dirty="0">
                <a:latin typeface="Arial"/>
                <a:cs typeface="Arial"/>
              </a:rPr>
              <a:t>countries,</a:t>
            </a:r>
            <a:r>
              <a:rPr sz="1400" b="1" spc="-40" dirty="0">
                <a:latin typeface="Arial"/>
                <a:cs typeface="Arial"/>
              </a:rPr>
              <a:t> </a:t>
            </a:r>
            <a:r>
              <a:rPr sz="1400" b="1" dirty="0">
                <a:latin typeface="Arial"/>
                <a:cs typeface="Arial"/>
              </a:rPr>
              <a:t>Senior</a:t>
            </a:r>
            <a:r>
              <a:rPr sz="1400" b="1" spc="-15" dirty="0">
                <a:latin typeface="Arial"/>
                <a:cs typeface="Arial"/>
              </a:rPr>
              <a:t> </a:t>
            </a:r>
            <a:r>
              <a:rPr sz="1400" b="1" dirty="0">
                <a:latin typeface="Arial"/>
                <a:cs typeface="Arial"/>
              </a:rPr>
              <a:t>enlisted</a:t>
            </a:r>
            <a:r>
              <a:rPr sz="1400" b="1" spc="-50" dirty="0">
                <a:latin typeface="Arial"/>
                <a:cs typeface="Arial"/>
              </a:rPr>
              <a:t> </a:t>
            </a:r>
            <a:r>
              <a:rPr sz="1400" b="1" dirty="0">
                <a:latin typeface="Arial"/>
                <a:cs typeface="Arial"/>
              </a:rPr>
              <a:t>to</a:t>
            </a:r>
            <a:r>
              <a:rPr sz="1400" b="1" spc="-25" dirty="0">
                <a:latin typeface="Arial"/>
                <a:cs typeface="Arial"/>
              </a:rPr>
              <a:t> </a:t>
            </a:r>
            <a:r>
              <a:rPr sz="1400" b="1" dirty="0">
                <a:latin typeface="Arial"/>
                <a:cs typeface="Arial"/>
              </a:rPr>
              <a:t>O-</a:t>
            </a:r>
            <a:r>
              <a:rPr sz="1400" b="1" spc="-50" dirty="0">
                <a:latin typeface="Arial"/>
                <a:cs typeface="Arial"/>
              </a:rPr>
              <a:t>9</a:t>
            </a:r>
            <a:endParaRPr sz="1400" dirty="0">
              <a:latin typeface="Arial"/>
              <a:cs typeface="Arial"/>
            </a:endParaRPr>
          </a:p>
          <a:p>
            <a:pPr marL="297815" indent="-285115">
              <a:lnSpc>
                <a:spcPct val="100000"/>
              </a:lnSpc>
              <a:spcBef>
                <a:spcPts val="600"/>
              </a:spcBef>
              <a:buFont typeface="Wingdings"/>
              <a:buChar char=""/>
              <a:tabLst>
                <a:tab pos="297815" algn="l"/>
              </a:tabLst>
            </a:pPr>
            <a:r>
              <a:rPr sz="1400" b="1" dirty="0">
                <a:latin typeface="Arial"/>
                <a:cs typeface="Arial"/>
              </a:rPr>
              <a:t>Includes</a:t>
            </a:r>
            <a:r>
              <a:rPr sz="1400" b="1" spc="-75" dirty="0">
                <a:latin typeface="Arial"/>
                <a:cs typeface="Arial"/>
              </a:rPr>
              <a:t> </a:t>
            </a:r>
            <a:r>
              <a:rPr sz="1400" b="1" dirty="0">
                <a:latin typeface="Arial"/>
                <a:cs typeface="Arial"/>
              </a:rPr>
              <a:t>Plenary</a:t>
            </a:r>
            <a:r>
              <a:rPr sz="1400" b="1" spc="-50" dirty="0">
                <a:latin typeface="Arial"/>
                <a:cs typeface="Arial"/>
              </a:rPr>
              <a:t> </a:t>
            </a:r>
            <a:r>
              <a:rPr sz="1400" b="1" dirty="0">
                <a:latin typeface="Arial"/>
                <a:cs typeface="Arial"/>
              </a:rPr>
              <a:t>sessions,</a:t>
            </a:r>
            <a:r>
              <a:rPr sz="1400" b="1" spc="-55" dirty="0">
                <a:latin typeface="Arial"/>
                <a:cs typeface="Arial"/>
              </a:rPr>
              <a:t> </a:t>
            </a:r>
            <a:r>
              <a:rPr sz="1400" b="1" dirty="0">
                <a:latin typeface="Arial"/>
                <a:cs typeface="Arial"/>
              </a:rPr>
              <a:t>Panel</a:t>
            </a:r>
            <a:r>
              <a:rPr sz="1400" b="1" spc="-45" dirty="0">
                <a:latin typeface="Arial"/>
                <a:cs typeface="Arial"/>
              </a:rPr>
              <a:t> </a:t>
            </a:r>
            <a:r>
              <a:rPr sz="1400" b="1" dirty="0">
                <a:latin typeface="Arial"/>
                <a:cs typeface="Arial"/>
              </a:rPr>
              <a:t>discussions,</a:t>
            </a:r>
            <a:r>
              <a:rPr sz="1400" b="1" spc="-55" dirty="0">
                <a:latin typeface="Arial"/>
                <a:cs typeface="Arial"/>
              </a:rPr>
              <a:t> </a:t>
            </a:r>
            <a:r>
              <a:rPr sz="1400" b="1" dirty="0">
                <a:latin typeface="Arial"/>
                <a:cs typeface="Arial"/>
              </a:rPr>
              <a:t>Scientific</a:t>
            </a:r>
            <a:r>
              <a:rPr sz="1400" b="1" spc="-60" dirty="0">
                <a:latin typeface="Arial"/>
                <a:cs typeface="Arial"/>
              </a:rPr>
              <a:t> </a:t>
            </a:r>
            <a:r>
              <a:rPr sz="1400" b="1" dirty="0">
                <a:latin typeface="Arial"/>
                <a:cs typeface="Arial"/>
              </a:rPr>
              <a:t>tracks,</a:t>
            </a:r>
            <a:r>
              <a:rPr sz="1400" b="1" spc="-55" dirty="0">
                <a:latin typeface="Arial"/>
                <a:cs typeface="Arial"/>
              </a:rPr>
              <a:t> </a:t>
            </a:r>
            <a:r>
              <a:rPr sz="1400" b="1" dirty="0">
                <a:latin typeface="Arial"/>
                <a:cs typeface="Arial"/>
              </a:rPr>
              <a:t>Leadership</a:t>
            </a:r>
            <a:r>
              <a:rPr sz="1400" b="1" spc="-70" dirty="0">
                <a:latin typeface="Arial"/>
                <a:cs typeface="Arial"/>
              </a:rPr>
              <a:t> </a:t>
            </a:r>
            <a:r>
              <a:rPr sz="1400" b="1" dirty="0">
                <a:latin typeface="Arial"/>
                <a:cs typeface="Arial"/>
              </a:rPr>
              <a:t>tracks</a:t>
            </a:r>
            <a:r>
              <a:rPr sz="1400" b="1" spc="-50" dirty="0">
                <a:latin typeface="Arial"/>
                <a:cs typeface="Arial"/>
              </a:rPr>
              <a:t> </a:t>
            </a:r>
            <a:r>
              <a:rPr sz="1400" b="1" dirty="0">
                <a:latin typeface="Arial"/>
                <a:cs typeface="Arial"/>
              </a:rPr>
              <a:t>&amp;</a:t>
            </a:r>
            <a:r>
              <a:rPr sz="1400" b="1" spc="-20" dirty="0">
                <a:latin typeface="Arial"/>
                <a:cs typeface="Arial"/>
              </a:rPr>
              <a:t> </a:t>
            </a:r>
            <a:r>
              <a:rPr sz="1400" b="1" dirty="0">
                <a:latin typeface="Arial"/>
                <a:cs typeface="Arial"/>
              </a:rPr>
              <a:t>Poster</a:t>
            </a:r>
            <a:r>
              <a:rPr sz="1400" b="1" spc="-30" dirty="0">
                <a:latin typeface="Arial"/>
                <a:cs typeface="Arial"/>
              </a:rPr>
              <a:t> </a:t>
            </a:r>
            <a:r>
              <a:rPr sz="1400" b="1" spc="-10" dirty="0">
                <a:latin typeface="Arial"/>
                <a:cs typeface="Arial"/>
              </a:rPr>
              <a:t>sessions</a:t>
            </a:r>
            <a:endParaRPr sz="1400" dirty="0">
              <a:latin typeface="Arial"/>
              <a:cs typeface="Arial"/>
            </a:endParaRPr>
          </a:p>
        </p:txBody>
      </p:sp>
      <p:sp>
        <p:nvSpPr>
          <p:cNvPr id="18" name="object 18"/>
          <p:cNvSpPr txBox="1"/>
          <p:nvPr/>
        </p:nvSpPr>
        <p:spPr>
          <a:xfrm>
            <a:off x="4104179" y="8762"/>
            <a:ext cx="929005"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006600"/>
                </a:solidFill>
                <a:latin typeface="Calibri"/>
                <a:cs typeface="Calibri"/>
              </a:rPr>
              <a:t>UNCLASSIFIED</a:t>
            </a:r>
            <a:endParaRPr sz="1200" dirty="0">
              <a:latin typeface="Calibri"/>
              <a:cs typeface="Calibri"/>
            </a:endParaRPr>
          </a:p>
        </p:txBody>
      </p:sp>
      <p:sp>
        <p:nvSpPr>
          <p:cNvPr id="19" name="object 19"/>
          <p:cNvSpPr txBox="1"/>
          <p:nvPr/>
        </p:nvSpPr>
        <p:spPr>
          <a:xfrm>
            <a:off x="1483613" y="634695"/>
            <a:ext cx="5438775" cy="391795"/>
          </a:xfrm>
          <a:prstGeom prst="rect">
            <a:avLst/>
          </a:prstGeom>
        </p:spPr>
        <p:txBody>
          <a:bodyPr vert="horz" wrap="square" lIns="0" tIns="12700" rIns="0" bIns="0" rtlCol="0">
            <a:spAutoFit/>
          </a:bodyPr>
          <a:lstStyle/>
          <a:p>
            <a:pPr marL="12700">
              <a:lnSpc>
                <a:spcPct val="100000"/>
              </a:lnSpc>
              <a:spcBef>
                <a:spcPts val="100"/>
              </a:spcBef>
            </a:pPr>
            <a:r>
              <a:rPr sz="2400" b="1" i="1" spc="-10" dirty="0">
                <a:latin typeface="Arial"/>
                <a:cs typeface="Arial"/>
              </a:rPr>
              <a:t>Indo-</a:t>
            </a:r>
            <a:r>
              <a:rPr sz="2400" b="1" i="1" dirty="0">
                <a:latin typeface="Arial"/>
                <a:cs typeface="Arial"/>
              </a:rPr>
              <a:t>Pacific</a:t>
            </a:r>
            <a:r>
              <a:rPr sz="2400" b="1" i="1" spc="-45" dirty="0">
                <a:latin typeface="Arial"/>
                <a:cs typeface="Arial"/>
              </a:rPr>
              <a:t> </a:t>
            </a:r>
            <a:r>
              <a:rPr sz="2400" b="1" i="1" dirty="0">
                <a:latin typeface="Arial"/>
                <a:cs typeface="Arial"/>
              </a:rPr>
              <a:t>Military</a:t>
            </a:r>
            <a:r>
              <a:rPr sz="2400" b="1" i="1" spc="-5" dirty="0">
                <a:latin typeface="Arial"/>
                <a:cs typeface="Arial"/>
              </a:rPr>
              <a:t> </a:t>
            </a:r>
            <a:r>
              <a:rPr sz="2400" b="1" i="1" dirty="0">
                <a:latin typeface="Arial"/>
                <a:cs typeface="Arial"/>
              </a:rPr>
              <a:t>Health</a:t>
            </a:r>
            <a:r>
              <a:rPr sz="2400" b="1" i="1" spc="-20" dirty="0">
                <a:latin typeface="Arial"/>
                <a:cs typeface="Arial"/>
              </a:rPr>
              <a:t> </a:t>
            </a:r>
            <a:r>
              <a:rPr sz="2400" b="1" i="1" spc="-10" dirty="0">
                <a:latin typeface="Arial"/>
                <a:cs typeface="Arial"/>
              </a:rPr>
              <a:t>Exchange</a:t>
            </a:r>
            <a:endParaRPr sz="2400">
              <a:latin typeface="Arial"/>
              <a:cs typeface="Arial"/>
            </a:endParaRPr>
          </a:p>
        </p:txBody>
      </p:sp>
      <p:sp>
        <p:nvSpPr>
          <p:cNvPr id="21" name="object 21"/>
          <p:cNvSpPr txBox="1">
            <a:spLocks noGrp="1"/>
          </p:cNvSpPr>
          <p:nvPr>
            <p:ph type="sldNum" sz="quarter" idx="7"/>
          </p:nvPr>
        </p:nvSpPr>
        <p:spPr>
          <a:xfrm>
            <a:off x="8722741" y="6558280"/>
            <a:ext cx="269240" cy="223520"/>
          </a:xfrm>
          <a:prstGeom prst="rect">
            <a:avLst/>
          </a:prstGeom>
        </p:spPr>
        <p:txBody>
          <a:bodyPr vert="horz" wrap="square" lIns="0" tIns="0" rIns="0" bIns="0" rtlCol="0">
            <a:spAutoFit/>
          </a:bodyPr>
          <a:lstStyle/>
          <a:p>
            <a:pPr marL="38100">
              <a:lnSpc>
                <a:spcPts val="1635"/>
              </a:lnSpc>
            </a:pPr>
            <a:fld id="{81D60167-4931-47E6-BA6A-407CBD079E47}" type="slidenum">
              <a:rPr spc="-25" dirty="0"/>
              <a:t>13</a:t>
            </a:fld>
            <a:endParaRPr spc="-25" dirty="0"/>
          </a:p>
        </p:txBody>
      </p:sp>
      <p:sp>
        <p:nvSpPr>
          <p:cNvPr id="23" name="object 18"/>
          <p:cNvSpPr txBox="1"/>
          <p:nvPr/>
        </p:nvSpPr>
        <p:spPr>
          <a:xfrm>
            <a:off x="4107497" y="6553200"/>
            <a:ext cx="929005"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006600"/>
                </a:solidFill>
                <a:latin typeface="Calibri"/>
                <a:cs typeface="Calibri"/>
              </a:rPr>
              <a:t>UNCLASSIFIED</a:t>
            </a:r>
            <a:endParaRPr sz="1200" dirty="0">
              <a:latin typeface="Calibri"/>
              <a:cs typeface="Calibri"/>
            </a:endParaRPr>
          </a:p>
        </p:txBody>
      </p:sp>
      <p:pic>
        <p:nvPicPr>
          <p:cNvPr id="4" name="Picture 3"/>
          <p:cNvPicPr>
            <a:picLocks noChangeAspect="1"/>
          </p:cNvPicPr>
          <p:nvPr/>
        </p:nvPicPr>
        <p:blipFill>
          <a:blip r:embed="rId2"/>
          <a:stretch>
            <a:fillRect/>
          </a:stretch>
        </p:blipFill>
        <p:spPr>
          <a:xfrm>
            <a:off x="53831" y="3171446"/>
            <a:ext cx="9029700" cy="328777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93698" y="1182370"/>
            <a:ext cx="2073275" cy="162560"/>
          </a:xfrm>
          <a:prstGeom prst="rect">
            <a:avLst/>
          </a:prstGeom>
        </p:spPr>
        <p:txBody>
          <a:bodyPr vert="horz" wrap="square" lIns="0" tIns="12700" rIns="0" bIns="0" rtlCol="0">
            <a:spAutoFit/>
          </a:bodyPr>
          <a:lstStyle/>
          <a:p>
            <a:pPr marL="12700">
              <a:lnSpc>
                <a:spcPct val="100000"/>
              </a:lnSpc>
              <a:spcBef>
                <a:spcPts val="100"/>
              </a:spcBef>
            </a:pPr>
            <a:r>
              <a:rPr sz="900" b="1" dirty="0">
                <a:latin typeface="Arial Narrow"/>
                <a:cs typeface="Arial Narrow"/>
              </a:rPr>
              <a:t>ENSURING</a:t>
            </a:r>
            <a:r>
              <a:rPr sz="900" b="1" spc="15" dirty="0">
                <a:latin typeface="Arial Narrow"/>
                <a:cs typeface="Arial Narrow"/>
              </a:rPr>
              <a:t> </a:t>
            </a:r>
            <a:r>
              <a:rPr sz="900" b="1" dirty="0">
                <a:latin typeface="Arial Narrow"/>
                <a:cs typeface="Arial Narrow"/>
              </a:rPr>
              <a:t>A</a:t>
            </a:r>
            <a:r>
              <a:rPr sz="900" b="1" spc="-10" dirty="0">
                <a:latin typeface="Arial Narrow"/>
                <a:cs typeface="Arial Narrow"/>
              </a:rPr>
              <a:t> </a:t>
            </a:r>
            <a:r>
              <a:rPr sz="900" b="1" dirty="0">
                <a:latin typeface="Arial Narrow"/>
                <a:cs typeface="Arial Narrow"/>
              </a:rPr>
              <a:t>FREE</a:t>
            </a:r>
            <a:r>
              <a:rPr sz="900" b="1" spc="-20" dirty="0">
                <a:latin typeface="Arial Narrow"/>
                <a:cs typeface="Arial Narrow"/>
              </a:rPr>
              <a:t> </a:t>
            </a:r>
            <a:r>
              <a:rPr sz="900" b="1" dirty="0">
                <a:latin typeface="Arial Narrow"/>
                <a:cs typeface="Arial Narrow"/>
              </a:rPr>
              <a:t>AND</a:t>
            </a:r>
            <a:r>
              <a:rPr sz="900" b="1" spc="10" dirty="0">
                <a:latin typeface="Arial Narrow"/>
                <a:cs typeface="Arial Narrow"/>
              </a:rPr>
              <a:t> </a:t>
            </a:r>
            <a:r>
              <a:rPr sz="900" b="1" dirty="0">
                <a:latin typeface="Arial Narrow"/>
                <a:cs typeface="Arial Narrow"/>
              </a:rPr>
              <a:t>OPEN</a:t>
            </a:r>
            <a:r>
              <a:rPr sz="900" b="1" spc="-5" dirty="0">
                <a:latin typeface="Arial Narrow"/>
                <a:cs typeface="Arial Narrow"/>
              </a:rPr>
              <a:t> </a:t>
            </a:r>
            <a:r>
              <a:rPr sz="900" b="1" spc="-10" dirty="0">
                <a:latin typeface="Arial Narrow"/>
                <a:cs typeface="Arial Narrow"/>
              </a:rPr>
              <a:t>INDO-PACIFIC</a:t>
            </a:r>
            <a:endParaRPr sz="900">
              <a:latin typeface="Arial Narrow"/>
              <a:cs typeface="Arial Narrow"/>
            </a:endParaRPr>
          </a:p>
        </p:txBody>
      </p:sp>
      <p:sp>
        <p:nvSpPr>
          <p:cNvPr id="9" name="object 9"/>
          <p:cNvSpPr txBox="1"/>
          <p:nvPr/>
        </p:nvSpPr>
        <p:spPr>
          <a:xfrm>
            <a:off x="432003" y="1563125"/>
            <a:ext cx="8206740" cy="4404995"/>
          </a:xfrm>
          <a:prstGeom prst="rect">
            <a:avLst/>
          </a:prstGeom>
        </p:spPr>
        <p:txBody>
          <a:bodyPr vert="horz" wrap="square" lIns="0" tIns="59690" rIns="0" bIns="0" rtlCol="0">
            <a:spAutoFit/>
          </a:bodyPr>
          <a:lstStyle/>
          <a:p>
            <a:pPr marL="271145" indent="-258445">
              <a:lnSpc>
                <a:spcPct val="100000"/>
              </a:lnSpc>
              <a:spcBef>
                <a:spcPts val="470"/>
              </a:spcBef>
              <a:buFont typeface="Wingdings"/>
              <a:buChar char=""/>
              <a:tabLst>
                <a:tab pos="271145" algn="l"/>
              </a:tabLst>
            </a:pPr>
            <a:r>
              <a:rPr sz="1900" b="1" dirty="0">
                <a:latin typeface="Arial"/>
                <a:cs typeface="Arial"/>
              </a:rPr>
              <a:t>The</a:t>
            </a:r>
            <a:r>
              <a:rPr sz="1900" b="1" spc="-45" dirty="0">
                <a:latin typeface="Arial"/>
                <a:cs typeface="Arial"/>
              </a:rPr>
              <a:t> </a:t>
            </a:r>
            <a:r>
              <a:rPr sz="1900" b="1" dirty="0">
                <a:latin typeface="Arial"/>
                <a:cs typeface="Arial"/>
              </a:rPr>
              <a:t>Range</a:t>
            </a:r>
            <a:r>
              <a:rPr sz="1900" b="1" spc="-20" dirty="0">
                <a:latin typeface="Arial"/>
                <a:cs typeface="Arial"/>
              </a:rPr>
              <a:t> </a:t>
            </a:r>
            <a:r>
              <a:rPr sz="1900" b="1" dirty="0">
                <a:latin typeface="Arial"/>
                <a:cs typeface="Arial"/>
              </a:rPr>
              <a:t>of</a:t>
            </a:r>
            <a:r>
              <a:rPr sz="1900" b="1" spc="-35" dirty="0">
                <a:latin typeface="Arial"/>
                <a:cs typeface="Arial"/>
              </a:rPr>
              <a:t> </a:t>
            </a:r>
            <a:r>
              <a:rPr sz="1900" b="1" dirty="0">
                <a:latin typeface="Arial"/>
                <a:cs typeface="Arial"/>
              </a:rPr>
              <a:t>Global</a:t>
            </a:r>
            <a:r>
              <a:rPr sz="1900" b="1" spc="-30" dirty="0">
                <a:latin typeface="Arial"/>
                <a:cs typeface="Arial"/>
              </a:rPr>
              <a:t> </a:t>
            </a:r>
            <a:r>
              <a:rPr sz="1900" b="1" dirty="0">
                <a:latin typeface="Arial"/>
                <a:cs typeface="Arial"/>
              </a:rPr>
              <a:t>Hazards</a:t>
            </a:r>
            <a:r>
              <a:rPr sz="1900" b="1" spc="-5" dirty="0">
                <a:latin typeface="Arial"/>
                <a:cs typeface="Arial"/>
              </a:rPr>
              <a:t> </a:t>
            </a:r>
            <a:r>
              <a:rPr sz="1900" b="1" dirty="0">
                <a:latin typeface="Arial"/>
                <a:cs typeface="Arial"/>
              </a:rPr>
              <a:t>and</a:t>
            </a:r>
            <a:r>
              <a:rPr sz="1900" b="1" spc="-40" dirty="0">
                <a:latin typeface="Arial"/>
                <a:cs typeface="Arial"/>
              </a:rPr>
              <a:t> </a:t>
            </a:r>
            <a:r>
              <a:rPr sz="1900" b="1" dirty="0">
                <a:latin typeface="Arial"/>
                <a:cs typeface="Arial"/>
              </a:rPr>
              <a:t>the</a:t>
            </a:r>
            <a:r>
              <a:rPr sz="1900" b="1" spc="-40" dirty="0">
                <a:latin typeface="Arial"/>
                <a:cs typeface="Arial"/>
              </a:rPr>
              <a:t> </a:t>
            </a:r>
            <a:r>
              <a:rPr sz="1900" b="1" dirty="0">
                <a:latin typeface="Arial"/>
                <a:cs typeface="Arial"/>
              </a:rPr>
              <a:t>Rapid</a:t>
            </a:r>
            <a:r>
              <a:rPr sz="1900" b="1" spc="-25" dirty="0">
                <a:latin typeface="Arial"/>
                <a:cs typeface="Arial"/>
              </a:rPr>
              <a:t> </a:t>
            </a:r>
            <a:r>
              <a:rPr sz="1900" b="1" dirty="0">
                <a:latin typeface="Arial"/>
                <a:cs typeface="Arial"/>
              </a:rPr>
              <a:t>Pace</a:t>
            </a:r>
            <a:r>
              <a:rPr sz="1900" b="1" spc="-15" dirty="0">
                <a:latin typeface="Arial"/>
                <a:cs typeface="Arial"/>
              </a:rPr>
              <a:t> </a:t>
            </a:r>
            <a:r>
              <a:rPr sz="1900" b="1" dirty="0">
                <a:latin typeface="Arial"/>
                <a:cs typeface="Arial"/>
              </a:rPr>
              <a:t>of</a:t>
            </a:r>
            <a:r>
              <a:rPr sz="1900" b="1" spc="-40" dirty="0">
                <a:latin typeface="Arial"/>
                <a:cs typeface="Arial"/>
              </a:rPr>
              <a:t> </a:t>
            </a:r>
            <a:r>
              <a:rPr sz="1900" b="1" dirty="0">
                <a:latin typeface="Arial"/>
                <a:cs typeface="Arial"/>
              </a:rPr>
              <a:t>Change</a:t>
            </a:r>
            <a:r>
              <a:rPr sz="1900" b="1" spc="-25" dirty="0">
                <a:latin typeface="Arial"/>
                <a:cs typeface="Arial"/>
              </a:rPr>
              <a:t> </a:t>
            </a:r>
            <a:r>
              <a:rPr sz="1900" b="1" dirty="0">
                <a:latin typeface="Arial"/>
                <a:cs typeface="Arial"/>
              </a:rPr>
              <a:t>in</a:t>
            </a:r>
            <a:r>
              <a:rPr sz="1900" b="1" spc="-45" dirty="0">
                <a:latin typeface="Arial"/>
                <a:cs typeface="Arial"/>
              </a:rPr>
              <a:t> </a:t>
            </a:r>
            <a:r>
              <a:rPr sz="1900" b="1" spc="-25" dirty="0">
                <a:latin typeface="Arial"/>
                <a:cs typeface="Arial"/>
              </a:rPr>
              <a:t>the</a:t>
            </a:r>
            <a:endParaRPr sz="1900">
              <a:latin typeface="Arial"/>
              <a:cs typeface="Arial"/>
            </a:endParaRPr>
          </a:p>
          <a:p>
            <a:pPr marL="279400">
              <a:lnSpc>
                <a:spcPct val="100000"/>
              </a:lnSpc>
              <a:spcBef>
                <a:spcPts val="370"/>
              </a:spcBef>
            </a:pPr>
            <a:r>
              <a:rPr sz="1900" b="1" spc="-10" dirty="0">
                <a:latin typeface="Arial"/>
                <a:cs typeface="Arial"/>
              </a:rPr>
              <a:t>Indo-</a:t>
            </a:r>
            <a:r>
              <a:rPr sz="1900" b="1" dirty="0">
                <a:latin typeface="Arial"/>
                <a:cs typeface="Arial"/>
              </a:rPr>
              <a:t>Pacific</a:t>
            </a:r>
            <a:r>
              <a:rPr sz="1900" b="1" spc="-70" dirty="0">
                <a:latin typeface="Arial"/>
                <a:cs typeface="Arial"/>
              </a:rPr>
              <a:t> </a:t>
            </a:r>
            <a:r>
              <a:rPr sz="1900" b="1" dirty="0">
                <a:latin typeface="Arial"/>
                <a:cs typeface="Arial"/>
              </a:rPr>
              <a:t>Presents</a:t>
            </a:r>
            <a:r>
              <a:rPr sz="1900" b="1" spc="-50" dirty="0">
                <a:latin typeface="Arial"/>
                <a:cs typeface="Arial"/>
              </a:rPr>
              <a:t> </a:t>
            </a:r>
            <a:r>
              <a:rPr sz="1900" b="1" spc="-10" dirty="0">
                <a:latin typeface="Arial"/>
                <a:cs typeface="Arial"/>
              </a:rPr>
              <a:t>Challenges</a:t>
            </a:r>
            <a:endParaRPr sz="1900">
              <a:latin typeface="Arial"/>
              <a:cs typeface="Arial"/>
            </a:endParaRPr>
          </a:p>
          <a:p>
            <a:pPr>
              <a:lnSpc>
                <a:spcPct val="100000"/>
              </a:lnSpc>
              <a:spcBef>
                <a:spcPts val="10"/>
              </a:spcBef>
            </a:pPr>
            <a:endParaRPr sz="2300">
              <a:latin typeface="Arial"/>
              <a:cs typeface="Arial"/>
            </a:endParaRPr>
          </a:p>
          <a:p>
            <a:pPr marL="271145" marR="565785" indent="-258445">
              <a:lnSpc>
                <a:spcPct val="116300"/>
              </a:lnSpc>
              <a:buFont typeface="Wingdings"/>
              <a:buChar char=""/>
              <a:tabLst>
                <a:tab pos="279400" algn="l"/>
              </a:tabLst>
            </a:pPr>
            <a:r>
              <a:rPr sz="1900" b="1" spc="-10" dirty="0">
                <a:latin typeface="Arial"/>
                <a:cs typeface="Arial"/>
              </a:rPr>
              <a:t>Establish</a:t>
            </a:r>
            <a:r>
              <a:rPr sz="1900" b="1" spc="-100" dirty="0">
                <a:latin typeface="Arial"/>
                <a:cs typeface="Arial"/>
              </a:rPr>
              <a:t> </a:t>
            </a:r>
            <a:r>
              <a:rPr sz="1900" b="1" dirty="0">
                <a:latin typeface="Arial"/>
                <a:cs typeface="Arial"/>
              </a:rPr>
              <a:t>Alliances</a:t>
            </a:r>
            <a:r>
              <a:rPr sz="1900" b="1" spc="-35" dirty="0">
                <a:latin typeface="Arial"/>
                <a:cs typeface="Arial"/>
              </a:rPr>
              <a:t> </a:t>
            </a:r>
            <a:r>
              <a:rPr sz="1900" b="1" dirty="0">
                <a:latin typeface="Arial"/>
                <a:cs typeface="Arial"/>
              </a:rPr>
              <a:t>and</a:t>
            </a:r>
            <a:r>
              <a:rPr sz="1900" b="1" spc="-35" dirty="0">
                <a:latin typeface="Arial"/>
                <a:cs typeface="Arial"/>
              </a:rPr>
              <a:t> </a:t>
            </a:r>
            <a:r>
              <a:rPr sz="1900" b="1" dirty="0">
                <a:latin typeface="Arial"/>
                <a:cs typeface="Arial"/>
              </a:rPr>
              <a:t>Partnerships</a:t>
            </a:r>
            <a:r>
              <a:rPr sz="1900" b="1" spc="-30" dirty="0">
                <a:latin typeface="Arial"/>
                <a:cs typeface="Arial"/>
              </a:rPr>
              <a:t> </a:t>
            </a:r>
            <a:r>
              <a:rPr sz="1900" b="1" dirty="0">
                <a:latin typeface="Arial"/>
                <a:cs typeface="Arial"/>
              </a:rPr>
              <a:t>helps</a:t>
            </a:r>
            <a:r>
              <a:rPr sz="1900" b="1" spc="-55" dirty="0">
                <a:latin typeface="Arial"/>
                <a:cs typeface="Arial"/>
              </a:rPr>
              <a:t> </a:t>
            </a:r>
            <a:r>
              <a:rPr sz="1900" b="1" dirty="0">
                <a:latin typeface="Arial"/>
                <a:cs typeface="Arial"/>
              </a:rPr>
              <a:t>us</a:t>
            </a:r>
            <a:r>
              <a:rPr sz="1900" b="1" spc="-40" dirty="0">
                <a:latin typeface="Arial"/>
                <a:cs typeface="Arial"/>
              </a:rPr>
              <a:t> </a:t>
            </a:r>
            <a:r>
              <a:rPr sz="1900" b="1" dirty="0">
                <a:latin typeface="Arial"/>
                <a:cs typeface="Arial"/>
              </a:rPr>
              <a:t>address</a:t>
            </a:r>
            <a:r>
              <a:rPr sz="1900" b="1" spc="-25" dirty="0">
                <a:latin typeface="Arial"/>
                <a:cs typeface="Arial"/>
              </a:rPr>
              <a:t> </a:t>
            </a:r>
            <a:r>
              <a:rPr sz="1900" b="1" spc="-10" dirty="0">
                <a:latin typeface="Arial"/>
                <a:cs typeface="Arial"/>
              </a:rPr>
              <a:t>Regional 	</a:t>
            </a:r>
            <a:r>
              <a:rPr sz="1900" b="1" dirty="0">
                <a:latin typeface="Arial"/>
                <a:cs typeface="Arial"/>
              </a:rPr>
              <a:t>Health</a:t>
            </a:r>
            <a:r>
              <a:rPr sz="1900" b="1" spc="-60" dirty="0">
                <a:latin typeface="Arial"/>
                <a:cs typeface="Arial"/>
              </a:rPr>
              <a:t> </a:t>
            </a:r>
            <a:r>
              <a:rPr sz="1900" b="1" dirty="0">
                <a:latin typeface="Arial"/>
                <a:cs typeface="Arial"/>
              </a:rPr>
              <a:t>Challenges</a:t>
            </a:r>
            <a:r>
              <a:rPr sz="1900" b="1" spc="-50" dirty="0">
                <a:latin typeface="Arial"/>
                <a:cs typeface="Arial"/>
              </a:rPr>
              <a:t> </a:t>
            </a:r>
            <a:r>
              <a:rPr sz="1900" b="1" spc="-10" dirty="0">
                <a:latin typeface="Arial"/>
                <a:cs typeface="Arial"/>
              </a:rPr>
              <a:t>Collaboratively</a:t>
            </a:r>
            <a:endParaRPr sz="1900">
              <a:latin typeface="Arial"/>
              <a:cs typeface="Arial"/>
            </a:endParaRPr>
          </a:p>
          <a:p>
            <a:pPr>
              <a:lnSpc>
                <a:spcPct val="100000"/>
              </a:lnSpc>
              <a:spcBef>
                <a:spcPts val="10"/>
              </a:spcBef>
              <a:buFont typeface="Wingdings"/>
              <a:buChar char=""/>
            </a:pPr>
            <a:endParaRPr sz="2300">
              <a:latin typeface="Arial"/>
              <a:cs typeface="Arial"/>
            </a:endParaRPr>
          </a:p>
          <a:p>
            <a:pPr marL="271145" marR="5080" indent="-258445">
              <a:lnSpc>
                <a:spcPct val="116300"/>
              </a:lnSpc>
              <a:buFont typeface="Wingdings"/>
              <a:buChar char=""/>
              <a:tabLst>
                <a:tab pos="279400" algn="l"/>
              </a:tabLst>
            </a:pPr>
            <a:r>
              <a:rPr sz="1900" b="1" dirty="0">
                <a:latin typeface="Arial"/>
                <a:cs typeface="Arial"/>
              </a:rPr>
              <a:t>Leverage</a:t>
            </a:r>
            <a:r>
              <a:rPr sz="1900" b="1" spc="-30" dirty="0">
                <a:latin typeface="Arial"/>
                <a:cs typeface="Arial"/>
              </a:rPr>
              <a:t> </a:t>
            </a:r>
            <a:r>
              <a:rPr sz="1900" b="1" dirty="0">
                <a:latin typeface="Arial"/>
                <a:cs typeface="Arial"/>
              </a:rPr>
              <a:t>Strengths</a:t>
            </a:r>
            <a:r>
              <a:rPr sz="1900" b="1" spc="-50" dirty="0">
                <a:latin typeface="Arial"/>
                <a:cs typeface="Arial"/>
              </a:rPr>
              <a:t> </a:t>
            </a:r>
            <a:r>
              <a:rPr sz="1900" b="1" dirty="0">
                <a:latin typeface="Arial"/>
                <a:cs typeface="Arial"/>
              </a:rPr>
              <a:t>and</a:t>
            </a:r>
            <a:r>
              <a:rPr sz="1900" b="1" spc="-65" dirty="0">
                <a:latin typeface="Arial"/>
                <a:cs typeface="Arial"/>
              </a:rPr>
              <a:t> </a:t>
            </a:r>
            <a:r>
              <a:rPr sz="1900" b="1" dirty="0">
                <a:latin typeface="Arial"/>
                <a:cs typeface="Arial"/>
              </a:rPr>
              <a:t>Diversity</a:t>
            </a:r>
            <a:r>
              <a:rPr sz="1900" b="1" spc="-25" dirty="0">
                <a:latin typeface="Arial"/>
                <a:cs typeface="Arial"/>
              </a:rPr>
              <a:t> </a:t>
            </a:r>
            <a:r>
              <a:rPr sz="1900" b="1" dirty="0">
                <a:latin typeface="Arial"/>
                <a:cs typeface="Arial"/>
              </a:rPr>
              <a:t>of</a:t>
            </a:r>
            <a:r>
              <a:rPr sz="1900" b="1" spc="-65" dirty="0">
                <a:latin typeface="Arial"/>
                <a:cs typeface="Arial"/>
              </a:rPr>
              <a:t> </a:t>
            </a:r>
            <a:r>
              <a:rPr sz="1900" b="1" dirty="0">
                <a:latin typeface="Arial"/>
                <a:cs typeface="Arial"/>
              </a:rPr>
              <a:t>our</a:t>
            </a:r>
            <a:r>
              <a:rPr sz="1900" b="1" spc="-70" dirty="0">
                <a:latin typeface="Arial"/>
                <a:cs typeface="Arial"/>
              </a:rPr>
              <a:t> </a:t>
            </a:r>
            <a:r>
              <a:rPr sz="1900" b="1" dirty="0">
                <a:latin typeface="Arial"/>
                <a:cs typeface="Arial"/>
              </a:rPr>
              <a:t>Collective</a:t>
            </a:r>
            <a:r>
              <a:rPr sz="1900" b="1" spc="-20" dirty="0">
                <a:latin typeface="Arial"/>
                <a:cs typeface="Arial"/>
              </a:rPr>
              <a:t> </a:t>
            </a:r>
            <a:r>
              <a:rPr sz="1900" b="1" dirty="0">
                <a:latin typeface="Arial"/>
                <a:cs typeface="Arial"/>
              </a:rPr>
              <a:t>Nations</a:t>
            </a:r>
            <a:r>
              <a:rPr sz="1900" b="1" spc="-55" dirty="0">
                <a:latin typeface="Arial"/>
                <a:cs typeface="Arial"/>
              </a:rPr>
              <a:t> </a:t>
            </a:r>
            <a:r>
              <a:rPr sz="1900" b="1" dirty="0">
                <a:latin typeface="Arial"/>
                <a:cs typeface="Arial"/>
              </a:rPr>
              <a:t>makes</a:t>
            </a:r>
            <a:r>
              <a:rPr sz="1900" b="1" spc="-50" dirty="0">
                <a:latin typeface="Arial"/>
                <a:cs typeface="Arial"/>
              </a:rPr>
              <a:t> </a:t>
            </a:r>
            <a:r>
              <a:rPr sz="1900" b="1" spc="-25" dirty="0">
                <a:latin typeface="Arial"/>
                <a:cs typeface="Arial"/>
              </a:rPr>
              <a:t>us 	</a:t>
            </a:r>
            <a:r>
              <a:rPr sz="1900" b="1" spc="-10" dirty="0">
                <a:latin typeface="Arial"/>
                <a:cs typeface="Arial"/>
              </a:rPr>
              <a:t>Stronger</a:t>
            </a:r>
            <a:endParaRPr sz="1900">
              <a:latin typeface="Arial"/>
              <a:cs typeface="Arial"/>
            </a:endParaRPr>
          </a:p>
          <a:p>
            <a:pPr>
              <a:lnSpc>
                <a:spcPct val="100000"/>
              </a:lnSpc>
              <a:spcBef>
                <a:spcPts val="10"/>
              </a:spcBef>
              <a:buFont typeface="Wingdings"/>
              <a:buChar char=""/>
            </a:pPr>
            <a:endParaRPr sz="2300">
              <a:latin typeface="Arial"/>
              <a:cs typeface="Arial"/>
            </a:endParaRPr>
          </a:p>
          <a:p>
            <a:pPr marL="271145" marR="902335" indent="-258445">
              <a:lnSpc>
                <a:spcPct val="116300"/>
              </a:lnSpc>
              <a:buFont typeface="Wingdings"/>
              <a:buChar char=""/>
              <a:tabLst>
                <a:tab pos="279400" algn="l"/>
              </a:tabLst>
            </a:pPr>
            <a:r>
              <a:rPr sz="1900" b="1" dirty="0">
                <a:latin typeface="Arial"/>
                <a:cs typeface="Arial"/>
              </a:rPr>
              <a:t>Our</a:t>
            </a:r>
            <a:r>
              <a:rPr sz="1900" b="1" spc="-60" dirty="0">
                <a:latin typeface="Arial"/>
                <a:cs typeface="Arial"/>
              </a:rPr>
              <a:t> </a:t>
            </a:r>
            <a:r>
              <a:rPr sz="1900" b="1" dirty="0">
                <a:latin typeface="Arial"/>
                <a:cs typeface="Arial"/>
              </a:rPr>
              <a:t>efforts</a:t>
            </a:r>
            <a:r>
              <a:rPr sz="1900" b="1" spc="-45" dirty="0">
                <a:latin typeface="Arial"/>
                <a:cs typeface="Arial"/>
              </a:rPr>
              <a:t> </a:t>
            </a:r>
            <a:r>
              <a:rPr sz="1900" b="1" dirty="0">
                <a:latin typeface="Arial"/>
                <a:cs typeface="Arial"/>
              </a:rPr>
              <a:t>to</a:t>
            </a:r>
            <a:r>
              <a:rPr sz="1900" b="1" spc="-50" dirty="0">
                <a:latin typeface="Arial"/>
                <a:cs typeface="Arial"/>
              </a:rPr>
              <a:t> </a:t>
            </a:r>
            <a:r>
              <a:rPr sz="1900" b="1" dirty="0">
                <a:latin typeface="Arial"/>
                <a:cs typeface="Arial"/>
              </a:rPr>
              <a:t>Increase</a:t>
            </a:r>
            <a:r>
              <a:rPr sz="1900" b="1" spc="-20" dirty="0">
                <a:latin typeface="Arial"/>
                <a:cs typeface="Arial"/>
              </a:rPr>
              <a:t> </a:t>
            </a:r>
            <a:r>
              <a:rPr sz="1900" b="1" dirty="0">
                <a:latin typeface="Arial"/>
                <a:cs typeface="Arial"/>
              </a:rPr>
              <a:t>Capability</a:t>
            </a:r>
            <a:r>
              <a:rPr sz="1900" b="1" spc="-45" dirty="0">
                <a:latin typeface="Arial"/>
                <a:cs typeface="Arial"/>
              </a:rPr>
              <a:t> </a:t>
            </a:r>
            <a:r>
              <a:rPr sz="1900" b="1" dirty="0">
                <a:latin typeface="Arial"/>
                <a:cs typeface="Arial"/>
              </a:rPr>
              <a:t>and</a:t>
            </a:r>
            <a:r>
              <a:rPr sz="1900" b="1" spc="-55" dirty="0">
                <a:latin typeface="Arial"/>
                <a:cs typeface="Arial"/>
              </a:rPr>
              <a:t> </a:t>
            </a:r>
            <a:r>
              <a:rPr sz="1900" b="1" dirty="0">
                <a:latin typeface="Arial"/>
                <a:cs typeface="Arial"/>
              </a:rPr>
              <a:t>Capacity</a:t>
            </a:r>
            <a:r>
              <a:rPr sz="1900" b="1" spc="-35" dirty="0">
                <a:latin typeface="Arial"/>
                <a:cs typeface="Arial"/>
              </a:rPr>
              <a:t> </a:t>
            </a:r>
            <a:r>
              <a:rPr sz="1900" b="1" dirty="0">
                <a:latin typeface="Arial"/>
                <a:cs typeface="Arial"/>
              </a:rPr>
              <a:t>enhances</a:t>
            </a:r>
            <a:r>
              <a:rPr sz="1900" b="1" spc="-30" dirty="0">
                <a:latin typeface="Arial"/>
                <a:cs typeface="Arial"/>
              </a:rPr>
              <a:t> </a:t>
            </a:r>
            <a:r>
              <a:rPr sz="1900" b="1" spc="-25" dirty="0">
                <a:latin typeface="Arial"/>
                <a:cs typeface="Arial"/>
              </a:rPr>
              <a:t>our 	</a:t>
            </a:r>
            <a:r>
              <a:rPr sz="1900" b="1" dirty="0">
                <a:latin typeface="Arial"/>
                <a:cs typeface="Arial"/>
              </a:rPr>
              <a:t>Readiness</a:t>
            </a:r>
            <a:r>
              <a:rPr sz="1900" b="1" spc="-35" dirty="0">
                <a:latin typeface="Arial"/>
                <a:cs typeface="Arial"/>
              </a:rPr>
              <a:t> </a:t>
            </a:r>
            <a:r>
              <a:rPr sz="1900" b="1" dirty="0">
                <a:latin typeface="Arial"/>
                <a:cs typeface="Arial"/>
              </a:rPr>
              <a:t>Posture</a:t>
            </a:r>
            <a:r>
              <a:rPr sz="1900" b="1" spc="-50" dirty="0">
                <a:latin typeface="Arial"/>
                <a:cs typeface="Arial"/>
              </a:rPr>
              <a:t> </a:t>
            </a:r>
            <a:r>
              <a:rPr sz="1900" b="1" dirty="0">
                <a:latin typeface="Arial"/>
                <a:cs typeface="Arial"/>
              </a:rPr>
              <a:t>and</a:t>
            </a:r>
            <a:r>
              <a:rPr sz="1900" b="1" spc="-60" dirty="0">
                <a:latin typeface="Arial"/>
                <a:cs typeface="Arial"/>
              </a:rPr>
              <a:t> </a:t>
            </a:r>
            <a:r>
              <a:rPr sz="1900" b="1" dirty="0">
                <a:latin typeface="Arial"/>
                <a:cs typeface="Arial"/>
              </a:rPr>
              <a:t>Disaster</a:t>
            </a:r>
            <a:r>
              <a:rPr sz="1900" b="1" spc="-35" dirty="0">
                <a:latin typeface="Arial"/>
                <a:cs typeface="Arial"/>
              </a:rPr>
              <a:t> </a:t>
            </a:r>
            <a:r>
              <a:rPr sz="1900" b="1" spc="-10" dirty="0">
                <a:latin typeface="Arial"/>
                <a:cs typeface="Arial"/>
              </a:rPr>
              <a:t>Preparedness</a:t>
            </a:r>
            <a:endParaRPr sz="1900">
              <a:latin typeface="Arial"/>
              <a:cs typeface="Arial"/>
            </a:endParaRPr>
          </a:p>
          <a:p>
            <a:pPr>
              <a:lnSpc>
                <a:spcPct val="100000"/>
              </a:lnSpc>
              <a:spcBef>
                <a:spcPts val="35"/>
              </a:spcBef>
              <a:buFont typeface="Wingdings"/>
              <a:buChar char=""/>
            </a:pPr>
            <a:endParaRPr sz="2600">
              <a:latin typeface="Arial"/>
              <a:cs typeface="Arial"/>
            </a:endParaRPr>
          </a:p>
          <a:p>
            <a:pPr marL="261620" indent="-248920">
              <a:lnSpc>
                <a:spcPct val="100000"/>
              </a:lnSpc>
              <a:buFont typeface="Wingdings"/>
              <a:buChar char=""/>
              <a:tabLst>
                <a:tab pos="261620" algn="l"/>
              </a:tabLst>
            </a:pPr>
            <a:r>
              <a:rPr sz="1900" b="1" dirty="0">
                <a:latin typeface="Arial"/>
                <a:cs typeface="Arial"/>
              </a:rPr>
              <a:t>A</a:t>
            </a:r>
            <a:r>
              <a:rPr sz="1900" b="1" spc="-130" dirty="0">
                <a:latin typeface="Arial"/>
                <a:cs typeface="Arial"/>
              </a:rPr>
              <a:t> </a:t>
            </a:r>
            <a:r>
              <a:rPr sz="1900" b="1" dirty="0">
                <a:latin typeface="Arial"/>
                <a:cs typeface="Arial"/>
              </a:rPr>
              <a:t>Global</a:t>
            </a:r>
            <a:r>
              <a:rPr sz="1900" b="1" spc="-130" dirty="0">
                <a:latin typeface="Arial"/>
                <a:cs typeface="Arial"/>
              </a:rPr>
              <a:t> </a:t>
            </a:r>
            <a:r>
              <a:rPr sz="1900" b="1" dirty="0">
                <a:latin typeface="Arial"/>
                <a:cs typeface="Arial"/>
              </a:rPr>
              <a:t>Approach</a:t>
            </a:r>
            <a:r>
              <a:rPr sz="1900" b="1" spc="-55" dirty="0">
                <a:latin typeface="Arial"/>
                <a:cs typeface="Arial"/>
              </a:rPr>
              <a:t> </a:t>
            </a:r>
            <a:r>
              <a:rPr sz="1900" b="1" dirty="0">
                <a:latin typeface="Arial"/>
                <a:cs typeface="Arial"/>
              </a:rPr>
              <a:t>to</a:t>
            </a:r>
            <a:r>
              <a:rPr sz="1900" b="1" spc="-60" dirty="0">
                <a:latin typeface="Arial"/>
                <a:cs typeface="Arial"/>
              </a:rPr>
              <a:t> </a:t>
            </a:r>
            <a:r>
              <a:rPr sz="1900" b="1" dirty="0">
                <a:latin typeface="Arial"/>
                <a:cs typeface="Arial"/>
              </a:rPr>
              <a:t>Health</a:t>
            </a:r>
            <a:r>
              <a:rPr sz="1900" b="1" spc="-50" dirty="0">
                <a:latin typeface="Arial"/>
                <a:cs typeface="Arial"/>
              </a:rPr>
              <a:t> </a:t>
            </a:r>
            <a:r>
              <a:rPr sz="1900" b="1" dirty="0">
                <a:latin typeface="Arial"/>
                <a:cs typeface="Arial"/>
              </a:rPr>
              <a:t>Security</a:t>
            </a:r>
            <a:r>
              <a:rPr sz="1900" b="1" spc="-45" dirty="0">
                <a:latin typeface="Arial"/>
                <a:cs typeface="Arial"/>
              </a:rPr>
              <a:t> </a:t>
            </a:r>
            <a:r>
              <a:rPr sz="1900" b="1" dirty="0">
                <a:latin typeface="Arial"/>
                <a:cs typeface="Arial"/>
              </a:rPr>
              <a:t>Promotes</a:t>
            </a:r>
            <a:r>
              <a:rPr sz="1900" b="1" spc="-40" dirty="0">
                <a:latin typeface="Arial"/>
                <a:cs typeface="Arial"/>
              </a:rPr>
              <a:t> </a:t>
            </a:r>
            <a:r>
              <a:rPr sz="1900" b="1" dirty="0">
                <a:latin typeface="Arial"/>
                <a:cs typeface="Arial"/>
              </a:rPr>
              <a:t>Regional</a:t>
            </a:r>
            <a:r>
              <a:rPr sz="1900" b="1" spc="-55" dirty="0">
                <a:latin typeface="Arial"/>
                <a:cs typeface="Arial"/>
              </a:rPr>
              <a:t> </a:t>
            </a:r>
            <a:r>
              <a:rPr sz="1900" b="1" spc="-10" dirty="0">
                <a:latin typeface="Arial"/>
                <a:cs typeface="Arial"/>
              </a:rPr>
              <a:t>Stability</a:t>
            </a:r>
            <a:endParaRPr sz="1900">
              <a:latin typeface="Arial"/>
              <a:cs typeface="Arial"/>
            </a:endParaRPr>
          </a:p>
        </p:txBody>
      </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38100">
              <a:lnSpc>
                <a:spcPts val="1635"/>
              </a:lnSpc>
            </a:pPr>
            <a:fld id="{81D60167-4931-47E6-BA6A-407CBD079E47}" type="slidenum">
              <a:rPr spc="-25" dirty="0"/>
              <a:t>14</a:t>
            </a:fld>
            <a:endParaRPr spc="-25" dirty="0"/>
          </a:p>
        </p:txBody>
      </p:sp>
      <p:sp>
        <p:nvSpPr>
          <p:cNvPr id="13" name="object 13"/>
          <p:cNvSpPr txBox="1"/>
          <p:nvPr/>
        </p:nvSpPr>
        <p:spPr>
          <a:xfrm>
            <a:off x="4080764" y="6703662"/>
            <a:ext cx="956310" cy="167005"/>
          </a:xfrm>
          <a:prstGeom prst="rect">
            <a:avLst/>
          </a:prstGeom>
        </p:spPr>
        <p:txBody>
          <a:bodyPr vert="horz" wrap="square" lIns="0" tIns="0" rIns="0" bIns="0" rtlCol="0">
            <a:spAutoFit/>
          </a:bodyPr>
          <a:lstStyle/>
          <a:p>
            <a:pPr marL="12700">
              <a:lnSpc>
                <a:spcPct val="100000"/>
              </a:lnSpc>
            </a:pPr>
            <a:r>
              <a:rPr sz="1000" b="1" spc="-10" dirty="0">
                <a:solidFill>
                  <a:srgbClr val="00AF50"/>
                </a:solidFill>
                <a:latin typeface="Arial"/>
                <a:cs typeface="Arial"/>
              </a:rPr>
              <a:t>UNCLASSIFIED</a:t>
            </a:r>
            <a:endParaRPr sz="1000">
              <a:latin typeface="Arial"/>
              <a:cs typeface="Arial"/>
            </a:endParaRPr>
          </a:p>
        </p:txBody>
      </p:sp>
      <p:sp>
        <p:nvSpPr>
          <p:cNvPr id="10" name="object 10"/>
          <p:cNvSpPr txBox="1"/>
          <p:nvPr/>
        </p:nvSpPr>
        <p:spPr>
          <a:xfrm>
            <a:off x="4080764" y="14731"/>
            <a:ext cx="956310" cy="177800"/>
          </a:xfrm>
          <a:prstGeom prst="rect">
            <a:avLst/>
          </a:prstGeom>
        </p:spPr>
        <p:txBody>
          <a:bodyPr vert="horz" wrap="square" lIns="0" tIns="12065" rIns="0" bIns="0" rtlCol="0">
            <a:spAutoFit/>
          </a:bodyPr>
          <a:lstStyle/>
          <a:p>
            <a:pPr marL="12700">
              <a:lnSpc>
                <a:spcPct val="100000"/>
              </a:lnSpc>
              <a:spcBef>
                <a:spcPts val="95"/>
              </a:spcBef>
            </a:pPr>
            <a:r>
              <a:rPr sz="1000" b="1" spc="-10" dirty="0">
                <a:solidFill>
                  <a:srgbClr val="00AF50"/>
                </a:solidFill>
                <a:latin typeface="Arial"/>
                <a:cs typeface="Arial"/>
              </a:rPr>
              <a:t>UNCLASSIFIED</a:t>
            </a:r>
            <a:endParaRPr sz="1000">
              <a:latin typeface="Arial"/>
              <a:cs typeface="Arial"/>
            </a:endParaRPr>
          </a:p>
        </p:txBody>
      </p:sp>
      <p:sp>
        <p:nvSpPr>
          <p:cNvPr id="11" name="object 11"/>
          <p:cNvSpPr txBox="1"/>
          <p:nvPr/>
        </p:nvSpPr>
        <p:spPr>
          <a:xfrm>
            <a:off x="3507994" y="558495"/>
            <a:ext cx="1878330" cy="514350"/>
          </a:xfrm>
          <a:prstGeom prst="rect">
            <a:avLst/>
          </a:prstGeom>
        </p:spPr>
        <p:txBody>
          <a:bodyPr vert="horz" wrap="square" lIns="0" tIns="13335" rIns="0" bIns="0" rtlCol="0">
            <a:spAutoFit/>
          </a:bodyPr>
          <a:lstStyle/>
          <a:p>
            <a:pPr marL="12700">
              <a:lnSpc>
                <a:spcPct val="100000"/>
              </a:lnSpc>
              <a:spcBef>
                <a:spcPts val="105"/>
              </a:spcBef>
            </a:pPr>
            <a:r>
              <a:rPr sz="3200" b="1" spc="-10" dirty="0">
                <a:latin typeface="Arial"/>
                <a:cs typeface="Arial"/>
              </a:rPr>
              <a:t>Summary</a:t>
            </a:r>
            <a:endParaRPr sz="3200">
              <a:latin typeface="Arial"/>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A56438D-FEF8-4F43-BB84-B3F16069C7DD}"/>
              </a:ext>
            </a:extLst>
          </p:cNvPr>
          <p:cNvSpPr txBox="1"/>
          <p:nvPr/>
        </p:nvSpPr>
        <p:spPr>
          <a:xfrm>
            <a:off x="1212258" y="4592442"/>
            <a:ext cx="6719483"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Major General Yuichi Kikuchi, MD.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Surgeon General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Japan Ground Self-Defense Force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30" normalizeH="0" baseline="0" noProof="0" dirty="0">
                <a:ln>
                  <a:noFill/>
                </a:ln>
                <a:solidFill>
                  <a:prstClr val="black"/>
                </a:solidFill>
                <a:effectLst/>
                <a:uLnTx/>
                <a:uFillTx/>
                <a:latin typeface="Arial"/>
                <a:ea typeface="游ゴシック" panose="020B0400000000000000" pitchFamily="34" charset="-128"/>
                <a:cs typeface="Arial"/>
              </a:rPr>
              <a:t>February</a:t>
            </a:r>
            <a:r>
              <a:rPr kumimoji="1" lang="en-US" altLang="ja-JP" sz="1600" b="0" i="0" u="none" strike="noStrike" kern="1200" cap="none" spc="-100" normalizeH="0" baseline="0" noProof="0" dirty="0">
                <a:ln>
                  <a:noFill/>
                </a:ln>
                <a:solidFill>
                  <a:prstClr val="black"/>
                </a:solidFill>
                <a:effectLst/>
                <a:uLnTx/>
                <a:uFillTx/>
                <a:latin typeface="Arial"/>
                <a:ea typeface="游ゴシック" panose="020B0400000000000000" pitchFamily="34" charset="-128"/>
                <a:cs typeface="Arial"/>
              </a:rPr>
              <a:t> </a:t>
            </a:r>
            <a:r>
              <a:rPr kumimoji="1" lang="en-US" altLang="ja-JP" sz="1600" b="0" i="0" u="none" strike="noStrike" kern="1200" cap="none" spc="-10" normalizeH="0" baseline="0" noProof="0" dirty="0">
                <a:ln>
                  <a:noFill/>
                </a:ln>
                <a:solidFill>
                  <a:prstClr val="black"/>
                </a:solidFill>
                <a:effectLst/>
                <a:uLnTx/>
                <a:uFillTx/>
                <a:latin typeface="Arial"/>
                <a:ea typeface="游ゴシック" panose="020B0400000000000000" pitchFamily="34" charset="-128"/>
                <a:cs typeface="Arial"/>
              </a:rPr>
              <a:t>13,</a:t>
            </a:r>
            <a:r>
              <a:rPr kumimoji="1" lang="en-US" altLang="ja-JP" sz="1600" b="0" i="0" u="none" strike="noStrike" kern="1200" cap="none" spc="-120" normalizeH="0" baseline="0" noProof="0" dirty="0">
                <a:ln>
                  <a:noFill/>
                </a:ln>
                <a:solidFill>
                  <a:prstClr val="black"/>
                </a:solidFill>
                <a:effectLst/>
                <a:uLnTx/>
                <a:uFillTx/>
                <a:latin typeface="Arial"/>
                <a:ea typeface="游ゴシック" panose="020B0400000000000000" pitchFamily="34" charset="-128"/>
                <a:cs typeface="Arial"/>
              </a:rPr>
              <a:t> </a:t>
            </a:r>
            <a:r>
              <a:rPr kumimoji="1" lang="en-US" altLang="ja-JP" sz="1600" b="0" i="0" u="none" strike="noStrike" kern="1200" cap="none" spc="-20" normalizeH="0" baseline="0" noProof="0" dirty="0">
                <a:ln>
                  <a:noFill/>
                </a:ln>
                <a:solidFill>
                  <a:prstClr val="black"/>
                </a:solidFill>
                <a:effectLst/>
                <a:uLnTx/>
                <a:uFillTx/>
                <a:latin typeface="Arial"/>
                <a:ea typeface="游ゴシック" panose="020B0400000000000000" pitchFamily="34" charset="-128"/>
                <a:cs typeface="Arial"/>
              </a:rPr>
              <a:t>2024</a:t>
            </a:r>
            <a:endParaRPr kumimoji="1"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pic>
        <p:nvPicPr>
          <p:cNvPr id="6" name="object 6">
            <a:extLst>
              <a:ext uri="{FF2B5EF4-FFF2-40B4-BE49-F238E27FC236}">
                <a16:creationId xmlns:a16="http://schemas.microsoft.com/office/drawing/2014/main" id="{43CCF427-7099-4137-9906-69F9385607DE}"/>
              </a:ext>
            </a:extLst>
          </p:cNvPr>
          <p:cNvPicPr/>
          <p:nvPr/>
        </p:nvPicPr>
        <p:blipFill>
          <a:blip r:embed="rId3" cstate="print"/>
          <a:stretch>
            <a:fillRect/>
          </a:stretch>
        </p:blipFill>
        <p:spPr>
          <a:xfrm>
            <a:off x="4106164" y="6659879"/>
            <a:ext cx="914908" cy="91439"/>
          </a:xfrm>
          <a:prstGeom prst="rect">
            <a:avLst/>
          </a:prstGeom>
        </p:spPr>
      </p:pic>
      <p:pic>
        <p:nvPicPr>
          <p:cNvPr id="8" name="Picture 2" descr="D:\Users\A12Z4194\AppData\Local\Microsoft\Windows\Temporary Internet Files\Content.Outlook\Z1LSWXAJ\丸 (2).png">
            <a:extLst>
              <a:ext uri="{FF2B5EF4-FFF2-40B4-BE49-F238E27FC236}">
                <a16:creationId xmlns:a16="http://schemas.microsoft.com/office/drawing/2014/main" id="{66C2EA2B-3953-4E8C-83F9-BA693BF29A07}"/>
              </a:ext>
            </a:extLst>
          </p:cNvPr>
          <p:cNvPicPr>
            <a:picLocks noChangeAspect="1" noChangeArrowheads="1"/>
          </p:cNvPicPr>
          <p:nvPr/>
        </p:nvPicPr>
        <p:blipFill>
          <a:blip r:embed="rId4"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2920103" y="114545"/>
            <a:ext cx="897761" cy="8977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bject 4">
            <a:extLst>
              <a:ext uri="{FF2B5EF4-FFF2-40B4-BE49-F238E27FC236}">
                <a16:creationId xmlns:a16="http://schemas.microsoft.com/office/drawing/2014/main" id="{C7CEFCEE-8F2E-49BF-84F4-7833BD618B20}"/>
              </a:ext>
            </a:extLst>
          </p:cNvPr>
          <p:cNvSpPr txBox="1">
            <a:spLocks/>
          </p:cNvSpPr>
          <p:nvPr/>
        </p:nvSpPr>
        <p:spPr>
          <a:xfrm>
            <a:off x="207347" y="1537876"/>
            <a:ext cx="8707358" cy="2149306"/>
          </a:xfrm>
          <a:prstGeom prst="rect">
            <a:avLst/>
          </a:prstGeom>
        </p:spPr>
        <p:txBody>
          <a:bodyPr vert="horz" wrap="square" lIns="0" tIns="12700" rIns="0" bIns="0" rtlCol="0">
            <a:spAutoFit/>
          </a:bodyPr>
          <a:lstStyle>
            <a:lvl1pPr>
              <a:defRPr sz="2000" b="1" i="0">
                <a:solidFill>
                  <a:schemeClr val="tx1"/>
                </a:solidFill>
                <a:latin typeface="Arial"/>
                <a:ea typeface="+mj-ea"/>
                <a:cs typeface="Arial"/>
              </a:defRPr>
            </a:lvl1pPr>
          </a:lstStyle>
          <a:p>
            <a:pPr marL="0" marR="0" lvl="0" indent="0" algn="ctr" defTabSz="914400" rtl="0" eaLnBrk="1" fontAlgn="auto" latinLnBrk="0" hangingPunct="1">
              <a:lnSpc>
                <a:spcPct val="100000"/>
              </a:lnSpc>
              <a:spcBef>
                <a:spcPts val="95"/>
              </a:spcBef>
              <a:spcAft>
                <a:spcPts val="0"/>
              </a:spcAft>
              <a:buClrTx/>
              <a:buSzTx/>
              <a:buFontTx/>
              <a:buNone/>
              <a:tabLst/>
              <a:defRPr/>
            </a:pPr>
            <a:r>
              <a:rPr kumimoji="0" lang="en-US" sz="4800" b="1" i="0" u="none" strike="noStrike" kern="0" cap="none" spc="0" normalizeH="0" baseline="0" noProof="0" dirty="0">
                <a:ln>
                  <a:noFill/>
                </a:ln>
                <a:solidFill>
                  <a:sysClr val="windowText" lastClr="000000"/>
                </a:solidFill>
                <a:effectLst/>
                <a:uLnTx/>
                <a:uFillTx/>
                <a:latin typeface="Arial"/>
                <a:ea typeface="+mj-ea"/>
                <a:cs typeface="Arial"/>
              </a:rPr>
              <a:t>Global Health Engagement</a:t>
            </a:r>
          </a:p>
          <a:p>
            <a:pPr marL="0" marR="0" lvl="0" indent="0" algn="ctr" defTabSz="914400" rtl="0" eaLnBrk="1" fontAlgn="auto" latinLnBrk="0" hangingPunct="1">
              <a:lnSpc>
                <a:spcPct val="100000"/>
              </a:lnSpc>
              <a:spcBef>
                <a:spcPts val="95"/>
              </a:spcBef>
              <a:spcAft>
                <a:spcPts val="0"/>
              </a:spcAft>
              <a:buClrTx/>
              <a:buSzTx/>
              <a:buFontTx/>
              <a:buNone/>
              <a:tabLst/>
              <a:defRPr/>
            </a:pPr>
            <a:endParaRPr kumimoji="0" lang="en-US" sz="2600" b="1" i="0" u="none" strike="noStrike" kern="0" cap="none" spc="0" normalizeH="0" baseline="0" noProof="0" dirty="0">
              <a:ln>
                <a:noFill/>
              </a:ln>
              <a:solidFill>
                <a:sysClr val="windowText" lastClr="000000"/>
              </a:solidFill>
              <a:effectLst/>
              <a:uLnTx/>
              <a:uFillTx/>
              <a:latin typeface="Arial"/>
              <a:ea typeface="+mj-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black"/>
                </a:solidFill>
                <a:effectLst/>
                <a:uLnTx/>
                <a:uFillTx/>
                <a:latin typeface="Arial"/>
                <a:ea typeface="游ゴシック Light" panose="020B0300000000000000" pitchFamily="34" charset="-128"/>
                <a:cs typeface="Arial"/>
              </a:rPr>
              <a:t> International Initiatives in the Medical Field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black"/>
                </a:solidFill>
                <a:effectLst/>
                <a:uLnTx/>
                <a:uFillTx/>
                <a:latin typeface="Arial"/>
                <a:ea typeface="游ゴシック Light" panose="020B0300000000000000" pitchFamily="34" charset="-128"/>
                <a:cs typeface="Arial"/>
              </a:rPr>
              <a:t>of the Japan Self-Defense Forces</a:t>
            </a:r>
            <a:endParaRPr kumimoji="1" lang="ja-JP" altLang="en-US" sz="3200" b="1" i="0" u="none" strike="noStrike" kern="1200" cap="none" spc="0" normalizeH="0" baseline="0" noProof="0" dirty="0">
              <a:ln>
                <a:noFill/>
              </a:ln>
              <a:solidFill>
                <a:prstClr val="black"/>
              </a:solidFill>
              <a:effectLst/>
              <a:uLnTx/>
              <a:uFillTx/>
              <a:latin typeface="Arial"/>
              <a:ea typeface="游ゴシック Light" panose="020B0300000000000000" pitchFamily="34" charset="-128"/>
              <a:cs typeface="Arial"/>
            </a:endParaRPr>
          </a:p>
        </p:txBody>
      </p:sp>
      <p:sp>
        <p:nvSpPr>
          <p:cNvPr id="10" name="テキスト ボックス 9">
            <a:extLst>
              <a:ext uri="{FF2B5EF4-FFF2-40B4-BE49-F238E27FC236}">
                <a16:creationId xmlns:a16="http://schemas.microsoft.com/office/drawing/2014/main" id="{0AC832C1-0F81-40E3-9ED0-2EF8A616ABA1}"/>
              </a:ext>
            </a:extLst>
          </p:cNvPr>
          <p:cNvSpPr txBox="1"/>
          <p:nvPr/>
        </p:nvSpPr>
        <p:spPr>
          <a:xfrm>
            <a:off x="207347" y="5760441"/>
            <a:ext cx="914908" cy="8071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p:txBody>
      </p:sp>
      <p:pic>
        <p:nvPicPr>
          <p:cNvPr id="13" name="Picture 2" descr="Z:\nmshdk111\11_衛生企画室\02_衛生企画室\05_衛生企画室\000_ﾊﾟﾜｰﾎﾟｲﾝﾄ素材集\05251413_5562af922a143.jpg">
            <a:extLst>
              <a:ext uri="{FF2B5EF4-FFF2-40B4-BE49-F238E27FC236}">
                <a16:creationId xmlns:a16="http://schemas.microsoft.com/office/drawing/2014/main" id="{5AC83CC8-01DC-4A4E-B70A-3DBF758E9CF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26138" y="-38503"/>
            <a:ext cx="1190277" cy="1262754"/>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6974BFA7-FD43-4BF4-A1C6-31478EFECE77}"/>
              </a:ext>
            </a:extLst>
          </p:cNvPr>
          <p:cNvPicPr>
            <a:picLocks noChangeAspect="1"/>
          </p:cNvPicPr>
          <p:nvPr/>
        </p:nvPicPr>
        <p:blipFill>
          <a:blip r:embed="rId6"/>
          <a:stretch>
            <a:fillRect/>
          </a:stretch>
        </p:blipFill>
        <p:spPr>
          <a:xfrm>
            <a:off x="133994" y="77439"/>
            <a:ext cx="988261" cy="971971"/>
          </a:xfrm>
          <a:prstGeom prst="rect">
            <a:avLst/>
          </a:prstGeom>
        </p:spPr>
      </p:pic>
      <p:sp>
        <p:nvSpPr>
          <p:cNvPr id="11" name="四角形: 上の 2 つの角を丸める 10">
            <a:extLst>
              <a:ext uri="{FF2B5EF4-FFF2-40B4-BE49-F238E27FC236}">
                <a16:creationId xmlns:a16="http://schemas.microsoft.com/office/drawing/2014/main" id="{2166AC63-BCB9-41F5-8268-B1B87DA907FA}"/>
              </a:ext>
            </a:extLst>
          </p:cNvPr>
          <p:cNvSpPr/>
          <p:nvPr/>
        </p:nvSpPr>
        <p:spPr>
          <a:xfrm>
            <a:off x="962026" y="769341"/>
            <a:ext cx="485310" cy="488466"/>
          </a:xfrm>
          <a:prstGeom prst="round2Same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pic>
        <p:nvPicPr>
          <p:cNvPr id="12" name="Picture 4">
            <a:extLst>
              <a:ext uri="{FF2B5EF4-FFF2-40B4-BE49-F238E27FC236}">
                <a16:creationId xmlns:a16="http://schemas.microsoft.com/office/drawing/2014/main" id="{5CB3F460-FE11-4F12-B47C-6F3E8D4A70F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931741" y="139696"/>
            <a:ext cx="982964" cy="883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181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921771" y="644941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E332C-C23D-484E-988F-D9F26DC8245F}" type="slidenum">
              <a:rPr kumimoji="1" lang="ja-JP" altLang="en-US" sz="1200" b="0" i="0" u="none" strike="noStrike" kern="1200" cap="none" spc="0" normalizeH="0" baseline="0" noProof="0" smtClean="0">
                <a:ln>
                  <a:noFill/>
                </a:ln>
                <a:solidFill>
                  <a:prstClr val="black">
                    <a:tint val="75000"/>
                  </a:prstClr>
                </a:solidFill>
                <a:effectLst/>
                <a:uLnTx/>
                <a:uFillTx/>
                <a:latin typeface="HGPｺﾞｼｯｸM" panose="020B0600000000000000" pitchFamily="50" charset="-128"/>
                <a:ea typeface="HGPｺﾞｼｯｸM" panose="020B06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dirty="0">
              <a:ln>
                <a:noFill/>
              </a:ln>
              <a:solidFill>
                <a:prstClr val="black">
                  <a:tint val="75000"/>
                </a:prstClr>
              </a:solidFill>
              <a:effectLst/>
              <a:uLnTx/>
              <a:uFillTx/>
              <a:latin typeface="HGPｺﾞｼｯｸM" panose="020B0600000000000000" pitchFamily="50" charset="-128"/>
              <a:ea typeface="HGPｺﾞｼｯｸM" panose="020B0600000000000000" pitchFamily="50" charset="-128"/>
              <a:cs typeface="+mn-cs"/>
            </a:endParaRPr>
          </a:p>
        </p:txBody>
      </p:sp>
      <p:sp>
        <p:nvSpPr>
          <p:cNvPr id="5" name="正方形/長方形 4">
            <a:extLst>
              <a:ext uri="{FF2B5EF4-FFF2-40B4-BE49-F238E27FC236}">
                <a16:creationId xmlns:a16="http://schemas.microsoft.com/office/drawing/2014/main" id="{4D5E9FD7-E488-4530-A05D-5F0CF2B2E5E7}"/>
              </a:ext>
            </a:extLst>
          </p:cNvPr>
          <p:cNvSpPr/>
          <p:nvPr/>
        </p:nvSpPr>
        <p:spPr>
          <a:xfrm>
            <a:off x="80771" y="87190"/>
            <a:ext cx="8970059" cy="459316"/>
          </a:xfrm>
          <a:prstGeom prst="rect">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500" b="0" i="0" u="none" strike="noStrike" kern="1200" cap="none" spc="0" normalizeH="0" baseline="0" noProof="0" dirty="0">
              <a:ln>
                <a:noFill/>
              </a:ln>
              <a:solidFill>
                <a:prstClr val="black"/>
              </a:solidFill>
              <a:effectLst/>
              <a:uLnTx/>
              <a:uFillTx/>
              <a:latin typeface="ＭＳ ゴシック"/>
              <a:ea typeface="ＭＳ ゴシック"/>
              <a:cs typeface="+mn-cs"/>
            </a:endParaRPr>
          </a:p>
        </p:txBody>
      </p:sp>
      <p:sp>
        <p:nvSpPr>
          <p:cNvPr id="32" name="スライド番号プレースホルダー 3">
            <a:extLst>
              <a:ext uri="{FF2B5EF4-FFF2-40B4-BE49-F238E27FC236}">
                <a16:creationId xmlns:a16="http://schemas.microsoft.com/office/drawing/2014/main" id="{C3EF60BA-909C-4FE1-A902-8689DD677308}"/>
              </a:ext>
            </a:extLst>
          </p:cNvPr>
          <p:cNvSpPr txBox="1">
            <a:spLocks/>
          </p:cNvSpPr>
          <p:nvPr/>
        </p:nvSpPr>
        <p:spPr>
          <a:xfrm>
            <a:off x="6921771" y="6449418"/>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1E332C-C23D-484E-988F-D9F26DC8245F}" type="slidenum">
              <a:rPr kumimoji="1" lang="ja-JP" altLang="en-US" sz="1200" b="0" i="0" u="none" strike="noStrike" kern="1200" cap="none" spc="0" normalizeH="0" baseline="0" noProof="0" smtClean="0">
                <a:ln>
                  <a:noFill/>
                </a:ln>
                <a:solidFill>
                  <a:prstClr val="black">
                    <a:tint val="75000"/>
                  </a:prstClr>
                </a:solidFill>
                <a:effectLst/>
                <a:uLnTx/>
                <a:uFillTx/>
                <a:latin typeface="HGPｺﾞｼｯｸM" panose="020B0600000000000000" pitchFamily="50" charset="-128"/>
                <a:ea typeface="HGPｺﾞｼｯｸM" panose="020B06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dirty="0">
              <a:ln>
                <a:noFill/>
              </a:ln>
              <a:solidFill>
                <a:prstClr val="black">
                  <a:tint val="75000"/>
                </a:prstClr>
              </a:solidFill>
              <a:effectLst/>
              <a:uLnTx/>
              <a:uFillTx/>
              <a:latin typeface="HGPｺﾞｼｯｸM" panose="020B0600000000000000" pitchFamily="50" charset="-128"/>
              <a:ea typeface="HGPｺﾞｼｯｸM" panose="020B0600000000000000" pitchFamily="50" charset="-128"/>
              <a:cs typeface="+mn-cs"/>
            </a:endParaRPr>
          </a:p>
        </p:txBody>
      </p:sp>
      <p:sp>
        <p:nvSpPr>
          <p:cNvPr id="40" name="角丸四角形 202">
            <a:extLst>
              <a:ext uri="{FF2B5EF4-FFF2-40B4-BE49-F238E27FC236}">
                <a16:creationId xmlns:a16="http://schemas.microsoft.com/office/drawing/2014/main" id="{185FC4B5-E9A1-462D-A675-F2A478F13C41}"/>
              </a:ext>
            </a:extLst>
          </p:cNvPr>
          <p:cNvSpPr/>
          <p:nvPr/>
        </p:nvSpPr>
        <p:spPr>
          <a:xfrm>
            <a:off x="1451113" y="212242"/>
            <a:ext cx="6241774" cy="470395"/>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600" b="0" i="0" u="none" strike="noStrike" kern="1200" cap="none" spc="0" normalizeH="0" baseline="0" noProof="0" dirty="0">
                <a:ln>
                  <a:noFill/>
                </a:ln>
                <a:solidFill>
                  <a:prstClr val="black"/>
                </a:solidFill>
                <a:effectLst/>
                <a:uLnTx/>
                <a:uFillTx/>
                <a:latin typeface="Arial"/>
                <a:ea typeface="ＭＳ ゴシック" pitchFamily="49" charset="-128"/>
                <a:cs typeface="+mn-cs"/>
              </a:rPr>
              <a:t>Noto Peninsula Earthquake</a:t>
            </a:r>
            <a:endParaRPr kumimoji="1" lang="ja-JP" altLang="ja-JP" sz="2600" b="0" i="0" u="none" strike="noStrike" kern="1200" cap="none" spc="0" normalizeH="0" baseline="0" noProof="0" dirty="0">
              <a:ln>
                <a:noFill/>
              </a:ln>
              <a:solidFill>
                <a:prstClr val="black"/>
              </a:solidFill>
              <a:effectLst/>
              <a:uLnTx/>
              <a:uFillTx/>
              <a:latin typeface="Arial"/>
              <a:ea typeface="ＭＳ ゴシック" pitchFamily="49" charset="-128"/>
              <a:cs typeface="+mn-cs"/>
            </a:endParaRPr>
          </a:p>
        </p:txBody>
      </p:sp>
      <p:pic>
        <p:nvPicPr>
          <p:cNvPr id="23" name="Picture 2" descr="D:\Users\A12Z4194\AppData\Local\Microsoft\Windows\Temporary Internet Files\Content.Outlook\Z1LSWXAJ\丸 (2).png">
            <a:extLst>
              <a:ext uri="{FF2B5EF4-FFF2-40B4-BE49-F238E27FC236}">
                <a16:creationId xmlns:a16="http://schemas.microsoft.com/office/drawing/2014/main" id="{C032D54D-03B8-4988-B313-CD76116F8576}"/>
              </a:ext>
            </a:extLst>
          </p:cNvPr>
          <p:cNvPicPr>
            <a:picLocks noChangeAspect="1" noChangeArrowheads="1"/>
          </p:cNvPicPr>
          <p:nvPr/>
        </p:nvPicPr>
        <p:blipFill>
          <a:blip r:embed="rId3"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80771" y="85972"/>
            <a:ext cx="638657" cy="638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object 6">
            <a:extLst>
              <a:ext uri="{FF2B5EF4-FFF2-40B4-BE49-F238E27FC236}">
                <a16:creationId xmlns:a16="http://schemas.microsoft.com/office/drawing/2014/main" id="{58084C59-2C55-4629-AACF-76241D57BA35}"/>
              </a:ext>
            </a:extLst>
          </p:cNvPr>
          <p:cNvPicPr/>
          <p:nvPr/>
        </p:nvPicPr>
        <p:blipFill>
          <a:blip r:embed="rId4" cstate="print"/>
          <a:stretch>
            <a:fillRect/>
          </a:stretch>
        </p:blipFill>
        <p:spPr>
          <a:xfrm>
            <a:off x="4106164" y="6659879"/>
            <a:ext cx="914908" cy="91439"/>
          </a:xfrm>
          <a:prstGeom prst="rect">
            <a:avLst/>
          </a:prstGeom>
        </p:spPr>
      </p:pic>
      <p:sp>
        <p:nvSpPr>
          <p:cNvPr id="16" name="テキスト ボックス 15">
            <a:extLst>
              <a:ext uri="{FF2B5EF4-FFF2-40B4-BE49-F238E27FC236}">
                <a16:creationId xmlns:a16="http://schemas.microsoft.com/office/drawing/2014/main" id="{3F7A02DA-A033-4C05-9B57-E2CB34C042CE}"/>
              </a:ext>
            </a:extLst>
          </p:cNvPr>
          <p:cNvSpPr txBox="1"/>
          <p:nvPr/>
        </p:nvSpPr>
        <p:spPr>
          <a:xfrm>
            <a:off x="5903785" y="1239372"/>
            <a:ext cx="3273100" cy="1708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Arial"/>
                <a:ea typeface="ＭＳ ゴシック"/>
                <a:cs typeface="Arial" panose="020B0604020202020204" pitchFamily="34" charset="0"/>
              </a:rPr>
              <a:t>・</a:t>
            </a:r>
            <a:r>
              <a:rPr kumimoji="1" lang="en-US" altLang="ja-JP" sz="2100" b="0" i="0" u="none" strike="noStrike" kern="1200" cap="none" spc="0" normalizeH="0" baseline="0" noProof="0" dirty="0">
                <a:ln>
                  <a:noFill/>
                </a:ln>
                <a:solidFill>
                  <a:prstClr val="black"/>
                </a:solidFill>
                <a:effectLst/>
                <a:uLnTx/>
                <a:uFillTx/>
                <a:latin typeface="Arial"/>
                <a:ea typeface="ＭＳ ゴシック"/>
                <a:cs typeface="Arial" panose="020B0604020202020204" pitchFamily="34" charset="0"/>
              </a:rPr>
              <a:t>January</a:t>
            </a:r>
            <a:r>
              <a:rPr kumimoji="1" lang="ja-JP" altLang="en-US" sz="2100" b="0" i="0" u="none" strike="noStrike" kern="1200" cap="none" spc="0" normalizeH="0" baseline="0" noProof="0" dirty="0">
                <a:ln>
                  <a:noFill/>
                </a:ln>
                <a:solidFill>
                  <a:prstClr val="black"/>
                </a:solidFill>
                <a:effectLst/>
                <a:uLnTx/>
                <a:uFillTx/>
                <a:latin typeface="Arial"/>
                <a:ea typeface="ＭＳ ゴシック"/>
                <a:cs typeface="Arial" panose="020B0604020202020204" pitchFamily="34" charset="0"/>
              </a:rPr>
              <a:t> </a:t>
            </a:r>
            <a:r>
              <a:rPr kumimoji="1" lang="en-US" altLang="ja-JP" sz="2100" b="0" i="0" u="none" strike="noStrike" kern="1200" cap="none" spc="0" normalizeH="0" baseline="0" noProof="0" dirty="0">
                <a:ln>
                  <a:noFill/>
                </a:ln>
                <a:solidFill>
                  <a:prstClr val="black"/>
                </a:solidFill>
                <a:effectLst/>
                <a:uLnTx/>
                <a:uFillTx/>
                <a:latin typeface="Arial"/>
                <a:ea typeface="ＭＳ ゴシック"/>
                <a:cs typeface="Arial" panose="020B0604020202020204" pitchFamily="34" charset="0"/>
              </a:rPr>
              <a:t>1,</a:t>
            </a:r>
            <a:r>
              <a:rPr kumimoji="1" lang="ja-JP" altLang="en-US" sz="2100" b="0" i="0" u="none" strike="noStrike" kern="1200" cap="none" spc="0" normalizeH="0" baseline="0" noProof="0" dirty="0">
                <a:ln>
                  <a:noFill/>
                </a:ln>
                <a:solidFill>
                  <a:prstClr val="black"/>
                </a:solidFill>
                <a:effectLst/>
                <a:uLnTx/>
                <a:uFillTx/>
                <a:latin typeface="Arial"/>
                <a:ea typeface="ＭＳ ゴシック"/>
                <a:cs typeface="Arial" panose="020B0604020202020204" pitchFamily="34" charset="0"/>
              </a:rPr>
              <a:t> </a:t>
            </a:r>
            <a:r>
              <a:rPr kumimoji="1" lang="en-US" altLang="ja-JP" sz="2100" b="0" i="0" u="none" strike="noStrike" kern="1200" cap="none" spc="0" normalizeH="0" baseline="0" noProof="0" dirty="0">
                <a:ln>
                  <a:noFill/>
                </a:ln>
                <a:solidFill>
                  <a:prstClr val="black"/>
                </a:solidFill>
                <a:effectLst/>
                <a:uLnTx/>
                <a:uFillTx/>
                <a:latin typeface="Arial"/>
                <a:ea typeface="ＭＳ ゴシック"/>
                <a:cs typeface="Arial" panose="020B0604020202020204" pitchFamily="34" charset="0"/>
              </a:rPr>
              <a:t>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Arial"/>
                <a:ea typeface="ＭＳ ゴシック"/>
                <a:cs typeface="Arial" panose="020B0604020202020204" pitchFamily="34" charset="0"/>
              </a:rPr>
              <a:t>・</a:t>
            </a:r>
            <a:r>
              <a:rPr kumimoji="1" lang="en-US" altLang="ja-JP" sz="2100" b="0" i="0" u="none" strike="noStrike" kern="1200" cap="none" spc="0" normalizeH="0" baseline="0" noProof="0" dirty="0">
                <a:ln>
                  <a:noFill/>
                </a:ln>
                <a:solidFill>
                  <a:prstClr val="black"/>
                </a:solidFill>
                <a:effectLst/>
                <a:uLnTx/>
                <a:uFillTx/>
                <a:latin typeface="Arial"/>
                <a:ea typeface="ＭＳ ゴシック"/>
                <a:cs typeface="Arial" panose="020B0604020202020204" pitchFamily="34" charset="0"/>
              </a:rPr>
              <a:t>7.6</a:t>
            </a:r>
            <a:r>
              <a:rPr kumimoji="1" lang="ja-JP" altLang="en-US" sz="2100" b="0" i="0" u="none" strike="noStrike" kern="1200" cap="none" spc="0" normalizeH="0" baseline="0" noProof="0" dirty="0">
                <a:ln>
                  <a:noFill/>
                </a:ln>
                <a:solidFill>
                  <a:prstClr val="black"/>
                </a:solidFill>
                <a:effectLst/>
                <a:uLnTx/>
                <a:uFillTx/>
                <a:latin typeface="Arial"/>
                <a:ea typeface="ＭＳ ゴシック"/>
                <a:cs typeface="Arial" panose="020B0604020202020204" pitchFamily="34" charset="0"/>
              </a:rPr>
              <a:t> </a:t>
            </a:r>
            <a:r>
              <a:rPr kumimoji="1" lang="en-US" altLang="ja-JP" sz="2100" b="0" i="0" u="none" strike="noStrike" kern="1200" cap="none" spc="0" normalizeH="0" baseline="0" noProof="0" dirty="0">
                <a:ln>
                  <a:noFill/>
                </a:ln>
                <a:solidFill>
                  <a:prstClr val="black"/>
                </a:solidFill>
                <a:effectLst/>
                <a:uLnTx/>
                <a:uFillTx/>
                <a:latin typeface="Arial"/>
                <a:ea typeface="ＭＳ ゴシック"/>
                <a:cs typeface="Arial" panose="020B0604020202020204" pitchFamily="34" charset="0"/>
              </a:rPr>
              <a:t>magnitude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Arial"/>
                <a:ea typeface="ＭＳ ゴシック"/>
                <a:cs typeface="Arial" panose="020B0604020202020204" pitchFamily="34" charset="0"/>
              </a:rPr>
              <a:t>・</a:t>
            </a:r>
            <a:r>
              <a:rPr kumimoji="1" lang="en-US" altLang="ja-JP" sz="2100" b="0" i="0" u="none" strike="noStrike" kern="1200" cap="none" spc="0" normalizeH="0" baseline="0" noProof="0" dirty="0">
                <a:ln>
                  <a:noFill/>
                </a:ln>
                <a:solidFill>
                  <a:prstClr val="black"/>
                </a:solidFill>
                <a:effectLst/>
                <a:uLnTx/>
                <a:uFillTx/>
                <a:latin typeface="Arial"/>
                <a:ea typeface="ＭＳ ゴシック"/>
                <a:cs typeface="Arial" panose="020B0604020202020204" pitchFamily="34" charset="0"/>
              </a:rPr>
              <a:t>240 dead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Arial"/>
                <a:ea typeface="ＭＳ ゴシック"/>
                <a:cs typeface="Arial" panose="020B0604020202020204" pitchFamily="34" charset="0"/>
              </a:rPr>
              <a:t>・</a:t>
            </a:r>
            <a:r>
              <a:rPr kumimoji="1" lang="en-US" altLang="ja-JP" sz="2100" b="0" i="0" u="none" strike="noStrike" kern="1200" cap="none" spc="0" normalizeH="0" baseline="0" noProof="0" dirty="0">
                <a:ln>
                  <a:noFill/>
                </a:ln>
                <a:solidFill>
                  <a:prstClr val="black"/>
                </a:solidFill>
                <a:effectLst/>
                <a:uLnTx/>
                <a:uFillTx/>
                <a:latin typeface="Arial"/>
                <a:ea typeface="ＭＳ ゴシック"/>
                <a:cs typeface="Arial" panose="020B0604020202020204" pitchFamily="34" charset="0"/>
              </a:rPr>
              <a:t>1300 injured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Arial"/>
                <a:ea typeface="ＭＳ ゴシック"/>
                <a:cs typeface="Arial" panose="020B0604020202020204" pitchFamily="34" charset="0"/>
              </a:rPr>
              <a:t>・</a:t>
            </a:r>
            <a:r>
              <a:rPr kumimoji="1" lang="en-US" altLang="ja-JP" sz="2100" b="0" i="0" u="none" strike="noStrike" kern="1200" cap="none" spc="0" normalizeH="0" baseline="0" noProof="0" dirty="0">
                <a:ln>
                  <a:noFill/>
                </a:ln>
                <a:solidFill>
                  <a:prstClr val="black"/>
                </a:solidFill>
                <a:effectLst/>
                <a:uLnTx/>
                <a:uFillTx/>
                <a:latin typeface="Arial"/>
                <a:ea typeface="ＭＳ ゴシック"/>
                <a:cs typeface="Arial" panose="020B0604020202020204" pitchFamily="34" charset="0"/>
              </a:rPr>
              <a:t>Over 30,000 evacuees</a:t>
            </a:r>
          </a:p>
        </p:txBody>
      </p:sp>
      <p:pic>
        <p:nvPicPr>
          <p:cNvPr id="18" name="図 17">
            <a:extLst>
              <a:ext uri="{FF2B5EF4-FFF2-40B4-BE49-F238E27FC236}">
                <a16:creationId xmlns:a16="http://schemas.microsoft.com/office/drawing/2014/main" id="{582BC7CE-F0BE-453F-A89A-52F2156981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0486" y="4356586"/>
            <a:ext cx="2883027" cy="1920240"/>
          </a:xfrm>
          <a:prstGeom prst="rect">
            <a:avLst/>
          </a:prstGeom>
        </p:spPr>
      </p:pic>
      <p:pic>
        <p:nvPicPr>
          <p:cNvPr id="20" name="図 19">
            <a:extLst>
              <a:ext uri="{FF2B5EF4-FFF2-40B4-BE49-F238E27FC236}">
                <a16:creationId xmlns:a16="http://schemas.microsoft.com/office/drawing/2014/main" id="{48765C1B-07FA-4414-97C1-4352B87CCD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1059" y="4356667"/>
            <a:ext cx="2883027" cy="1920240"/>
          </a:xfrm>
          <a:prstGeom prst="rect">
            <a:avLst/>
          </a:prstGeom>
        </p:spPr>
      </p:pic>
      <p:pic>
        <p:nvPicPr>
          <p:cNvPr id="9" name="図 8">
            <a:extLst>
              <a:ext uri="{FF2B5EF4-FFF2-40B4-BE49-F238E27FC236}">
                <a16:creationId xmlns:a16="http://schemas.microsoft.com/office/drawing/2014/main" id="{7A8F3A58-E7BD-4A5F-A957-E87E39DBCD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596" y="4366192"/>
            <a:ext cx="2880360" cy="1920240"/>
          </a:xfrm>
          <a:prstGeom prst="rect">
            <a:avLst/>
          </a:prstGeom>
        </p:spPr>
      </p:pic>
      <p:sp>
        <p:nvSpPr>
          <p:cNvPr id="25" name="テキスト ボックス 24">
            <a:extLst>
              <a:ext uri="{FF2B5EF4-FFF2-40B4-BE49-F238E27FC236}">
                <a16:creationId xmlns:a16="http://schemas.microsoft.com/office/drawing/2014/main" id="{125F186E-A781-4289-82BF-044E52C429C7}"/>
              </a:ext>
            </a:extLst>
          </p:cNvPr>
          <p:cNvSpPr txBox="1"/>
          <p:nvPr/>
        </p:nvSpPr>
        <p:spPr>
          <a:xfrm>
            <a:off x="1353802" y="3599432"/>
            <a:ext cx="86139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a:ea typeface="ＭＳ ゴシック"/>
                <a:cs typeface="Arial" panose="020B0604020202020204" pitchFamily="34" charset="0"/>
              </a:rPr>
              <a:t>Disaster Relief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a:ea typeface="ＭＳ ゴシック"/>
                <a:cs typeface="Arial" panose="020B0604020202020204" pitchFamily="34" charset="0"/>
              </a:rPr>
              <a:t>         by Japan Joint Task Forces (max 14,000 personnel)</a:t>
            </a:r>
          </a:p>
        </p:txBody>
      </p:sp>
      <p:pic>
        <p:nvPicPr>
          <p:cNvPr id="7" name="図 6">
            <a:extLst>
              <a:ext uri="{FF2B5EF4-FFF2-40B4-BE49-F238E27FC236}">
                <a16:creationId xmlns:a16="http://schemas.microsoft.com/office/drawing/2014/main" id="{B66ADFD9-E8F3-4665-AF8A-51A29B379DD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49"/>
          <a:stretch/>
        </p:blipFill>
        <p:spPr>
          <a:xfrm>
            <a:off x="2955241" y="986815"/>
            <a:ext cx="2938060" cy="2108087"/>
          </a:xfrm>
          <a:prstGeom prst="rect">
            <a:avLst/>
          </a:prstGeom>
        </p:spPr>
      </p:pic>
      <p:pic>
        <p:nvPicPr>
          <p:cNvPr id="8" name="図 7">
            <a:extLst>
              <a:ext uri="{FF2B5EF4-FFF2-40B4-BE49-F238E27FC236}">
                <a16:creationId xmlns:a16="http://schemas.microsoft.com/office/drawing/2014/main" id="{AB225640-C864-4373-95D2-DED6543DEA5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2396" r="37310" b="22610"/>
          <a:stretch/>
        </p:blipFill>
        <p:spPr>
          <a:xfrm>
            <a:off x="409780" y="986815"/>
            <a:ext cx="2403099" cy="2108087"/>
          </a:xfrm>
          <a:prstGeom prst="rect">
            <a:avLst/>
          </a:prstGeom>
        </p:spPr>
      </p:pic>
      <p:sp>
        <p:nvSpPr>
          <p:cNvPr id="22" name="角丸四角形 36">
            <a:extLst>
              <a:ext uri="{FF2B5EF4-FFF2-40B4-BE49-F238E27FC236}">
                <a16:creationId xmlns:a16="http://schemas.microsoft.com/office/drawing/2014/main" id="{12106597-F30D-4077-BFF1-F8CD91DE4A86}"/>
              </a:ext>
            </a:extLst>
          </p:cNvPr>
          <p:cNvSpPr/>
          <p:nvPr/>
        </p:nvSpPr>
        <p:spPr>
          <a:xfrm>
            <a:off x="568014" y="6297623"/>
            <a:ext cx="2086629" cy="246194"/>
          </a:xfrm>
          <a:prstGeom prst="roundRect">
            <a:avLst/>
          </a:prstGeom>
          <a:solidFill>
            <a:srgbClr val="FFFFCC"/>
          </a:solidFill>
          <a:ln>
            <a:solidFill>
              <a:schemeClr val="bg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wrap="none" lIns="28315" tIns="28315" rIns="28315" bIns="28315" rtlCol="0" anchor="ctr"/>
          <a:lstStyle/>
          <a:p>
            <a:pPr marL="0" marR="0" lvl="0" indent="0" algn="ctr" defTabSz="359627" rtl="0" eaLnBrk="1" fontAlgn="base" latinLnBrk="0" hangingPunct="1">
              <a:lnSpc>
                <a:spcPts val="1500"/>
              </a:lnSpc>
              <a:spcBef>
                <a:spcPct val="0"/>
              </a:spcBef>
              <a:spcAft>
                <a:spcPct val="0"/>
              </a:spcAft>
              <a:buClrTx/>
              <a:buSzTx/>
              <a:buFontTx/>
              <a:buNone/>
              <a:tabLst/>
              <a:defRPr/>
            </a:pPr>
            <a:r>
              <a:rPr kumimoji="1" lang="en-US" altLang="ja-JP" sz="1300" b="0" i="0" u="none" strike="noStrike" kern="1200" cap="none" spc="0" normalizeH="0" baseline="0" noProof="0" dirty="0">
                <a:ln>
                  <a:noFill/>
                </a:ln>
                <a:solidFill>
                  <a:prstClr val="black"/>
                </a:solidFill>
                <a:effectLst/>
                <a:uLnTx/>
                <a:uFillTx/>
                <a:latin typeface="Arial"/>
                <a:ea typeface="ＭＳ ゴシック" panose="020B0609070205080204" pitchFamily="49" charset="-128"/>
                <a:cs typeface="+mn-cs"/>
              </a:rPr>
              <a:t>Life-Saving Operation</a:t>
            </a:r>
          </a:p>
        </p:txBody>
      </p:sp>
      <p:sp>
        <p:nvSpPr>
          <p:cNvPr id="24" name="角丸四角形 36">
            <a:extLst>
              <a:ext uri="{FF2B5EF4-FFF2-40B4-BE49-F238E27FC236}">
                <a16:creationId xmlns:a16="http://schemas.microsoft.com/office/drawing/2014/main" id="{205D5E98-DBA1-418C-9EE7-4C48EBA2C3E9}"/>
              </a:ext>
            </a:extLst>
          </p:cNvPr>
          <p:cNvSpPr/>
          <p:nvPr/>
        </p:nvSpPr>
        <p:spPr>
          <a:xfrm>
            <a:off x="3512027" y="6297623"/>
            <a:ext cx="2086629" cy="246194"/>
          </a:xfrm>
          <a:prstGeom prst="roundRect">
            <a:avLst/>
          </a:prstGeom>
          <a:solidFill>
            <a:srgbClr val="FFFFCC"/>
          </a:solidFill>
          <a:ln>
            <a:solidFill>
              <a:schemeClr val="bg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wrap="none" lIns="28315" tIns="28315" rIns="28315" bIns="28315" rtlCol="0" anchor="ctr"/>
          <a:lstStyle/>
          <a:p>
            <a:pPr marL="0" marR="0" lvl="0" indent="0" algn="ctr" defTabSz="359627" rtl="0" eaLnBrk="1" fontAlgn="base" latinLnBrk="0" hangingPunct="1">
              <a:lnSpc>
                <a:spcPts val="1500"/>
              </a:lnSpc>
              <a:spcBef>
                <a:spcPct val="0"/>
              </a:spcBef>
              <a:spcAft>
                <a:spcPct val="0"/>
              </a:spcAft>
              <a:buClrTx/>
              <a:buSzTx/>
              <a:buFontTx/>
              <a:buNone/>
              <a:tabLst/>
              <a:defRPr/>
            </a:pPr>
            <a:r>
              <a:rPr kumimoji="1" lang="en-US" altLang="ja-JP" sz="1300" b="0" i="0" u="none" strike="noStrike" kern="1200" cap="none" spc="0" normalizeH="0" baseline="0" noProof="0" dirty="0">
                <a:ln>
                  <a:noFill/>
                </a:ln>
                <a:solidFill>
                  <a:prstClr val="black"/>
                </a:solidFill>
                <a:effectLst/>
                <a:uLnTx/>
                <a:uFillTx/>
                <a:latin typeface="Arial"/>
                <a:ea typeface="ＭＳ ゴシック" panose="020B0609070205080204" pitchFamily="49" charset="-128"/>
                <a:cs typeface="+mn-cs"/>
              </a:rPr>
              <a:t>Supply Transportation</a:t>
            </a:r>
          </a:p>
        </p:txBody>
      </p:sp>
      <p:sp>
        <p:nvSpPr>
          <p:cNvPr id="27" name="角丸四角形 36">
            <a:extLst>
              <a:ext uri="{FF2B5EF4-FFF2-40B4-BE49-F238E27FC236}">
                <a16:creationId xmlns:a16="http://schemas.microsoft.com/office/drawing/2014/main" id="{C5934C8A-20EF-45CA-BEE1-CA73D89B5BF2}"/>
              </a:ext>
            </a:extLst>
          </p:cNvPr>
          <p:cNvSpPr/>
          <p:nvPr/>
        </p:nvSpPr>
        <p:spPr>
          <a:xfrm>
            <a:off x="6529257" y="6297623"/>
            <a:ext cx="2086629" cy="246194"/>
          </a:xfrm>
          <a:prstGeom prst="roundRect">
            <a:avLst/>
          </a:prstGeom>
          <a:solidFill>
            <a:srgbClr val="FFFFCC"/>
          </a:solidFill>
          <a:ln>
            <a:solidFill>
              <a:schemeClr val="bg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wrap="none" lIns="28315" tIns="28315" rIns="28315" bIns="28315" rtlCol="0" anchor="ctr"/>
          <a:lstStyle/>
          <a:p>
            <a:pPr marL="0" marR="0" lvl="0" indent="0" algn="ctr" defTabSz="359627" rtl="0" eaLnBrk="1" fontAlgn="base" latinLnBrk="0" hangingPunct="1">
              <a:lnSpc>
                <a:spcPts val="1500"/>
              </a:lnSpc>
              <a:spcBef>
                <a:spcPct val="0"/>
              </a:spcBef>
              <a:spcAft>
                <a:spcPct val="0"/>
              </a:spcAft>
              <a:buClrTx/>
              <a:buSzTx/>
              <a:buFontTx/>
              <a:buNone/>
              <a:tabLst/>
              <a:defRPr/>
            </a:pPr>
            <a:r>
              <a:rPr kumimoji="1" lang="en-US" altLang="ja-JP" sz="1300" b="0" i="0" u="none" strike="noStrike" kern="1200" cap="none" spc="0" normalizeH="0" baseline="0" noProof="0" dirty="0">
                <a:ln>
                  <a:noFill/>
                </a:ln>
                <a:solidFill>
                  <a:prstClr val="black"/>
                </a:solidFill>
                <a:effectLst/>
                <a:uLnTx/>
                <a:uFillTx/>
                <a:latin typeface="Arial"/>
                <a:ea typeface="ＭＳ ゴシック" panose="020B0609070205080204" pitchFamily="49" charset="-128"/>
                <a:cs typeface="+mn-cs"/>
              </a:rPr>
              <a:t>Serving Hot Meals</a:t>
            </a:r>
          </a:p>
        </p:txBody>
      </p:sp>
    </p:spTree>
    <p:extLst>
      <p:ext uri="{BB962C8B-B14F-4D97-AF65-F5344CB8AC3E}">
        <p14:creationId xmlns:p14="http://schemas.microsoft.com/office/powerpoint/2010/main" val="2114146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1D45DC07-F057-4959-B07A-13C09552CF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0069" y="1173520"/>
            <a:ext cx="2895600" cy="2180749"/>
          </a:xfrm>
          <a:prstGeom prst="rect">
            <a:avLst/>
          </a:prstGeom>
        </p:spPr>
      </p:pic>
      <p:pic>
        <p:nvPicPr>
          <p:cNvPr id="10" name="図 9">
            <a:extLst>
              <a:ext uri="{FF2B5EF4-FFF2-40B4-BE49-F238E27FC236}">
                <a16:creationId xmlns:a16="http://schemas.microsoft.com/office/drawing/2014/main" id="{2DE7D2E1-4F50-416F-B08A-786E0C4645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869"/>
          <a:stretch/>
        </p:blipFill>
        <p:spPr>
          <a:xfrm>
            <a:off x="144987" y="3531816"/>
            <a:ext cx="2880360" cy="2033484"/>
          </a:xfrm>
          <a:prstGeom prst="rect">
            <a:avLst/>
          </a:prstGeom>
        </p:spPr>
      </p:pic>
      <p:sp>
        <p:nvSpPr>
          <p:cNvPr id="4" name="スライド番号プレースホルダー 3"/>
          <p:cNvSpPr>
            <a:spLocks noGrp="1"/>
          </p:cNvSpPr>
          <p:nvPr>
            <p:ph type="sldNum" sz="quarter" idx="12"/>
          </p:nvPr>
        </p:nvSpPr>
        <p:spPr>
          <a:xfrm>
            <a:off x="6921771" y="644941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E332C-C23D-484E-988F-D9F26DC8245F}" type="slidenum">
              <a:rPr kumimoji="1" lang="ja-JP" altLang="en-US" sz="1200" b="0" i="0" u="none" strike="noStrike" kern="1200" cap="none" spc="0" normalizeH="0" baseline="0" noProof="0" smtClean="0">
                <a:ln>
                  <a:noFill/>
                </a:ln>
                <a:solidFill>
                  <a:prstClr val="black">
                    <a:tint val="75000"/>
                  </a:prstClr>
                </a:solidFill>
                <a:effectLst/>
                <a:uLnTx/>
                <a:uFillTx/>
                <a:latin typeface="HGPｺﾞｼｯｸM" panose="020B0600000000000000" pitchFamily="50" charset="-128"/>
                <a:ea typeface="HGPｺﾞｼｯｸM" panose="020B06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dirty="0">
              <a:ln>
                <a:noFill/>
              </a:ln>
              <a:solidFill>
                <a:prstClr val="black">
                  <a:tint val="75000"/>
                </a:prstClr>
              </a:solidFill>
              <a:effectLst/>
              <a:uLnTx/>
              <a:uFillTx/>
              <a:latin typeface="HGPｺﾞｼｯｸM" panose="020B0600000000000000" pitchFamily="50" charset="-128"/>
              <a:ea typeface="HGPｺﾞｼｯｸM" panose="020B0600000000000000" pitchFamily="50" charset="-128"/>
              <a:cs typeface="+mn-cs"/>
            </a:endParaRPr>
          </a:p>
        </p:txBody>
      </p:sp>
      <p:sp>
        <p:nvSpPr>
          <p:cNvPr id="5" name="正方形/長方形 4">
            <a:extLst>
              <a:ext uri="{FF2B5EF4-FFF2-40B4-BE49-F238E27FC236}">
                <a16:creationId xmlns:a16="http://schemas.microsoft.com/office/drawing/2014/main" id="{4D5E9FD7-E488-4530-A05D-5F0CF2B2E5E7}"/>
              </a:ext>
            </a:extLst>
          </p:cNvPr>
          <p:cNvSpPr/>
          <p:nvPr/>
        </p:nvSpPr>
        <p:spPr>
          <a:xfrm>
            <a:off x="80771" y="87190"/>
            <a:ext cx="8970059" cy="459316"/>
          </a:xfrm>
          <a:prstGeom prst="rect">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500" b="0" i="0" u="none" strike="noStrike" kern="1200" cap="none" spc="0" normalizeH="0" baseline="0" noProof="0" dirty="0">
              <a:ln>
                <a:noFill/>
              </a:ln>
              <a:solidFill>
                <a:prstClr val="black"/>
              </a:solidFill>
              <a:effectLst/>
              <a:uLnTx/>
              <a:uFillTx/>
              <a:latin typeface="ＭＳ ゴシック"/>
              <a:ea typeface="ＭＳ ゴシック"/>
              <a:cs typeface="+mn-cs"/>
            </a:endParaRPr>
          </a:p>
        </p:txBody>
      </p:sp>
      <p:sp>
        <p:nvSpPr>
          <p:cNvPr id="32" name="スライド番号プレースホルダー 3">
            <a:extLst>
              <a:ext uri="{FF2B5EF4-FFF2-40B4-BE49-F238E27FC236}">
                <a16:creationId xmlns:a16="http://schemas.microsoft.com/office/drawing/2014/main" id="{C3EF60BA-909C-4FE1-A902-8689DD677308}"/>
              </a:ext>
            </a:extLst>
          </p:cNvPr>
          <p:cNvSpPr txBox="1">
            <a:spLocks/>
          </p:cNvSpPr>
          <p:nvPr/>
        </p:nvSpPr>
        <p:spPr>
          <a:xfrm>
            <a:off x="6921771" y="6449418"/>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1E332C-C23D-484E-988F-D9F26DC8245F}" type="slidenum">
              <a:rPr kumimoji="1" lang="ja-JP" altLang="en-US" sz="1200" b="0" i="0" u="none" strike="noStrike" kern="1200" cap="none" spc="0" normalizeH="0" baseline="0" noProof="0" smtClean="0">
                <a:ln>
                  <a:noFill/>
                </a:ln>
                <a:solidFill>
                  <a:prstClr val="black">
                    <a:tint val="75000"/>
                  </a:prstClr>
                </a:solidFill>
                <a:effectLst/>
                <a:uLnTx/>
                <a:uFillTx/>
                <a:latin typeface="HGPｺﾞｼｯｸM" panose="020B0600000000000000" pitchFamily="50" charset="-128"/>
                <a:ea typeface="HGPｺﾞｼｯｸM" panose="020B06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dirty="0">
              <a:ln>
                <a:noFill/>
              </a:ln>
              <a:solidFill>
                <a:prstClr val="black">
                  <a:tint val="75000"/>
                </a:prstClr>
              </a:solidFill>
              <a:effectLst/>
              <a:uLnTx/>
              <a:uFillTx/>
              <a:latin typeface="HGPｺﾞｼｯｸM" panose="020B0600000000000000" pitchFamily="50" charset="-128"/>
              <a:ea typeface="HGPｺﾞｼｯｸM" panose="020B0600000000000000" pitchFamily="50" charset="-128"/>
              <a:cs typeface="+mn-cs"/>
            </a:endParaRPr>
          </a:p>
        </p:txBody>
      </p:sp>
      <p:sp>
        <p:nvSpPr>
          <p:cNvPr id="40" name="角丸四角形 202">
            <a:extLst>
              <a:ext uri="{FF2B5EF4-FFF2-40B4-BE49-F238E27FC236}">
                <a16:creationId xmlns:a16="http://schemas.microsoft.com/office/drawing/2014/main" id="{185FC4B5-E9A1-462D-A675-F2A478F13C41}"/>
              </a:ext>
            </a:extLst>
          </p:cNvPr>
          <p:cNvSpPr/>
          <p:nvPr/>
        </p:nvSpPr>
        <p:spPr>
          <a:xfrm>
            <a:off x="1451113" y="212242"/>
            <a:ext cx="6241774" cy="470395"/>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Arial"/>
                <a:ea typeface="ＭＳ ゴシック" pitchFamily="49" charset="-128"/>
                <a:cs typeface="+mn-cs"/>
              </a:rPr>
              <a:t>ＨＡ／ＤＲ（</a:t>
            </a:r>
            <a:r>
              <a:rPr kumimoji="1" lang="en-US" altLang="ja-JP" sz="2600" b="0" i="0" u="none" strike="noStrike" kern="1200" cap="none" spc="0" normalizeH="0" baseline="0" noProof="0" dirty="0">
                <a:ln>
                  <a:noFill/>
                </a:ln>
                <a:solidFill>
                  <a:prstClr val="black"/>
                </a:solidFill>
                <a:effectLst/>
                <a:uLnTx/>
                <a:uFillTx/>
                <a:latin typeface="Arial"/>
                <a:ea typeface="ＭＳ ゴシック" pitchFamily="49" charset="-128"/>
                <a:cs typeface="+mn-cs"/>
              </a:rPr>
              <a:t>Medical</a:t>
            </a:r>
            <a:r>
              <a:rPr kumimoji="1" lang="ja-JP" altLang="en-US" sz="2600" b="0" i="0" u="none" strike="noStrike" kern="1200" cap="none" spc="0" normalizeH="0" baseline="0" noProof="0" dirty="0">
                <a:ln>
                  <a:noFill/>
                </a:ln>
                <a:solidFill>
                  <a:prstClr val="black"/>
                </a:solidFill>
                <a:effectLst/>
                <a:uLnTx/>
                <a:uFillTx/>
                <a:latin typeface="Arial"/>
                <a:ea typeface="ＭＳ ゴシック" pitchFamily="49" charset="-128"/>
                <a:cs typeface="+mn-cs"/>
              </a:rPr>
              <a:t>）</a:t>
            </a:r>
            <a:endParaRPr kumimoji="1" lang="ja-JP" altLang="ja-JP" sz="2600" b="0" i="0" u="none" strike="noStrike" kern="1200" cap="none" spc="0" normalizeH="0" baseline="0" noProof="0" dirty="0">
              <a:ln>
                <a:noFill/>
              </a:ln>
              <a:solidFill>
                <a:prstClr val="black"/>
              </a:solidFill>
              <a:effectLst/>
              <a:uLnTx/>
              <a:uFillTx/>
              <a:latin typeface="Arial"/>
              <a:ea typeface="ＭＳ ゴシック" pitchFamily="49" charset="-128"/>
              <a:cs typeface="+mn-cs"/>
            </a:endParaRPr>
          </a:p>
        </p:txBody>
      </p:sp>
      <p:pic>
        <p:nvPicPr>
          <p:cNvPr id="23" name="Picture 2" descr="D:\Users\A12Z4194\AppData\Local\Microsoft\Windows\Temporary Internet Files\Content.Outlook\Z1LSWXAJ\丸 (2).png">
            <a:extLst>
              <a:ext uri="{FF2B5EF4-FFF2-40B4-BE49-F238E27FC236}">
                <a16:creationId xmlns:a16="http://schemas.microsoft.com/office/drawing/2014/main" id="{C032D54D-03B8-4988-B313-CD76116F8576}"/>
              </a:ext>
            </a:extLst>
          </p:cNvPr>
          <p:cNvPicPr>
            <a:picLocks noChangeAspect="1" noChangeArrowheads="1"/>
          </p:cNvPicPr>
          <p:nvPr/>
        </p:nvPicPr>
        <p:blipFill>
          <a:blip r:embed="rId5"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80771" y="85972"/>
            <a:ext cx="638657" cy="638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object 6">
            <a:extLst>
              <a:ext uri="{FF2B5EF4-FFF2-40B4-BE49-F238E27FC236}">
                <a16:creationId xmlns:a16="http://schemas.microsoft.com/office/drawing/2014/main" id="{58084C59-2C55-4629-AACF-76241D57BA35}"/>
              </a:ext>
            </a:extLst>
          </p:cNvPr>
          <p:cNvPicPr/>
          <p:nvPr/>
        </p:nvPicPr>
        <p:blipFill>
          <a:blip r:embed="rId6" cstate="print"/>
          <a:stretch>
            <a:fillRect/>
          </a:stretch>
        </p:blipFill>
        <p:spPr>
          <a:xfrm>
            <a:off x="4106164" y="6659879"/>
            <a:ext cx="914908" cy="91439"/>
          </a:xfrm>
          <a:prstGeom prst="rect">
            <a:avLst/>
          </a:prstGeom>
        </p:spPr>
      </p:pic>
      <p:pic>
        <p:nvPicPr>
          <p:cNvPr id="17" name="図 16">
            <a:extLst>
              <a:ext uri="{FF2B5EF4-FFF2-40B4-BE49-F238E27FC236}">
                <a16:creationId xmlns:a16="http://schemas.microsoft.com/office/drawing/2014/main" id="{D44EC8BF-E88A-4028-979B-D78D0D9F85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7960" y="1173520"/>
            <a:ext cx="2880360" cy="2160270"/>
          </a:xfrm>
          <a:prstGeom prst="rect">
            <a:avLst/>
          </a:prstGeom>
        </p:spPr>
      </p:pic>
      <p:pic>
        <p:nvPicPr>
          <p:cNvPr id="19" name="図 18">
            <a:extLst>
              <a:ext uri="{FF2B5EF4-FFF2-40B4-BE49-F238E27FC236}">
                <a16:creationId xmlns:a16="http://schemas.microsoft.com/office/drawing/2014/main" id="{78CE03F9-59D2-41FD-BA6B-53BA272284E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390" b="21745"/>
          <a:stretch/>
        </p:blipFill>
        <p:spPr>
          <a:xfrm>
            <a:off x="6098114" y="3531816"/>
            <a:ext cx="2777490" cy="2134909"/>
          </a:xfrm>
          <a:prstGeom prst="rect">
            <a:avLst/>
          </a:prstGeom>
        </p:spPr>
      </p:pic>
      <p:pic>
        <p:nvPicPr>
          <p:cNvPr id="24" name="図 23">
            <a:extLst>
              <a:ext uri="{FF2B5EF4-FFF2-40B4-BE49-F238E27FC236}">
                <a16:creationId xmlns:a16="http://schemas.microsoft.com/office/drawing/2014/main" id="{5756AE8B-A76A-41F0-86C4-9F39CB15828A}"/>
              </a:ext>
            </a:extLst>
          </p:cNvPr>
          <p:cNvPicPr>
            <a:picLocks noChangeAspect="1"/>
          </p:cNvPicPr>
          <p:nvPr/>
        </p:nvPicPr>
        <p:blipFill rotWithShape="1">
          <a:blip r:embed="rId9">
            <a:extLst>
              <a:ext uri="{28A0092B-C50C-407E-A947-70E740481C1C}">
                <a14:useLocalDpi xmlns:a14="http://schemas.microsoft.com/office/drawing/2010/main" val="0"/>
              </a:ext>
            </a:extLst>
          </a:blip>
          <a:srcRect l="9399" b="10524"/>
          <a:stretch/>
        </p:blipFill>
        <p:spPr>
          <a:xfrm>
            <a:off x="6148224" y="1203812"/>
            <a:ext cx="2847816" cy="2134909"/>
          </a:xfrm>
          <a:prstGeom prst="rect">
            <a:avLst/>
          </a:prstGeom>
        </p:spPr>
      </p:pic>
      <p:pic>
        <p:nvPicPr>
          <p:cNvPr id="27" name="図 26">
            <a:extLst>
              <a:ext uri="{FF2B5EF4-FFF2-40B4-BE49-F238E27FC236}">
                <a16:creationId xmlns:a16="http://schemas.microsoft.com/office/drawing/2014/main" id="{F0BAA3FB-4D48-46CB-8489-6E5D3869BE4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4629"/>
          <a:stretch/>
        </p:blipFill>
        <p:spPr>
          <a:xfrm>
            <a:off x="3120058" y="3531816"/>
            <a:ext cx="2834228" cy="2057400"/>
          </a:xfrm>
          <a:prstGeom prst="rect">
            <a:avLst/>
          </a:prstGeom>
        </p:spPr>
      </p:pic>
      <p:sp>
        <p:nvSpPr>
          <p:cNvPr id="30" name="角丸四角形 36">
            <a:extLst>
              <a:ext uri="{FF2B5EF4-FFF2-40B4-BE49-F238E27FC236}">
                <a16:creationId xmlns:a16="http://schemas.microsoft.com/office/drawing/2014/main" id="{12DC3D4D-A1FC-49A9-A67B-5F35C5FEFD8B}"/>
              </a:ext>
            </a:extLst>
          </p:cNvPr>
          <p:cNvSpPr/>
          <p:nvPr/>
        </p:nvSpPr>
        <p:spPr>
          <a:xfrm>
            <a:off x="6092875" y="3536930"/>
            <a:ext cx="2509728" cy="246194"/>
          </a:xfrm>
          <a:prstGeom prst="roundRect">
            <a:avLst/>
          </a:prstGeom>
          <a:solidFill>
            <a:srgbClr val="FFFFCC"/>
          </a:solidFill>
          <a:ln>
            <a:solidFill>
              <a:schemeClr val="bg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wrap="none" lIns="28315" tIns="28315" rIns="28315" bIns="28315" rtlCol="0" anchor="ctr"/>
          <a:lstStyle/>
          <a:p>
            <a:pPr marL="0" marR="0" lvl="0" indent="0" algn="ctr" defTabSz="359627" rtl="0" eaLnBrk="1" fontAlgn="base" latinLnBrk="0" hangingPunct="1">
              <a:lnSpc>
                <a:spcPts val="1500"/>
              </a:lnSpc>
              <a:spcBef>
                <a:spcPct val="0"/>
              </a:spcBef>
              <a:spcAft>
                <a:spcPct val="0"/>
              </a:spcAft>
              <a:buClrTx/>
              <a:buSzTx/>
              <a:buFontTx/>
              <a:buNone/>
              <a:tabLst/>
              <a:defRPr/>
            </a:pPr>
            <a:r>
              <a:rPr kumimoji="1" lang="en-US" altLang="ja-JP" sz="1300" b="0" i="0" u="none" strike="noStrike" kern="1200" cap="none" spc="0" normalizeH="0" baseline="0" noProof="0" dirty="0">
                <a:ln>
                  <a:noFill/>
                </a:ln>
                <a:solidFill>
                  <a:prstClr val="black"/>
                </a:solidFill>
                <a:effectLst/>
                <a:uLnTx/>
                <a:uFillTx/>
                <a:latin typeface="Arial"/>
                <a:ea typeface="ＭＳ ゴシック" panose="020B0609070205080204" pitchFamily="49" charset="-128"/>
                <a:cs typeface="+mn-cs"/>
              </a:rPr>
              <a:t>Reserve Duty for</a:t>
            </a:r>
            <a:r>
              <a:rPr kumimoji="1" lang="ja-JP" altLang="en-US" sz="1300" b="0" i="0" u="none" strike="noStrike" kern="1200" cap="none" spc="0" normalizeH="0" baseline="0" noProof="0" dirty="0">
                <a:ln>
                  <a:noFill/>
                </a:ln>
                <a:solidFill>
                  <a:prstClr val="black"/>
                </a:solidFill>
                <a:effectLst/>
                <a:uLnTx/>
                <a:uFillTx/>
                <a:latin typeface="Arial"/>
                <a:ea typeface="ＭＳ ゴシック" panose="020B0609070205080204" pitchFamily="49" charset="-128"/>
                <a:cs typeface="+mn-cs"/>
              </a:rPr>
              <a:t> </a:t>
            </a:r>
            <a:r>
              <a:rPr kumimoji="1" lang="en-US" altLang="ja-JP" sz="1300" b="0" i="0" u="none" strike="noStrike" kern="1200" cap="none" spc="0" normalizeH="0" baseline="0" noProof="0" dirty="0">
                <a:ln>
                  <a:noFill/>
                </a:ln>
                <a:solidFill>
                  <a:prstClr val="black"/>
                </a:solidFill>
                <a:effectLst/>
                <a:uLnTx/>
                <a:uFillTx/>
                <a:latin typeface="Arial"/>
                <a:ea typeface="ＭＳ ゴシック" panose="020B0609070205080204" pitchFamily="49" charset="-128"/>
                <a:cs typeface="+mn-cs"/>
              </a:rPr>
              <a:t>Disaster</a:t>
            </a:r>
            <a:r>
              <a:rPr kumimoji="1" lang="ja-JP" altLang="en-US" sz="1300" b="0" i="0" u="none" strike="noStrike" kern="1200" cap="none" spc="0" normalizeH="0" baseline="0" noProof="0" dirty="0">
                <a:ln>
                  <a:noFill/>
                </a:ln>
                <a:solidFill>
                  <a:prstClr val="black"/>
                </a:solidFill>
                <a:effectLst/>
                <a:uLnTx/>
                <a:uFillTx/>
                <a:latin typeface="Arial"/>
                <a:ea typeface="ＭＳ ゴシック" panose="020B0609070205080204" pitchFamily="49" charset="-128"/>
                <a:cs typeface="+mn-cs"/>
              </a:rPr>
              <a:t> </a:t>
            </a:r>
            <a:r>
              <a:rPr kumimoji="1" lang="en-US" altLang="ja-JP" sz="1300" b="0" i="0" u="none" strike="noStrike" kern="1200" cap="none" spc="0" normalizeH="0" baseline="0" noProof="0" dirty="0">
                <a:ln>
                  <a:noFill/>
                </a:ln>
                <a:solidFill>
                  <a:prstClr val="black"/>
                </a:solidFill>
                <a:effectLst/>
                <a:uLnTx/>
                <a:uFillTx/>
                <a:latin typeface="Arial"/>
                <a:ea typeface="ＭＳ ゴシック" panose="020B0609070205080204" pitchFamily="49" charset="-128"/>
                <a:cs typeface="+mn-cs"/>
              </a:rPr>
              <a:t>Relief</a:t>
            </a:r>
          </a:p>
        </p:txBody>
      </p:sp>
      <p:sp>
        <p:nvSpPr>
          <p:cNvPr id="31" name="角丸四角形 36">
            <a:extLst>
              <a:ext uri="{FF2B5EF4-FFF2-40B4-BE49-F238E27FC236}">
                <a16:creationId xmlns:a16="http://schemas.microsoft.com/office/drawing/2014/main" id="{5A7FABC8-89E0-486D-B0CD-237188C3BC33}"/>
              </a:ext>
            </a:extLst>
          </p:cNvPr>
          <p:cNvSpPr/>
          <p:nvPr/>
        </p:nvSpPr>
        <p:spPr>
          <a:xfrm>
            <a:off x="3162440" y="3536930"/>
            <a:ext cx="2802356" cy="246194"/>
          </a:xfrm>
          <a:prstGeom prst="roundRect">
            <a:avLst/>
          </a:prstGeom>
          <a:solidFill>
            <a:srgbClr val="FFFFCC"/>
          </a:solidFill>
          <a:ln>
            <a:solidFill>
              <a:schemeClr val="bg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wrap="none" lIns="28315" tIns="28315" rIns="28315" bIns="28315" rtlCol="0" anchor="ctr"/>
          <a:lstStyle/>
          <a:p>
            <a:pPr marL="0" marR="0" lvl="0" indent="0" algn="ctr" defTabSz="359627" rtl="0" eaLnBrk="1" fontAlgn="base" latinLnBrk="0" hangingPunct="1">
              <a:lnSpc>
                <a:spcPts val="1500"/>
              </a:lnSpc>
              <a:spcBef>
                <a:spcPct val="0"/>
              </a:spcBef>
              <a:spcAft>
                <a:spcPct val="0"/>
              </a:spcAft>
              <a:buClrTx/>
              <a:buSzTx/>
              <a:buFontTx/>
              <a:buNone/>
              <a:tabLst/>
              <a:defRPr/>
            </a:pPr>
            <a:r>
              <a:rPr kumimoji="1" lang="en-US" altLang="ja-JP" sz="1300" b="0" i="0" u="none" strike="noStrike" kern="1200" cap="none" spc="0" normalizeH="0" baseline="0" noProof="0" dirty="0">
                <a:ln>
                  <a:noFill/>
                </a:ln>
                <a:solidFill>
                  <a:prstClr val="black"/>
                </a:solidFill>
                <a:effectLst/>
                <a:uLnTx/>
                <a:uFillTx/>
                <a:latin typeface="Arial"/>
                <a:ea typeface="ＭＳ ゴシック" panose="020B0609070205080204" pitchFamily="49" charset="-128"/>
                <a:cs typeface="+mn-cs"/>
              </a:rPr>
              <a:t>Collaboration with</a:t>
            </a:r>
            <a:r>
              <a:rPr kumimoji="1" lang="ja-JP" altLang="en-US" sz="1300" b="0" i="0" u="none" strike="noStrike" kern="1200" cap="none" spc="0" normalizeH="0" baseline="0" noProof="0" dirty="0">
                <a:ln>
                  <a:noFill/>
                </a:ln>
                <a:solidFill>
                  <a:prstClr val="black"/>
                </a:solidFill>
                <a:effectLst/>
                <a:uLnTx/>
                <a:uFillTx/>
                <a:latin typeface="Arial"/>
                <a:ea typeface="ＭＳ ゴシック" panose="020B0609070205080204" pitchFamily="49" charset="-128"/>
                <a:cs typeface="+mn-cs"/>
              </a:rPr>
              <a:t> </a:t>
            </a:r>
            <a:r>
              <a:rPr kumimoji="1" lang="en-US" altLang="ja-JP" sz="1300" b="0" i="0" u="none" strike="noStrike" kern="1200" cap="none" spc="0" normalizeH="0" baseline="0" noProof="0" dirty="0">
                <a:ln>
                  <a:noFill/>
                </a:ln>
                <a:solidFill>
                  <a:prstClr val="black"/>
                </a:solidFill>
                <a:effectLst/>
                <a:uLnTx/>
                <a:uFillTx/>
                <a:latin typeface="Arial"/>
                <a:ea typeface="ＭＳ ゴシック" panose="020B0609070205080204" pitchFamily="49" charset="-128"/>
                <a:cs typeface="+mn-cs"/>
              </a:rPr>
              <a:t>Local</a:t>
            </a:r>
            <a:r>
              <a:rPr kumimoji="1" lang="ja-JP" altLang="en-US" sz="1300" b="0" i="0" u="none" strike="noStrike" kern="1200" cap="none" spc="0" normalizeH="0" baseline="0" noProof="0" dirty="0">
                <a:ln>
                  <a:noFill/>
                </a:ln>
                <a:solidFill>
                  <a:prstClr val="black"/>
                </a:solidFill>
                <a:effectLst/>
                <a:uLnTx/>
                <a:uFillTx/>
                <a:latin typeface="Arial"/>
                <a:ea typeface="ＭＳ ゴシック" panose="020B0609070205080204" pitchFamily="49" charset="-128"/>
                <a:cs typeface="+mn-cs"/>
              </a:rPr>
              <a:t> </a:t>
            </a:r>
            <a:r>
              <a:rPr kumimoji="1" lang="en-US" altLang="ja-JP" sz="1300" b="0" i="0" u="none" strike="noStrike" kern="1200" cap="none" spc="0" normalizeH="0" baseline="0" noProof="0" dirty="0">
                <a:ln>
                  <a:noFill/>
                </a:ln>
                <a:solidFill>
                  <a:prstClr val="black"/>
                </a:solidFill>
                <a:effectLst/>
                <a:uLnTx/>
                <a:uFillTx/>
                <a:latin typeface="Arial"/>
                <a:ea typeface="ＭＳ ゴシック" panose="020B0609070205080204" pitchFamily="49" charset="-128"/>
                <a:cs typeface="+mn-cs"/>
              </a:rPr>
              <a:t>Government</a:t>
            </a:r>
          </a:p>
        </p:txBody>
      </p:sp>
      <p:sp>
        <p:nvSpPr>
          <p:cNvPr id="33" name="角丸四角形 36">
            <a:extLst>
              <a:ext uri="{FF2B5EF4-FFF2-40B4-BE49-F238E27FC236}">
                <a16:creationId xmlns:a16="http://schemas.microsoft.com/office/drawing/2014/main" id="{22EDAA90-C548-4CC7-8973-42F1DC3ED75A}"/>
              </a:ext>
            </a:extLst>
          </p:cNvPr>
          <p:cNvSpPr/>
          <p:nvPr/>
        </p:nvSpPr>
        <p:spPr>
          <a:xfrm>
            <a:off x="6180509" y="1186554"/>
            <a:ext cx="2086629" cy="246194"/>
          </a:xfrm>
          <a:prstGeom prst="roundRect">
            <a:avLst/>
          </a:prstGeom>
          <a:solidFill>
            <a:srgbClr val="FFFFCC"/>
          </a:solidFill>
          <a:ln>
            <a:solidFill>
              <a:schemeClr val="bg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wrap="none" lIns="28315" tIns="28315" rIns="28315" bIns="28315" rtlCol="0" anchor="ctr"/>
          <a:lstStyle/>
          <a:p>
            <a:pPr marL="0" marR="0" lvl="0" indent="0" algn="ctr" defTabSz="359627" rtl="0" eaLnBrk="1" fontAlgn="base" latinLnBrk="0" hangingPunct="1">
              <a:lnSpc>
                <a:spcPts val="1500"/>
              </a:lnSpc>
              <a:spcBef>
                <a:spcPct val="0"/>
              </a:spcBef>
              <a:spcAft>
                <a:spcPct val="0"/>
              </a:spcAft>
              <a:buClrTx/>
              <a:buSzTx/>
              <a:buFontTx/>
              <a:buNone/>
              <a:tabLst/>
              <a:defRPr/>
            </a:pPr>
            <a:r>
              <a:rPr kumimoji="1" lang="en-US" altLang="ja-JP" sz="1300" b="0" i="0" u="none" strike="noStrike" kern="1200" cap="none" spc="0" normalizeH="0" baseline="0" noProof="0" dirty="0">
                <a:ln>
                  <a:noFill/>
                </a:ln>
                <a:solidFill>
                  <a:prstClr val="black"/>
                </a:solidFill>
                <a:effectLst/>
                <a:uLnTx/>
                <a:uFillTx/>
                <a:latin typeface="Arial"/>
                <a:ea typeface="ＭＳ ゴシック" panose="020B0609070205080204" pitchFamily="49" charset="-128"/>
                <a:cs typeface="+mn-cs"/>
              </a:rPr>
              <a:t>Air Evacuation</a:t>
            </a:r>
          </a:p>
        </p:txBody>
      </p:sp>
      <p:sp>
        <p:nvSpPr>
          <p:cNvPr id="34" name="角丸四角形 36">
            <a:extLst>
              <a:ext uri="{FF2B5EF4-FFF2-40B4-BE49-F238E27FC236}">
                <a16:creationId xmlns:a16="http://schemas.microsoft.com/office/drawing/2014/main" id="{E64C904E-A6DE-4A70-AD32-5354C13DD924}"/>
              </a:ext>
            </a:extLst>
          </p:cNvPr>
          <p:cNvSpPr/>
          <p:nvPr/>
        </p:nvSpPr>
        <p:spPr>
          <a:xfrm>
            <a:off x="3170681" y="1186554"/>
            <a:ext cx="2086629" cy="246194"/>
          </a:xfrm>
          <a:prstGeom prst="roundRect">
            <a:avLst/>
          </a:prstGeom>
          <a:solidFill>
            <a:srgbClr val="FFFFCC"/>
          </a:solidFill>
          <a:ln>
            <a:solidFill>
              <a:schemeClr val="bg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wrap="none" lIns="28315" tIns="28315" rIns="28315" bIns="28315" rtlCol="0" anchor="ctr"/>
          <a:lstStyle/>
          <a:p>
            <a:pPr marL="0" marR="0" lvl="0" indent="0" algn="ctr" defTabSz="359627" rtl="0" eaLnBrk="1" fontAlgn="base" latinLnBrk="0" hangingPunct="1">
              <a:lnSpc>
                <a:spcPts val="1500"/>
              </a:lnSpc>
              <a:spcBef>
                <a:spcPct val="0"/>
              </a:spcBef>
              <a:spcAft>
                <a:spcPct val="0"/>
              </a:spcAft>
              <a:buClrTx/>
              <a:buSzTx/>
              <a:buFontTx/>
              <a:buNone/>
              <a:tabLst/>
              <a:defRPr/>
            </a:pPr>
            <a:r>
              <a:rPr kumimoji="1" lang="en-US" altLang="ja-JP" sz="1300" b="0" i="0" u="none" strike="noStrike" kern="1200" cap="none" spc="0" normalizeH="0" baseline="0" noProof="0" dirty="0">
                <a:ln>
                  <a:noFill/>
                </a:ln>
                <a:solidFill>
                  <a:prstClr val="black"/>
                </a:solidFill>
                <a:effectLst/>
                <a:uLnTx/>
                <a:uFillTx/>
                <a:latin typeface="Arial"/>
                <a:ea typeface="ＭＳ ゴシック" panose="020B0609070205080204" pitchFamily="49" charset="-128"/>
                <a:cs typeface="+mn-cs"/>
              </a:rPr>
              <a:t>Mobile Medical Services</a:t>
            </a:r>
          </a:p>
        </p:txBody>
      </p:sp>
      <p:sp>
        <p:nvSpPr>
          <p:cNvPr id="35" name="角丸四角形 36">
            <a:extLst>
              <a:ext uri="{FF2B5EF4-FFF2-40B4-BE49-F238E27FC236}">
                <a16:creationId xmlns:a16="http://schemas.microsoft.com/office/drawing/2014/main" id="{FDAAECBE-9F33-4B26-8D85-77001760B1A7}"/>
              </a:ext>
            </a:extLst>
          </p:cNvPr>
          <p:cNvSpPr/>
          <p:nvPr/>
        </p:nvSpPr>
        <p:spPr>
          <a:xfrm>
            <a:off x="153332" y="1186554"/>
            <a:ext cx="2086629" cy="246194"/>
          </a:xfrm>
          <a:prstGeom prst="roundRect">
            <a:avLst/>
          </a:prstGeom>
          <a:solidFill>
            <a:srgbClr val="FFFFCC"/>
          </a:solidFill>
          <a:ln>
            <a:solidFill>
              <a:schemeClr val="bg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wrap="none" lIns="28315" tIns="28315" rIns="28315" bIns="28315" rtlCol="0" anchor="ctr"/>
          <a:lstStyle/>
          <a:p>
            <a:pPr marL="0" marR="0" lvl="0" indent="0" algn="ctr" defTabSz="359627" rtl="0" eaLnBrk="1" fontAlgn="base" latinLnBrk="0" hangingPunct="1">
              <a:lnSpc>
                <a:spcPts val="1500"/>
              </a:lnSpc>
              <a:spcBef>
                <a:spcPct val="0"/>
              </a:spcBef>
              <a:spcAft>
                <a:spcPct val="0"/>
              </a:spcAft>
              <a:buClrTx/>
              <a:buSzTx/>
              <a:buFontTx/>
              <a:buNone/>
              <a:tabLst/>
              <a:defRPr/>
            </a:pPr>
            <a:r>
              <a:rPr kumimoji="1" lang="en-US" altLang="ja-JP" sz="1300" b="0" i="0" u="none" strike="noStrike" kern="1200" cap="none" spc="0" normalizeH="0" baseline="0" noProof="0" dirty="0">
                <a:ln>
                  <a:noFill/>
                </a:ln>
                <a:solidFill>
                  <a:prstClr val="black"/>
                </a:solidFill>
                <a:effectLst/>
                <a:uLnTx/>
                <a:uFillTx/>
                <a:latin typeface="Arial"/>
                <a:ea typeface="ＭＳ ゴシック" panose="020B0609070205080204" pitchFamily="49" charset="-128"/>
                <a:cs typeface="+mn-cs"/>
              </a:rPr>
              <a:t>Life-Saving Operations</a:t>
            </a:r>
          </a:p>
        </p:txBody>
      </p:sp>
      <p:sp>
        <p:nvSpPr>
          <p:cNvPr id="25" name="角丸四角形 36">
            <a:extLst>
              <a:ext uri="{FF2B5EF4-FFF2-40B4-BE49-F238E27FC236}">
                <a16:creationId xmlns:a16="http://schemas.microsoft.com/office/drawing/2014/main" id="{EC103C70-7B93-4DD3-BA09-04FEA38CE91C}"/>
              </a:ext>
            </a:extLst>
          </p:cNvPr>
          <p:cNvSpPr/>
          <p:nvPr/>
        </p:nvSpPr>
        <p:spPr>
          <a:xfrm>
            <a:off x="153332" y="3536930"/>
            <a:ext cx="2086629" cy="246194"/>
          </a:xfrm>
          <a:prstGeom prst="roundRect">
            <a:avLst/>
          </a:prstGeom>
          <a:solidFill>
            <a:srgbClr val="FFFFCC"/>
          </a:solidFill>
          <a:ln>
            <a:solidFill>
              <a:schemeClr val="bg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wrap="none" lIns="28315" tIns="28315" rIns="28315" bIns="28315" rtlCol="0" anchor="ctr"/>
          <a:lstStyle/>
          <a:p>
            <a:pPr marL="0" marR="0" lvl="0" indent="0" algn="ctr" defTabSz="359627" rtl="0" eaLnBrk="1" fontAlgn="base" latinLnBrk="0" hangingPunct="1">
              <a:lnSpc>
                <a:spcPts val="1500"/>
              </a:lnSpc>
              <a:spcBef>
                <a:spcPct val="0"/>
              </a:spcBef>
              <a:spcAft>
                <a:spcPct val="0"/>
              </a:spcAft>
              <a:buClrTx/>
              <a:buSzTx/>
              <a:buFontTx/>
              <a:buNone/>
              <a:tabLst/>
              <a:defRPr/>
            </a:pPr>
            <a:r>
              <a:rPr kumimoji="1" lang="en-US" altLang="ja-JP" sz="1300" b="0" i="0" u="none" strike="noStrike" kern="1200" cap="none" spc="0" normalizeH="0" baseline="0" noProof="0" dirty="0">
                <a:ln>
                  <a:noFill/>
                </a:ln>
                <a:solidFill>
                  <a:prstClr val="black"/>
                </a:solidFill>
                <a:effectLst/>
                <a:uLnTx/>
                <a:uFillTx/>
                <a:latin typeface="Arial"/>
                <a:ea typeface="ＭＳ ゴシック" panose="020B0609070205080204" pitchFamily="49" charset="-128"/>
                <a:cs typeface="+mn-cs"/>
              </a:rPr>
              <a:t>Collaboration with DMAT</a:t>
            </a:r>
          </a:p>
        </p:txBody>
      </p:sp>
      <p:sp>
        <p:nvSpPr>
          <p:cNvPr id="11" name="テキスト ボックス 10">
            <a:extLst>
              <a:ext uri="{FF2B5EF4-FFF2-40B4-BE49-F238E27FC236}">
                <a16:creationId xmlns:a16="http://schemas.microsoft.com/office/drawing/2014/main" id="{9CDC5FD0-85F5-4CAC-9F43-47BEAB280997}"/>
              </a:ext>
            </a:extLst>
          </p:cNvPr>
          <p:cNvSpPr txBox="1"/>
          <p:nvPr/>
        </p:nvSpPr>
        <p:spPr>
          <a:xfrm>
            <a:off x="530496" y="5675137"/>
            <a:ext cx="74580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sng" strike="noStrike" kern="1200" cap="none" spc="0" normalizeH="0" baseline="0" noProof="0" dirty="0">
                <a:ln>
                  <a:noFill/>
                </a:ln>
                <a:solidFill>
                  <a:prstClr val="black"/>
                </a:solidFill>
                <a:effectLst/>
                <a:uLnTx/>
                <a:uFillTx/>
                <a:latin typeface="Arial"/>
                <a:ea typeface="ＭＳ ゴシック"/>
                <a:cs typeface="+mn-cs"/>
              </a:rPr>
              <a:t>Japan Self-Defense Forces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a:ea typeface="ＭＳ ゴシック"/>
                <a:cs typeface="+mn-cs"/>
              </a:rPr>
              <a:t>Medical Care: 660 cases, Patient Evacuation: 720 cases,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a:ea typeface="ＭＳ ゴシック"/>
                <a:cs typeface="+mn-cs"/>
              </a:rPr>
              <a:t>Public Health Advice: 320 cases</a:t>
            </a:r>
            <a:endParaRPr kumimoji="1" lang="ja-JP" altLang="en-US" sz="2000" b="0" i="0" u="none" strike="noStrike" kern="1200" cap="none" spc="0" normalizeH="0" baseline="0" noProof="0" dirty="0">
              <a:ln>
                <a:noFill/>
              </a:ln>
              <a:solidFill>
                <a:prstClr val="black"/>
              </a:solidFill>
              <a:effectLst/>
              <a:uLnTx/>
              <a:uFillTx/>
              <a:latin typeface="Arial"/>
              <a:ea typeface="ＭＳ ゴシック"/>
              <a:cs typeface="+mn-cs"/>
            </a:endParaRPr>
          </a:p>
        </p:txBody>
      </p:sp>
    </p:spTree>
    <p:extLst>
      <p:ext uri="{BB962C8B-B14F-4D97-AF65-F5344CB8AC3E}">
        <p14:creationId xmlns:p14="http://schemas.microsoft.com/office/powerpoint/2010/main" val="4104586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921771" y="644941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E332C-C23D-484E-988F-D9F26DC8245F}" type="slidenum">
              <a:rPr kumimoji="1" lang="ja-JP" altLang="en-US" sz="1200" b="0" i="0" u="none" strike="noStrike" kern="1200" cap="none" spc="0" normalizeH="0" baseline="0" noProof="0" smtClean="0">
                <a:ln>
                  <a:noFill/>
                </a:ln>
                <a:solidFill>
                  <a:prstClr val="black">
                    <a:tint val="75000"/>
                  </a:prstClr>
                </a:solidFill>
                <a:effectLst/>
                <a:uLnTx/>
                <a:uFillTx/>
                <a:latin typeface="HGPｺﾞｼｯｸM" panose="020B0600000000000000" pitchFamily="50" charset="-128"/>
                <a:ea typeface="HGPｺﾞｼｯｸM" panose="020B06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dirty="0">
              <a:ln>
                <a:noFill/>
              </a:ln>
              <a:solidFill>
                <a:prstClr val="black">
                  <a:tint val="75000"/>
                </a:prstClr>
              </a:solidFill>
              <a:effectLst/>
              <a:uLnTx/>
              <a:uFillTx/>
              <a:latin typeface="HGPｺﾞｼｯｸM" panose="020B0600000000000000" pitchFamily="50" charset="-128"/>
              <a:ea typeface="HGPｺﾞｼｯｸM" panose="020B0600000000000000" pitchFamily="50" charset="-128"/>
              <a:cs typeface="+mn-cs"/>
            </a:endParaRPr>
          </a:p>
        </p:txBody>
      </p:sp>
      <p:sp>
        <p:nvSpPr>
          <p:cNvPr id="5" name="正方形/長方形 4">
            <a:extLst>
              <a:ext uri="{FF2B5EF4-FFF2-40B4-BE49-F238E27FC236}">
                <a16:creationId xmlns:a16="http://schemas.microsoft.com/office/drawing/2014/main" id="{4D5E9FD7-E488-4530-A05D-5F0CF2B2E5E7}"/>
              </a:ext>
            </a:extLst>
          </p:cNvPr>
          <p:cNvSpPr/>
          <p:nvPr/>
        </p:nvSpPr>
        <p:spPr>
          <a:xfrm>
            <a:off x="80771" y="87190"/>
            <a:ext cx="8970059" cy="459316"/>
          </a:xfrm>
          <a:prstGeom prst="rect">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500" b="0" i="0" u="none" strike="noStrike" kern="1200" cap="none" spc="0" normalizeH="0" baseline="0" noProof="0" dirty="0">
              <a:ln>
                <a:noFill/>
              </a:ln>
              <a:solidFill>
                <a:prstClr val="black"/>
              </a:solidFill>
              <a:effectLst/>
              <a:uLnTx/>
              <a:uFillTx/>
              <a:latin typeface="ＭＳ ゴシック"/>
              <a:ea typeface="ＭＳ ゴシック"/>
              <a:cs typeface="+mn-cs"/>
            </a:endParaRPr>
          </a:p>
        </p:txBody>
      </p:sp>
      <p:sp>
        <p:nvSpPr>
          <p:cNvPr id="32" name="スライド番号プレースホルダー 3">
            <a:extLst>
              <a:ext uri="{FF2B5EF4-FFF2-40B4-BE49-F238E27FC236}">
                <a16:creationId xmlns:a16="http://schemas.microsoft.com/office/drawing/2014/main" id="{C3EF60BA-909C-4FE1-A902-8689DD677308}"/>
              </a:ext>
            </a:extLst>
          </p:cNvPr>
          <p:cNvSpPr txBox="1">
            <a:spLocks/>
          </p:cNvSpPr>
          <p:nvPr/>
        </p:nvSpPr>
        <p:spPr>
          <a:xfrm>
            <a:off x="6921771" y="6449418"/>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1E332C-C23D-484E-988F-D9F26DC8245F}" type="slidenum">
              <a:rPr kumimoji="1" lang="ja-JP" altLang="en-US" sz="1200" b="0" i="0" u="none" strike="noStrike" kern="1200" cap="none" spc="0" normalizeH="0" baseline="0" noProof="0" smtClean="0">
                <a:ln>
                  <a:noFill/>
                </a:ln>
                <a:solidFill>
                  <a:prstClr val="black">
                    <a:tint val="75000"/>
                  </a:prstClr>
                </a:solidFill>
                <a:effectLst/>
                <a:uLnTx/>
                <a:uFillTx/>
                <a:latin typeface="HGPｺﾞｼｯｸM" panose="020B0600000000000000" pitchFamily="50" charset="-128"/>
                <a:ea typeface="HGPｺﾞｼｯｸM" panose="020B06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dirty="0">
              <a:ln>
                <a:noFill/>
              </a:ln>
              <a:solidFill>
                <a:prstClr val="black">
                  <a:tint val="75000"/>
                </a:prstClr>
              </a:solidFill>
              <a:effectLst/>
              <a:uLnTx/>
              <a:uFillTx/>
              <a:latin typeface="HGPｺﾞｼｯｸM" panose="020B0600000000000000" pitchFamily="50" charset="-128"/>
              <a:ea typeface="HGPｺﾞｼｯｸM" panose="020B0600000000000000" pitchFamily="50" charset="-128"/>
              <a:cs typeface="+mn-cs"/>
            </a:endParaRPr>
          </a:p>
        </p:txBody>
      </p:sp>
      <p:sp>
        <p:nvSpPr>
          <p:cNvPr id="40" name="角丸四角形 202">
            <a:extLst>
              <a:ext uri="{FF2B5EF4-FFF2-40B4-BE49-F238E27FC236}">
                <a16:creationId xmlns:a16="http://schemas.microsoft.com/office/drawing/2014/main" id="{185FC4B5-E9A1-462D-A675-F2A478F13C41}"/>
              </a:ext>
            </a:extLst>
          </p:cNvPr>
          <p:cNvSpPr/>
          <p:nvPr/>
        </p:nvSpPr>
        <p:spPr>
          <a:xfrm>
            <a:off x="981929" y="212242"/>
            <a:ext cx="7333396" cy="470395"/>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600" b="0" i="0" u="none" strike="noStrike" kern="1200" cap="none" spc="0" normalizeH="0" baseline="0" noProof="0" dirty="0">
                <a:ln>
                  <a:noFill/>
                </a:ln>
                <a:solidFill>
                  <a:prstClr val="black"/>
                </a:solidFill>
                <a:effectLst/>
                <a:uLnTx/>
                <a:uFillTx/>
                <a:latin typeface="Arial"/>
                <a:ea typeface="ＭＳ ゴシック" pitchFamily="49" charset="-128"/>
                <a:cs typeface="+mn-cs"/>
              </a:rPr>
              <a:t>Global Assistance in Earthquake Relief</a:t>
            </a:r>
            <a:endParaRPr kumimoji="1" lang="ja-JP" altLang="ja-JP" sz="2600" b="0" i="0" u="none" strike="noStrike" kern="1200" cap="none" spc="0" normalizeH="0" baseline="0" noProof="0" dirty="0">
              <a:ln>
                <a:noFill/>
              </a:ln>
              <a:solidFill>
                <a:prstClr val="black"/>
              </a:solidFill>
              <a:effectLst/>
              <a:uLnTx/>
              <a:uFillTx/>
              <a:latin typeface="Arial"/>
              <a:ea typeface="ＭＳ ゴシック" pitchFamily="49" charset="-128"/>
              <a:cs typeface="+mn-cs"/>
            </a:endParaRPr>
          </a:p>
        </p:txBody>
      </p:sp>
      <p:pic>
        <p:nvPicPr>
          <p:cNvPr id="23" name="Picture 2" descr="D:\Users\A12Z4194\AppData\Local\Microsoft\Windows\Temporary Internet Files\Content.Outlook\Z1LSWXAJ\丸 (2).png">
            <a:extLst>
              <a:ext uri="{FF2B5EF4-FFF2-40B4-BE49-F238E27FC236}">
                <a16:creationId xmlns:a16="http://schemas.microsoft.com/office/drawing/2014/main" id="{C032D54D-03B8-4988-B313-CD76116F8576}"/>
              </a:ext>
            </a:extLst>
          </p:cNvPr>
          <p:cNvPicPr>
            <a:picLocks noChangeAspect="1" noChangeArrowheads="1"/>
          </p:cNvPicPr>
          <p:nvPr/>
        </p:nvPicPr>
        <p:blipFill>
          <a:blip r:embed="rId3"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80771" y="85972"/>
            <a:ext cx="638657" cy="638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object 6">
            <a:extLst>
              <a:ext uri="{FF2B5EF4-FFF2-40B4-BE49-F238E27FC236}">
                <a16:creationId xmlns:a16="http://schemas.microsoft.com/office/drawing/2014/main" id="{58084C59-2C55-4629-AACF-76241D57BA35}"/>
              </a:ext>
            </a:extLst>
          </p:cNvPr>
          <p:cNvPicPr/>
          <p:nvPr/>
        </p:nvPicPr>
        <p:blipFill>
          <a:blip r:embed="rId4" cstate="print"/>
          <a:stretch>
            <a:fillRect/>
          </a:stretch>
        </p:blipFill>
        <p:spPr>
          <a:xfrm>
            <a:off x="4106164" y="6659879"/>
            <a:ext cx="914908" cy="91439"/>
          </a:xfrm>
          <a:prstGeom prst="rect">
            <a:avLst/>
          </a:prstGeom>
        </p:spPr>
      </p:pic>
      <p:pic>
        <p:nvPicPr>
          <p:cNvPr id="9" name="図 8">
            <a:extLst>
              <a:ext uri="{FF2B5EF4-FFF2-40B4-BE49-F238E27FC236}">
                <a16:creationId xmlns:a16="http://schemas.microsoft.com/office/drawing/2014/main" id="{5248EE0A-7AE6-4BDC-A048-7C22D96892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929" y="2982332"/>
            <a:ext cx="2290572" cy="3049524"/>
          </a:xfrm>
          <a:prstGeom prst="rect">
            <a:avLst/>
          </a:prstGeom>
        </p:spPr>
      </p:pic>
      <p:sp>
        <p:nvSpPr>
          <p:cNvPr id="14" name="テキスト ボックス 13">
            <a:extLst>
              <a:ext uri="{FF2B5EF4-FFF2-40B4-BE49-F238E27FC236}">
                <a16:creationId xmlns:a16="http://schemas.microsoft.com/office/drawing/2014/main" id="{28DDF48A-3A44-43BF-89DC-5FE4BE8A098A}"/>
              </a:ext>
            </a:extLst>
          </p:cNvPr>
          <p:cNvSpPr txBox="1"/>
          <p:nvPr/>
        </p:nvSpPr>
        <p:spPr>
          <a:xfrm>
            <a:off x="446738" y="918379"/>
            <a:ext cx="8697262" cy="1590692"/>
          </a:xfrm>
          <a:prstGeom prst="rect">
            <a:avLst/>
          </a:prstGeom>
          <a:noFill/>
        </p:spPr>
        <p:txBody>
          <a:bodyPr wrap="square" rtlCol="0" anchor="ctr">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Arial"/>
                <a:ea typeface="ＭＳ ゴシック"/>
                <a:cs typeface="Arial" panose="020B0604020202020204" pitchFamily="34" charset="0"/>
              </a:rPr>
              <a:t>・ </a:t>
            </a:r>
            <a:r>
              <a:rPr kumimoji="1" lang="en-US" altLang="ja-JP" sz="2000" b="0" i="0" u="none" strike="noStrike" kern="1200" cap="none" spc="0" normalizeH="0" baseline="0" noProof="0" dirty="0">
                <a:ln>
                  <a:noFill/>
                </a:ln>
                <a:solidFill>
                  <a:prstClr val="black"/>
                </a:solidFill>
                <a:effectLst/>
                <a:uLnTx/>
                <a:uFillTx/>
                <a:latin typeface="Arial"/>
                <a:ea typeface="ＭＳ ゴシック"/>
                <a:cs typeface="Arial" panose="020B0604020202020204" pitchFamily="34" charset="0"/>
              </a:rPr>
              <a:t>Assistance offered from numerous countries </a:t>
            </a:r>
          </a:p>
          <a:p>
            <a:pPr marL="0" marR="0" lvl="0" indent="0" algn="l" defTabSz="914400" rtl="0" eaLnBrk="1" fontAlgn="auto" latinLnBrk="0" hangingPunct="1">
              <a:lnSpc>
                <a:spcPts val="3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Arial"/>
                <a:ea typeface="ＭＳ ゴシック"/>
                <a:cs typeface="Arial" panose="020B0604020202020204" pitchFamily="34" charset="0"/>
              </a:rPr>
              <a:t>・ </a:t>
            </a:r>
            <a:r>
              <a:rPr kumimoji="1" lang="en-US" altLang="ja-JP" sz="2000" b="0" i="0" u="none" strike="noStrike" kern="1200" cap="none" spc="0" normalizeH="0" baseline="0" noProof="0" dirty="0">
                <a:ln>
                  <a:noFill/>
                </a:ln>
                <a:solidFill>
                  <a:prstClr val="black"/>
                </a:solidFill>
                <a:effectLst/>
                <a:uLnTx/>
                <a:uFillTx/>
                <a:latin typeface="Arial"/>
                <a:ea typeface="ＭＳ ゴシック"/>
                <a:cs typeface="Arial" panose="020B0604020202020204" pitchFamily="34" charset="0"/>
              </a:rPr>
              <a:t>Accessibility challenges in the affected region</a:t>
            </a:r>
          </a:p>
          <a:p>
            <a:pPr marL="0" marR="0" lvl="0" indent="0" algn="l" defTabSz="914400" rtl="0" eaLnBrk="1" fontAlgn="auto" latinLnBrk="0" hangingPunct="1">
              <a:lnSpc>
                <a:spcPts val="3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Arial"/>
                <a:ea typeface="ＭＳ ゴシック"/>
                <a:cs typeface="Arial" panose="020B0604020202020204" pitchFamily="34" charset="0"/>
              </a:rPr>
              <a:t>・ </a:t>
            </a:r>
            <a:r>
              <a:rPr kumimoji="1" lang="en-US" altLang="ja-JP" sz="2000" b="0" i="0" u="none" strike="noStrike" kern="1200" cap="none" spc="0" normalizeH="0" baseline="0" noProof="0" dirty="0">
                <a:ln>
                  <a:noFill/>
                </a:ln>
                <a:solidFill>
                  <a:prstClr val="black"/>
                </a:solidFill>
                <a:effectLst/>
                <a:uLnTx/>
                <a:uFillTx/>
                <a:latin typeface="Arial"/>
                <a:ea typeface="ＭＳ ゴシック"/>
                <a:cs typeface="Arial" panose="020B0604020202020204" pitchFamily="34" charset="0"/>
              </a:rPr>
              <a:t>Effective coordination of U.S. Forces in Japan for transporting supplies</a:t>
            </a:r>
          </a:p>
          <a:p>
            <a:pPr marL="0" marR="0" lvl="0" indent="0" algn="l" defTabSz="914400" rtl="0" eaLnBrk="1" fontAlgn="auto" latinLnBrk="0" hangingPunct="1">
              <a:lnSpc>
                <a:spcPts val="3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Arial"/>
                <a:ea typeface="ＭＳ ゴシック"/>
                <a:cs typeface="Arial" panose="020B0604020202020204" pitchFamily="34" charset="0"/>
              </a:rPr>
              <a:t>・ </a:t>
            </a:r>
            <a:r>
              <a:rPr kumimoji="1" lang="en-US" altLang="ja-JP" sz="2000" b="0" i="0" u="none" strike="noStrike" kern="1200" cap="none" spc="0" normalizeH="0" baseline="0" noProof="0" dirty="0">
                <a:ln>
                  <a:noFill/>
                </a:ln>
                <a:solidFill>
                  <a:prstClr val="black"/>
                </a:solidFill>
                <a:effectLst/>
                <a:uLnTx/>
                <a:uFillTx/>
                <a:latin typeface="Arial"/>
                <a:ea typeface="ＭＳ ゴシック"/>
                <a:cs typeface="Arial" panose="020B0604020202020204" pitchFamily="34" charset="0"/>
              </a:rPr>
              <a:t>Our gratitude to the various countries</a:t>
            </a:r>
            <a:endParaRPr kumimoji="1" lang="ja-JP" altLang="en-US" sz="2000" b="0" i="0" u="none" strike="noStrike" kern="1200" cap="none" spc="0" normalizeH="0" baseline="0" noProof="0" dirty="0">
              <a:ln>
                <a:noFill/>
              </a:ln>
              <a:solidFill>
                <a:prstClr val="black"/>
              </a:solidFill>
              <a:effectLst/>
              <a:uLnTx/>
              <a:uFillTx/>
              <a:latin typeface="Arial"/>
              <a:ea typeface="ＭＳ ゴシック"/>
              <a:cs typeface="+mn-cs"/>
            </a:endParaRPr>
          </a:p>
        </p:txBody>
      </p:sp>
      <p:sp>
        <p:nvSpPr>
          <p:cNvPr id="15" name="テキスト ボックス 14">
            <a:extLst>
              <a:ext uri="{FF2B5EF4-FFF2-40B4-BE49-F238E27FC236}">
                <a16:creationId xmlns:a16="http://schemas.microsoft.com/office/drawing/2014/main" id="{C6661129-EE91-4823-BD3B-5E769E9D1268}"/>
              </a:ext>
            </a:extLst>
          </p:cNvPr>
          <p:cNvSpPr txBox="1"/>
          <p:nvPr/>
        </p:nvSpPr>
        <p:spPr>
          <a:xfrm>
            <a:off x="5995146" y="2332380"/>
            <a:ext cx="250741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Arial"/>
                <a:ea typeface="ＭＳ ゴシック"/>
                <a:cs typeface="+mn-cs"/>
              </a:rPr>
              <a:t>Thank you</a:t>
            </a:r>
            <a:r>
              <a:rPr kumimoji="1" lang="ja-JP" altLang="en-US" sz="3200" b="0" i="0" u="none" strike="noStrike" kern="1200" cap="none" spc="0" normalizeH="0" baseline="0" noProof="0" dirty="0">
                <a:ln>
                  <a:noFill/>
                </a:ln>
                <a:solidFill>
                  <a:prstClr val="black"/>
                </a:solidFill>
                <a:effectLst/>
                <a:uLnTx/>
                <a:uFillTx/>
                <a:latin typeface="Arial"/>
                <a:ea typeface="ＭＳ ゴシック"/>
                <a:cs typeface="+mn-cs"/>
              </a:rPr>
              <a:t>！</a:t>
            </a:r>
          </a:p>
        </p:txBody>
      </p:sp>
      <p:sp>
        <p:nvSpPr>
          <p:cNvPr id="3" name="テキスト ボックス 2">
            <a:extLst>
              <a:ext uri="{FF2B5EF4-FFF2-40B4-BE49-F238E27FC236}">
                <a16:creationId xmlns:a16="http://schemas.microsoft.com/office/drawing/2014/main" id="{49393596-9FD8-4C17-A474-A95F12C34F72}"/>
              </a:ext>
            </a:extLst>
          </p:cNvPr>
          <p:cNvSpPr txBox="1"/>
          <p:nvPr/>
        </p:nvSpPr>
        <p:spPr>
          <a:xfrm>
            <a:off x="3725980" y="5704178"/>
            <a:ext cx="54180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ＭＳ ゴシック"/>
                <a:cs typeface="+mn-cs"/>
              </a:rPr>
              <a:t>USARMJ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ＭＳ ゴシック"/>
                <a:cs typeface="+mn-cs"/>
              </a:rPr>
              <a:t>- Effective coordination through regular collaboration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ＭＳ ゴシック"/>
                <a:cs typeface="+mn-cs"/>
              </a:rPr>
              <a:t>- Assistance in transporting supplies</a:t>
            </a:r>
            <a:endParaRPr kumimoji="1" lang="ja-JP" altLang="en-US" sz="1600" b="0" i="0" u="none" strike="noStrike" kern="1200" cap="none" spc="0" normalizeH="0" baseline="0" noProof="0" dirty="0">
              <a:ln>
                <a:noFill/>
              </a:ln>
              <a:solidFill>
                <a:prstClr val="black"/>
              </a:solidFill>
              <a:effectLst/>
              <a:uLnTx/>
              <a:uFillTx/>
              <a:latin typeface="Arial"/>
              <a:ea typeface="ＭＳ ゴシック"/>
              <a:cs typeface="+mn-cs"/>
            </a:endParaRPr>
          </a:p>
        </p:txBody>
      </p:sp>
      <p:pic>
        <p:nvPicPr>
          <p:cNvPr id="17" name="図 16">
            <a:extLst>
              <a:ext uri="{FF2B5EF4-FFF2-40B4-BE49-F238E27FC236}">
                <a16:creationId xmlns:a16="http://schemas.microsoft.com/office/drawing/2014/main" id="{06924F7A-F7A8-4376-97EA-CD96681892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5038" y="3017076"/>
            <a:ext cx="3291840" cy="2587181"/>
          </a:xfrm>
          <a:prstGeom prst="rect">
            <a:avLst/>
          </a:prstGeom>
        </p:spPr>
      </p:pic>
    </p:spTree>
    <p:extLst>
      <p:ext uri="{BB962C8B-B14F-4D97-AF65-F5344CB8AC3E}">
        <p14:creationId xmlns:p14="http://schemas.microsoft.com/office/powerpoint/2010/main" val="2248107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921771" y="644941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E332C-C23D-484E-988F-D9F26DC8245F}" type="slidenum">
              <a:rPr kumimoji="1" lang="ja-JP" altLang="en-US" sz="1200" b="0" i="0" u="none" strike="noStrike" kern="1200" cap="none" spc="0" normalizeH="0" baseline="0" noProof="0" smtClean="0">
                <a:ln>
                  <a:noFill/>
                </a:ln>
                <a:solidFill>
                  <a:prstClr val="black">
                    <a:tint val="75000"/>
                  </a:prstClr>
                </a:solidFill>
                <a:effectLst/>
                <a:uLnTx/>
                <a:uFillTx/>
                <a:latin typeface="HGPｺﾞｼｯｸM" panose="020B0600000000000000" pitchFamily="50" charset="-128"/>
                <a:ea typeface="HGPｺﾞｼｯｸM" panose="020B06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dirty="0">
              <a:ln>
                <a:noFill/>
              </a:ln>
              <a:solidFill>
                <a:prstClr val="black">
                  <a:tint val="75000"/>
                </a:prstClr>
              </a:solidFill>
              <a:effectLst/>
              <a:uLnTx/>
              <a:uFillTx/>
              <a:latin typeface="HGPｺﾞｼｯｸM" panose="020B0600000000000000" pitchFamily="50" charset="-128"/>
              <a:ea typeface="HGPｺﾞｼｯｸM" panose="020B0600000000000000" pitchFamily="50" charset="-128"/>
              <a:cs typeface="+mn-cs"/>
            </a:endParaRPr>
          </a:p>
        </p:txBody>
      </p:sp>
      <p:sp>
        <p:nvSpPr>
          <p:cNvPr id="5" name="正方形/長方形 4">
            <a:extLst>
              <a:ext uri="{FF2B5EF4-FFF2-40B4-BE49-F238E27FC236}">
                <a16:creationId xmlns:a16="http://schemas.microsoft.com/office/drawing/2014/main" id="{4D5E9FD7-E488-4530-A05D-5F0CF2B2E5E7}"/>
              </a:ext>
            </a:extLst>
          </p:cNvPr>
          <p:cNvSpPr/>
          <p:nvPr/>
        </p:nvSpPr>
        <p:spPr>
          <a:xfrm>
            <a:off x="80771" y="87190"/>
            <a:ext cx="8970059" cy="459316"/>
          </a:xfrm>
          <a:prstGeom prst="rect">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500" b="0" i="0" u="none" strike="noStrike" kern="1200" cap="none" spc="0" normalizeH="0" baseline="0" noProof="0" dirty="0">
              <a:ln>
                <a:noFill/>
              </a:ln>
              <a:solidFill>
                <a:prstClr val="black"/>
              </a:solidFill>
              <a:effectLst/>
              <a:uLnTx/>
              <a:uFillTx/>
              <a:latin typeface="ＭＳ ゴシック"/>
              <a:ea typeface="ＭＳ ゴシック"/>
              <a:cs typeface="+mn-cs"/>
            </a:endParaRPr>
          </a:p>
        </p:txBody>
      </p:sp>
      <p:sp>
        <p:nvSpPr>
          <p:cNvPr id="32" name="スライド番号プレースホルダー 3">
            <a:extLst>
              <a:ext uri="{FF2B5EF4-FFF2-40B4-BE49-F238E27FC236}">
                <a16:creationId xmlns:a16="http://schemas.microsoft.com/office/drawing/2014/main" id="{C3EF60BA-909C-4FE1-A902-8689DD677308}"/>
              </a:ext>
            </a:extLst>
          </p:cNvPr>
          <p:cNvSpPr txBox="1">
            <a:spLocks/>
          </p:cNvSpPr>
          <p:nvPr/>
        </p:nvSpPr>
        <p:spPr>
          <a:xfrm>
            <a:off x="6921771" y="6449418"/>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1E332C-C23D-484E-988F-D9F26DC8245F}" type="slidenum">
              <a:rPr kumimoji="1" lang="ja-JP" altLang="en-US" sz="1200" b="0" i="0" u="none" strike="noStrike" kern="1200" cap="none" spc="0" normalizeH="0" baseline="0" noProof="0" smtClean="0">
                <a:ln>
                  <a:noFill/>
                </a:ln>
                <a:solidFill>
                  <a:prstClr val="black">
                    <a:tint val="75000"/>
                  </a:prstClr>
                </a:solidFill>
                <a:effectLst/>
                <a:uLnTx/>
                <a:uFillTx/>
                <a:latin typeface="HGPｺﾞｼｯｸM" panose="020B0600000000000000" pitchFamily="50" charset="-128"/>
                <a:ea typeface="HGPｺﾞｼｯｸM" panose="020B06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dirty="0">
              <a:ln>
                <a:noFill/>
              </a:ln>
              <a:solidFill>
                <a:prstClr val="black">
                  <a:tint val="75000"/>
                </a:prstClr>
              </a:solidFill>
              <a:effectLst/>
              <a:uLnTx/>
              <a:uFillTx/>
              <a:latin typeface="HGPｺﾞｼｯｸM" panose="020B0600000000000000" pitchFamily="50" charset="-128"/>
              <a:ea typeface="HGPｺﾞｼｯｸM" panose="020B0600000000000000" pitchFamily="50" charset="-128"/>
              <a:cs typeface="+mn-cs"/>
            </a:endParaRPr>
          </a:p>
        </p:txBody>
      </p:sp>
      <p:sp>
        <p:nvSpPr>
          <p:cNvPr id="40" name="角丸四角形 202">
            <a:extLst>
              <a:ext uri="{FF2B5EF4-FFF2-40B4-BE49-F238E27FC236}">
                <a16:creationId xmlns:a16="http://schemas.microsoft.com/office/drawing/2014/main" id="{185FC4B5-E9A1-462D-A675-F2A478F13C41}"/>
              </a:ext>
            </a:extLst>
          </p:cNvPr>
          <p:cNvSpPr/>
          <p:nvPr/>
        </p:nvSpPr>
        <p:spPr>
          <a:xfrm>
            <a:off x="1451113" y="212242"/>
            <a:ext cx="6241774" cy="804421"/>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600" b="0" i="0" u="none" strike="noStrike" kern="1200" cap="none" spc="0" normalizeH="0" baseline="0" noProof="0" dirty="0">
                <a:ln>
                  <a:noFill/>
                </a:ln>
                <a:solidFill>
                  <a:prstClr val="black"/>
                </a:solidFill>
                <a:effectLst/>
                <a:uLnTx/>
                <a:uFillTx/>
                <a:latin typeface="Arial"/>
                <a:ea typeface="ＭＳ ゴシック" pitchFamily="49" charset="-128"/>
                <a:cs typeface="+mn-cs"/>
              </a:rPr>
              <a:t>Fundamental Reinforcement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600" b="0" i="0" u="none" strike="noStrike" kern="1200" cap="none" spc="0" normalizeH="0" baseline="0" noProof="0" dirty="0">
                <a:ln>
                  <a:noFill/>
                </a:ln>
                <a:solidFill>
                  <a:prstClr val="black"/>
                </a:solidFill>
                <a:effectLst/>
                <a:uLnTx/>
                <a:uFillTx/>
                <a:latin typeface="Arial"/>
                <a:ea typeface="ＭＳ ゴシック" pitchFamily="49" charset="-128"/>
                <a:cs typeface="+mn-cs"/>
              </a:rPr>
              <a:t>Japan’s Defense Capabilities</a:t>
            </a:r>
            <a:endParaRPr kumimoji="1" lang="ja-JP" altLang="ja-JP" sz="2600" b="0" i="0" u="none" strike="noStrike" kern="1200" cap="none" spc="0" normalizeH="0" baseline="0" noProof="0" dirty="0">
              <a:ln>
                <a:noFill/>
              </a:ln>
              <a:solidFill>
                <a:prstClr val="black"/>
              </a:solidFill>
              <a:effectLst/>
              <a:uLnTx/>
              <a:uFillTx/>
              <a:latin typeface="Arial"/>
              <a:ea typeface="ＭＳ ゴシック" pitchFamily="49" charset="-128"/>
              <a:cs typeface="+mn-cs"/>
            </a:endParaRPr>
          </a:p>
        </p:txBody>
      </p:sp>
      <p:pic>
        <p:nvPicPr>
          <p:cNvPr id="23" name="Picture 2" descr="D:\Users\A12Z4194\AppData\Local\Microsoft\Windows\Temporary Internet Files\Content.Outlook\Z1LSWXAJ\丸 (2).png">
            <a:extLst>
              <a:ext uri="{FF2B5EF4-FFF2-40B4-BE49-F238E27FC236}">
                <a16:creationId xmlns:a16="http://schemas.microsoft.com/office/drawing/2014/main" id="{C032D54D-03B8-4988-B313-CD76116F8576}"/>
              </a:ext>
            </a:extLst>
          </p:cNvPr>
          <p:cNvPicPr>
            <a:picLocks noChangeAspect="1" noChangeArrowheads="1"/>
          </p:cNvPicPr>
          <p:nvPr/>
        </p:nvPicPr>
        <p:blipFill>
          <a:blip r:embed="rId3"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80771" y="85972"/>
            <a:ext cx="638657" cy="638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object 6">
            <a:extLst>
              <a:ext uri="{FF2B5EF4-FFF2-40B4-BE49-F238E27FC236}">
                <a16:creationId xmlns:a16="http://schemas.microsoft.com/office/drawing/2014/main" id="{58084C59-2C55-4629-AACF-76241D57BA35}"/>
              </a:ext>
            </a:extLst>
          </p:cNvPr>
          <p:cNvPicPr/>
          <p:nvPr/>
        </p:nvPicPr>
        <p:blipFill>
          <a:blip r:embed="rId4" cstate="print"/>
          <a:stretch>
            <a:fillRect/>
          </a:stretch>
        </p:blipFill>
        <p:spPr>
          <a:xfrm>
            <a:off x="4106164" y="6659879"/>
            <a:ext cx="914908" cy="91439"/>
          </a:xfrm>
          <a:prstGeom prst="rect">
            <a:avLst/>
          </a:prstGeom>
        </p:spPr>
      </p:pic>
      <p:sp>
        <p:nvSpPr>
          <p:cNvPr id="3" name="テキスト ボックス 2">
            <a:extLst>
              <a:ext uri="{FF2B5EF4-FFF2-40B4-BE49-F238E27FC236}">
                <a16:creationId xmlns:a16="http://schemas.microsoft.com/office/drawing/2014/main" id="{67AEFD3A-F919-47B6-9C99-93AFC4C52CAD}"/>
              </a:ext>
            </a:extLst>
          </p:cNvPr>
          <p:cNvSpPr txBox="1"/>
          <p:nvPr/>
        </p:nvSpPr>
        <p:spPr>
          <a:xfrm>
            <a:off x="468007" y="1392069"/>
            <a:ext cx="4046301" cy="1938992"/>
          </a:xfrm>
          <a:prstGeom prst="rect">
            <a:avLst/>
          </a:prstGeom>
          <a:noFill/>
          <a:ln w="285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a:ea typeface="ＭＳ ゴシック"/>
                <a:cs typeface="+mn-cs"/>
              </a:rPr>
              <a:t> On December 16, 2022,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a:ea typeface="ＭＳ ゴシック"/>
                <a:cs typeface="+mn-cs"/>
              </a:rPr>
              <a:t> Japan finalized three documents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Arial"/>
              <a:ea typeface="ＭＳ 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Arial"/>
                <a:ea typeface="ＭＳ ゴシック"/>
                <a:cs typeface="+mn-cs"/>
              </a:rPr>
              <a:t> ・</a:t>
            </a:r>
            <a:r>
              <a:rPr kumimoji="1" lang="en-US" altLang="ja-JP" sz="2000" b="0" i="0" u="none" strike="noStrike" kern="1200" cap="none" spc="0" normalizeH="0" baseline="0" noProof="0" dirty="0">
                <a:ln>
                  <a:noFill/>
                </a:ln>
                <a:solidFill>
                  <a:prstClr val="black"/>
                </a:solidFill>
                <a:effectLst/>
                <a:uLnTx/>
                <a:uFillTx/>
                <a:latin typeface="Arial"/>
                <a:ea typeface="ＭＳ ゴシック"/>
                <a:cs typeface="+mn-cs"/>
              </a:rPr>
              <a:t>National Security Strategy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Arial"/>
                <a:ea typeface="ＭＳ ゴシック"/>
                <a:cs typeface="+mn-cs"/>
              </a:rPr>
              <a:t> ・</a:t>
            </a:r>
            <a:r>
              <a:rPr kumimoji="1" lang="en-US" altLang="ja-JP" sz="2000" b="0" i="0" u="none" strike="noStrike" kern="1200" cap="none" spc="0" normalizeH="0" baseline="0" noProof="0" dirty="0">
                <a:ln>
                  <a:noFill/>
                </a:ln>
                <a:solidFill>
                  <a:prstClr val="black"/>
                </a:solidFill>
                <a:effectLst/>
                <a:uLnTx/>
                <a:uFillTx/>
                <a:latin typeface="Arial"/>
                <a:ea typeface="ＭＳ ゴシック"/>
                <a:cs typeface="+mn-cs"/>
              </a:rPr>
              <a:t>National Defense Strategy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Arial"/>
                <a:ea typeface="ＭＳ ゴシック"/>
                <a:cs typeface="+mn-cs"/>
              </a:rPr>
              <a:t> ・</a:t>
            </a:r>
            <a:r>
              <a:rPr kumimoji="1" lang="en-US" altLang="ja-JP" sz="2000" b="0" i="0" u="none" strike="noStrike" kern="1200" cap="none" spc="0" normalizeH="0" baseline="0" noProof="0" dirty="0">
                <a:ln>
                  <a:noFill/>
                </a:ln>
                <a:solidFill>
                  <a:prstClr val="black"/>
                </a:solidFill>
                <a:effectLst/>
                <a:uLnTx/>
                <a:uFillTx/>
                <a:latin typeface="Arial"/>
                <a:ea typeface="ＭＳ ゴシック"/>
                <a:cs typeface="+mn-cs"/>
              </a:rPr>
              <a:t>Defense</a:t>
            </a:r>
            <a:r>
              <a:rPr kumimoji="1" lang="ja-JP" altLang="en-US" sz="2000" b="0" i="0" u="none" strike="noStrike" kern="1200" cap="none" spc="0" normalizeH="0" baseline="0" noProof="0" dirty="0">
                <a:ln>
                  <a:noFill/>
                </a:ln>
                <a:solidFill>
                  <a:prstClr val="black"/>
                </a:solidFill>
                <a:effectLst/>
                <a:uLnTx/>
                <a:uFillTx/>
                <a:latin typeface="Arial"/>
                <a:ea typeface="ＭＳ ゴシック"/>
                <a:cs typeface="+mn-cs"/>
              </a:rPr>
              <a:t> </a:t>
            </a:r>
            <a:r>
              <a:rPr kumimoji="1" lang="en-US" altLang="ja-JP" sz="2000" b="0" i="0" u="none" strike="noStrike" kern="1200" cap="none" spc="0" normalizeH="0" baseline="0" noProof="0" dirty="0">
                <a:ln>
                  <a:noFill/>
                </a:ln>
                <a:solidFill>
                  <a:prstClr val="black"/>
                </a:solidFill>
                <a:effectLst/>
                <a:uLnTx/>
                <a:uFillTx/>
                <a:latin typeface="Arial"/>
                <a:ea typeface="ＭＳ ゴシック"/>
                <a:cs typeface="+mn-cs"/>
              </a:rPr>
              <a:t>Buildup Program</a:t>
            </a:r>
            <a:endParaRPr kumimoji="1" lang="ja-JP" altLang="en-US" sz="2000" b="0" i="0" u="none" strike="noStrike" kern="1200" cap="none" spc="0" normalizeH="0" baseline="0" noProof="0" dirty="0">
              <a:ln>
                <a:noFill/>
              </a:ln>
              <a:solidFill>
                <a:prstClr val="black"/>
              </a:solidFill>
              <a:effectLst/>
              <a:uLnTx/>
              <a:uFillTx/>
              <a:latin typeface="Arial"/>
              <a:ea typeface="ＭＳ ゴシック"/>
              <a:cs typeface="+mn-cs"/>
            </a:endParaRPr>
          </a:p>
        </p:txBody>
      </p:sp>
      <p:sp>
        <p:nvSpPr>
          <p:cNvPr id="7" name="テキスト ボックス 6">
            <a:extLst>
              <a:ext uri="{FF2B5EF4-FFF2-40B4-BE49-F238E27FC236}">
                <a16:creationId xmlns:a16="http://schemas.microsoft.com/office/drawing/2014/main" id="{DA29A2DD-1789-4883-ADB2-69DE8DA2F4A9}"/>
              </a:ext>
            </a:extLst>
          </p:cNvPr>
          <p:cNvSpPr txBox="1"/>
          <p:nvPr/>
        </p:nvSpPr>
        <p:spPr>
          <a:xfrm>
            <a:off x="1997097" y="3750795"/>
            <a:ext cx="5695790" cy="8925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FF0000"/>
                </a:solidFill>
                <a:effectLst/>
                <a:uLnTx/>
                <a:uFillTx/>
                <a:latin typeface="Arial"/>
                <a:ea typeface="ＭＳ ゴシック"/>
                <a:cs typeface="+mn-cs"/>
              </a:rPr>
              <a:t>Strengthening Japan’s defense architecture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Arial"/>
                <a:ea typeface="ＭＳ ゴシック"/>
                <a:cs typeface="+mn-cs"/>
              </a:rPr>
              <a:t>  </a:t>
            </a:r>
            <a:r>
              <a:rPr kumimoji="1" lang="ja-JP" altLang="en-US" sz="1600" b="0" i="0" u="none" strike="noStrike" kern="1200" cap="none" spc="0" normalizeH="0" baseline="0" noProof="0" dirty="0">
                <a:ln>
                  <a:noFill/>
                </a:ln>
                <a:solidFill>
                  <a:prstClr val="black"/>
                </a:solidFill>
                <a:effectLst/>
                <a:uLnTx/>
                <a:uFillTx/>
                <a:latin typeface="Arial"/>
                <a:ea typeface="ＭＳ ゴシック"/>
                <a:cs typeface="+mn-cs"/>
              </a:rPr>
              <a:t>・</a:t>
            </a:r>
            <a:r>
              <a:rPr kumimoji="1" lang="en-US" altLang="ja-JP" sz="1600" b="0" i="0" u="none" strike="noStrike" kern="1200" cap="none" spc="0" normalizeH="0" baseline="0" noProof="0" dirty="0">
                <a:ln>
                  <a:noFill/>
                </a:ln>
                <a:solidFill>
                  <a:prstClr val="black"/>
                </a:solidFill>
                <a:effectLst/>
                <a:uLnTx/>
                <a:uFillTx/>
                <a:latin typeface="Arial"/>
                <a:ea typeface="ＭＳ ゴシック"/>
                <a:cs typeface="+mn-cs"/>
              </a:rPr>
              <a:t>Fundamentally reinforcing Japan’s defense capabilities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Arial"/>
                <a:ea typeface="ＭＳ ゴシック"/>
                <a:cs typeface="+mn-cs"/>
              </a:rPr>
              <a:t>  ・</a:t>
            </a:r>
            <a:r>
              <a:rPr kumimoji="1" lang="en-US" altLang="ja-JP" sz="1600" b="0" i="0" u="none" strike="noStrike" kern="1200" cap="none" spc="0" normalizeH="0" baseline="0" noProof="0" dirty="0">
                <a:ln>
                  <a:noFill/>
                </a:ln>
                <a:solidFill>
                  <a:prstClr val="black"/>
                </a:solidFill>
                <a:effectLst/>
                <a:uLnTx/>
                <a:uFillTx/>
                <a:latin typeface="Arial"/>
                <a:ea typeface="ＭＳ ゴシック"/>
                <a:cs typeface="+mn-cs"/>
              </a:rPr>
              <a:t>Reinforcing the defense architecture of the whole country</a:t>
            </a:r>
          </a:p>
        </p:txBody>
      </p:sp>
      <p:sp>
        <p:nvSpPr>
          <p:cNvPr id="12" name="テキスト ボックス 11">
            <a:extLst>
              <a:ext uri="{FF2B5EF4-FFF2-40B4-BE49-F238E27FC236}">
                <a16:creationId xmlns:a16="http://schemas.microsoft.com/office/drawing/2014/main" id="{CC1796B8-B7C7-45C6-8868-0983DAACA056}"/>
              </a:ext>
            </a:extLst>
          </p:cNvPr>
          <p:cNvSpPr txBox="1"/>
          <p:nvPr/>
        </p:nvSpPr>
        <p:spPr>
          <a:xfrm>
            <a:off x="22925" y="5739880"/>
            <a:ext cx="512672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FF0000"/>
                </a:solidFill>
                <a:effectLst/>
                <a:uLnTx/>
                <a:uFillTx/>
                <a:latin typeface="Arial"/>
                <a:ea typeface="ＭＳ ゴシック"/>
                <a:cs typeface="+mn-cs"/>
              </a:rPr>
              <a:t>Strengthening the deterrence and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FF0000"/>
                </a:solidFill>
                <a:effectLst/>
                <a:uLnTx/>
                <a:uFillTx/>
                <a:latin typeface="Arial"/>
                <a:ea typeface="ＭＳ ゴシック"/>
                <a:cs typeface="+mn-cs"/>
              </a:rPr>
              <a:t>capabilities of the Japan-U.S. Alliance</a:t>
            </a:r>
            <a:endParaRPr kumimoji="1" lang="ja-JP" altLang="en-US" sz="2000" b="0" i="0" u="none" strike="noStrike" kern="1200" cap="none" spc="0" normalizeH="0" baseline="0" noProof="0" dirty="0">
              <a:ln>
                <a:noFill/>
              </a:ln>
              <a:solidFill>
                <a:srgbClr val="FF0000"/>
              </a:solidFill>
              <a:effectLst/>
              <a:uLnTx/>
              <a:uFillTx/>
              <a:latin typeface="Arial"/>
              <a:ea typeface="ＭＳ ゴシック"/>
              <a:cs typeface="+mn-cs"/>
            </a:endParaRPr>
          </a:p>
        </p:txBody>
      </p:sp>
      <p:sp>
        <p:nvSpPr>
          <p:cNvPr id="13" name="テキスト ボックス 12">
            <a:extLst>
              <a:ext uri="{FF2B5EF4-FFF2-40B4-BE49-F238E27FC236}">
                <a16:creationId xmlns:a16="http://schemas.microsoft.com/office/drawing/2014/main" id="{E774EF36-A2CA-482A-A39D-435E86D0C4B5}"/>
              </a:ext>
            </a:extLst>
          </p:cNvPr>
          <p:cNvSpPr txBox="1"/>
          <p:nvPr/>
        </p:nvSpPr>
        <p:spPr>
          <a:xfrm>
            <a:off x="5366957" y="5739880"/>
            <a:ext cx="388920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FF0000"/>
                </a:solidFill>
                <a:effectLst/>
                <a:uLnTx/>
                <a:uFillTx/>
                <a:latin typeface="Arial"/>
                <a:ea typeface="ＭＳ ゴシック"/>
                <a:cs typeface="+mn-cs"/>
              </a:rPr>
              <a:t>Strengthening collaboration with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FF0000"/>
                </a:solidFill>
                <a:effectLst/>
                <a:uLnTx/>
                <a:uFillTx/>
                <a:latin typeface="Arial"/>
                <a:ea typeface="ＭＳ ゴシック"/>
                <a:cs typeface="+mn-cs"/>
              </a:rPr>
              <a:t>like-minded countries and others</a:t>
            </a:r>
            <a:endParaRPr kumimoji="1" lang="ja-JP" altLang="en-US" sz="2000" b="0" i="0" u="none" strike="noStrike" kern="1200" cap="none" spc="0" normalizeH="0" baseline="0" noProof="0" dirty="0">
              <a:ln>
                <a:noFill/>
              </a:ln>
              <a:solidFill>
                <a:srgbClr val="FF0000"/>
              </a:solidFill>
              <a:effectLst/>
              <a:uLnTx/>
              <a:uFillTx/>
              <a:latin typeface="Arial"/>
              <a:ea typeface="ＭＳ ゴシック"/>
              <a:cs typeface="+mn-cs"/>
            </a:endParaRPr>
          </a:p>
        </p:txBody>
      </p:sp>
      <p:sp>
        <p:nvSpPr>
          <p:cNvPr id="8" name="二等辺三角形 7">
            <a:extLst>
              <a:ext uri="{FF2B5EF4-FFF2-40B4-BE49-F238E27FC236}">
                <a16:creationId xmlns:a16="http://schemas.microsoft.com/office/drawing/2014/main" id="{391F7B03-11FA-4141-A250-E36F6C3A4369}"/>
              </a:ext>
            </a:extLst>
          </p:cNvPr>
          <p:cNvSpPr/>
          <p:nvPr/>
        </p:nvSpPr>
        <p:spPr>
          <a:xfrm>
            <a:off x="3356382" y="4657458"/>
            <a:ext cx="2639832" cy="1054199"/>
          </a:xfrm>
          <a:prstGeom prst="triangle">
            <a:avLst/>
          </a:prstGeom>
          <a:solidFill>
            <a:schemeClr val="tx2">
              <a:lumMod val="20000"/>
              <a:lumOff val="80000"/>
            </a:schemeClr>
          </a:solidFill>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a:ea typeface="ＭＳ ゴシック"/>
              <a:cs typeface="+mn-cs"/>
            </a:endParaRPr>
          </a:p>
        </p:txBody>
      </p:sp>
      <p:sp>
        <p:nvSpPr>
          <p:cNvPr id="6" name="テキスト ボックス 5">
            <a:extLst>
              <a:ext uri="{FF2B5EF4-FFF2-40B4-BE49-F238E27FC236}">
                <a16:creationId xmlns:a16="http://schemas.microsoft.com/office/drawing/2014/main" id="{2AA528E6-21A7-4A48-BC5D-42E52A397477}"/>
              </a:ext>
            </a:extLst>
          </p:cNvPr>
          <p:cNvSpPr txBox="1"/>
          <p:nvPr/>
        </p:nvSpPr>
        <p:spPr>
          <a:xfrm>
            <a:off x="3603696" y="5033659"/>
            <a:ext cx="2280048" cy="400110"/>
          </a:xfrm>
          <a:prstGeom prst="rect">
            <a:avLst/>
          </a:prstGeom>
          <a:solidFill>
            <a:schemeClr val="accent1">
              <a:lumMod val="20000"/>
              <a:lumOff val="80000"/>
            </a:schemeClr>
          </a:solidFill>
          <a:ln w="3175">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a:ea typeface="ＭＳ ゴシック"/>
                <a:cs typeface="+mn-cs"/>
              </a:rPr>
              <a:t>Three</a:t>
            </a:r>
            <a:r>
              <a:rPr kumimoji="1" lang="ja-JP" altLang="en-US" sz="2000" b="0" i="0" u="none" strike="noStrike" kern="1200" cap="none" spc="0" normalizeH="0" baseline="0" noProof="0" dirty="0">
                <a:ln>
                  <a:noFill/>
                </a:ln>
                <a:solidFill>
                  <a:prstClr val="black"/>
                </a:solidFill>
                <a:effectLst/>
                <a:uLnTx/>
                <a:uFillTx/>
                <a:latin typeface="Arial"/>
                <a:ea typeface="ＭＳ ゴシック"/>
                <a:cs typeface="+mn-cs"/>
              </a:rPr>
              <a:t> </a:t>
            </a:r>
            <a:r>
              <a:rPr kumimoji="1" lang="en-US" altLang="ja-JP" sz="2000" b="0" i="0" u="none" strike="noStrike" kern="1200" cap="none" spc="0" normalizeH="0" baseline="0" noProof="0" dirty="0">
                <a:ln>
                  <a:noFill/>
                </a:ln>
                <a:solidFill>
                  <a:prstClr val="black"/>
                </a:solidFill>
                <a:effectLst/>
                <a:uLnTx/>
                <a:uFillTx/>
                <a:latin typeface="Arial"/>
                <a:ea typeface="ＭＳ ゴシック"/>
                <a:cs typeface="+mn-cs"/>
              </a:rPr>
              <a:t>Approaches</a:t>
            </a:r>
          </a:p>
        </p:txBody>
      </p:sp>
      <p:pic>
        <p:nvPicPr>
          <p:cNvPr id="9" name="図 8">
            <a:extLst>
              <a:ext uri="{FF2B5EF4-FFF2-40B4-BE49-F238E27FC236}">
                <a16:creationId xmlns:a16="http://schemas.microsoft.com/office/drawing/2014/main" id="{B5C3B74B-2925-412F-A4C8-AB57E379887E}"/>
              </a:ext>
            </a:extLst>
          </p:cNvPr>
          <p:cNvPicPr>
            <a:picLocks noChangeAspect="1"/>
          </p:cNvPicPr>
          <p:nvPr/>
        </p:nvPicPr>
        <p:blipFill rotWithShape="1">
          <a:blip r:embed="rId5"/>
          <a:srcRect r="2724"/>
          <a:stretch/>
        </p:blipFill>
        <p:spPr>
          <a:xfrm>
            <a:off x="7150112" y="2495554"/>
            <a:ext cx="1423152" cy="564926"/>
          </a:xfrm>
          <a:prstGeom prst="rect">
            <a:avLst/>
          </a:prstGeom>
        </p:spPr>
      </p:pic>
      <p:pic>
        <p:nvPicPr>
          <p:cNvPr id="10" name="図 9">
            <a:extLst>
              <a:ext uri="{FF2B5EF4-FFF2-40B4-BE49-F238E27FC236}">
                <a16:creationId xmlns:a16="http://schemas.microsoft.com/office/drawing/2014/main" id="{058F6024-B34F-4879-9BCD-1770D5AD0DC7}"/>
              </a:ext>
            </a:extLst>
          </p:cNvPr>
          <p:cNvPicPr>
            <a:picLocks noChangeAspect="1"/>
          </p:cNvPicPr>
          <p:nvPr/>
        </p:nvPicPr>
        <p:blipFill rotWithShape="1">
          <a:blip r:embed="rId6"/>
          <a:srcRect t="9216" r="2886" b="5143"/>
          <a:stretch/>
        </p:blipFill>
        <p:spPr>
          <a:xfrm>
            <a:off x="7135547" y="1858171"/>
            <a:ext cx="1437717" cy="564926"/>
          </a:xfrm>
          <a:prstGeom prst="rect">
            <a:avLst/>
          </a:prstGeom>
        </p:spPr>
      </p:pic>
      <p:pic>
        <p:nvPicPr>
          <p:cNvPr id="11" name="図 10">
            <a:extLst>
              <a:ext uri="{FF2B5EF4-FFF2-40B4-BE49-F238E27FC236}">
                <a16:creationId xmlns:a16="http://schemas.microsoft.com/office/drawing/2014/main" id="{0D4A9D55-5F40-4C96-A487-6CF96EEAF50D}"/>
              </a:ext>
            </a:extLst>
          </p:cNvPr>
          <p:cNvPicPr>
            <a:picLocks noChangeAspect="1"/>
          </p:cNvPicPr>
          <p:nvPr/>
        </p:nvPicPr>
        <p:blipFill>
          <a:blip r:embed="rId7"/>
          <a:stretch>
            <a:fillRect/>
          </a:stretch>
        </p:blipFill>
        <p:spPr>
          <a:xfrm>
            <a:off x="9328465" y="2707572"/>
            <a:ext cx="6620799" cy="676369"/>
          </a:xfrm>
          <a:prstGeom prst="rect">
            <a:avLst/>
          </a:prstGeom>
        </p:spPr>
      </p:pic>
      <p:sp>
        <p:nvSpPr>
          <p:cNvPr id="17" name="正方形/長方形 16">
            <a:extLst>
              <a:ext uri="{FF2B5EF4-FFF2-40B4-BE49-F238E27FC236}">
                <a16:creationId xmlns:a16="http://schemas.microsoft.com/office/drawing/2014/main" id="{C7BA22EC-0677-491E-9A2E-C314CF8E7542}"/>
              </a:ext>
            </a:extLst>
          </p:cNvPr>
          <p:cNvSpPr/>
          <p:nvPr/>
        </p:nvSpPr>
        <p:spPr>
          <a:xfrm>
            <a:off x="9800590" y="1440598"/>
            <a:ext cx="225224" cy="432000"/>
          </a:xfrm>
          <a:prstGeom prst="rect">
            <a:avLst/>
          </a:prstGeom>
          <a:solidFill>
            <a:schemeClr val="accent2">
              <a:lumMod val="20000"/>
              <a:lumOff val="80000"/>
            </a:schemeClr>
          </a:solidFill>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a:ea typeface="ＭＳ ゴシック"/>
              <a:cs typeface="+mn-cs"/>
            </a:endParaRPr>
          </a:p>
        </p:txBody>
      </p:sp>
      <p:sp>
        <p:nvSpPr>
          <p:cNvPr id="22" name="正方形/長方形 21">
            <a:extLst>
              <a:ext uri="{FF2B5EF4-FFF2-40B4-BE49-F238E27FC236}">
                <a16:creationId xmlns:a16="http://schemas.microsoft.com/office/drawing/2014/main" id="{D5079237-977A-472D-9530-4664A78BB85E}"/>
              </a:ext>
            </a:extLst>
          </p:cNvPr>
          <p:cNvSpPr/>
          <p:nvPr/>
        </p:nvSpPr>
        <p:spPr>
          <a:xfrm>
            <a:off x="10454777" y="792856"/>
            <a:ext cx="225224" cy="1080000"/>
          </a:xfrm>
          <a:prstGeom prst="rect">
            <a:avLst/>
          </a:prstGeom>
          <a:solidFill>
            <a:schemeClr val="accent2">
              <a:lumMod val="20000"/>
              <a:lumOff val="80000"/>
            </a:schemeClr>
          </a:solidFill>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a:ea typeface="ＭＳ ゴシック"/>
              <a:cs typeface="+mn-cs"/>
            </a:endParaRPr>
          </a:p>
        </p:txBody>
      </p:sp>
      <p:sp>
        <p:nvSpPr>
          <p:cNvPr id="18" name="テキスト ボックス 17">
            <a:extLst>
              <a:ext uri="{FF2B5EF4-FFF2-40B4-BE49-F238E27FC236}">
                <a16:creationId xmlns:a16="http://schemas.microsoft.com/office/drawing/2014/main" id="{96220801-D989-4C9E-B289-A9171F886130}"/>
              </a:ext>
            </a:extLst>
          </p:cNvPr>
          <p:cNvSpPr txBox="1"/>
          <p:nvPr/>
        </p:nvSpPr>
        <p:spPr>
          <a:xfrm>
            <a:off x="9328465" y="1967864"/>
            <a:ext cx="191911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Arial"/>
                <a:ea typeface="ＭＳ ゴシック"/>
                <a:cs typeface="+mn-cs"/>
              </a:rPr>
              <a:t>2019-2023     2023-2027     </a:t>
            </a:r>
            <a:endParaRPr kumimoji="1" lang="ja-JP" altLang="en-US" sz="1100" b="0" i="0" u="none" strike="noStrike" kern="1200" cap="none" spc="0" normalizeH="0" baseline="0" noProof="0" dirty="0">
              <a:ln>
                <a:noFill/>
              </a:ln>
              <a:solidFill>
                <a:prstClr val="black"/>
              </a:solidFill>
              <a:effectLst/>
              <a:uLnTx/>
              <a:uFillTx/>
              <a:latin typeface="Arial"/>
              <a:ea typeface="ＭＳ ゴシック"/>
              <a:cs typeface="+mn-cs"/>
            </a:endParaRPr>
          </a:p>
        </p:txBody>
      </p:sp>
      <p:cxnSp>
        <p:nvCxnSpPr>
          <p:cNvPr id="20" name="直線コネクタ 19">
            <a:extLst>
              <a:ext uri="{FF2B5EF4-FFF2-40B4-BE49-F238E27FC236}">
                <a16:creationId xmlns:a16="http://schemas.microsoft.com/office/drawing/2014/main" id="{9EF142D7-0212-40F5-95D7-8B1DD56828D1}"/>
              </a:ext>
            </a:extLst>
          </p:cNvPr>
          <p:cNvCxnSpPr>
            <a:cxnSpLocks/>
          </p:cNvCxnSpPr>
          <p:nvPr/>
        </p:nvCxnSpPr>
        <p:spPr>
          <a:xfrm>
            <a:off x="9552449" y="1938481"/>
            <a:ext cx="1296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A941FEE2-3D11-4A58-A000-042E0A799052}"/>
              </a:ext>
            </a:extLst>
          </p:cNvPr>
          <p:cNvCxnSpPr>
            <a:cxnSpLocks/>
          </p:cNvCxnSpPr>
          <p:nvPr/>
        </p:nvCxnSpPr>
        <p:spPr>
          <a:xfrm flipV="1">
            <a:off x="9887870" y="841948"/>
            <a:ext cx="528786" cy="5426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55EE0152-C32D-4230-9E32-4CDB98AB83F2}"/>
              </a:ext>
            </a:extLst>
          </p:cNvPr>
          <p:cNvSpPr txBox="1"/>
          <p:nvPr/>
        </p:nvSpPr>
        <p:spPr>
          <a:xfrm>
            <a:off x="9579980" y="846226"/>
            <a:ext cx="1100021"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500" b="0" i="0" u="none" strike="noStrike" kern="0" cap="none" spc="0" normalizeH="0" baseline="0" noProof="0" dirty="0">
                <a:ln>
                  <a:noFill/>
                </a:ln>
                <a:solidFill>
                  <a:prstClr val="black"/>
                </a:solidFill>
                <a:effectLst/>
                <a:uLnTx/>
                <a:uFillTx/>
                <a:latin typeface="Arial"/>
                <a:ea typeface="ＭＳ ゴシック" panose="020B0609070205080204" pitchFamily="49" charset="-128"/>
                <a:cs typeface="Segoe UI" panose="020B0502040204020203" pitchFamily="34" charset="0"/>
              </a:rPr>
              <a:t>x</a:t>
            </a:r>
            <a:r>
              <a:rPr kumimoji="1" lang="en-US" altLang="ja-JP" sz="1500" b="0" i="0" u="none" strike="noStrike" kern="1200" cap="none" spc="0" normalizeH="0" baseline="0" noProof="0" dirty="0">
                <a:ln>
                  <a:noFill/>
                </a:ln>
                <a:solidFill>
                  <a:prstClr val="black"/>
                </a:solidFill>
                <a:effectLst/>
                <a:uLnTx/>
                <a:uFillTx/>
                <a:latin typeface="Arial"/>
                <a:ea typeface="ＭＳ ゴシック"/>
                <a:cs typeface="+mn-cs"/>
              </a:rPr>
              <a:t> 2.5</a:t>
            </a:r>
            <a:endParaRPr kumimoji="1" lang="ja-JP" altLang="en-US" sz="1500" b="0" i="0" u="none" strike="noStrike" kern="1200" cap="none" spc="0" normalizeH="0" baseline="0" noProof="0" dirty="0">
              <a:ln>
                <a:noFill/>
              </a:ln>
              <a:solidFill>
                <a:prstClr val="black"/>
              </a:solidFill>
              <a:effectLst/>
              <a:uLnTx/>
              <a:uFillTx/>
              <a:latin typeface="Arial"/>
              <a:ea typeface="ＭＳ ゴシック"/>
              <a:cs typeface="+mn-cs"/>
            </a:endParaRPr>
          </a:p>
        </p:txBody>
      </p:sp>
      <p:sp>
        <p:nvSpPr>
          <p:cNvPr id="30" name="テキスト ボックス 29">
            <a:extLst>
              <a:ext uri="{FF2B5EF4-FFF2-40B4-BE49-F238E27FC236}">
                <a16:creationId xmlns:a16="http://schemas.microsoft.com/office/drawing/2014/main" id="{71D002CE-2BD2-4839-8163-652DB63A6AD3}"/>
              </a:ext>
            </a:extLst>
          </p:cNvPr>
          <p:cNvSpPr txBox="1"/>
          <p:nvPr/>
        </p:nvSpPr>
        <p:spPr>
          <a:xfrm>
            <a:off x="9457897" y="416852"/>
            <a:ext cx="144783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Arial"/>
                <a:ea typeface="ＭＳ ゴシック"/>
                <a:cs typeface="+mn-cs"/>
              </a:rPr>
              <a:t>Defense budget</a:t>
            </a:r>
            <a:endParaRPr kumimoji="1" lang="ja-JP" altLang="en-US" sz="1400" b="0" i="0" u="none" strike="noStrike" kern="1200" cap="none" spc="0" normalizeH="0" baseline="0" noProof="0" dirty="0">
              <a:ln>
                <a:noFill/>
              </a:ln>
              <a:solidFill>
                <a:srgbClr val="FF0000"/>
              </a:solidFill>
              <a:effectLst/>
              <a:uLnTx/>
              <a:uFillTx/>
              <a:latin typeface="Arial"/>
              <a:ea typeface="ＭＳ ゴシック"/>
              <a:cs typeface="+mn-cs"/>
            </a:endParaRPr>
          </a:p>
        </p:txBody>
      </p:sp>
      <p:pic>
        <p:nvPicPr>
          <p:cNvPr id="14" name="図 13">
            <a:extLst>
              <a:ext uri="{FF2B5EF4-FFF2-40B4-BE49-F238E27FC236}">
                <a16:creationId xmlns:a16="http://schemas.microsoft.com/office/drawing/2014/main" id="{9CA41FAB-1192-4802-B5D0-5FABF7B2F870}"/>
              </a:ext>
            </a:extLst>
          </p:cNvPr>
          <p:cNvPicPr>
            <a:picLocks noChangeAspect="1"/>
          </p:cNvPicPr>
          <p:nvPr/>
        </p:nvPicPr>
        <p:blipFill>
          <a:blip r:embed="rId8"/>
          <a:stretch>
            <a:fillRect/>
          </a:stretch>
        </p:blipFill>
        <p:spPr>
          <a:xfrm>
            <a:off x="4969325" y="1384576"/>
            <a:ext cx="2188124" cy="2118660"/>
          </a:xfrm>
          <a:prstGeom prst="rect">
            <a:avLst/>
          </a:prstGeom>
        </p:spPr>
      </p:pic>
    </p:spTree>
    <p:extLst>
      <p:ext uri="{BB962C8B-B14F-4D97-AF65-F5344CB8AC3E}">
        <p14:creationId xmlns:p14="http://schemas.microsoft.com/office/powerpoint/2010/main" val="2897955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extLst>
              <a:ext uri="{28A0092B-C50C-407E-A947-70E740481C1C}">
                <a14:useLocalDpi xmlns:a14="http://schemas.microsoft.com/office/drawing/2010/main" val="0"/>
              </a:ext>
            </a:extLst>
          </a:blip>
          <a:srcRect t="2778" b="2700"/>
          <a:stretch/>
        </p:blipFill>
        <p:spPr bwMode="auto">
          <a:xfrm>
            <a:off x="4648202" y="1600200"/>
            <a:ext cx="1828801" cy="2356568"/>
          </a:xfrm>
          <a:prstGeom prst="rect">
            <a:avLst/>
          </a:prstGeom>
          <a:noFill/>
        </p:spPr>
      </p:pic>
      <p:pic>
        <p:nvPicPr>
          <p:cNvPr id="3" name="Picture 2"/>
          <p:cNvPicPr>
            <a:picLocks noChangeAspect="1"/>
          </p:cNvPicPr>
          <p:nvPr/>
        </p:nvPicPr>
        <p:blipFill rotWithShape="1">
          <a:blip r:embed="rId3"/>
          <a:srcRect l="5405" t="2292" r="5405"/>
          <a:stretch/>
        </p:blipFill>
        <p:spPr>
          <a:xfrm>
            <a:off x="2435475" y="1608992"/>
            <a:ext cx="1828799" cy="2347776"/>
          </a:xfrm>
          <a:prstGeom prst="rect">
            <a:avLst/>
          </a:prstGeom>
        </p:spPr>
      </p:pic>
      <p:pic>
        <p:nvPicPr>
          <p:cNvPr id="1026" name="Picture 2" descr="230815_Bitterman 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503" y="1608992"/>
            <a:ext cx="1812973" cy="234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p:nvPr>
        </p:nvSpPr>
        <p:spPr>
          <a:xfrm>
            <a:off x="1676400" y="304800"/>
            <a:ext cx="6171692" cy="615553"/>
          </a:xfrm>
        </p:spPr>
        <p:txBody>
          <a:bodyPr/>
          <a:lstStyle/>
          <a:p>
            <a:pPr algn="ctr"/>
            <a:r>
              <a:rPr lang="en-US" dirty="0"/>
              <a:t>Combatant Command and International Partner Perspectives Panelist</a:t>
            </a:r>
          </a:p>
        </p:txBody>
      </p:sp>
      <p:sp>
        <p:nvSpPr>
          <p:cNvPr id="9" name="TextBox 8"/>
          <p:cNvSpPr txBox="1"/>
          <p:nvPr/>
        </p:nvSpPr>
        <p:spPr>
          <a:xfrm>
            <a:off x="-67142" y="4205654"/>
            <a:ext cx="2363147" cy="1077218"/>
          </a:xfrm>
          <a:prstGeom prst="rect">
            <a:avLst/>
          </a:prstGeom>
          <a:noFill/>
        </p:spPr>
        <p:txBody>
          <a:bodyPr wrap="none" rtlCol="0">
            <a:spAutoFit/>
          </a:bodyPr>
          <a:lstStyle/>
          <a:p>
            <a:pPr algn="ctr"/>
            <a:r>
              <a:rPr lang="en-US" sz="1600" b="1" dirty="0">
                <a:latin typeface="Times New Roman" panose="02020603050405020304" pitchFamily="18" charset="0"/>
                <a:cs typeface="Times New Roman" panose="02020603050405020304" pitchFamily="18" charset="0"/>
              </a:rPr>
              <a:t>CAPT Jeffrey Bitterman</a:t>
            </a:r>
          </a:p>
          <a:p>
            <a:pPr algn="ctr"/>
            <a:r>
              <a:rPr lang="en-US" sz="1600" dirty="0">
                <a:latin typeface="Times New Roman" panose="02020603050405020304" pitchFamily="18" charset="0"/>
                <a:cs typeface="Times New Roman" panose="02020603050405020304" pitchFamily="18" charset="0"/>
              </a:rPr>
              <a:t>Command Surgeon</a:t>
            </a:r>
          </a:p>
          <a:p>
            <a:pPr algn="ctr"/>
            <a:r>
              <a:rPr lang="en-US" sz="1600" dirty="0">
                <a:latin typeface="Times New Roman" panose="02020603050405020304" pitchFamily="18" charset="0"/>
                <a:cs typeface="Times New Roman" panose="02020603050405020304" pitchFamily="18" charset="0"/>
              </a:rPr>
              <a:t>U.S. INDOPACOM</a:t>
            </a:r>
          </a:p>
          <a:p>
            <a:pPr algn="ctr"/>
            <a:r>
              <a:rPr lang="en-US" sz="1600" dirty="0">
                <a:latin typeface="Times New Roman" panose="02020603050405020304" pitchFamily="18" charset="0"/>
                <a:cs typeface="Times New Roman" panose="02020603050405020304" pitchFamily="18" charset="0"/>
              </a:rPr>
              <a:t>Facilitator</a:t>
            </a:r>
          </a:p>
        </p:txBody>
      </p:sp>
      <p:sp>
        <p:nvSpPr>
          <p:cNvPr id="11" name="TextBox 10"/>
          <p:cNvSpPr txBox="1"/>
          <p:nvPr/>
        </p:nvSpPr>
        <p:spPr>
          <a:xfrm>
            <a:off x="2361194" y="4205654"/>
            <a:ext cx="1931940" cy="1077218"/>
          </a:xfrm>
          <a:prstGeom prst="rect">
            <a:avLst/>
          </a:prstGeom>
          <a:noFill/>
        </p:spPr>
        <p:txBody>
          <a:bodyPr wrap="none" rtlCol="0">
            <a:spAutoFit/>
          </a:bodyPr>
          <a:lstStyle/>
          <a:p>
            <a:pPr algn="ctr"/>
            <a:r>
              <a:rPr lang="en-US" sz="1600" b="1" dirty="0">
                <a:latin typeface="Times New Roman" panose="02020603050405020304" pitchFamily="18" charset="0"/>
                <a:cs typeface="Times New Roman" panose="02020603050405020304" pitchFamily="18" charset="0"/>
              </a:rPr>
              <a:t>MG Yuichi Kikuchi</a:t>
            </a:r>
          </a:p>
          <a:p>
            <a:pPr algn="ctr"/>
            <a:r>
              <a:rPr lang="en-US" sz="1600" dirty="0">
                <a:latin typeface="Times New Roman" panose="02020603050405020304" pitchFamily="18" charset="0"/>
                <a:cs typeface="Times New Roman" panose="02020603050405020304" pitchFamily="18" charset="0"/>
              </a:rPr>
              <a:t>Surgeon General</a:t>
            </a:r>
          </a:p>
          <a:p>
            <a:pPr algn="ctr"/>
            <a:r>
              <a:rPr lang="en-US" sz="1600" dirty="0">
                <a:latin typeface="Times New Roman" panose="02020603050405020304" pitchFamily="18" charset="0"/>
                <a:cs typeface="Times New Roman" panose="02020603050405020304" pitchFamily="18" charset="0"/>
              </a:rPr>
              <a:t>Ground Staff Office</a:t>
            </a:r>
          </a:p>
          <a:p>
            <a:pPr algn="ctr"/>
            <a:r>
              <a:rPr lang="en-US" sz="1600" dirty="0">
                <a:latin typeface="Times New Roman" panose="02020603050405020304" pitchFamily="18" charset="0"/>
                <a:cs typeface="Times New Roman" panose="02020603050405020304" pitchFamily="18" charset="0"/>
              </a:rPr>
              <a:t>Panelist</a:t>
            </a:r>
          </a:p>
        </p:txBody>
      </p:sp>
      <p:sp>
        <p:nvSpPr>
          <p:cNvPr id="12" name="TextBox 11"/>
          <p:cNvSpPr txBox="1"/>
          <p:nvPr/>
        </p:nvSpPr>
        <p:spPr>
          <a:xfrm>
            <a:off x="4451261" y="4191000"/>
            <a:ext cx="2297425" cy="1077218"/>
          </a:xfrm>
          <a:prstGeom prst="rect">
            <a:avLst/>
          </a:prstGeom>
          <a:noFill/>
        </p:spPr>
        <p:txBody>
          <a:bodyPr wrap="none" rtlCol="0">
            <a:spAutoFit/>
          </a:bodyPr>
          <a:lstStyle/>
          <a:p>
            <a:pPr algn="ctr"/>
            <a:r>
              <a:rPr lang="en-US" sz="1600" b="1" dirty="0">
                <a:latin typeface="Times New Roman" panose="02020603050405020304" pitchFamily="18" charset="0"/>
                <a:cs typeface="Times New Roman" panose="02020603050405020304" pitchFamily="18" charset="0"/>
              </a:rPr>
              <a:t>BRIG Isaac Seidl</a:t>
            </a:r>
          </a:p>
          <a:p>
            <a:pPr algn="ctr"/>
            <a:r>
              <a:rPr lang="en-US" sz="1600" dirty="0">
                <a:latin typeface="Times New Roman" panose="02020603050405020304" pitchFamily="18" charset="0"/>
                <a:cs typeface="Times New Roman" panose="02020603050405020304" pitchFamily="18" charset="0"/>
              </a:rPr>
              <a:t>Deputy Surgeon</a:t>
            </a:r>
          </a:p>
          <a:p>
            <a:pPr algn="ctr"/>
            <a:r>
              <a:rPr lang="en-US" sz="1600" dirty="0">
                <a:latin typeface="Times New Roman" panose="02020603050405020304" pitchFamily="18" charset="0"/>
                <a:cs typeface="Times New Roman" panose="02020603050405020304" pitchFamily="18" charset="0"/>
              </a:rPr>
              <a:t>Australian Defence Force</a:t>
            </a:r>
          </a:p>
          <a:p>
            <a:pPr algn="ctr"/>
            <a:r>
              <a:rPr lang="en-US" sz="1600" dirty="0">
                <a:latin typeface="Times New Roman" panose="02020603050405020304" pitchFamily="18" charset="0"/>
                <a:cs typeface="Times New Roman" panose="02020603050405020304" pitchFamily="18" charset="0"/>
              </a:rPr>
              <a:t>Panelist</a:t>
            </a:r>
          </a:p>
        </p:txBody>
      </p:sp>
      <p:sp>
        <p:nvSpPr>
          <p:cNvPr id="13" name="TextBox 12"/>
          <p:cNvSpPr txBox="1"/>
          <p:nvPr/>
        </p:nvSpPr>
        <p:spPr>
          <a:xfrm>
            <a:off x="6867406" y="4205654"/>
            <a:ext cx="1925528" cy="1077218"/>
          </a:xfrm>
          <a:prstGeom prst="rect">
            <a:avLst/>
          </a:prstGeom>
          <a:noFill/>
        </p:spPr>
        <p:txBody>
          <a:bodyPr wrap="none" rtlCol="0">
            <a:spAutoFit/>
          </a:bodyPr>
          <a:lstStyle/>
          <a:p>
            <a:pPr algn="ctr"/>
            <a:r>
              <a:rPr lang="en-US" sz="1600" b="1" dirty="0">
                <a:latin typeface="Times New Roman" panose="02020603050405020304" pitchFamily="18" charset="0"/>
                <a:cs typeface="Times New Roman" panose="02020603050405020304" pitchFamily="18" charset="0"/>
              </a:rPr>
              <a:t>CAPT Danny Shiau</a:t>
            </a:r>
          </a:p>
          <a:p>
            <a:pPr algn="ctr"/>
            <a:r>
              <a:rPr lang="en-US" sz="1600" dirty="0">
                <a:latin typeface="Times New Roman" panose="02020603050405020304" pitchFamily="18" charset="0"/>
                <a:cs typeface="Times New Roman" panose="02020603050405020304" pitchFamily="18" charset="0"/>
              </a:rPr>
              <a:t>Command Surgeon</a:t>
            </a:r>
          </a:p>
          <a:p>
            <a:pPr algn="ctr"/>
            <a:r>
              <a:rPr lang="en-US" sz="1600" dirty="0">
                <a:latin typeface="Times New Roman" panose="02020603050405020304" pitchFamily="18" charset="0"/>
                <a:cs typeface="Times New Roman" panose="02020603050405020304" pitchFamily="18" charset="0"/>
              </a:rPr>
              <a:t>U.S. INDOPACOM</a:t>
            </a:r>
          </a:p>
          <a:p>
            <a:pPr algn="ctr"/>
            <a:r>
              <a:rPr lang="en-US" sz="1600" dirty="0">
                <a:latin typeface="Times New Roman" panose="02020603050405020304" pitchFamily="18" charset="0"/>
                <a:cs typeface="Times New Roman" panose="02020603050405020304" pitchFamily="18" charset="0"/>
              </a:rPr>
              <a:t>Panelist</a:t>
            </a:r>
          </a:p>
        </p:txBody>
      </p:sp>
      <p:pic>
        <p:nvPicPr>
          <p:cNvPr id="14" name="Picture 13"/>
          <p:cNvPicPr/>
          <p:nvPr/>
        </p:nvPicPr>
        <p:blipFill>
          <a:blip r:embed="rId5" cstate="print">
            <a:extLst>
              <a:ext uri="{28A0092B-C50C-407E-A947-70E740481C1C}">
                <a14:useLocalDpi xmlns:a14="http://schemas.microsoft.com/office/drawing/2010/main" val="0"/>
              </a:ext>
            </a:extLst>
          </a:blip>
          <a:stretch>
            <a:fillRect/>
          </a:stretch>
        </p:blipFill>
        <p:spPr>
          <a:xfrm>
            <a:off x="6858000" y="1630763"/>
            <a:ext cx="1860550" cy="2326005"/>
          </a:xfrm>
          <a:prstGeom prst="rect">
            <a:avLst/>
          </a:prstGeom>
        </p:spPr>
      </p:pic>
    </p:spTree>
    <p:extLst>
      <p:ext uri="{BB962C8B-B14F-4D97-AF65-F5344CB8AC3E}">
        <p14:creationId xmlns:p14="http://schemas.microsoft.com/office/powerpoint/2010/main" val="1869912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四角形: 角を丸くする 21">
            <a:extLst>
              <a:ext uri="{FF2B5EF4-FFF2-40B4-BE49-F238E27FC236}">
                <a16:creationId xmlns:a16="http://schemas.microsoft.com/office/drawing/2014/main" id="{2028BAC2-3107-4F74-9968-5504C56D154B}"/>
              </a:ext>
            </a:extLst>
          </p:cNvPr>
          <p:cNvSpPr/>
          <p:nvPr/>
        </p:nvSpPr>
        <p:spPr>
          <a:xfrm>
            <a:off x="460631" y="4154582"/>
            <a:ext cx="8293751" cy="2528163"/>
          </a:xfrm>
          <a:prstGeom prst="round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1" name="四角形: 角を丸くする 20">
            <a:extLst>
              <a:ext uri="{FF2B5EF4-FFF2-40B4-BE49-F238E27FC236}">
                <a16:creationId xmlns:a16="http://schemas.microsoft.com/office/drawing/2014/main" id="{DF2AD3DB-AE36-439C-A1CB-8DFF7BEFFE94}"/>
              </a:ext>
            </a:extLst>
          </p:cNvPr>
          <p:cNvSpPr/>
          <p:nvPr/>
        </p:nvSpPr>
        <p:spPr>
          <a:xfrm>
            <a:off x="3125967" y="910856"/>
            <a:ext cx="5837800" cy="3206258"/>
          </a:xfrm>
          <a:prstGeom prst="round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 name="スライド番号プレースホルダー 3">
            <a:extLst>
              <a:ext uri="{FF2B5EF4-FFF2-40B4-BE49-F238E27FC236}">
                <a16:creationId xmlns:a16="http://schemas.microsoft.com/office/drawing/2014/main" id="{6F11AB94-551F-4951-95F6-C6A9B1EE25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5545C4-A151-4161-9A9D-49E4BA2A8E95}" type="slidenum">
              <a:rPr kumimoji="1" lang="ja-JP" altLang="en-US" sz="1200" b="0" i="0" u="none" strike="noStrike" kern="1200" cap="none" spc="0" normalizeH="0" baseline="0" noProof="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pic>
        <p:nvPicPr>
          <p:cNvPr id="5" name="図 4">
            <a:extLst>
              <a:ext uri="{FF2B5EF4-FFF2-40B4-BE49-F238E27FC236}">
                <a16:creationId xmlns:a16="http://schemas.microsoft.com/office/drawing/2014/main" id="{DA06886C-BF6E-414D-BBBC-3A535313A801}"/>
              </a:ext>
            </a:extLst>
          </p:cNvPr>
          <p:cNvPicPr>
            <a:picLocks noChangeAspect="1"/>
          </p:cNvPicPr>
          <p:nvPr/>
        </p:nvPicPr>
        <p:blipFill rotWithShape="1">
          <a:blip r:embed="rId3">
            <a:extLst>
              <a:ext uri="{28A0092B-C50C-407E-A947-70E740481C1C}">
                <a14:useLocalDpi xmlns:a14="http://schemas.microsoft.com/office/drawing/2010/main" val="0"/>
              </a:ext>
            </a:extLst>
          </a:blip>
          <a:srcRect l="2483" t="6897" b="9021"/>
          <a:stretch/>
        </p:blipFill>
        <p:spPr>
          <a:xfrm>
            <a:off x="3251228" y="1515163"/>
            <a:ext cx="2972318" cy="1922115"/>
          </a:xfrm>
          <a:prstGeom prst="rect">
            <a:avLst/>
          </a:prstGeom>
          <a:ln>
            <a:noFill/>
          </a:ln>
          <a:effectLst>
            <a:softEdge rad="112500"/>
          </a:effectLst>
        </p:spPr>
      </p:pic>
      <p:sp>
        <p:nvSpPr>
          <p:cNvPr id="8" name="正方形/長方形 7">
            <a:extLst>
              <a:ext uri="{FF2B5EF4-FFF2-40B4-BE49-F238E27FC236}">
                <a16:creationId xmlns:a16="http://schemas.microsoft.com/office/drawing/2014/main" id="{15B0D8C2-0516-4312-B25A-5E858DD0FA79}"/>
              </a:ext>
            </a:extLst>
          </p:cNvPr>
          <p:cNvSpPr/>
          <p:nvPr/>
        </p:nvSpPr>
        <p:spPr>
          <a:xfrm>
            <a:off x="80771" y="87190"/>
            <a:ext cx="8970059" cy="459316"/>
          </a:xfrm>
          <a:prstGeom prst="rect">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500" b="0" i="0" u="none" strike="noStrike" kern="1200" cap="none" spc="0" normalizeH="0" baseline="0" noProof="0" dirty="0">
              <a:ln>
                <a:noFill/>
              </a:ln>
              <a:solidFill>
                <a:prstClr val="black"/>
              </a:solidFill>
              <a:effectLst/>
              <a:uLnTx/>
              <a:uFillTx/>
              <a:latin typeface="ＭＳ ゴシック"/>
              <a:ea typeface="ＭＳ ゴシック"/>
              <a:cs typeface="+mn-cs"/>
            </a:endParaRPr>
          </a:p>
        </p:txBody>
      </p:sp>
      <p:sp>
        <p:nvSpPr>
          <p:cNvPr id="9" name="角丸四角形 202">
            <a:extLst>
              <a:ext uri="{FF2B5EF4-FFF2-40B4-BE49-F238E27FC236}">
                <a16:creationId xmlns:a16="http://schemas.microsoft.com/office/drawing/2014/main" id="{45AC944E-CE9E-46A8-896E-17200D4BE3D0}"/>
              </a:ext>
            </a:extLst>
          </p:cNvPr>
          <p:cNvSpPr/>
          <p:nvPr/>
        </p:nvSpPr>
        <p:spPr>
          <a:xfrm>
            <a:off x="1164866" y="212242"/>
            <a:ext cx="7199906" cy="470395"/>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600" b="0" i="0" u="none" strike="noStrike" kern="1200" cap="none" spc="0" normalizeH="0" baseline="0" noProof="0" dirty="0">
                <a:ln>
                  <a:noFill/>
                </a:ln>
                <a:solidFill>
                  <a:prstClr val="black"/>
                </a:solidFill>
                <a:effectLst/>
                <a:uLnTx/>
                <a:uFillTx/>
                <a:latin typeface="Arial"/>
                <a:ea typeface="ＭＳ ゴシック" pitchFamily="49" charset="-128"/>
                <a:cs typeface="+mn-cs"/>
              </a:rPr>
              <a:t>Japan-US Bilateral Exercise</a:t>
            </a:r>
            <a:endParaRPr kumimoji="1" lang="ja-JP" altLang="ja-JP" sz="2600" b="0" i="0" u="none" strike="noStrike" kern="1200" cap="none" spc="0" normalizeH="0" baseline="0" noProof="0" dirty="0">
              <a:ln>
                <a:noFill/>
              </a:ln>
              <a:solidFill>
                <a:prstClr val="black"/>
              </a:solidFill>
              <a:effectLst/>
              <a:uLnTx/>
              <a:uFillTx/>
              <a:latin typeface="Arial"/>
              <a:ea typeface="ＭＳ ゴシック" pitchFamily="49" charset="-128"/>
              <a:cs typeface="+mn-cs"/>
            </a:endParaRPr>
          </a:p>
        </p:txBody>
      </p:sp>
      <p:pic>
        <p:nvPicPr>
          <p:cNvPr id="10" name="Picture 2" descr="D:\Users\A12Z4194\AppData\Local\Microsoft\Windows\Temporary Internet Files\Content.Outlook\Z1LSWXAJ\丸 (2).png">
            <a:extLst>
              <a:ext uri="{FF2B5EF4-FFF2-40B4-BE49-F238E27FC236}">
                <a16:creationId xmlns:a16="http://schemas.microsoft.com/office/drawing/2014/main" id="{3DDBA22C-C6C8-4AD2-993F-668D3A8E27A0}"/>
              </a:ext>
            </a:extLst>
          </p:cNvPr>
          <p:cNvPicPr>
            <a:picLocks noChangeAspect="1" noChangeArrowheads="1"/>
          </p:cNvPicPr>
          <p:nvPr/>
        </p:nvPicPr>
        <p:blipFill>
          <a:blip r:embed="rId4"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80771" y="85972"/>
            <a:ext cx="638657" cy="638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ject 6">
            <a:extLst>
              <a:ext uri="{FF2B5EF4-FFF2-40B4-BE49-F238E27FC236}">
                <a16:creationId xmlns:a16="http://schemas.microsoft.com/office/drawing/2014/main" id="{76680DB6-E4AF-4B80-B5FD-6E535EF18AF3}"/>
              </a:ext>
            </a:extLst>
          </p:cNvPr>
          <p:cNvPicPr/>
          <p:nvPr/>
        </p:nvPicPr>
        <p:blipFill>
          <a:blip r:embed="rId5" cstate="print"/>
          <a:stretch>
            <a:fillRect/>
          </a:stretch>
        </p:blipFill>
        <p:spPr>
          <a:xfrm>
            <a:off x="4209527" y="6659879"/>
            <a:ext cx="914908" cy="91439"/>
          </a:xfrm>
          <a:prstGeom prst="rect">
            <a:avLst/>
          </a:prstGeom>
        </p:spPr>
      </p:pic>
      <p:sp>
        <p:nvSpPr>
          <p:cNvPr id="12" name="テキスト ボックス 11">
            <a:extLst>
              <a:ext uri="{FF2B5EF4-FFF2-40B4-BE49-F238E27FC236}">
                <a16:creationId xmlns:a16="http://schemas.microsoft.com/office/drawing/2014/main" id="{12AED326-3509-4040-A416-AB66364DE843}"/>
              </a:ext>
            </a:extLst>
          </p:cNvPr>
          <p:cNvSpPr txBox="1"/>
          <p:nvPr/>
        </p:nvSpPr>
        <p:spPr>
          <a:xfrm>
            <a:off x="3251228" y="952848"/>
            <a:ext cx="22493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Orient Shield 2023</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pic>
        <p:nvPicPr>
          <p:cNvPr id="15" name="図 14">
            <a:extLst>
              <a:ext uri="{FF2B5EF4-FFF2-40B4-BE49-F238E27FC236}">
                <a16:creationId xmlns:a16="http://schemas.microsoft.com/office/drawing/2014/main" id="{97AB536A-310D-4A1E-BDB5-BB4E0199302C}"/>
              </a:ext>
            </a:extLst>
          </p:cNvPr>
          <p:cNvPicPr>
            <a:picLocks noChangeAspect="1"/>
          </p:cNvPicPr>
          <p:nvPr/>
        </p:nvPicPr>
        <p:blipFill>
          <a:blip r:embed="rId6"/>
          <a:stretch>
            <a:fillRect/>
          </a:stretch>
        </p:blipFill>
        <p:spPr>
          <a:xfrm>
            <a:off x="1055825" y="4478681"/>
            <a:ext cx="3396390" cy="2143730"/>
          </a:xfrm>
          <a:prstGeom prst="rect">
            <a:avLst/>
          </a:prstGeom>
          <a:ln>
            <a:noFill/>
          </a:ln>
          <a:effectLst>
            <a:softEdge rad="112500"/>
          </a:effectLst>
        </p:spPr>
      </p:pic>
      <p:sp>
        <p:nvSpPr>
          <p:cNvPr id="17" name="正方形/長方形 16">
            <a:extLst>
              <a:ext uri="{FF2B5EF4-FFF2-40B4-BE49-F238E27FC236}">
                <a16:creationId xmlns:a16="http://schemas.microsoft.com/office/drawing/2014/main" id="{84C51E0E-3FA7-408A-9F75-FCA40E5D876C}"/>
              </a:ext>
            </a:extLst>
          </p:cNvPr>
          <p:cNvSpPr/>
          <p:nvPr/>
        </p:nvSpPr>
        <p:spPr>
          <a:xfrm>
            <a:off x="1164866" y="6346337"/>
            <a:ext cx="2957727" cy="288147"/>
          </a:xfrm>
          <a:prstGeom prst="rect">
            <a:avLst/>
          </a:prstGeom>
          <a:solidFill>
            <a:srgbClr val="FFCCFF"/>
          </a:solidFill>
          <a:scene3d>
            <a:camera prst="orthographicFront"/>
            <a:lightRig rig="threePt" dir="t"/>
          </a:scene3d>
          <a:sp3d>
            <a:bevelT/>
          </a:sp3d>
        </p:spPr>
        <p:txBody>
          <a:bodyPr wrap="square" lIns="36000" tIns="36000" rIns="36000" bIns="36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Joint</a:t>
            </a:r>
            <a:r>
              <a:rPr kumimoji="1" lang="ja-JP" alt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Evacuation</a:t>
            </a:r>
            <a:r>
              <a:rPr kumimoji="1" lang="ja-JP" alt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V-22</a:t>
            </a:r>
            <a:r>
              <a:rPr kumimoji="1" lang="ja-JP" alt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endPar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9" name="テキスト ボックス 18">
            <a:extLst>
              <a:ext uri="{FF2B5EF4-FFF2-40B4-BE49-F238E27FC236}">
                <a16:creationId xmlns:a16="http://schemas.microsoft.com/office/drawing/2014/main" id="{E5E31FFB-DCAD-4A9C-9620-B7D9F5F5EA7F}"/>
              </a:ext>
            </a:extLst>
          </p:cNvPr>
          <p:cNvSpPr txBox="1"/>
          <p:nvPr/>
        </p:nvSpPr>
        <p:spPr>
          <a:xfrm>
            <a:off x="434984" y="4202018"/>
            <a:ext cx="26468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Resolute</a:t>
            </a:r>
            <a:r>
              <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Dragon</a:t>
            </a:r>
            <a:r>
              <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2023</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20" name="四角形: 角を丸くする 19">
            <a:extLst>
              <a:ext uri="{FF2B5EF4-FFF2-40B4-BE49-F238E27FC236}">
                <a16:creationId xmlns:a16="http://schemas.microsoft.com/office/drawing/2014/main" id="{8C7CBAAF-9260-49B7-AEFB-95A01728E436}"/>
              </a:ext>
            </a:extLst>
          </p:cNvPr>
          <p:cNvSpPr/>
          <p:nvPr/>
        </p:nvSpPr>
        <p:spPr>
          <a:xfrm>
            <a:off x="180233" y="910857"/>
            <a:ext cx="2926080" cy="3206258"/>
          </a:xfrm>
          <a:prstGeom prst="round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3" name="テキスト ボックス 22">
            <a:extLst>
              <a:ext uri="{FF2B5EF4-FFF2-40B4-BE49-F238E27FC236}">
                <a16:creationId xmlns:a16="http://schemas.microsoft.com/office/drawing/2014/main" id="{120BC592-0567-45E8-A794-D2C1416CA9C7}"/>
              </a:ext>
            </a:extLst>
          </p:cNvPr>
          <p:cNvSpPr txBox="1"/>
          <p:nvPr/>
        </p:nvSpPr>
        <p:spPr>
          <a:xfrm>
            <a:off x="376408" y="952848"/>
            <a:ext cx="21296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Yama Sakura</a:t>
            </a:r>
            <a:r>
              <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85</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pic>
        <p:nvPicPr>
          <p:cNvPr id="25" name="図 24">
            <a:extLst>
              <a:ext uri="{FF2B5EF4-FFF2-40B4-BE49-F238E27FC236}">
                <a16:creationId xmlns:a16="http://schemas.microsoft.com/office/drawing/2014/main" id="{9E2CFEC9-6892-4ADF-9914-640C4CAE64D0}"/>
              </a:ext>
            </a:extLst>
          </p:cNvPr>
          <p:cNvPicPr>
            <a:picLocks noChangeAspect="1"/>
          </p:cNvPicPr>
          <p:nvPr/>
        </p:nvPicPr>
        <p:blipFill rotWithShape="1">
          <a:blip r:embed="rId7">
            <a:extLst>
              <a:ext uri="{28A0092B-C50C-407E-A947-70E740481C1C}">
                <a14:useLocalDpi xmlns:a14="http://schemas.microsoft.com/office/drawing/2010/main" val="0"/>
              </a:ext>
            </a:extLst>
          </a:blip>
          <a:srcRect l="22850" r="26270"/>
          <a:stretch/>
        </p:blipFill>
        <p:spPr>
          <a:xfrm rot="5400000">
            <a:off x="6588527" y="1013180"/>
            <a:ext cx="1985052" cy="2926080"/>
          </a:xfrm>
          <a:prstGeom prst="rect">
            <a:avLst/>
          </a:prstGeom>
          <a:ln>
            <a:noFill/>
          </a:ln>
          <a:effectLst>
            <a:softEdge rad="112500"/>
          </a:effectLst>
        </p:spPr>
      </p:pic>
      <p:sp>
        <p:nvSpPr>
          <p:cNvPr id="26" name="正方形/長方形 25">
            <a:extLst>
              <a:ext uri="{FF2B5EF4-FFF2-40B4-BE49-F238E27FC236}">
                <a16:creationId xmlns:a16="http://schemas.microsoft.com/office/drawing/2014/main" id="{A23E4926-390C-4690-B4A1-513BBDDE96EA}"/>
              </a:ext>
            </a:extLst>
          </p:cNvPr>
          <p:cNvSpPr/>
          <p:nvPr/>
        </p:nvSpPr>
        <p:spPr>
          <a:xfrm>
            <a:off x="6617046" y="3386898"/>
            <a:ext cx="2066323" cy="288147"/>
          </a:xfrm>
          <a:prstGeom prst="rect">
            <a:avLst/>
          </a:prstGeom>
          <a:solidFill>
            <a:srgbClr val="FFCCFF"/>
          </a:solidFill>
          <a:scene3d>
            <a:camera prst="orthographicFront"/>
            <a:lightRig rig="threePt" dir="t"/>
          </a:scene3d>
          <a:sp3d>
            <a:bevelT/>
          </a:sp3d>
        </p:spPr>
        <p:txBody>
          <a:bodyPr wrap="square" lIns="36000" tIns="36000" rIns="36000" bIns="36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Training Demonstration</a:t>
            </a:r>
          </a:p>
        </p:txBody>
      </p:sp>
      <p:sp>
        <p:nvSpPr>
          <p:cNvPr id="27" name="正方形/長方形 26">
            <a:extLst>
              <a:ext uri="{FF2B5EF4-FFF2-40B4-BE49-F238E27FC236}">
                <a16:creationId xmlns:a16="http://schemas.microsoft.com/office/drawing/2014/main" id="{B8BE3B23-226E-44F7-AE41-2DECFF22AEB0}"/>
              </a:ext>
            </a:extLst>
          </p:cNvPr>
          <p:cNvSpPr/>
          <p:nvPr/>
        </p:nvSpPr>
        <p:spPr>
          <a:xfrm>
            <a:off x="3671343" y="3386898"/>
            <a:ext cx="1910397" cy="265063"/>
          </a:xfrm>
          <a:prstGeom prst="rect">
            <a:avLst/>
          </a:prstGeom>
          <a:solidFill>
            <a:srgbClr val="FFCCFF"/>
          </a:solidFill>
          <a:scene3d>
            <a:camera prst="orthographicFront"/>
            <a:lightRig rig="threePt" dir="t"/>
          </a:scene3d>
          <a:sp3d>
            <a:bevelT/>
          </a:sp3d>
        </p:spPr>
        <p:txBody>
          <a:bodyPr wrap="square" lIns="36000" tIns="36000" rIns="36000" bIns="36000">
            <a:spAutoFit/>
          </a:bodyPr>
          <a:lstStyle/>
          <a:p>
            <a:pPr marL="0" marR="0" lvl="0" indent="0" algn="ctr" defTabSz="359627" rtl="0" eaLnBrk="1" fontAlgn="base" latinLnBrk="0" hangingPunct="1">
              <a:lnSpc>
                <a:spcPts val="15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ゴシック" panose="020B0609070205080204" pitchFamily="49" charset="-128"/>
                <a:cs typeface="Arial" panose="020B0604020202020204" pitchFamily="34" charset="0"/>
              </a:rPr>
              <a:t>Emergency Surgery</a:t>
            </a:r>
          </a:p>
        </p:txBody>
      </p:sp>
      <p:sp>
        <p:nvSpPr>
          <p:cNvPr id="28" name="正方形/長方形 27">
            <a:extLst>
              <a:ext uri="{FF2B5EF4-FFF2-40B4-BE49-F238E27FC236}">
                <a16:creationId xmlns:a16="http://schemas.microsoft.com/office/drawing/2014/main" id="{20169EF8-FAA6-4BA2-B3D8-B1638DD123CE}"/>
              </a:ext>
            </a:extLst>
          </p:cNvPr>
          <p:cNvSpPr/>
          <p:nvPr/>
        </p:nvSpPr>
        <p:spPr>
          <a:xfrm>
            <a:off x="460631" y="3386898"/>
            <a:ext cx="2404872" cy="254989"/>
          </a:xfrm>
          <a:prstGeom prst="rect">
            <a:avLst/>
          </a:prstGeom>
          <a:solidFill>
            <a:srgbClr val="FFCCFF"/>
          </a:solidFill>
          <a:scene3d>
            <a:camera prst="orthographicFront"/>
            <a:lightRig rig="threePt" dir="t"/>
          </a:scene3d>
          <a:sp3d>
            <a:bevelT/>
          </a:sp3d>
        </p:spPr>
        <p:txBody>
          <a:bodyPr wrap="square" lIns="36000" tIns="36000" rIns="36000" bIns="36000">
            <a:spAutoFit/>
          </a:bodyPr>
          <a:lstStyle/>
          <a:p>
            <a:pPr marL="0" marR="0" lvl="0" indent="0" algn="ctr" defTabSz="359627" rtl="0" eaLnBrk="1" fontAlgn="base" latinLnBrk="0" hangingPunct="1">
              <a:lnSpc>
                <a:spcPts val="15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Arial" panose="020B0604020202020204" pitchFamily="34" charset="0"/>
                <a:ea typeface="ＭＳ ゴシック" panose="020B0609070205080204" pitchFamily="49" charset="-128"/>
                <a:cs typeface="Arial" panose="020B0604020202020204" pitchFamily="34" charset="0"/>
              </a:rPr>
              <a:t>Joint Tactical Coordination Center</a:t>
            </a:r>
            <a:endParaRPr kumimoji="1" lang="ja-JP" altLang="en-US" sz="1400" b="0" i="0" u="none" strike="noStrike" kern="1200" cap="none" spc="0" normalizeH="0" baseline="0" noProof="0" dirty="0">
              <a:ln>
                <a:noFill/>
              </a:ln>
              <a:solidFill>
                <a:prstClr val="black"/>
              </a:solidFill>
              <a:effectLst/>
              <a:uLnTx/>
              <a:uFillTx/>
              <a:latin typeface="Arial" panose="020B0604020202020204" pitchFamily="34" charset="0"/>
              <a:ea typeface="ＭＳ ゴシック" panose="020B0609070205080204" pitchFamily="49" charset="-128"/>
              <a:cs typeface="Arial" panose="020B0604020202020204" pitchFamily="34" charset="0"/>
            </a:endParaRPr>
          </a:p>
        </p:txBody>
      </p:sp>
      <p:pic>
        <p:nvPicPr>
          <p:cNvPr id="6" name="図 5">
            <a:extLst>
              <a:ext uri="{FF2B5EF4-FFF2-40B4-BE49-F238E27FC236}">
                <a16:creationId xmlns:a16="http://schemas.microsoft.com/office/drawing/2014/main" id="{18CF13FD-AA4A-4F2D-8FD5-F67081B7E2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26363" y="4473430"/>
            <a:ext cx="3108960" cy="2074259"/>
          </a:xfrm>
          <a:prstGeom prst="rect">
            <a:avLst/>
          </a:prstGeom>
          <a:ln>
            <a:noFill/>
          </a:ln>
          <a:effectLst>
            <a:softEdge rad="112500"/>
          </a:effectLst>
        </p:spPr>
      </p:pic>
      <p:sp>
        <p:nvSpPr>
          <p:cNvPr id="18" name="正方形/長方形 17">
            <a:extLst>
              <a:ext uri="{FF2B5EF4-FFF2-40B4-BE49-F238E27FC236}">
                <a16:creationId xmlns:a16="http://schemas.microsoft.com/office/drawing/2014/main" id="{B3AA824C-0E66-49C7-83EA-6678D8AC8F5E}"/>
              </a:ext>
            </a:extLst>
          </p:cNvPr>
          <p:cNvSpPr/>
          <p:nvPr/>
        </p:nvSpPr>
        <p:spPr>
          <a:xfrm>
            <a:off x="5617612" y="6346337"/>
            <a:ext cx="1737424" cy="288147"/>
          </a:xfrm>
          <a:prstGeom prst="rect">
            <a:avLst/>
          </a:prstGeom>
          <a:solidFill>
            <a:srgbClr val="FFCCFF"/>
          </a:solidFill>
          <a:scene3d>
            <a:camera prst="orthographicFront"/>
            <a:lightRig rig="threePt" dir="t"/>
          </a:scene3d>
          <a:sp3d>
            <a:bevelT/>
          </a:sp3d>
        </p:spPr>
        <p:txBody>
          <a:bodyPr wrap="square" lIns="36000" tIns="36000" rIns="36000" bIns="36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Joint Triage</a:t>
            </a:r>
            <a:endParaRPr kumimoji="1" lang="ja-JP" alt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pic>
        <p:nvPicPr>
          <p:cNvPr id="13" name="図 12">
            <a:extLst>
              <a:ext uri="{FF2B5EF4-FFF2-40B4-BE49-F238E27FC236}">
                <a16:creationId xmlns:a16="http://schemas.microsoft.com/office/drawing/2014/main" id="{7E7D35F8-01FC-43E2-872E-051C12895ED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5094" y="1532766"/>
            <a:ext cx="2856768" cy="1904512"/>
          </a:xfrm>
          <a:prstGeom prst="rect">
            <a:avLst/>
          </a:prstGeom>
          <a:ln>
            <a:noFill/>
          </a:ln>
          <a:effectLst>
            <a:softEdge rad="112500"/>
          </a:effectLst>
        </p:spPr>
      </p:pic>
    </p:spTree>
    <p:extLst>
      <p:ext uri="{BB962C8B-B14F-4D97-AF65-F5344CB8AC3E}">
        <p14:creationId xmlns:p14="http://schemas.microsoft.com/office/powerpoint/2010/main" val="1760018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921771" y="644941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E332C-C23D-484E-988F-D9F26DC8245F}" type="slidenum">
              <a:rPr kumimoji="1" lang="ja-JP" altLang="en-US" sz="1200" b="0" i="0" u="none" strike="noStrike" kern="1200" cap="none" spc="0" normalizeH="0" baseline="0" noProof="0" smtClean="0">
                <a:ln>
                  <a:noFill/>
                </a:ln>
                <a:solidFill>
                  <a:prstClr val="black">
                    <a:tint val="75000"/>
                  </a:prstClr>
                </a:solidFill>
                <a:effectLst/>
                <a:uLnTx/>
                <a:uFillTx/>
                <a:latin typeface="HGPｺﾞｼｯｸM" panose="020B0600000000000000" pitchFamily="50" charset="-128"/>
                <a:ea typeface="HGPｺﾞｼｯｸM" panose="020B06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dirty="0">
              <a:ln>
                <a:noFill/>
              </a:ln>
              <a:solidFill>
                <a:prstClr val="black">
                  <a:tint val="75000"/>
                </a:prstClr>
              </a:solidFill>
              <a:effectLst/>
              <a:uLnTx/>
              <a:uFillTx/>
              <a:latin typeface="HGPｺﾞｼｯｸM" panose="020B0600000000000000" pitchFamily="50" charset="-128"/>
              <a:ea typeface="HGPｺﾞｼｯｸM" panose="020B0600000000000000" pitchFamily="50" charset="-128"/>
              <a:cs typeface="+mn-cs"/>
            </a:endParaRPr>
          </a:p>
        </p:txBody>
      </p:sp>
      <p:sp>
        <p:nvSpPr>
          <p:cNvPr id="5" name="正方形/長方形 4">
            <a:extLst>
              <a:ext uri="{FF2B5EF4-FFF2-40B4-BE49-F238E27FC236}">
                <a16:creationId xmlns:a16="http://schemas.microsoft.com/office/drawing/2014/main" id="{4D5E9FD7-E488-4530-A05D-5F0CF2B2E5E7}"/>
              </a:ext>
            </a:extLst>
          </p:cNvPr>
          <p:cNvSpPr/>
          <p:nvPr/>
        </p:nvSpPr>
        <p:spPr>
          <a:xfrm>
            <a:off x="80771" y="87190"/>
            <a:ext cx="8970059" cy="459316"/>
          </a:xfrm>
          <a:prstGeom prst="rect">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500" b="0" i="0" u="none" strike="noStrike" kern="1200" cap="none" spc="0" normalizeH="0" baseline="0" noProof="0" dirty="0">
              <a:ln>
                <a:noFill/>
              </a:ln>
              <a:solidFill>
                <a:prstClr val="black"/>
              </a:solidFill>
              <a:effectLst/>
              <a:uLnTx/>
              <a:uFillTx/>
              <a:latin typeface="ＭＳ ゴシック"/>
              <a:ea typeface="ＭＳ ゴシック"/>
              <a:cs typeface="+mn-cs"/>
            </a:endParaRPr>
          </a:p>
        </p:txBody>
      </p:sp>
      <p:sp>
        <p:nvSpPr>
          <p:cNvPr id="32" name="スライド番号プレースホルダー 3">
            <a:extLst>
              <a:ext uri="{FF2B5EF4-FFF2-40B4-BE49-F238E27FC236}">
                <a16:creationId xmlns:a16="http://schemas.microsoft.com/office/drawing/2014/main" id="{C3EF60BA-909C-4FE1-A902-8689DD677308}"/>
              </a:ext>
            </a:extLst>
          </p:cNvPr>
          <p:cNvSpPr txBox="1">
            <a:spLocks/>
          </p:cNvSpPr>
          <p:nvPr/>
        </p:nvSpPr>
        <p:spPr>
          <a:xfrm>
            <a:off x="6921771" y="6449418"/>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1E332C-C23D-484E-988F-D9F26DC8245F}" type="slidenum">
              <a:rPr kumimoji="1" lang="ja-JP" altLang="en-US" sz="1200" b="0" i="0" u="none" strike="noStrike" kern="1200" cap="none" spc="0" normalizeH="0" baseline="0" noProof="0" smtClean="0">
                <a:ln>
                  <a:noFill/>
                </a:ln>
                <a:solidFill>
                  <a:prstClr val="black">
                    <a:tint val="75000"/>
                  </a:prstClr>
                </a:solidFill>
                <a:effectLst/>
                <a:uLnTx/>
                <a:uFillTx/>
                <a:latin typeface="HGPｺﾞｼｯｸM" panose="020B0600000000000000" pitchFamily="50" charset="-128"/>
                <a:ea typeface="HGPｺﾞｼｯｸM" panose="020B06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dirty="0">
              <a:ln>
                <a:noFill/>
              </a:ln>
              <a:solidFill>
                <a:prstClr val="black">
                  <a:tint val="75000"/>
                </a:prstClr>
              </a:solidFill>
              <a:effectLst/>
              <a:uLnTx/>
              <a:uFillTx/>
              <a:latin typeface="HGPｺﾞｼｯｸM" panose="020B0600000000000000" pitchFamily="50" charset="-128"/>
              <a:ea typeface="HGPｺﾞｼｯｸM" panose="020B0600000000000000" pitchFamily="50" charset="-128"/>
              <a:cs typeface="+mn-cs"/>
            </a:endParaRPr>
          </a:p>
        </p:txBody>
      </p:sp>
      <p:sp>
        <p:nvSpPr>
          <p:cNvPr id="40" name="角丸四角形 202">
            <a:extLst>
              <a:ext uri="{FF2B5EF4-FFF2-40B4-BE49-F238E27FC236}">
                <a16:creationId xmlns:a16="http://schemas.microsoft.com/office/drawing/2014/main" id="{185FC4B5-E9A1-462D-A675-F2A478F13C41}"/>
              </a:ext>
            </a:extLst>
          </p:cNvPr>
          <p:cNvSpPr/>
          <p:nvPr/>
        </p:nvSpPr>
        <p:spPr>
          <a:xfrm>
            <a:off x="1206562" y="212243"/>
            <a:ext cx="7363278" cy="511612"/>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600" b="0" i="0" u="none" strike="noStrike" kern="1200" cap="none" spc="0" normalizeH="0" baseline="0" noProof="0" dirty="0">
                <a:ln>
                  <a:noFill/>
                </a:ln>
                <a:solidFill>
                  <a:prstClr val="black"/>
                </a:solidFill>
                <a:effectLst/>
                <a:uLnTx/>
                <a:uFillTx/>
                <a:latin typeface="Arial"/>
                <a:ea typeface="ＭＳ ゴシック" pitchFamily="49" charset="-128"/>
                <a:cs typeface="+mn-cs"/>
              </a:rPr>
              <a:t>Collaboration with Partner Nations</a:t>
            </a:r>
          </a:p>
        </p:txBody>
      </p:sp>
      <p:pic>
        <p:nvPicPr>
          <p:cNvPr id="23" name="Picture 2" descr="D:\Users\A12Z4194\AppData\Local\Microsoft\Windows\Temporary Internet Files\Content.Outlook\Z1LSWXAJ\丸 (2).png">
            <a:extLst>
              <a:ext uri="{FF2B5EF4-FFF2-40B4-BE49-F238E27FC236}">
                <a16:creationId xmlns:a16="http://schemas.microsoft.com/office/drawing/2014/main" id="{C032D54D-03B8-4988-B313-CD76116F8576}"/>
              </a:ext>
            </a:extLst>
          </p:cNvPr>
          <p:cNvPicPr>
            <a:picLocks noChangeAspect="1" noChangeArrowheads="1"/>
          </p:cNvPicPr>
          <p:nvPr/>
        </p:nvPicPr>
        <p:blipFill>
          <a:blip r:embed="rId3"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80771" y="85972"/>
            <a:ext cx="638657" cy="638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object 6">
            <a:extLst>
              <a:ext uri="{FF2B5EF4-FFF2-40B4-BE49-F238E27FC236}">
                <a16:creationId xmlns:a16="http://schemas.microsoft.com/office/drawing/2014/main" id="{58084C59-2C55-4629-AACF-76241D57BA35}"/>
              </a:ext>
            </a:extLst>
          </p:cNvPr>
          <p:cNvPicPr/>
          <p:nvPr/>
        </p:nvPicPr>
        <p:blipFill>
          <a:blip r:embed="rId4" cstate="print"/>
          <a:stretch>
            <a:fillRect/>
          </a:stretch>
        </p:blipFill>
        <p:spPr>
          <a:xfrm>
            <a:off x="4106164" y="6659879"/>
            <a:ext cx="914908" cy="91439"/>
          </a:xfrm>
          <a:prstGeom prst="rect">
            <a:avLst/>
          </a:prstGeom>
        </p:spPr>
      </p:pic>
      <p:pic>
        <p:nvPicPr>
          <p:cNvPr id="17" name="図 16">
            <a:extLst>
              <a:ext uri="{FF2B5EF4-FFF2-40B4-BE49-F238E27FC236}">
                <a16:creationId xmlns:a16="http://schemas.microsoft.com/office/drawing/2014/main" id="{3AF153F8-24F3-44CF-AA77-1090EB593C4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89" t="374" r="11554" b="19967"/>
          <a:stretch/>
        </p:blipFill>
        <p:spPr>
          <a:xfrm>
            <a:off x="1206562" y="2408362"/>
            <a:ext cx="3199519" cy="2040188"/>
          </a:xfrm>
          <a:prstGeom prst="rect">
            <a:avLst/>
          </a:prstGeom>
          <a:ln>
            <a:noFill/>
          </a:ln>
          <a:effectLst>
            <a:softEdge rad="63500"/>
          </a:effectLst>
        </p:spPr>
      </p:pic>
      <p:sp>
        <p:nvSpPr>
          <p:cNvPr id="15" name="テキスト ボックス 14">
            <a:extLst>
              <a:ext uri="{FF2B5EF4-FFF2-40B4-BE49-F238E27FC236}">
                <a16:creationId xmlns:a16="http://schemas.microsoft.com/office/drawing/2014/main" id="{12D1B36D-8524-4ECD-95C4-C1535832A909}"/>
              </a:ext>
            </a:extLst>
          </p:cNvPr>
          <p:cNvSpPr txBox="1"/>
          <p:nvPr/>
        </p:nvSpPr>
        <p:spPr>
          <a:xfrm>
            <a:off x="416804" y="1984898"/>
            <a:ext cx="398927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a:ea typeface="ＭＳ ゴシック"/>
                <a:cs typeface="+mn-cs"/>
              </a:rPr>
              <a:t> ADMM-Plus PKO-EWG </a:t>
            </a:r>
            <a:r>
              <a:rPr kumimoji="1" lang="en-US" altLang="ja-JP" sz="1800" b="0" i="0" u="none" strike="noStrike" kern="1200" cap="none" spc="0" normalizeH="0" baseline="0" noProof="0" dirty="0">
                <a:ln>
                  <a:noFill/>
                </a:ln>
                <a:solidFill>
                  <a:prstClr val="black"/>
                </a:solidFill>
                <a:effectLst/>
                <a:uLnTx/>
                <a:uFillTx/>
                <a:latin typeface="Arial"/>
                <a:ea typeface="ＭＳ ゴシック" pitchFamily="49" charset="-128"/>
                <a:cs typeface="+mn-cs"/>
              </a:rPr>
              <a:t>(Vietnam)</a:t>
            </a:r>
            <a:endParaRPr kumimoji="1" lang="ja-JP" altLang="ja-JP" sz="1800" b="0" i="0" u="none" strike="noStrike" kern="1200" cap="none" spc="0" normalizeH="0" baseline="0" noProof="0" dirty="0">
              <a:ln>
                <a:noFill/>
              </a:ln>
              <a:solidFill>
                <a:prstClr val="black"/>
              </a:solidFill>
              <a:effectLst/>
              <a:uLnTx/>
              <a:uFillTx/>
              <a:latin typeface="Arial"/>
              <a:ea typeface="ＭＳ ゴシック" pitchFamily="49" charset="-128"/>
              <a:cs typeface="+mn-cs"/>
            </a:endParaRPr>
          </a:p>
        </p:txBody>
      </p:sp>
      <p:pic>
        <p:nvPicPr>
          <p:cNvPr id="19" name="図 18">
            <a:extLst>
              <a:ext uri="{FF2B5EF4-FFF2-40B4-BE49-F238E27FC236}">
                <a16:creationId xmlns:a16="http://schemas.microsoft.com/office/drawing/2014/main" id="{B7BC4115-1D2C-47C1-AEE1-F80D07FC8CA4}"/>
              </a:ext>
            </a:extLst>
          </p:cNvPr>
          <p:cNvPicPr>
            <a:picLocks noChangeAspect="1"/>
          </p:cNvPicPr>
          <p:nvPr/>
        </p:nvPicPr>
        <p:blipFill>
          <a:blip r:embed="rId6"/>
          <a:stretch>
            <a:fillRect/>
          </a:stretch>
        </p:blipFill>
        <p:spPr>
          <a:xfrm>
            <a:off x="4824574" y="1984898"/>
            <a:ext cx="573964" cy="382899"/>
          </a:xfrm>
          <a:prstGeom prst="rect">
            <a:avLst/>
          </a:prstGeom>
          <a:ln>
            <a:solidFill>
              <a:sysClr val="windowText" lastClr="000000"/>
            </a:solidFill>
          </a:ln>
        </p:spPr>
      </p:pic>
      <p:pic>
        <p:nvPicPr>
          <p:cNvPr id="20" name="図 19">
            <a:extLst>
              <a:ext uri="{FF2B5EF4-FFF2-40B4-BE49-F238E27FC236}">
                <a16:creationId xmlns:a16="http://schemas.microsoft.com/office/drawing/2014/main" id="{9D2B835A-2A97-4B36-B455-38E23FB9D1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2745" y="1984898"/>
            <a:ext cx="479401" cy="381923"/>
          </a:xfrm>
          <a:prstGeom prst="rect">
            <a:avLst/>
          </a:prstGeom>
          <a:ln w="6350">
            <a:solidFill>
              <a:sysClr val="windowText" lastClr="000000"/>
            </a:solidFill>
          </a:ln>
        </p:spPr>
      </p:pic>
      <p:pic>
        <p:nvPicPr>
          <p:cNvPr id="21" name="図 20">
            <a:extLst>
              <a:ext uri="{FF2B5EF4-FFF2-40B4-BE49-F238E27FC236}">
                <a16:creationId xmlns:a16="http://schemas.microsoft.com/office/drawing/2014/main" id="{39B2E624-E8ED-4940-97CE-36C837951D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71213" y="1984898"/>
            <a:ext cx="506080" cy="382898"/>
          </a:xfrm>
          <a:prstGeom prst="rect">
            <a:avLst/>
          </a:prstGeom>
          <a:ln w="6350">
            <a:solidFill>
              <a:sysClr val="windowText" lastClr="000000"/>
            </a:solidFill>
          </a:ln>
        </p:spPr>
      </p:pic>
      <p:pic>
        <p:nvPicPr>
          <p:cNvPr id="8" name="図 7">
            <a:extLst>
              <a:ext uri="{FF2B5EF4-FFF2-40B4-BE49-F238E27FC236}">
                <a16:creationId xmlns:a16="http://schemas.microsoft.com/office/drawing/2014/main" id="{C6932DD5-3B17-4B47-8FD8-3B5F482335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37921" y="2408362"/>
            <a:ext cx="3192087" cy="2128058"/>
          </a:xfrm>
          <a:prstGeom prst="rect">
            <a:avLst/>
          </a:prstGeom>
          <a:ln>
            <a:noFill/>
          </a:ln>
          <a:effectLst>
            <a:softEdge rad="112500"/>
          </a:effectLst>
        </p:spPr>
      </p:pic>
      <p:pic>
        <p:nvPicPr>
          <p:cNvPr id="18" name="図 17">
            <a:extLst>
              <a:ext uri="{FF2B5EF4-FFF2-40B4-BE49-F238E27FC236}">
                <a16:creationId xmlns:a16="http://schemas.microsoft.com/office/drawing/2014/main" id="{DFAEB56D-40E6-49F8-8F68-4324AABD1556}"/>
              </a:ext>
            </a:extLst>
          </p:cNvPr>
          <p:cNvPicPr>
            <a:picLocks noChangeAspect="1"/>
          </p:cNvPicPr>
          <p:nvPr/>
        </p:nvPicPr>
        <p:blipFill rotWithShape="1">
          <a:blip r:embed="rId10">
            <a:extLst>
              <a:ext uri="{28A0092B-C50C-407E-A947-70E740481C1C}">
                <a14:useLocalDpi xmlns:a14="http://schemas.microsoft.com/office/drawing/2010/main" val="0"/>
              </a:ext>
            </a:extLst>
          </a:blip>
          <a:srcRect t="27519"/>
          <a:stretch/>
        </p:blipFill>
        <p:spPr>
          <a:xfrm>
            <a:off x="1206562" y="4454046"/>
            <a:ext cx="5334000" cy="2177934"/>
          </a:xfrm>
          <a:prstGeom prst="rect">
            <a:avLst/>
          </a:prstGeom>
          <a:ln>
            <a:noFill/>
          </a:ln>
          <a:effectLst>
            <a:softEdge rad="112500"/>
          </a:effectLst>
        </p:spPr>
      </p:pic>
      <p:sp>
        <p:nvSpPr>
          <p:cNvPr id="22" name="テキスト ボックス 21">
            <a:extLst>
              <a:ext uri="{FF2B5EF4-FFF2-40B4-BE49-F238E27FC236}">
                <a16:creationId xmlns:a16="http://schemas.microsoft.com/office/drawing/2014/main" id="{F637C5BF-759C-4FBC-8029-B561A64F7A83}"/>
              </a:ext>
            </a:extLst>
          </p:cNvPr>
          <p:cNvSpPr txBox="1"/>
          <p:nvPr/>
        </p:nvSpPr>
        <p:spPr>
          <a:xfrm rot="10800000" flipV="1">
            <a:off x="6675992" y="4942848"/>
            <a:ext cx="237483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sng" strike="noStrike" kern="1200" cap="none" spc="0" normalizeH="0" baseline="0" noProof="0" dirty="0">
                <a:ln>
                  <a:noFill/>
                </a:ln>
                <a:solidFill>
                  <a:prstClr val="black"/>
                </a:solidFill>
                <a:effectLst/>
                <a:uLnTx/>
                <a:uFillTx/>
                <a:latin typeface="Arial"/>
                <a:ea typeface="ＭＳ ゴシック"/>
                <a:cs typeface="+mn-cs"/>
              </a:rPr>
              <a:t>ADMM-Plus</a:t>
            </a:r>
            <a:r>
              <a:rPr kumimoji="1" lang="en-US" altLang="ja-JP" sz="1200" b="0" i="0" u="none" strike="noStrike" kern="1200" cap="none" spc="0" normalizeH="0" baseline="0" noProof="0" dirty="0">
                <a:ln>
                  <a:noFill/>
                </a:ln>
                <a:solidFill>
                  <a:prstClr val="black"/>
                </a:solidFill>
                <a:effectLst/>
                <a:uLnTx/>
                <a:uFillTx/>
                <a:latin typeface="Arial"/>
                <a:ea typeface="ＭＳ ゴシック"/>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a:ea typeface="ＭＳ ゴシック"/>
                <a:cs typeface="+mn-cs"/>
              </a:rPr>
              <a:t>ASEAN and its eight Dialogue Partners (Australia, China, India, Japan, New Zealand, Republic of Korea, Russia and the United States)</a:t>
            </a:r>
          </a:p>
        </p:txBody>
      </p:sp>
      <p:sp>
        <p:nvSpPr>
          <p:cNvPr id="24" name="テキスト ボックス 23">
            <a:extLst>
              <a:ext uri="{FF2B5EF4-FFF2-40B4-BE49-F238E27FC236}">
                <a16:creationId xmlns:a16="http://schemas.microsoft.com/office/drawing/2014/main" id="{BD50DEFA-E6B0-496C-9786-3B7B2257BA82}"/>
              </a:ext>
            </a:extLst>
          </p:cNvPr>
          <p:cNvSpPr txBox="1"/>
          <p:nvPr/>
        </p:nvSpPr>
        <p:spPr>
          <a:xfrm>
            <a:off x="1206561" y="935982"/>
            <a:ext cx="7363279" cy="830997"/>
          </a:xfrm>
          <a:prstGeom prst="rect">
            <a:avLst/>
          </a:prstGeom>
          <a:solidFill>
            <a:schemeClr val="bg1"/>
          </a:solidFill>
          <a:ln w="38100">
            <a:solidFill>
              <a:schemeClr val="accent6">
                <a:lumMod val="40000"/>
                <a:lumOff val="6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Arial"/>
                <a:ea typeface="ＭＳ ゴシック"/>
                <a:cs typeface="+mn-cs"/>
              </a:rPr>
              <a:t>Strengthening Cooperation through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Arial"/>
                <a:ea typeface="ＭＳ ゴシック"/>
                <a:cs typeface="+mn-cs"/>
              </a:rPr>
              <a:t>Training and Capacity-Building</a:t>
            </a:r>
          </a:p>
        </p:txBody>
      </p:sp>
    </p:spTree>
    <p:extLst>
      <p:ext uri="{BB962C8B-B14F-4D97-AF65-F5344CB8AC3E}">
        <p14:creationId xmlns:p14="http://schemas.microsoft.com/office/powerpoint/2010/main" val="2608030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A17D1AB-6243-46B3-A796-E8D400C061B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217" t="-401" r="8497" b="5161"/>
          <a:stretch/>
        </p:blipFill>
        <p:spPr>
          <a:xfrm>
            <a:off x="-2633" y="827189"/>
            <a:ext cx="9146633" cy="6035118"/>
          </a:xfrm>
          <a:prstGeom prst="rect">
            <a:avLst/>
          </a:prstGeom>
        </p:spPr>
      </p:pic>
      <p:sp>
        <p:nvSpPr>
          <p:cNvPr id="5" name="正方形/長方形 4">
            <a:extLst>
              <a:ext uri="{FF2B5EF4-FFF2-40B4-BE49-F238E27FC236}">
                <a16:creationId xmlns:a16="http://schemas.microsoft.com/office/drawing/2014/main" id="{57975AFB-B10C-4761-A0CC-5176D9144F77}"/>
              </a:ext>
            </a:extLst>
          </p:cNvPr>
          <p:cNvSpPr/>
          <p:nvPr/>
        </p:nvSpPr>
        <p:spPr>
          <a:xfrm rot="19914565">
            <a:off x="1262946" y="1291564"/>
            <a:ext cx="864096" cy="176570"/>
          </a:xfrm>
          <a:prstGeom prst="rect">
            <a:avLst/>
          </a:prstGeom>
          <a:noFill/>
          <a:ln w="28575">
            <a:no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554" b="1" i="0" u="none" strike="noStrike" kern="1200" cap="none" spc="0" normalizeH="0" baseline="0" noProof="0" dirty="0">
                <a:ln>
                  <a:noFill/>
                </a:ln>
                <a:solidFill>
                  <a:prstClr val="white">
                    <a:lumMod val="50000"/>
                  </a:prstClr>
                </a:solidFill>
                <a:effectLst/>
                <a:uLnTx/>
                <a:uFillTx/>
                <a:latin typeface="HG丸ｺﾞｼｯｸM-PRO" pitchFamily="50" charset="-128"/>
                <a:ea typeface="HG丸ｺﾞｼｯｸM-PRO" pitchFamily="50" charset="-128"/>
                <a:cs typeface="+mn-cs"/>
              </a:rPr>
              <a:t>北極航路帯</a:t>
            </a:r>
          </a:p>
        </p:txBody>
      </p:sp>
      <p:sp>
        <p:nvSpPr>
          <p:cNvPr id="6" name="フリーフォーム 49">
            <a:extLst>
              <a:ext uri="{FF2B5EF4-FFF2-40B4-BE49-F238E27FC236}">
                <a16:creationId xmlns:a16="http://schemas.microsoft.com/office/drawing/2014/main" id="{7ADEEB2C-B179-4AC9-B230-96C679AF57CE}"/>
              </a:ext>
            </a:extLst>
          </p:cNvPr>
          <p:cNvSpPr/>
          <p:nvPr/>
        </p:nvSpPr>
        <p:spPr>
          <a:xfrm flipV="1">
            <a:off x="1424127" y="6306830"/>
            <a:ext cx="846458" cy="42202"/>
          </a:xfrm>
          <a:custGeom>
            <a:avLst/>
            <a:gdLst>
              <a:gd name="connsiteX0" fmla="*/ 0 w 1704975"/>
              <a:gd name="connsiteY0" fmla="*/ 0 h 828675"/>
              <a:gd name="connsiteX1" fmla="*/ 1238250 w 1704975"/>
              <a:gd name="connsiteY1" fmla="*/ 0 h 828675"/>
              <a:gd name="connsiteX2" fmla="*/ 1704975 w 1704975"/>
              <a:gd name="connsiteY2" fmla="*/ 828675 h 828675"/>
            </a:gdLst>
            <a:ahLst/>
            <a:cxnLst>
              <a:cxn ang="0">
                <a:pos x="connsiteX0" y="connsiteY0"/>
              </a:cxn>
              <a:cxn ang="0">
                <a:pos x="connsiteX1" y="connsiteY1"/>
              </a:cxn>
              <a:cxn ang="0">
                <a:pos x="connsiteX2" y="connsiteY2"/>
              </a:cxn>
            </a:cxnLst>
            <a:rect l="l" t="t" r="r" b="b"/>
            <a:pathLst>
              <a:path w="1704975" h="828675">
                <a:moveTo>
                  <a:pt x="0" y="0"/>
                </a:moveTo>
                <a:lnTo>
                  <a:pt x="1238250" y="0"/>
                </a:lnTo>
                <a:lnTo>
                  <a:pt x="1704975" y="828675"/>
                </a:lnTo>
              </a:path>
            </a:pathLst>
          </a:custGeom>
          <a:noFill/>
          <a:ln w="19050">
            <a:solidFill>
              <a:schemeClr val="tx1"/>
            </a:solidFill>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 name="フリーフォーム 52">
            <a:extLst>
              <a:ext uri="{FF2B5EF4-FFF2-40B4-BE49-F238E27FC236}">
                <a16:creationId xmlns:a16="http://schemas.microsoft.com/office/drawing/2014/main" id="{744240EE-B097-4B2C-B36D-50868F6C5AAC}"/>
              </a:ext>
            </a:extLst>
          </p:cNvPr>
          <p:cNvSpPr/>
          <p:nvPr/>
        </p:nvSpPr>
        <p:spPr>
          <a:xfrm>
            <a:off x="1436860" y="2411738"/>
            <a:ext cx="1671584" cy="3163933"/>
          </a:xfrm>
          <a:custGeom>
            <a:avLst/>
            <a:gdLst>
              <a:gd name="connsiteX0" fmla="*/ 0 w 1704975"/>
              <a:gd name="connsiteY0" fmla="*/ 0 h 828675"/>
              <a:gd name="connsiteX1" fmla="*/ 1238250 w 1704975"/>
              <a:gd name="connsiteY1" fmla="*/ 0 h 828675"/>
              <a:gd name="connsiteX2" fmla="*/ 1704975 w 1704975"/>
              <a:gd name="connsiteY2" fmla="*/ 828675 h 828675"/>
            </a:gdLst>
            <a:ahLst/>
            <a:cxnLst>
              <a:cxn ang="0">
                <a:pos x="connsiteX0" y="connsiteY0"/>
              </a:cxn>
              <a:cxn ang="0">
                <a:pos x="connsiteX1" y="connsiteY1"/>
              </a:cxn>
              <a:cxn ang="0">
                <a:pos x="connsiteX2" y="connsiteY2"/>
              </a:cxn>
            </a:cxnLst>
            <a:rect l="l" t="t" r="r" b="b"/>
            <a:pathLst>
              <a:path w="1704975" h="828675">
                <a:moveTo>
                  <a:pt x="0" y="0"/>
                </a:moveTo>
                <a:lnTo>
                  <a:pt x="1238250" y="0"/>
                </a:lnTo>
                <a:lnTo>
                  <a:pt x="1704975" y="828675"/>
                </a:lnTo>
              </a:path>
            </a:pathLst>
          </a:custGeom>
          <a:noFill/>
          <a:ln w="19050">
            <a:solidFill>
              <a:schemeClr val="tx1"/>
            </a:solidFill>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0" name="正方形/長方形 9">
            <a:extLst>
              <a:ext uri="{FF2B5EF4-FFF2-40B4-BE49-F238E27FC236}">
                <a16:creationId xmlns:a16="http://schemas.microsoft.com/office/drawing/2014/main" id="{286E5350-9459-4A74-9F5B-6E343D67270A}"/>
              </a:ext>
            </a:extLst>
          </p:cNvPr>
          <p:cNvSpPr/>
          <p:nvPr/>
        </p:nvSpPr>
        <p:spPr>
          <a:xfrm>
            <a:off x="302105" y="2156693"/>
            <a:ext cx="1134755" cy="429267"/>
          </a:xfrm>
          <a:prstGeom prst="rect">
            <a:avLst/>
          </a:prstGeom>
          <a:solidFill>
            <a:srgbClr val="FFFFFF"/>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231" tIns="33231" rIns="33231" bIns="33231" numCol="1" spcCol="0" rtlCol="0" fromWordArt="0" anchor="ctr" anchorCtr="0" forceAA="0" compatLnSpc="1">
            <a:prstTxWarp prst="textNoShape">
              <a:avLst/>
            </a:prstTxWarp>
            <a:no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en-US" altLang="ja-JP" sz="969"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HA/DR</a:t>
            </a:r>
          </a:p>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969"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969"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Engineer</a:t>
            </a:r>
            <a:r>
              <a:rPr kumimoji="1" lang="ja-JP" altLang="en-US" sz="969"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p:txBody>
      </p:sp>
      <p:sp>
        <p:nvSpPr>
          <p:cNvPr id="12" name="正方形/長方形 11">
            <a:extLst>
              <a:ext uri="{FF2B5EF4-FFF2-40B4-BE49-F238E27FC236}">
                <a16:creationId xmlns:a16="http://schemas.microsoft.com/office/drawing/2014/main" id="{4999560C-3310-462D-ACFF-E227EA8ECCAD}"/>
              </a:ext>
            </a:extLst>
          </p:cNvPr>
          <p:cNvSpPr/>
          <p:nvPr/>
        </p:nvSpPr>
        <p:spPr>
          <a:xfrm>
            <a:off x="111955" y="5753161"/>
            <a:ext cx="1632210" cy="919610"/>
          </a:xfrm>
          <a:prstGeom prst="rect">
            <a:avLst/>
          </a:prstGeom>
          <a:noFill/>
          <a:ln w="19050">
            <a:solidFill>
              <a:srgbClr val="00B050"/>
            </a:solidFill>
            <a:prstDash val="solid"/>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3" name="二等辺三角形 12">
            <a:extLst>
              <a:ext uri="{FF2B5EF4-FFF2-40B4-BE49-F238E27FC236}">
                <a16:creationId xmlns:a16="http://schemas.microsoft.com/office/drawing/2014/main" id="{53F535DD-E3D5-4BED-A64B-613E5C4C8854}"/>
              </a:ext>
            </a:extLst>
          </p:cNvPr>
          <p:cNvSpPr/>
          <p:nvPr/>
        </p:nvSpPr>
        <p:spPr>
          <a:xfrm>
            <a:off x="7164288" y="6233879"/>
            <a:ext cx="38956" cy="45719"/>
          </a:xfrm>
          <a:prstGeom prst="triangle">
            <a:avLst/>
          </a:prstGeom>
          <a:solidFill>
            <a:srgbClr val="92D050"/>
          </a:solidFill>
          <a:ln w="3175">
            <a:noFill/>
          </a:ln>
          <a:effectLst>
            <a:glow rad="228600">
              <a:schemeClr val="accent3">
                <a:satMod val="175000"/>
                <a:alpha val="40000"/>
              </a:schemeClr>
            </a:glow>
          </a:effectLst>
          <a:scene3d>
            <a:camera prst="orthographicFront"/>
            <a:lightRig rig="threePt" dir="t"/>
          </a:scene3d>
          <a:sp3d>
            <a:bevelT w="1905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4" name="二等辺三角形 13">
            <a:extLst>
              <a:ext uri="{FF2B5EF4-FFF2-40B4-BE49-F238E27FC236}">
                <a16:creationId xmlns:a16="http://schemas.microsoft.com/office/drawing/2014/main" id="{493F2251-233F-4D61-BA9A-EE1F324D73AB}"/>
              </a:ext>
            </a:extLst>
          </p:cNvPr>
          <p:cNvSpPr/>
          <p:nvPr/>
        </p:nvSpPr>
        <p:spPr>
          <a:xfrm>
            <a:off x="7203245" y="6218054"/>
            <a:ext cx="38956" cy="45719"/>
          </a:xfrm>
          <a:prstGeom prst="triangle">
            <a:avLst/>
          </a:prstGeom>
          <a:solidFill>
            <a:srgbClr val="92D050"/>
          </a:solidFill>
          <a:ln w="3175">
            <a:noFill/>
          </a:ln>
          <a:effectLst>
            <a:glow rad="228600">
              <a:schemeClr val="accent3">
                <a:satMod val="175000"/>
                <a:alpha val="40000"/>
              </a:schemeClr>
            </a:glow>
          </a:effectLst>
          <a:scene3d>
            <a:camera prst="orthographicFront"/>
            <a:lightRig rig="threePt" dir="t"/>
          </a:scene3d>
          <a:sp3d>
            <a:bevelT w="1905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grpSp>
        <p:nvGrpSpPr>
          <p:cNvPr id="15" name="グループ化 14">
            <a:extLst>
              <a:ext uri="{FF2B5EF4-FFF2-40B4-BE49-F238E27FC236}">
                <a16:creationId xmlns:a16="http://schemas.microsoft.com/office/drawing/2014/main" id="{81F8A947-954A-4224-80F5-BE9C6B54EC24}"/>
              </a:ext>
            </a:extLst>
          </p:cNvPr>
          <p:cNvGrpSpPr/>
          <p:nvPr/>
        </p:nvGrpSpPr>
        <p:grpSpPr>
          <a:xfrm>
            <a:off x="7222722" y="5697063"/>
            <a:ext cx="1539489" cy="1016747"/>
            <a:chOff x="5996706" y="5242980"/>
            <a:chExt cx="1667780" cy="1101476"/>
          </a:xfrm>
        </p:grpSpPr>
        <p:sp>
          <p:nvSpPr>
            <p:cNvPr id="16" name="二等辺三角形 15">
              <a:extLst>
                <a:ext uri="{FF2B5EF4-FFF2-40B4-BE49-F238E27FC236}">
                  <a16:creationId xmlns:a16="http://schemas.microsoft.com/office/drawing/2014/main" id="{DF32FF88-89BF-42C2-8595-D39D62FDEEED}"/>
                </a:ext>
              </a:extLst>
            </p:cNvPr>
            <p:cNvSpPr/>
            <p:nvPr/>
          </p:nvSpPr>
          <p:spPr>
            <a:xfrm>
              <a:off x="6031878" y="5815959"/>
              <a:ext cx="42202" cy="54291"/>
            </a:xfrm>
            <a:prstGeom prst="triangle">
              <a:avLst/>
            </a:prstGeom>
            <a:solidFill>
              <a:srgbClr val="92D050"/>
            </a:solidFill>
            <a:ln w="3175">
              <a:noFill/>
            </a:ln>
            <a:effectLst>
              <a:glow rad="228600">
                <a:schemeClr val="accent3">
                  <a:satMod val="175000"/>
                  <a:alpha val="40000"/>
                </a:schemeClr>
              </a:glow>
            </a:effectLst>
            <a:scene3d>
              <a:camera prst="orthographicFront"/>
              <a:lightRig rig="threePt" dir="t"/>
            </a:scene3d>
            <a:sp3d>
              <a:bevelT w="1905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7" name="二等辺三角形 16">
              <a:extLst>
                <a:ext uri="{FF2B5EF4-FFF2-40B4-BE49-F238E27FC236}">
                  <a16:creationId xmlns:a16="http://schemas.microsoft.com/office/drawing/2014/main" id="{FF022233-DD3C-4501-B33D-C9C4CF2FE600}"/>
                </a:ext>
              </a:extLst>
            </p:cNvPr>
            <p:cNvSpPr/>
            <p:nvPr/>
          </p:nvSpPr>
          <p:spPr>
            <a:xfrm>
              <a:off x="5996706" y="5784527"/>
              <a:ext cx="42202" cy="45719"/>
            </a:xfrm>
            <a:prstGeom prst="triangle">
              <a:avLst/>
            </a:prstGeom>
            <a:solidFill>
              <a:srgbClr val="92D050"/>
            </a:solidFill>
            <a:ln w="3175">
              <a:noFill/>
            </a:ln>
            <a:effectLst>
              <a:glow rad="228600">
                <a:schemeClr val="accent3">
                  <a:satMod val="175000"/>
                  <a:alpha val="40000"/>
                </a:schemeClr>
              </a:glow>
            </a:effectLst>
            <a:scene3d>
              <a:camera prst="orthographicFront"/>
              <a:lightRig rig="threePt" dir="t"/>
            </a:scene3d>
            <a:sp3d>
              <a:bevelT w="1905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8" name="正方形/長方形 17">
              <a:extLst>
                <a:ext uri="{FF2B5EF4-FFF2-40B4-BE49-F238E27FC236}">
                  <a16:creationId xmlns:a16="http://schemas.microsoft.com/office/drawing/2014/main" id="{CA724D6F-E5A2-4EEA-A9AC-12E141287219}"/>
                </a:ext>
              </a:extLst>
            </p:cNvPr>
            <p:cNvSpPr/>
            <p:nvPr/>
          </p:nvSpPr>
          <p:spPr>
            <a:xfrm>
              <a:off x="6188887" y="5533586"/>
              <a:ext cx="1396676" cy="308846"/>
            </a:xfrm>
            <a:prstGeom prst="rect">
              <a:avLst/>
            </a:prstGeom>
            <a:solidFill>
              <a:srgbClr val="FFFFFF"/>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231" tIns="33231" rIns="33231" bIns="33231" numCol="1" spcCol="0" rtlCol="0" fromWordArt="0" anchor="ctr" anchorCtr="0" forceAA="0" compatLnSpc="1">
              <a:prstTxWarp prst="textNoShape">
                <a:avLst/>
              </a:prstTxWarp>
              <a:noAutofit/>
            </a:bodyPr>
            <a:lstStyle/>
            <a:p>
              <a:pPr marL="0" marR="0" lvl="0" indent="0" algn="ctr" defTabSz="844083" rtl="0" eaLnBrk="1" fontAlgn="auto" latinLnBrk="0" hangingPunct="1">
                <a:lnSpc>
                  <a:spcPts val="1015"/>
                </a:lnSpc>
                <a:spcBef>
                  <a:spcPts val="0"/>
                </a:spcBef>
                <a:spcAft>
                  <a:spcPts val="0"/>
                </a:spcAft>
                <a:buClrTx/>
                <a:buSzTx/>
                <a:buFontTx/>
                <a:buNone/>
                <a:tabLst/>
                <a:defRPr/>
              </a:pPr>
              <a:r>
                <a:rPr kumimoji="1" lang="en-US" altLang="ja-JP" sz="92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Engineer</a:t>
              </a:r>
            </a:p>
          </p:txBody>
        </p:sp>
        <p:sp>
          <p:nvSpPr>
            <p:cNvPr id="20" name="正方形/長方形 19">
              <a:extLst>
                <a:ext uri="{FF2B5EF4-FFF2-40B4-BE49-F238E27FC236}">
                  <a16:creationId xmlns:a16="http://schemas.microsoft.com/office/drawing/2014/main" id="{946CE395-01D0-46AE-81E7-BC4A51115A22}"/>
                </a:ext>
              </a:extLst>
            </p:cNvPr>
            <p:cNvSpPr/>
            <p:nvPr/>
          </p:nvSpPr>
          <p:spPr>
            <a:xfrm>
              <a:off x="6074080" y="5420329"/>
              <a:ext cx="1590406" cy="924127"/>
            </a:xfrm>
            <a:prstGeom prst="rect">
              <a:avLst/>
            </a:prstGeom>
            <a:noFill/>
            <a:ln w="6350">
              <a:solidFill>
                <a:srgbClr val="009900"/>
              </a:solidFill>
            </a:ln>
            <a:effectLst>
              <a:glow rad="63500">
                <a:srgbClr val="00B050">
                  <a:alpha val="40000"/>
                </a:srgb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grpSp>
          <p:nvGrpSpPr>
            <p:cNvPr id="21" name="グループ化 20">
              <a:extLst>
                <a:ext uri="{FF2B5EF4-FFF2-40B4-BE49-F238E27FC236}">
                  <a16:creationId xmlns:a16="http://schemas.microsoft.com/office/drawing/2014/main" id="{F7AFB32F-1468-48E4-99BE-C66ED74308EB}"/>
                </a:ext>
              </a:extLst>
            </p:cNvPr>
            <p:cNvGrpSpPr/>
            <p:nvPr/>
          </p:nvGrpSpPr>
          <p:grpSpPr>
            <a:xfrm>
              <a:off x="6175958" y="5242980"/>
              <a:ext cx="1395073" cy="253969"/>
              <a:chOff x="8108709" y="3838555"/>
              <a:chExt cx="1582184" cy="288031"/>
            </a:xfrm>
          </p:grpSpPr>
          <p:pic>
            <p:nvPicPr>
              <p:cNvPr id="22" name="Picture 5">
                <a:extLst>
                  <a:ext uri="{FF2B5EF4-FFF2-40B4-BE49-F238E27FC236}">
                    <a16:creationId xmlns:a16="http://schemas.microsoft.com/office/drawing/2014/main" id="{E0CC8DC8-0AEC-4C5E-B447-D739D44E83A1}"/>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9324454" y="3847571"/>
                <a:ext cx="366439" cy="27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角丸四角形 68">
                <a:extLst>
                  <a:ext uri="{FF2B5EF4-FFF2-40B4-BE49-F238E27FC236}">
                    <a16:creationId xmlns:a16="http://schemas.microsoft.com/office/drawing/2014/main" id="{9D6B1AAE-DB06-465D-B7C4-28B1C7EABED0}"/>
                  </a:ext>
                </a:extLst>
              </p:cNvPr>
              <p:cNvSpPr/>
              <p:nvPr/>
            </p:nvSpPr>
            <p:spPr>
              <a:xfrm>
                <a:off x="8108709" y="3838555"/>
                <a:ext cx="1153965" cy="288031"/>
              </a:xfrm>
              <a:prstGeom prst="roundRect">
                <a:avLst>
                  <a:gd name="adj" fmla="val 50000"/>
                </a:avLst>
              </a:prstGeom>
              <a:solidFill>
                <a:srgbClr val="99FF99"/>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en-US" altLang="ja-JP" sz="969"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t>Timor-Leste</a:t>
                </a:r>
                <a:endParaRPr kumimoji="1" lang="ja-JP" altLang="en-US" sz="969"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endParaRPr>
              </a:p>
            </p:txBody>
          </p:sp>
        </p:grpSp>
      </p:grpSp>
      <p:grpSp>
        <p:nvGrpSpPr>
          <p:cNvPr id="24" name="グループ化 23">
            <a:extLst>
              <a:ext uri="{FF2B5EF4-FFF2-40B4-BE49-F238E27FC236}">
                <a16:creationId xmlns:a16="http://schemas.microsoft.com/office/drawing/2014/main" id="{671037A6-1767-4830-A137-8B0867E5A140}"/>
              </a:ext>
            </a:extLst>
          </p:cNvPr>
          <p:cNvGrpSpPr>
            <a:grpSpLocks noChangeAspect="1"/>
          </p:cNvGrpSpPr>
          <p:nvPr/>
        </p:nvGrpSpPr>
        <p:grpSpPr>
          <a:xfrm>
            <a:off x="7368419" y="3911019"/>
            <a:ext cx="1410618" cy="575024"/>
            <a:chOff x="1547481" y="1442759"/>
            <a:chExt cx="1785220" cy="671749"/>
          </a:xfrm>
        </p:grpSpPr>
        <p:sp>
          <p:nvSpPr>
            <p:cNvPr id="25" name="正方形/長方形 24">
              <a:extLst>
                <a:ext uri="{FF2B5EF4-FFF2-40B4-BE49-F238E27FC236}">
                  <a16:creationId xmlns:a16="http://schemas.microsoft.com/office/drawing/2014/main" id="{57CE43C7-A8FA-4EDC-B232-03677DC0242D}"/>
                </a:ext>
              </a:extLst>
            </p:cNvPr>
            <p:cNvSpPr/>
            <p:nvPr/>
          </p:nvSpPr>
          <p:spPr>
            <a:xfrm>
              <a:off x="1625625" y="1768007"/>
              <a:ext cx="1660623" cy="260174"/>
            </a:xfrm>
            <a:prstGeom prst="rect">
              <a:avLst/>
            </a:prstGeom>
            <a:solidFill>
              <a:srgbClr val="CCECFF"/>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231" tIns="33231" rIns="33231" bIns="33231" numCol="1" spcCol="0" rtlCol="0" fromWordArt="0" anchor="ctr" anchorCtr="0" forceAA="0" compatLnSpc="1">
              <a:prstTxWarp prst="textNoShape">
                <a:avLst/>
              </a:prstTxWarp>
              <a:no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969"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969"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Engineer</a:t>
              </a:r>
              <a:r>
                <a:rPr kumimoji="1" lang="ja-JP" altLang="en-US" sz="969"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（ＰＫＯ）</a:t>
              </a:r>
            </a:p>
          </p:txBody>
        </p:sp>
        <p:sp>
          <p:nvSpPr>
            <p:cNvPr id="26" name="正方形/長方形 25">
              <a:extLst>
                <a:ext uri="{FF2B5EF4-FFF2-40B4-BE49-F238E27FC236}">
                  <a16:creationId xmlns:a16="http://schemas.microsoft.com/office/drawing/2014/main" id="{BC6F7B21-1B1E-4D06-96F4-FF29161EC2CD}"/>
                </a:ext>
              </a:extLst>
            </p:cNvPr>
            <p:cNvSpPr/>
            <p:nvPr/>
          </p:nvSpPr>
          <p:spPr>
            <a:xfrm>
              <a:off x="1547481" y="1607794"/>
              <a:ext cx="1785220" cy="506714"/>
            </a:xfrm>
            <a:prstGeom prst="rect">
              <a:avLst/>
            </a:prstGeom>
            <a:noFill/>
            <a:ln w="6350">
              <a:solidFill>
                <a:srgbClr val="33CC33"/>
              </a:solidFill>
            </a:ln>
            <a:effectLst>
              <a:glow rad="63500">
                <a:schemeClr val="accent3">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grpSp>
          <p:nvGrpSpPr>
            <p:cNvPr id="27" name="グループ化 26">
              <a:extLst>
                <a:ext uri="{FF2B5EF4-FFF2-40B4-BE49-F238E27FC236}">
                  <a16:creationId xmlns:a16="http://schemas.microsoft.com/office/drawing/2014/main" id="{6BF12BA1-A396-46F0-8289-CFBA67B881A8}"/>
                </a:ext>
              </a:extLst>
            </p:cNvPr>
            <p:cNvGrpSpPr/>
            <p:nvPr/>
          </p:nvGrpSpPr>
          <p:grpSpPr>
            <a:xfrm>
              <a:off x="1652367" y="1442759"/>
              <a:ext cx="1570999" cy="288032"/>
              <a:chOff x="49278" y="5138043"/>
              <a:chExt cx="1450153" cy="288032"/>
            </a:xfrm>
          </p:grpSpPr>
          <p:sp>
            <p:nvSpPr>
              <p:cNvPr id="28" name="角丸四角形 73">
                <a:extLst>
                  <a:ext uri="{FF2B5EF4-FFF2-40B4-BE49-F238E27FC236}">
                    <a16:creationId xmlns:a16="http://schemas.microsoft.com/office/drawing/2014/main" id="{1F259D2B-0311-403C-9BDE-80F5AB019812}"/>
                  </a:ext>
                </a:extLst>
              </p:cNvPr>
              <p:cNvSpPr/>
              <p:nvPr/>
            </p:nvSpPr>
            <p:spPr>
              <a:xfrm>
                <a:off x="49278" y="5138043"/>
                <a:ext cx="972696" cy="288032"/>
              </a:xfrm>
              <a:prstGeom prst="roundRect">
                <a:avLst>
                  <a:gd name="adj" fmla="val 50000"/>
                </a:avLst>
              </a:prstGeom>
              <a:solidFill>
                <a:srgbClr val="99FF99"/>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en-US" altLang="ja-JP" sz="969"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t>Cambodia</a:t>
                </a:r>
                <a:endParaRPr kumimoji="1" lang="ja-JP" altLang="en-US" sz="969"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endParaRPr>
              </a:p>
            </p:txBody>
          </p:sp>
          <p:pic>
            <p:nvPicPr>
              <p:cNvPr id="29" name="Picture 13">
                <a:extLst>
                  <a:ext uri="{FF2B5EF4-FFF2-40B4-BE49-F238E27FC236}">
                    <a16:creationId xmlns:a16="http://schemas.microsoft.com/office/drawing/2014/main" id="{77B8221B-FFF9-4166-82C6-ED9A010B77B3}"/>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132750" y="5155003"/>
                <a:ext cx="366681" cy="27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30" name="正方形/長方形 29">
            <a:extLst>
              <a:ext uri="{FF2B5EF4-FFF2-40B4-BE49-F238E27FC236}">
                <a16:creationId xmlns:a16="http://schemas.microsoft.com/office/drawing/2014/main" id="{FCF22B7E-4A39-4AFE-A803-8E0CA05D071F}"/>
              </a:ext>
            </a:extLst>
          </p:cNvPr>
          <p:cNvSpPr/>
          <p:nvPr/>
        </p:nvSpPr>
        <p:spPr>
          <a:xfrm>
            <a:off x="5747560" y="2813519"/>
            <a:ext cx="1320927" cy="218277"/>
          </a:xfrm>
          <a:prstGeom prst="rect">
            <a:avLst/>
          </a:prstGeom>
          <a:solidFill>
            <a:srgbClr val="CCECFF"/>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3231" rIns="0" bIns="33231" numCol="1" spcCol="0" rtlCol="0" fromWordArt="0" anchor="ctr" anchorCtr="0" forceAA="0" compatLnSpc="1">
            <a:prstTxWarp prst="textNoShape">
              <a:avLst/>
            </a:prstTxWarp>
            <a:no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969"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969"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Engineer</a:t>
            </a:r>
            <a:r>
              <a:rPr kumimoji="1" lang="ja-JP" altLang="en-US" sz="969"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（ＰＫＯ）</a:t>
            </a:r>
          </a:p>
        </p:txBody>
      </p:sp>
      <p:sp>
        <p:nvSpPr>
          <p:cNvPr id="31" name="正方形/長方形 30">
            <a:extLst>
              <a:ext uri="{FF2B5EF4-FFF2-40B4-BE49-F238E27FC236}">
                <a16:creationId xmlns:a16="http://schemas.microsoft.com/office/drawing/2014/main" id="{9CA12DDA-39B9-46FB-9C65-322A04446B78}"/>
              </a:ext>
            </a:extLst>
          </p:cNvPr>
          <p:cNvSpPr/>
          <p:nvPr/>
        </p:nvSpPr>
        <p:spPr>
          <a:xfrm>
            <a:off x="5757151" y="3047952"/>
            <a:ext cx="1311336" cy="218277"/>
          </a:xfrm>
          <a:prstGeom prst="rect">
            <a:avLst/>
          </a:prstGeom>
          <a:solidFill>
            <a:srgbClr val="FFCCFF"/>
          </a:solidFill>
          <a:ln w="31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231" tIns="33231" rIns="33231" bIns="33231" numCol="1" spcCol="0" rtlCol="0" fromWordArt="0" anchor="ctr" anchorCtr="0" forceAA="0" compatLnSpc="1">
            <a:prstTxWarp prst="textNoShape">
              <a:avLst/>
            </a:prstTxWarp>
            <a:no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Medical</a:t>
            </a:r>
            <a:endParaRPr kumimoji="1" lang="ja-JP" altLang="en-US" sz="11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2" name="正方形/長方形 31">
            <a:extLst>
              <a:ext uri="{FF2B5EF4-FFF2-40B4-BE49-F238E27FC236}">
                <a16:creationId xmlns:a16="http://schemas.microsoft.com/office/drawing/2014/main" id="{351DD219-15AF-420E-893A-1C85E6E9C1DF}"/>
              </a:ext>
            </a:extLst>
          </p:cNvPr>
          <p:cNvSpPr/>
          <p:nvPr/>
        </p:nvSpPr>
        <p:spPr>
          <a:xfrm>
            <a:off x="5657414" y="2715165"/>
            <a:ext cx="1483756" cy="775183"/>
          </a:xfrm>
          <a:prstGeom prst="rect">
            <a:avLst/>
          </a:prstGeom>
          <a:noFill/>
          <a:ln w="6350" cmpd="thickThin">
            <a:solidFill>
              <a:srgbClr val="FF0000"/>
            </a:solidFill>
          </a:ln>
          <a:effectLst>
            <a:glow rad="1016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endParaRPr>
          </a:p>
        </p:txBody>
      </p:sp>
      <p:grpSp>
        <p:nvGrpSpPr>
          <p:cNvPr id="33" name="グループ化 32">
            <a:extLst>
              <a:ext uri="{FF2B5EF4-FFF2-40B4-BE49-F238E27FC236}">
                <a16:creationId xmlns:a16="http://schemas.microsoft.com/office/drawing/2014/main" id="{91AF5032-4126-4C88-8D32-026D0CE3E3D5}"/>
              </a:ext>
            </a:extLst>
          </p:cNvPr>
          <p:cNvGrpSpPr/>
          <p:nvPr/>
        </p:nvGrpSpPr>
        <p:grpSpPr>
          <a:xfrm>
            <a:off x="5747560" y="2525020"/>
            <a:ext cx="1324906" cy="232829"/>
            <a:chOff x="683138" y="308143"/>
            <a:chExt cx="1591127" cy="288000"/>
          </a:xfrm>
        </p:grpSpPr>
        <p:pic>
          <p:nvPicPr>
            <p:cNvPr id="34" name="Picture 4">
              <a:extLst>
                <a:ext uri="{FF2B5EF4-FFF2-40B4-BE49-F238E27FC236}">
                  <a16:creationId xmlns:a16="http://schemas.microsoft.com/office/drawing/2014/main" id="{4FC38EFE-A216-43E2-BCC8-22733C577A85}"/>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897291" y="325288"/>
              <a:ext cx="376974" cy="27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角丸四角形 81">
              <a:extLst>
                <a:ext uri="{FF2B5EF4-FFF2-40B4-BE49-F238E27FC236}">
                  <a16:creationId xmlns:a16="http://schemas.microsoft.com/office/drawing/2014/main" id="{A76059C6-FDE6-4CC9-AD2E-43D8AC2C163A}"/>
                </a:ext>
              </a:extLst>
            </p:cNvPr>
            <p:cNvSpPr/>
            <p:nvPr/>
          </p:nvSpPr>
          <p:spPr>
            <a:xfrm>
              <a:off x="683138" y="308143"/>
              <a:ext cx="1193505" cy="288000"/>
            </a:xfrm>
            <a:prstGeom prst="roundRect">
              <a:avLst>
                <a:gd name="adj" fmla="val 50000"/>
              </a:avLst>
            </a:prstGeom>
            <a:solidFill>
              <a:srgbClr val="99FF99"/>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rPr>
                <a:t>Mongolia</a:t>
              </a:r>
              <a:endParaRPr kumimoji="1" lang="ja-JP" altLang="en-US" sz="1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endParaRPr>
            </a:p>
          </p:txBody>
        </p:sp>
      </p:grpSp>
      <p:sp>
        <p:nvSpPr>
          <p:cNvPr id="37" name="正方形/長方形 36">
            <a:extLst>
              <a:ext uri="{FF2B5EF4-FFF2-40B4-BE49-F238E27FC236}">
                <a16:creationId xmlns:a16="http://schemas.microsoft.com/office/drawing/2014/main" id="{C2535979-3E26-4666-B889-ED81716E9919}"/>
              </a:ext>
            </a:extLst>
          </p:cNvPr>
          <p:cNvSpPr/>
          <p:nvPr/>
        </p:nvSpPr>
        <p:spPr>
          <a:xfrm>
            <a:off x="3835375" y="5877852"/>
            <a:ext cx="1613808" cy="835958"/>
          </a:xfrm>
          <a:prstGeom prst="rect">
            <a:avLst/>
          </a:prstGeom>
          <a:noFill/>
          <a:ln w="6350">
            <a:solidFill>
              <a:srgbClr val="33CC33"/>
            </a:solidFill>
          </a:ln>
          <a:effectLst>
            <a:glow rad="63500">
              <a:schemeClr val="accent3">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grpSp>
        <p:nvGrpSpPr>
          <p:cNvPr id="38" name="グループ化 37">
            <a:extLst>
              <a:ext uri="{FF2B5EF4-FFF2-40B4-BE49-F238E27FC236}">
                <a16:creationId xmlns:a16="http://schemas.microsoft.com/office/drawing/2014/main" id="{9D34AFE1-6B33-4BD0-A783-6DD2B71040D0}"/>
              </a:ext>
            </a:extLst>
          </p:cNvPr>
          <p:cNvGrpSpPr/>
          <p:nvPr/>
        </p:nvGrpSpPr>
        <p:grpSpPr>
          <a:xfrm>
            <a:off x="3892886" y="5704086"/>
            <a:ext cx="1517944" cy="269375"/>
            <a:chOff x="2057949" y="5526791"/>
            <a:chExt cx="1690700" cy="300033"/>
          </a:xfrm>
        </p:grpSpPr>
        <p:sp>
          <p:nvSpPr>
            <p:cNvPr id="39" name="角丸四角形 88">
              <a:extLst>
                <a:ext uri="{FF2B5EF4-FFF2-40B4-BE49-F238E27FC236}">
                  <a16:creationId xmlns:a16="http://schemas.microsoft.com/office/drawing/2014/main" id="{E07C4272-A6E5-4BF9-BF7D-F1D285A25715}"/>
                </a:ext>
              </a:extLst>
            </p:cNvPr>
            <p:cNvSpPr/>
            <p:nvPr/>
          </p:nvSpPr>
          <p:spPr>
            <a:xfrm>
              <a:off x="2057949" y="5538794"/>
              <a:ext cx="1246155" cy="288030"/>
            </a:xfrm>
            <a:prstGeom prst="roundRect">
              <a:avLst>
                <a:gd name="adj" fmla="val 50000"/>
              </a:avLst>
            </a:prstGeom>
            <a:solidFill>
              <a:srgbClr val="99FF99"/>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en-US" altLang="ja-JP" sz="969"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t>Indonesia</a:t>
              </a:r>
            </a:p>
          </p:txBody>
        </p:sp>
        <p:pic>
          <p:nvPicPr>
            <p:cNvPr id="40" name="Picture 51" descr="インドネシア国旗">
              <a:extLst>
                <a:ext uri="{FF2B5EF4-FFF2-40B4-BE49-F238E27FC236}">
                  <a16:creationId xmlns:a16="http://schemas.microsoft.com/office/drawing/2014/main" id="{9026C4DF-E509-4671-AE67-80B0712CACD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326773" y="5526791"/>
              <a:ext cx="421876" cy="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 name="グループ化 42">
            <a:extLst>
              <a:ext uri="{FF2B5EF4-FFF2-40B4-BE49-F238E27FC236}">
                <a16:creationId xmlns:a16="http://schemas.microsoft.com/office/drawing/2014/main" id="{806303A4-7EAF-48AF-A990-62732B4B6CC6}"/>
              </a:ext>
            </a:extLst>
          </p:cNvPr>
          <p:cNvGrpSpPr/>
          <p:nvPr/>
        </p:nvGrpSpPr>
        <p:grpSpPr>
          <a:xfrm>
            <a:off x="7297692" y="4558051"/>
            <a:ext cx="1759035" cy="1028706"/>
            <a:chOff x="7887553" y="5232395"/>
            <a:chExt cx="1905621" cy="1114431"/>
          </a:xfrm>
        </p:grpSpPr>
        <p:sp>
          <p:nvSpPr>
            <p:cNvPr id="44" name="正方形/長方形 43">
              <a:extLst>
                <a:ext uri="{FF2B5EF4-FFF2-40B4-BE49-F238E27FC236}">
                  <a16:creationId xmlns:a16="http://schemas.microsoft.com/office/drawing/2014/main" id="{1750336F-2430-476A-89C9-453CED3BD505}"/>
                </a:ext>
              </a:extLst>
            </p:cNvPr>
            <p:cNvSpPr/>
            <p:nvPr/>
          </p:nvSpPr>
          <p:spPr>
            <a:xfrm>
              <a:off x="8121266" y="5544440"/>
              <a:ext cx="1251692" cy="293115"/>
            </a:xfrm>
            <a:prstGeom prst="rect">
              <a:avLst/>
            </a:prstGeom>
            <a:solidFill>
              <a:srgbClr val="FFFFFF"/>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231" tIns="33231" rIns="33231" bIns="33231" numCol="1" spcCol="0" rtlCol="0" fromWordArt="0" anchor="ctr" anchorCtr="0" forceAA="0" compatLnSpc="1">
              <a:prstTxWarp prst="textNoShape">
                <a:avLst/>
              </a:prstTxWarp>
              <a:no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en-US" altLang="ja-JP" sz="969"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Band</a:t>
              </a:r>
              <a:endParaRPr kumimoji="1" lang="ja-JP" altLang="en-US" sz="969"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5" name="正方形/長方形 44">
              <a:extLst>
                <a:ext uri="{FF2B5EF4-FFF2-40B4-BE49-F238E27FC236}">
                  <a16:creationId xmlns:a16="http://schemas.microsoft.com/office/drawing/2014/main" id="{77F5A722-E1F8-45FB-ACF6-511A0B8847F1}"/>
                </a:ext>
              </a:extLst>
            </p:cNvPr>
            <p:cNvSpPr/>
            <p:nvPr/>
          </p:nvSpPr>
          <p:spPr>
            <a:xfrm>
              <a:off x="8121267" y="5879479"/>
              <a:ext cx="1251691" cy="389638"/>
            </a:xfrm>
            <a:prstGeom prst="rect">
              <a:avLst/>
            </a:prstGeom>
            <a:solidFill>
              <a:srgbClr val="FFFFFF"/>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231" tIns="33231" rIns="33231" bIns="33231" numCol="1" spcCol="0" rtlCol="0" fromWordArt="0" anchor="ctr" anchorCtr="0" forceAA="0" compatLnSpc="1">
              <a:prstTxWarp prst="textNoShape">
                <a:avLst/>
              </a:prstTxWarp>
              <a:noAutofit/>
            </a:bodyPr>
            <a:lstStyle/>
            <a:p>
              <a:pPr marL="0" marR="0" lvl="0" indent="0" algn="ctr" defTabSz="844083" rtl="0" eaLnBrk="1" fontAlgn="auto" latinLnBrk="0" hangingPunct="1">
                <a:lnSpc>
                  <a:spcPts val="1108"/>
                </a:lnSpc>
                <a:spcBef>
                  <a:spcPts val="0"/>
                </a:spcBef>
                <a:spcAft>
                  <a:spcPts val="0"/>
                </a:spcAft>
                <a:buClrTx/>
                <a:buSzTx/>
                <a:buFontTx/>
                <a:buNone/>
                <a:tabLst/>
                <a:defRPr/>
              </a:pPr>
              <a:r>
                <a:rPr kumimoji="1" lang="en-US" altLang="ja-JP" sz="92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HR/DR</a:t>
              </a:r>
              <a:endParaRPr kumimoji="1" lang="ja-JP" altLang="en-US" sz="92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6" name="正方形/長方形 45">
              <a:extLst>
                <a:ext uri="{FF2B5EF4-FFF2-40B4-BE49-F238E27FC236}">
                  <a16:creationId xmlns:a16="http://schemas.microsoft.com/office/drawing/2014/main" id="{A95BFF54-B4E1-4DFF-8A89-CF5F5007248C}"/>
                </a:ext>
              </a:extLst>
            </p:cNvPr>
            <p:cNvSpPr/>
            <p:nvPr/>
          </p:nvSpPr>
          <p:spPr>
            <a:xfrm>
              <a:off x="7887553" y="5414092"/>
              <a:ext cx="1905621" cy="932734"/>
            </a:xfrm>
            <a:prstGeom prst="rect">
              <a:avLst/>
            </a:prstGeom>
            <a:noFill/>
            <a:ln w="6350">
              <a:solidFill>
                <a:srgbClr val="009900"/>
              </a:solidFill>
            </a:ln>
            <a:effectLst>
              <a:glow rad="63500">
                <a:schemeClr val="accent1">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grpSp>
          <p:nvGrpSpPr>
            <p:cNvPr id="47" name="グループ化 46">
              <a:extLst>
                <a:ext uri="{FF2B5EF4-FFF2-40B4-BE49-F238E27FC236}">
                  <a16:creationId xmlns:a16="http://schemas.microsoft.com/office/drawing/2014/main" id="{624386F8-D458-469F-ACF6-7D753BB3FDC8}"/>
                </a:ext>
              </a:extLst>
            </p:cNvPr>
            <p:cNvGrpSpPr/>
            <p:nvPr/>
          </p:nvGrpSpPr>
          <p:grpSpPr>
            <a:xfrm>
              <a:off x="7937834" y="5232395"/>
              <a:ext cx="1735791" cy="284837"/>
              <a:chOff x="6961801" y="2107525"/>
              <a:chExt cx="2002412" cy="328589"/>
            </a:xfrm>
          </p:grpSpPr>
          <p:sp>
            <p:nvSpPr>
              <p:cNvPr id="48" name="角丸四角形 95">
                <a:extLst>
                  <a:ext uri="{FF2B5EF4-FFF2-40B4-BE49-F238E27FC236}">
                    <a16:creationId xmlns:a16="http://schemas.microsoft.com/office/drawing/2014/main" id="{8554F47C-F46D-4DE4-8A53-C5FCA29D552F}"/>
                  </a:ext>
                </a:extLst>
              </p:cNvPr>
              <p:cNvSpPr/>
              <p:nvPr/>
            </p:nvSpPr>
            <p:spPr>
              <a:xfrm>
                <a:off x="6961801" y="2148115"/>
                <a:ext cx="1614607" cy="287999"/>
              </a:xfrm>
              <a:prstGeom prst="roundRect">
                <a:avLst>
                  <a:gd name="adj" fmla="val 50000"/>
                </a:avLst>
              </a:prstGeom>
              <a:solidFill>
                <a:srgbClr val="99FF99"/>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en-US" altLang="ja-JP" sz="969"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t>Papua New Guinea</a:t>
                </a:r>
                <a:endParaRPr kumimoji="1" lang="ja-JP" altLang="en-US" sz="969"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endParaRPr>
              </a:p>
            </p:txBody>
          </p:sp>
          <p:pic>
            <p:nvPicPr>
              <p:cNvPr id="49" name="Picture 8">
                <a:extLst>
                  <a:ext uri="{FF2B5EF4-FFF2-40B4-BE49-F238E27FC236}">
                    <a16:creationId xmlns:a16="http://schemas.microsoft.com/office/drawing/2014/main" id="{90936A70-AC0E-42B8-A157-59E4AA354513}"/>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8574916" y="2107525"/>
                <a:ext cx="389297" cy="3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50" name="グループ化 49">
            <a:extLst>
              <a:ext uri="{FF2B5EF4-FFF2-40B4-BE49-F238E27FC236}">
                <a16:creationId xmlns:a16="http://schemas.microsoft.com/office/drawing/2014/main" id="{2036E186-6E99-4A6E-94CF-0F93FB1ACEE2}"/>
              </a:ext>
            </a:extLst>
          </p:cNvPr>
          <p:cNvGrpSpPr>
            <a:grpSpLocks noChangeAspect="1"/>
          </p:cNvGrpSpPr>
          <p:nvPr/>
        </p:nvGrpSpPr>
        <p:grpSpPr>
          <a:xfrm>
            <a:off x="3862704" y="4907779"/>
            <a:ext cx="1321578" cy="577158"/>
            <a:chOff x="40886" y="4175196"/>
            <a:chExt cx="1510965" cy="609108"/>
          </a:xfrm>
        </p:grpSpPr>
        <p:sp>
          <p:nvSpPr>
            <p:cNvPr id="51" name="正方形/長方形 50">
              <a:extLst>
                <a:ext uri="{FF2B5EF4-FFF2-40B4-BE49-F238E27FC236}">
                  <a16:creationId xmlns:a16="http://schemas.microsoft.com/office/drawing/2014/main" id="{0BA6D616-C872-46AE-AFBE-04E347809146}"/>
                </a:ext>
              </a:extLst>
            </p:cNvPr>
            <p:cNvSpPr/>
            <p:nvPr/>
          </p:nvSpPr>
          <p:spPr>
            <a:xfrm>
              <a:off x="40886" y="4257729"/>
              <a:ext cx="1510965" cy="526575"/>
            </a:xfrm>
            <a:prstGeom prst="rect">
              <a:avLst/>
            </a:prstGeom>
            <a:noFill/>
            <a:ln w="6350">
              <a:solidFill>
                <a:srgbClr val="009900"/>
              </a:solidFill>
            </a:ln>
            <a:effectLst>
              <a:glow rad="63500">
                <a:schemeClr val="accent1">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3" name="正方形/長方形 52">
              <a:extLst>
                <a:ext uri="{FF2B5EF4-FFF2-40B4-BE49-F238E27FC236}">
                  <a16:creationId xmlns:a16="http://schemas.microsoft.com/office/drawing/2014/main" id="{F2BA5148-9C2E-4A08-ADFD-6123E7DFA604}"/>
                </a:ext>
              </a:extLst>
            </p:cNvPr>
            <p:cNvSpPr/>
            <p:nvPr/>
          </p:nvSpPr>
          <p:spPr>
            <a:xfrm>
              <a:off x="186279" y="4486898"/>
              <a:ext cx="1215000" cy="242586"/>
            </a:xfrm>
            <a:prstGeom prst="rect">
              <a:avLst/>
            </a:prstGeom>
            <a:solidFill>
              <a:srgbClr val="FFFFFF"/>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231" tIns="33231" rIns="33231" bIns="33231" numCol="1" spcCol="0" rtlCol="0" fromWordArt="0" anchor="ctr" anchorCtr="0" forceAA="0" compatLnSpc="1">
              <a:prstTxWarp prst="textNoShape">
                <a:avLst/>
              </a:prstTxWarp>
              <a:no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en-US" altLang="ja-JP" sz="738"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UN TPP (Engineer)</a:t>
              </a:r>
              <a:endParaRPr kumimoji="1" lang="ja-JP" altLang="en-US" sz="738"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54" name="Picture 3">
              <a:extLst>
                <a:ext uri="{FF2B5EF4-FFF2-40B4-BE49-F238E27FC236}">
                  <a16:creationId xmlns:a16="http://schemas.microsoft.com/office/drawing/2014/main" id="{620E3182-E556-490F-8B06-6E6E596EFB80}"/>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130575" y="4175196"/>
              <a:ext cx="372075" cy="24060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0" name="グループ化 59">
            <a:extLst>
              <a:ext uri="{FF2B5EF4-FFF2-40B4-BE49-F238E27FC236}">
                <a16:creationId xmlns:a16="http://schemas.microsoft.com/office/drawing/2014/main" id="{D56C2238-E24A-4D00-8421-3CBDC3F85FB3}"/>
              </a:ext>
            </a:extLst>
          </p:cNvPr>
          <p:cNvGrpSpPr>
            <a:grpSpLocks noChangeAspect="1"/>
          </p:cNvGrpSpPr>
          <p:nvPr/>
        </p:nvGrpSpPr>
        <p:grpSpPr>
          <a:xfrm>
            <a:off x="3994274" y="1404557"/>
            <a:ext cx="1324389" cy="652802"/>
            <a:chOff x="116399" y="1430697"/>
            <a:chExt cx="1501393" cy="683122"/>
          </a:xfrm>
          <a:effectLst>
            <a:glow rad="101600">
              <a:schemeClr val="accent2">
                <a:satMod val="175000"/>
                <a:alpha val="40000"/>
              </a:schemeClr>
            </a:glow>
          </a:effectLst>
        </p:grpSpPr>
        <p:sp>
          <p:nvSpPr>
            <p:cNvPr id="61" name="正方形/長方形 60">
              <a:extLst>
                <a:ext uri="{FF2B5EF4-FFF2-40B4-BE49-F238E27FC236}">
                  <a16:creationId xmlns:a16="http://schemas.microsoft.com/office/drawing/2014/main" id="{761BBD0D-C52E-4AF0-8C07-09774D75B797}"/>
                </a:ext>
              </a:extLst>
            </p:cNvPr>
            <p:cNvSpPr/>
            <p:nvPr/>
          </p:nvSpPr>
          <p:spPr>
            <a:xfrm>
              <a:off x="128050" y="1612343"/>
              <a:ext cx="1489742" cy="501476"/>
            </a:xfrm>
            <a:prstGeom prst="rect">
              <a:avLst/>
            </a:prstGeom>
            <a:noFill/>
            <a:ln w="6350" cmpd="thickThin">
              <a:solidFill>
                <a:srgbClr val="FF0000"/>
              </a:solidFill>
            </a:ln>
            <a:effectLst>
              <a:glow rad="63500">
                <a:schemeClr val="accent3">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2" name="角丸四角形 113">
              <a:extLst>
                <a:ext uri="{FF2B5EF4-FFF2-40B4-BE49-F238E27FC236}">
                  <a16:creationId xmlns:a16="http://schemas.microsoft.com/office/drawing/2014/main" id="{348DAD7A-4962-4E42-9813-1F430DA09EC7}"/>
                </a:ext>
              </a:extLst>
            </p:cNvPr>
            <p:cNvSpPr/>
            <p:nvPr/>
          </p:nvSpPr>
          <p:spPr>
            <a:xfrm>
              <a:off x="116399" y="1430697"/>
              <a:ext cx="1079565" cy="285239"/>
            </a:xfrm>
            <a:prstGeom prst="roundRect">
              <a:avLst>
                <a:gd name="adj" fmla="val 50000"/>
              </a:avLst>
            </a:prstGeom>
            <a:solidFill>
              <a:srgbClr val="99FF99"/>
            </a:solidFill>
            <a:ln cmpd="thickThi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t>Ｋａｚａ</a:t>
              </a:r>
              <a:r>
                <a:rPr kumimoji="1" lang="en-US" altLang="ja-JP" sz="1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t>khstan</a:t>
              </a:r>
              <a:endParaRPr kumimoji="1" lang="ja-JP" altLang="en-US" sz="1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endParaRPr>
            </a:p>
          </p:txBody>
        </p:sp>
      </p:grpSp>
      <p:sp>
        <p:nvSpPr>
          <p:cNvPr id="63" name="正方形/長方形 62">
            <a:extLst>
              <a:ext uri="{FF2B5EF4-FFF2-40B4-BE49-F238E27FC236}">
                <a16:creationId xmlns:a16="http://schemas.microsoft.com/office/drawing/2014/main" id="{309551EF-FC16-43F7-9C9F-2F713430498C}"/>
              </a:ext>
            </a:extLst>
          </p:cNvPr>
          <p:cNvSpPr/>
          <p:nvPr/>
        </p:nvSpPr>
        <p:spPr>
          <a:xfrm>
            <a:off x="4187421" y="1750000"/>
            <a:ext cx="931835" cy="226744"/>
          </a:xfrm>
          <a:prstGeom prst="rect">
            <a:avLst/>
          </a:prstGeom>
          <a:solidFill>
            <a:srgbClr val="FFCCFF"/>
          </a:solidFill>
          <a:ln w="31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231" tIns="33231" rIns="33231" bIns="33231" numCol="1" spcCol="0" rtlCol="0" fromWordArt="0" anchor="ctr" anchorCtr="0" forceAA="0" compatLnSpc="1">
            <a:prstTxWarp prst="textNoShape">
              <a:avLst/>
            </a:prstTxWarp>
            <a:no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Ｍｅｄｉｃａｌ</a:t>
            </a:r>
          </a:p>
        </p:txBody>
      </p:sp>
      <p:pic>
        <p:nvPicPr>
          <p:cNvPr id="64" name="図 63">
            <a:extLst>
              <a:ext uri="{FF2B5EF4-FFF2-40B4-BE49-F238E27FC236}">
                <a16:creationId xmlns:a16="http://schemas.microsoft.com/office/drawing/2014/main" id="{3368DF32-E4B0-463E-B95B-9ECD27AB6FC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005741" y="1418964"/>
            <a:ext cx="424542" cy="253063"/>
          </a:xfrm>
          <a:prstGeom prst="rect">
            <a:avLst/>
          </a:prstGeom>
        </p:spPr>
      </p:pic>
      <p:grpSp>
        <p:nvGrpSpPr>
          <p:cNvPr id="65" name="グループ化 64">
            <a:extLst>
              <a:ext uri="{FF2B5EF4-FFF2-40B4-BE49-F238E27FC236}">
                <a16:creationId xmlns:a16="http://schemas.microsoft.com/office/drawing/2014/main" id="{220F4199-30EA-4EC3-A2C0-2F783CDB92A9}"/>
              </a:ext>
            </a:extLst>
          </p:cNvPr>
          <p:cNvGrpSpPr/>
          <p:nvPr/>
        </p:nvGrpSpPr>
        <p:grpSpPr>
          <a:xfrm>
            <a:off x="3909893" y="3996270"/>
            <a:ext cx="1321579" cy="649388"/>
            <a:chOff x="202672" y="5739064"/>
            <a:chExt cx="1431710" cy="703504"/>
          </a:xfrm>
        </p:grpSpPr>
        <p:grpSp>
          <p:nvGrpSpPr>
            <p:cNvPr id="66" name="グループ化 65">
              <a:extLst>
                <a:ext uri="{FF2B5EF4-FFF2-40B4-BE49-F238E27FC236}">
                  <a16:creationId xmlns:a16="http://schemas.microsoft.com/office/drawing/2014/main" id="{A3FAB8F9-6BED-48B8-B707-BDAB863B44C7}"/>
                </a:ext>
              </a:extLst>
            </p:cNvPr>
            <p:cNvGrpSpPr>
              <a:grpSpLocks noChangeAspect="1"/>
            </p:cNvGrpSpPr>
            <p:nvPr/>
          </p:nvGrpSpPr>
          <p:grpSpPr>
            <a:xfrm>
              <a:off x="213806" y="5739066"/>
              <a:ext cx="1420576" cy="703502"/>
              <a:chOff x="47431" y="5458159"/>
              <a:chExt cx="1544887" cy="625652"/>
            </a:xfrm>
          </p:grpSpPr>
          <p:sp>
            <p:nvSpPr>
              <p:cNvPr id="68" name="正方形/長方形 67">
                <a:extLst>
                  <a:ext uri="{FF2B5EF4-FFF2-40B4-BE49-F238E27FC236}">
                    <a16:creationId xmlns:a16="http://schemas.microsoft.com/office/drawing/2014/main" id="{10DC09D4-CE9A-4576-81F1-8611D80AA296}"/>
                  </a:ext>
                </a:extLst>
              </p:cNvPr>
              <p:cNvSpPr/>
              <p:nvPr/>
            </p:nvSpPr>
            <p:spPr>
              <a:xfrm>
                <a:off x="47431" y="5553870"/>
                <a:ext cx="1544887" cy="529941"/>
              </a:xfrm>
              <a:prstGeom prst="rect">
                <a:avLst/>
              </a:prstGeom>
              <a:noFill/>
              <a:ln w="6350">
                <a:solidFill>
                  <a:srgbClr val="009900"/>
                </a:solidFill>
              </a:ln>
              <a:effectLst>
                <a:glow rad="63500">
                  <a:schemeClr val="accent1">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9" name="正方形/長方形 68">
                <a:extLst>
                  <a:ext uri="{FF2B5EF4-FFF2-40B4-BE49-F238E27FC236}">
                    <a16:creationId xmlns:a16="http://schemas.microsoft.com/office/drawing/2014/main" id="{5D7B6A7A-C47E-4C23-A091-1F886104094E}"/>
                  </a:ext>
                </a:extLst>
              </p:cNvPr>
              <p:cNvSpPr/>
              <p:nvPr/>
            </p:nvSpPr>
            <p:spPr>
              <a:xfrm>
                <a:off x="231379" y="5759908"/>
                <a:ext cx="1204181" cy="283556"/>
              </a:xfrm>
              <a:prstGeom prst="rect">
                <a:avLst/>
              </a:prstGeom>
              <a:solidFill>
                <a:srgbClr val="FFFFFF"/>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231" tIns="33231" rIns="33231" bIns="33231" numCol="1" spcCol="0" rtlCol="0" fromWordArt="0" anchor="ctr" anchorCtr="0" forceAA="0" compatLnSpc="1">
                <a:prstTxWarp prst="textNoShape">
                  <a:avLst/>
                </a:prstTxWarp>
                <a:no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en-US" altLang="ja-JP" sz="831"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HA/DR</a:t>
                </a:r>
                <a:endParaRPr kumimoji="1" lang="ja-JP" altLang="en-US" sz="831"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70" name="Picture 8" descr="K:\20130220-225559\a32.gif">
                <a:extLst>
                  <a:ext uri="{FF2B5EF4-FFF2-40B4-BE49-F238E27FC236}">
                    <a16:creationId xmlns:a16="http://schemas.microsoft.com/office/drawing/2014/main" id="{CB00044B-2EA4-4EEE-A49A-4D7BF3A76794}"/>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118886" y="5458159"/>
                <a:ext cx="381405" cy="24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 name="角丸四角形 117">
              <a:extLst>
                <a:ext uri="{FF2B5EF4-FFF2-40B4-BE49-F238E27FC236}">
                  <a16:creationId xmlns:a16="http://schemas.microsoft.com/office/drawing/2014/main" id="{8B3053E7-78F5-4447-8D15-BDCE2DC59149}"/>
                </a:ext>
              </a:extLst>
            </p:cNvPr>
            <p:cNvSpPr/>
            <p:nvPr/>
          </p:nvSpPr>
          <p:spPr>
            <a:xfrm>
              <a:off x="202672" y="5739064"/>
              <a:ext cx="928703" cy="253969"/>
            </a:xfrm>
            <a:prstGeom prst="roundRect">
              <a:avLst>
                <a:gd name="adj" fmla="val 50000"/>
              </a:avLst>
            </a:prstGeom>
            <a:solidFill>
              <a:srgbClr val="99FF99"/>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en-US" altLang="ja-JP" sz="969"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t>Malaysia</a:t>
              </a:r>
              <a:endParaRPr kumimoji="1" lang="ja-JP" altLang="en-US" sz="969"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endParaRPr>
            </a:p>
          </p:txBody>
        </p:sp>
      </p:grpSp>
      <p:grpSp>
        <p:nvGrpSpPr>
          <p:cNvPr id="76" name="グループ化 75">
            <a:extLst>
              <a:ext uri="{FF2B5EF4-FFF2-40B4-BE49-F238E27FC236}">
                <a16:creationId xmlns:a16="http://schemas.microsoft.com/office/drawing/2014/main" id="{990DE158-FCCE-4B56-A95D-D3D231E34749}"/>
              </a:ext>
            </a:extLst>
          </p:cNvPr>
          <p:cNvGrpSpPr/>
          <p:nvPr/>
        </p:nvGrpSpPr>
        <p:grpSpPr>
          <a:xfrm>
            <a:off x="7305818" y="1452945"/>
            <a:ext cx="1436514" cy="1094836"/>
            <a:chOff x="8026400" y="530563"/>
            <a:chExt cx="1556223" cy="1186073"/>
          </a:xfrm>
        </p:grpSpPr>
        <p:sp>
          <p:nvSpPr>
            <p:cNvPr id="78" name="正方形/長方形 77">
              <a:extLst>
                <a:ext uri="{FF2B5EF4-FFF2-40B4-BE49-F238E27FC236}">
                  <a16:creationId xmlns:a16="http://schemas.microsoft.com/office/drawing/2014/main" id="{949E8FB1-5722-4D8F-80BB-12CABC20B80D}"/>
                </a:ext>
              </a:extLst>
            </p:cNvPr>
            <p:cNvSpPr/>
            <p:nvPr/>
          </p:nvSpPr>
          <p:spPr>
            <a:xfrm>
              <a:off x="8026400" y="587245"/>
              <a:ext cx="1556223" cy="1129391"/>
            </a:xfrm>
            <a:prstGeom prst="rect">
              <a:avLst/>
            </a:prstGeom>
            <a:noFill/>
            <a:ln w="6350">
              <a:solidFill>
                <a:schemeClr val="accent6">
                  <a:lumMod val="75000"/>
                </a:schemeClr>
              </a:solidFill>
            </a:ln>
            <a:effectLst>
              <a:glow rad="63500">
                <a:schemeClr val="accent1">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79" name="Picture 2">
              <a:extLst>
                <a:ext uri="{FF2B5EF4-FFF2-40B4-BE49-F238E27FC236}">
                  <a16:creationId xmlns:a16="http://schemas.microsoft.com/office/drawing/2014/main" id="{1E0C91FB-7301-440B-A027-26994D04400A}"/>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9084139" y="530563"/>
              <a:ext cx="335014" cy="242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0" name="正方形/長方形 79">
            <a:extLst>
              <a:ext uri="{FF2B5EF4-FFF2-40B4-BE49-F238E27FC236}">
                <a16:creationId xmlns:a16="http://schemas.microsoft.com/office/drawing/2014/main" id="{2182E4BD-2736-4476-8B16-84DA43E4BD3F}"/>
              </a:ext>
            </a:extLst>
          </p:cNvPr>
          <p:cNvSpPr/>
          <p:nvPr/>
        </p:nvSpPr>
        <p:spPr>
          <a:xfrm>
            <a:off x="125152" y="2017046"/>
            <a:ext cx="1649778" cy="691173"/>
          </a:xfrm>
          <a:prstGeom prst="rect">
            <a:avLst/>
          </a:prstGeom>
          <a:noFill/>
          <a:ln w="19050">
            <a:solidFill>
              <a:srgbClr val="00B050"/>
            </a:solidFill>
            <a:prstDash val="solid"/>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81" name="図 80">
            <a:extLst>
              <a:ext uri="{FF2B5EF4-FFF2-40B4-BE49-F238E27FC236}">
                <a16:creationId xmlns:a16="http://schemas.microsoft.com/office/drawing/2014/main" id="{6B2746AF-5BF4-47B1-983C-728C83BA183D}"/>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214884" y="1879684"/>
            <a:ext cx="333605" cy="221913"/>
          </a:xfrm>
          <a:prstGeom prst="rect">
            <a:avLst/>
          </a:prstGeom>
        </p:spPr>
      </p:pic>
      <p:sp>
        <p:nvSpPr>
          <p:cNvPr id="82" name="角丸四角形 135">
            <a:extLst>
              <a:ext uri="{FF2B5EF4-FFF2-40B4-BE49-F238E27FC236}">
                <a16:creationId xmlns:a16="http://schemas.microsoft.com/office/drawing/2014/main" id="{5E692996-6D82-48E6-994A-2880C3A5797F}"/>
              </a:ext>
            </a:extLst>
          </p:cNvPr>
          <p:cNvSpPr/>
          <p:nvPr/>
        </p:nvSpPr>
        <p:spPr>
          <a:xfrm>
            <a:off x="238164" y="1867165"/>
            <a:ext cx="889536" cy="234433"/>
          </a:xfrm>
          <a:prstGeom prst="roundRect">
            <a:avLst>
              <a:gd name="adj" fmla="val 50000"/>
            </a:avLst>
          </a:prstGeom>
          <a:solidFill>
            <a:srgbClr val="99FF99"/>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en-US" altLang="ja-JP" sz="969"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t>Djibouti</a:t>
            </a:r>
            <a:endParaRPr kumimoji="1" lang="ja-JP" altLang="en-US" sz="969"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endParaRPr>
          </a:p>
        </p:txBody>
      </p:sp>
      <p:grpSp>
        <p:nvGrpSpPr>
          <p:cNvPr id="83" name="グループ化 82">
            <a:extLst>
              <a:ext uri="{FF2B5EF4-FFF2-40B4-BE49-F238E27FC236}">
                <a16:creationId xmlns:a16="http://schemas.microsoft.com/office/drawing/2014/main" id="{4B380236-2C2E-469E-A7EB-313C406BD922}"/>
              </a:ext>
            </a:extLst>
          </p:cNvPr>
          <p:cNvGrpSpPr/>
          <p:nvPr/>
        </p:nvGrpSpPr>
        <p:grpSpPr>
          <a:xfrm>
            <a:off x="7360478" y="2808281"/>
            <a:ext cx="1412255" cy="956461"/>
            <a:chOff x="7170739" y="2394371"/>
            <a:chExt cx="1529943" cy="1036166"/>
          </a:xfrm>
        </p:grpSpPr>
        <p:sp>
          <p:nvSpPr>
            <p:cNvPr id="84" name="フリーフォーム 137">
              <a:extLst>
                <a:ext uri="{FF2B5EF4-FFF2-40B4-BE49-F238E27FC236}">
                  <a16:creationId xmlns:a16="http://schemas.microsoft.com/office/drawing/2014/main" id="{D5A4091E-F463-4B99-8414-159F223B3447}"/>
                </a:ext>
              </a:extLst>
            </p:cNvPr>
            <p:cNvSpPr/>
            <p:nvPr/>
          </p:nvSpPr>
          <p:spPr>
            <a:xfrm>
              <a:off x="7514869" y="2693133"/>
              <a:ext cx="52754" cy="61913"/>
            </a:xfrm>
            <a:custGeom>
              <a:avLst/>
              <a:gdLst>
                <a:gd name="connsiteX0" fmla="*/ 57150 w 57150"/>
                <a:gd name="connsiteY0" fmla="*/ 0 h 61913"/>
                <a:gd name="connsiteX1" fmla="*/ 0 w 57150"/>
                <a:gd name="connsiteY1" fmla="*/ 23813 h 61913"/>
                <a:gd name="connsiteX2" fmla="*/ 9525 w 57150"/>
                <a:gd name="connsiteY2" fmla="*/ 33338 h 61913"/>
                <a:gd name="connsiteX3" fmla="*/ 42863 w 57150"/>
                <a:gd name="connsiteY3" fmla="*/ 61913 h 61913"/>
                <a:gd name="connsiteX4" fmla="*/ 57150 w 57150"/>
                <a:gd name="connsiteY4" fmla="*/ 0 h 6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1913">
                  <a:moveTo>
                    <a:pt x="57150" y="0"/>
                  </a:moveTo>
                  <a:lnTo>
                    <a:pt x="0" y="23813"/>
                  </a:lnTo>
                  <a:lnTo>
                    <a:pt x="9525" y="33338"/>
                  </a:lnTo>
                  <a:lnTo>
                    <a:pt x="42863" y="61913"/>
                  </a:lnTo>
                  <a:lnTo>
                    <a:pt x="57150" y="0"/>
                  </a:lnTo>
                  <a:close/>
                </a:path>
              </a:pathLst>
            </a:custGeom>
            <a:solidFill>
              <a:srgbClr val="92D050"/>
            </a:solidFill>
            <a:ln w="3175">
              <a:noFill/>
            </a:ln>
            <a:effectLst>
              <a:glow rad="139700">
                <a:schemeClr val="accent5">
                  <a:satMod val="175000"/>
                  <a:alpha val="40000"/>
                </a:schemeClr>
              </a:glow>
            </a:effectLst>
            <a:scene3d>
              <a:camera prst="orthographicFront"/>
              <a:lightRig rig="threePt" dir="t"/>
            </a:scene3d>
            <a:sp3d>
              <a:bevelT w="1905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5" name="正方形/長方形 84">
              <a:extLst>
                <a:ext uri="{FF2B5EF4-FFF2-40B4-BE49-F238E27FC236}">
                  <a16:creationId xmlns:a16="http://schemas.microsoft.com/office/drawing/2014/main" id="{6F2BBF17-C829-4D3C-9BA8-3E30D5FE9727}"/>
                </a:ext>
              </a:extLst>
            </p:cNvPr>
            <p:cNvSpPr/>
            <p:nvPr/>
          </p:nvSpPr>
          <p:spPr>
            <a:xfrm>
              <a:off x="7301427" y="2787676"/>
              <a:ext cx="1272785" cy="330651"/>
            </a:xfrm>
            <a:prstGeom prst="rect">
              <a:avLst/>
            </a:prstGeom>
            <a:solidFill>
              <a:srgbClr val="FFFFFF"/>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231" tIns="33231" rIns="33231" bIns="33231" numCol="1" spcCol="0" rtlCol="0" fromWordArt="0" anchor="ctr" anchorCtr="0" forceAA="0" compatLnSpc="1">
              <a:prstTxWarp prst="textNoShape">
                <a:avLst/>
              </a:prstTxWarp>
              <a:no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en-US" altLang="ja-JP" sz="92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HA/DR</a:t>
              </a:r>
              <a:endParaRPr kumimoji="1" lang="ja-JP" altLang="en-US" sz="92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6" name="正方形/長方形 85">
              <a:extLst>
                <a:ext uri="{FF2B5EF4-FFF2-40B4-BE49-F238E27FC236}">
                  <a16:creationId xmlns:a16="http://schemas.microsoft.com/office/drawing/2014/main" id="{73B5B43E-FD13-48C1-BEAE-5F8CEDDB1BB7}"/>
                </a:ext>
              </a:extLst>
            </p:cNvPr>
            <p:cNvSpPr/>
            <p:nvPr/>
          </p:nvSpPr>
          <p:spPr>
            <a:xfrm>
              <a:off x="7170739" y="2394371"/>
              <a:ext cx="1529943" cy="1036166"/>
            </a:xfrm>
            <a:prstGeom prst="rect">
              <a:avLst/>
            </a:prstGeom>
            <a:noFill/>
            <a:ln w="6350">
              <a:solidFill>
                <a:schemeClr val="accent6">
                  <a:lumMod val="75000"/>
                </a:schemeClr>
              </a:solidFill>
            </a:ln>
            <a:effectLst>
              <a:glow rad="63500">
                <a:schemeClr val="accent1">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87" name="Picture 6">
              <a:extLst>
                <a:ext uri="{FF2B5EF4-FFF2-40B4-BE49-F238E27FC236}">
                  <a16:creationId xmlns:a16="http://schemas.microsoft.com/office/drawing/2014/main" id="{AC72B968-A679-4B04-9640-5D80F4C7591C}"/>
                </a:ext>
              </a:extLst>
            </p:cNvPr>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8155025" y="2430622"/>
              <a:ext cx="326204" cy="236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 name="角丸四角形 142">
              <a:extLst>
                <a:ext uri="{FF2B5EF4-FFF2-40B4-BE49-F238E27FC236}">
                  <a16:creationId xmlns:a16="http://schemas.microsoft.com/office/drawing/2014/main" id="{6590E267-BB43-4486-9D89-1584D4F6021A}"/>
                </a:ext>
              </a:extLst>
            </p:cNvPr>
            <p:cNvSpPr/>
            <p:nvPr/>
          </p:nvSpPr>
          <p:spPr>
            <a:xfrm>
              <a:off x="7190445" y="2420206"/>
              <a:ext cx="936041" cy="253969"/>
            </a:xfrm>
            <a:prstGeom prst="roundRect">
              <a:avLst>
                <a:gd name="adj" fmla="val 50000"/>
              </a:avLst>
            </a:prstGeom>
            <a:solidFill>
              <a:srgbClr val="99FF99"/>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en-US" altLang="ja-JP" sz="969"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t>Philippines</a:t>
              </a:r>
              <a:endParaRPr kumimoji="1" lang="ja-JP" altLang="en-US" sz="969"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endParaRPr>
            </a:p>
          </p:txBody>
        </p:sp>
      </p:grpSp>
      <p:sp>
        <p:nvSpPr>
          <p:cNvPr id="97" name="正方形/長方形 96">
            <a:extLst>
              <a:ext uri="{FF2B5EF4-FFF2-40B4-BE49-F238E27FC236}">
                <a16:creationId xmlns:a16="http://schemas.microsoft.com/office/drawing/2014/main" id="{DDE75D85-9191-44E2-9B93-8B1ED5B4F9EE}"/>
              </a:ext>
            </a:extLst>
          </p:cNvPr>
          <p:cNvSpPr/>
          <p:nvPr/>
        </p:nvSpPr>
        <p:spPr>
          <a:xfrm>
            <a:off x="3752815" y="1176219"/>
            <a:ext cx="5362518" cy="5606957"/>
          </a:xfrm>
          <a:prstGeom prst="rect">
            <a:avLst/>
          </a:prstGeom>
          <a:noFill/>
          <a:ln w="19050">
            <a:solidFill>
              <a:srgbClr val="FF0000"/>
            </a:solidFill>
            <a:prstDash val="solid"/>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98" name="Rectangle 51">
            <a:extLst>
              <a:ext uri="{FF2B5EF4-FFF2-40B4-BE49-F238E27FC236}">
                <a16:creationId xmlns:a16="http://schemas.microsoft.com/office/drawing/2014/main" id="{B8D221F0-C4A0-4657-AC97-66D138142812}"/>
              </a:ext>
            </a:extLst>
          </p:cNvPr>
          <p:cNvSpPr>
            <a:spLocks noChangeArrowheads="1"/>
          </p:cNvSpPr>
          <p:nvPr/>
        </p:nvSpPr>
        <p:spPr bwMode="auto">
          <a:xfrm>
            <a:off x="4748195" y="993490"/>
            <a:ext cx="3340020" cy="324829"/>
          </a:xfrm>
          <a:prstGeom prst="rect">
            <a:avLst/>
          </a:prstGeom>
          <a:solidFill>
            <a:schemeClr val="accent5">
              <a:lumMod val="20000"/>
              <a:lumOff val="80000"/>
            </a:schemeClr>
          </a:solidFill>
          <a:ln w="9525">
            <a:noFill/>
            <a:miter lim="800000"/>
            <a:headEnd/>
            <a:tailEnd/>
          </a:ln>
          <a:effectLst/>
          <a:scene3d>
            <a:camera prst="orthographicFront"/>
            <a:lightRig rig="threePt" dir="t"/>
          </a:scene3d>
          <a:sp3d>
            <a:bevelT/>
          </a:sp3d>
        </p:spPr>
        <p:txBody>
          <a:bodyPr lIns="66462" tIns="0" rIns="33231" bIns="0" anchor="ctr">
            <a:flatTx/>
          </a:bodyPr>
          <a:lstStyle/>
          <a:p>
            <a:pPr marL="0" marR="0" lvl="0" indent="0" algn="ctr" defTabSz="844083" rtl="0" eaLnBrk="1" fontAlgn="auto" latinLnBrk="0" hangingPunct="1">
              <a:lnSpc>
                <a:spcPts val="1662"/>
              </a:lnSpc>
              <a:spcBef>
                <a:spcPts val="0"/>
              </a:spcBef>
              <a:spcAft>
                <a:spcPts val="0"/>
              </a:spcAft>
              <a:buClrTx/>
              <a:buSzTx/>
              <a:buFontTx/>
              <a:buNone/>
              <a:tabLst/>
              <a:defRPr/>
            </a:pPr>
            <a:r>
              <a:rPr kumimoji="1" lang="ja-JP" altLang="en-US" sz="1477" b="1" i="0" u="none" strike="noStrike" kern="1200" cap="none" spc="-138"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138"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The Indo-Pacific Region</a:t>
            </a: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99" name="円/楕円 42">
            <a:extLst>
              <a:ext uri="{FF2B5EF4-FFF2-40B4-BE49-F238E27FC236}">
                <a16:creationId xmlns:a16="http://schemas.microsoft.com/office/drawing/2014/main" id="{3DC0D520-6D90-4471-9CCA-0EF6D4742429}"/>
              </a:ext>
            </a:extLst>
          </p:cNvPr>
          <p:cNvSpPr/>
          <p:nvPr/>
        </p:nvSpPr>
        <p:spPr>
          <a:xfrm>
            <a:off x="5417262" y="3661670"/>
            <a:ext cx="1843479" cy="554754"/>
          </a:xfrm>
          <a:prstGeom prst="ellipse">
            <a:avLst/>
          </a:prstGeom>
          <a:solidFill>
            <a:srgbClr val="FF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292"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rPr>
              <a:t>１２ </a:t>
            </a:r>
            <a:r>
              <a:rPr kumimoji="1" lang="en-US" altLang="ja-JP" sz="1292"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rPr>
              <a:t>nations</a:t>
            </a:r>
          </a:p>
        </p:txBody>
      </p:sp>
      <p:pic>
        <p:nvPicPr>
          <p:cNvPr id="101" name="図 100">
            <a:extLst>
              <a:ext uri="{FF2B5EF4-FFF2-40B4-BE49-F238E27FC236}">
                <a16:creationId xmlns:a16="http://schemas.microsoft.com/office/drawing/2014/main" id="{D016EE03-C91E-415C-8F99-C130E3403541}"/>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6726291" y="2849445"/>
            <a:ext cx="243026" cy="168054"/>
          </a:xfrm>
          <a:prstGeom prst="rect">
            <a:avLst/>
          </a:prstGeom>
        </p:spPr>
      </p:pic>
      <p:pic>
        <p:nvPicPr>
          <p:cNvPr id="103" name="図 102">
            <a:extLst>
              <a:ext uri="{FF2B5EF4-FFF2-40B4-BE49-F238E27FC236}">
                <a16:creationId xmlns:a16="http://schemas.microsoft.com/office/drawing/2014/main" id="{48B8425A-5C9A-4CBA-A392-7A64646E1DD5}"/>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8441384" y="4222110"/>
            <a:ext cx="243026" cy="168054"/>
          </a:xfrm>
          <a:prstGeom prst="rect">
            <a:avLst/>
          </a:prstGeom>
        </p:spPr>
      </p:pic>
      <p:sp>
        <p:nvSpPr>
          <p:cNvPr id="117" name="正方形/長方形 116">
            <a:extLst>
              <a:ext uri="{FF2B5EF4-FFF2-40B4-BE49-F238E27FC236}">
                <a16:creationId xmlns:a16="http://schemas.microsoft.com/office/drawing/2014/main" id="{3D10E467-9D25-42C4-9C3D-78A5AEA86511}"/>
              </a:ext>
            </a:extLst>
          </p:cNvPr>
          <p:cNvSpPr/>
          <p:nvPr/>
        </p:nvSpPr>
        <p:spPr>
          <a:xfrm>
            <a:off x="5826968" y="6067966"/>
            <a:ext cx="1053360" cy="218277"/>
          </a:xfrm>
          <a:prstGeom prst="rect">
            <a:avLst/>
          </a:prstGeom>
          <a:solidFill>
            <a:srgbClr val="FFCCFF"/>
          </a:solidFill>
          <a:ln w="31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231" tIns="33231" rIns="33231" bIns="33231" numCol="1" spcCol="0" rtlCol="0" fromWordArt="0" anchor="ctr" anchorCtr="0" forceAA="0" compatLnSpc="1">
            <a:prstTxWarp prst="textNoShape">
              <a:avLst/>
            </a:prstTxWarp>
            <a:no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Medical</a:t>
            </a:r>
            <a:endParaRPr kumimoji="1" lang="ja-JP" altLang="en-US" sz="11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18" name="正方形/長方形 117">
            <a:extLst>
              <a:ext uri="{FF2B5EF4-FFF2-40B4-BE49-F238E27FC236}">
                <a16:creationId xmlns:a16="http://schemas.microsoft.com/office/drawing/2014/main" id="{4EE8FBD6-EB42-484A-8EFC-F1B75A74BB3F}"/>
              </a:ext>
            </a:extLst>
          </p:cNvPr>
          <p:cNvSpPr/>
          <p:nvPr/>
        </p:nvSpPr>
        <p:spPr>
          <a:xfrm>
            <a:off x="5642332" y="5887208"/>
            <a:ext cx="1483756" cy="519099"/>
          </a:xfrm>
          <a:prstGeom prst="rect">
            <a:avLst/>
          </a:prstGeom>
          <a:noFill/>
          <a:ln w="6350" cmpd="thickThin">
            <a:solidFill>
              <a:srgbClr val="FF0000"/>
            </a:solidFill>
          </a:ln>
          <a:effectLst>
            <a:glow rad="1016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ＭＳ ゴシック" pitchFamily="49" charset="-128"/>
              <a:ea typeface="ＭＳ ゴシック" pitchFamily="49" charset="-128"/>
              <a:cs typeface="+mn-cs"/>
            </a:endParaRPr>
          </a:p>
        </p:txBody>
      </p:sp>
      <p:sp>
        <p:nvSpPr>
          <p:cNvPr id="119" name="角丸四角形 168">
            <a:extLst>
              <a:ext uri="{FF2B5EF4-FFF2-40B4-BE49-F238E27FC236}">
                <a16:creationId xmlns:a16="http://schemas.microsoft.com/office/drawing/2014/main" id="{EDED838D-5B34-4E14-BECF-F5F043223C39}"/>
              </a:ext>
            </a:extLst>
          </p:cNvPr>
          <p:cNvSpPr/>
          <p:nvPr/>
        </p:nvSpPr>
        <p:spPr>
          <a:xfrm>
            <a:off x="5732478" y="5697063"/>
            <a:ext cx="993813" cy="232829"/>
          </a:xfrm>
          <a:prstGeom prst="roundRect">
            <a:avLst>
              <a:gd name="adj" fmla="val 50000"/>
            </a:avLst>
          </a:prstGeom>
          <a:solidFill>
            <a:srgbClr val="99FF99"/>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rPr>
              <a:t>Fiji</a:t>
            </a:r>
            <a:endParaRPr kumimoji="1" lang="ja-JP" altLang="en-US" sz="1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ＭＳ ゴシック" pitchFamily="49" charset="-128"/>
              <a:ea typeface="ＭＳ ゴシック" pitchFamily="49" charset="-128"/>
              <a:cs typeface="+mn-cs"/>
            </a:endParaRPr>
          </a:p>
        </p:txBody>
      </p:sp>
      <p:pic>
        <p:nvPicPr>
          <p:cNvPr id="120" name="図 119">
            <a:extLst>
              <a:ext uri="{FF2B5EF4-FFF2-40B4-BE49-F238E27FC236}">
                <a16:creationId xmlns:a16="http://schemas.microsoft.com/office/drawing/2014/main" id="{4C64D147-C450-44B7-87F0-DD78EB357F91}"/>
              </a:ext>
            </a:extLst>
          </p:cNvPr>
          <p:cNvPicPr>
            <a:picLocks noChangeAspect="1"/>
          </p:cNvPicPr>
          <p:nvPr/>
        </p:nvPicPr>
        <p:blipFill>
          <a:blip r:embed="rId16"/>
          <a:stretch>
            <a:fillRect/>
          </a:stretch>
        </p:blipFill>
        <p:spPr>
          <a:xfrm>
            <a:off x="6778165" y="5688936"/>
            <a:ext cx="349664" cy="233986"/>
          </a:xfrm>
          <a:prstGeom prst="rect">
            <a:avLst/>
          </a:prstGeom>
        </p:spPr>
      </p:pic>
      <p:sp>
        <p:nvSpPr>
          <p:cNvPr id="124" name="角丸四角形 169">
            <a:extLst>
              <a:ext uri="{FF2B5EF4-FFF2-40B4-BE49-F238E27FC236}">
                <a16:creationId xmlns:a16="http://schemas.microsoft.com/office/drawing/2014/main" id="{44234747-5979-45D5-8641-AD22578DA10D}"/>
              </a:ext>
            </a:extLst>
          </p:cNvPr>
          <p:cNvSpPr/>
          <p:nvPr/>
        </p:nvSpPr>
        <p:spPr>
          <a:xfrm>
            <a:off x="219923" y="5674030"/>
            <a:ext cx="892597" cy="234433"/>
          </a:xfrm>
          <a:prstGeom prst="roundRect">
            <a:avLst>
              <a:gd name="adj" fmla="val 50000"/>
            </a:avLst>
          </a:prstGeom>
          <a:solidFill>
            <a:srgbClr val="99FF99"/>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en-US" altLang="ja-JP" sz="969"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t>Uganda</a:t>
            </a:r>
            <a:endParaRPr kumimoji="1" lang="ja-JP" altLang="en-US" sz="969"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endParaRPr>
          </a:p>
        </p:txBody>
      </p:sp>
      <p:pic>
        <p:nvPicPr>
          <p:cNvPr id="125" name="図 124">
            <a:extLst>
              <a:ext uri="{FF2B5EF4-FFF2-40B4-BE49-F238E27FC236}">
                <a16:creationId xmlns:a16="http://schemas.microsoft.com/office/drawing/2014/main" id="{A75ED75D-B3A2-4968-998C-2EF57CEAF325}"/>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147058" y="5697657"/>
            <a:ext cx="327197" cy="217650"/>
          </a:xfrm>
          <a:prstGeom prst="rect">
            <a:avLst/>
          </a:prstGeom>
        </p:spPr>
      </p:pic>
      <p:sp>
        <p:nvSpPr>
          <p:cNvPr id="126" name="角丸四角形 105">
            <a:extLst>
              <a:ext uri="{FF2B5EF4-FFF2-40B4-BE49-F238E27FC236}">
                <a16:creationId xmlns:a16="http://schemas.microsoft.com/office/drawing/2014/main" id="{FE304487-0791-4678-BDA2-44D0CD189330}"/>
              </a:ext>
            </a:extLst>
          </p:cNvPr>
          <p:cNvSpPr/>
          <p:nvPr/>
        </p:nvSpPr>
        <p:spPr>
          <a:xfrm>
            <a:off x="7400120" y="1434120"/>
            <a:ext cx="868608" cy="251168"/>
          </a:xfrm>
          <a:prstGeom prst="roundRect">
            <a:avLst>
              <a:gd name="adj" fmla="val 50000"/>
            </a:avLst>
          </a:prstGeom>
          <a:solidFill>
            <a:srgbClr val="99FF99"/>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en-US" altLang="ja-JP" sz="969"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t>Vietnam</a:t>
            </a:r>
            <a:endParaRPr kumimoji="1" lang="ja-JP" altLang="en-US" sz="969"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endParaRPr>
          </a:p>
        </p:txBody>
      </p:sp>
      <p:sp>
        <p:nvSpPr>
          <p:cNvPr id="131" name="角丸四角形 202">
            <a:extLst>
              <a:ext uri="{FF2B5EF4-FFF2-40B4-BE49-F238E27FC236}">
                <a16:creationId xmlns:a16="http://schemas.microsoft.com/office/drawing/2014/main" id="{3421D02C-B7DE-4314-8E4B-FC4327529CE6}"/>
              </a:ext>
            </a:extLst>
          </p:cNvPr>
          <p:cNvSpPr/>
          <p:nvPr/>
        </p:nvSpPr>
        <p:spPr>
          <a:xfrm>
            <a:off x="1451113" y="212242"/>
            <a:ext cx="6241774" cy="470395"/>
          </a:xfrm>
          <a:prstGeom prst="roundRect">
            <a:avLst/>
          </a:prstGeom>
          <a:solidFill>
            <a:srgbClr val="9BBB59">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600" b="0" i="0" u="none" strike="noStrike" kern="0" cap="none" spc="0" normalizeH="0" baseline="0" noProof="0" dirty="0">
                <a:ln>
                  <a:noFill/>
                </a:ln>
                <a:solidFill>
                  <a:prstClr val="black"/>
                </a:solidFill>
                <a:effectLst/>
                <a:uLnTx/>
                <a:uFillTx/>
                <a:latin typeface="Arial"/>
                <a:ea typeface="ＭＳ ゴシック" pitchFamily="49" charset="-128"/>
                <a:cs typeface="+mn-cs"/>
              </a:rPr>
              <a:t>Capacity-Building</a:t>
            </a:r>
            <a:r>
              <a:rPr kumimoji="0" lang="ja-JP" altLang="en-US" sz="2600" b="0" i="0" u="none" strike="noStrike" kern="0" cap="none" spc="0" normalizeH="0" baseline="0" noProof="0" dirty="0">
                <a:ln>
                  <a:noFill/>
                </a:ln>
                <a:solidFill>
                  <a:prstClr val="black"/>
                </a:solidFill>
                <a:effectLst/>
                <a:uLnTx/>
                <a:uFillTx/>
                <a:latin typeface="Arial"/>
                <a:ea typeface="ＭＳ ゴシック" pitchFamily="49" charset="-128"/>
                <a:cs typeface="+mn-cs"/>
              </a:rPr>
              <a:t> </a:t>
            </a:r>
            <a:r>
              <a:rPr kumimoji="0" lang="en-US" altLang="ja-JP" sz="2600" b="0" i="0" u="none" strike="noStrike" kern="0" cap="none" spc="0" normalizeH="0" baseline="0" noProof="0" dirty="0">
                <a:ln>
                  <a:noFill/>
                </a:ln>
                <a:solidFill>
                  <a:prstClr val="black"/>
                </a:solidFill>
                <a:effectLst/>
                <a:uLnTx/>
                <a:uFillTx/>
                <a:latin typeface="Arial"/>
                <a:ea typeface="ＭＳ ゴシック" pitchFamily="49" charset="-128"/>
                <a:cs typeface="+mn-cs"/>
              </a:rPr>
              <a:t>(Overview)</a:t>
            </a:r>
            <a:endParaRPr kumimoji="0" lang="ja-JP" altLang="ja-JP" sz="2600" b="0" i="0" u="none" strike="noStrike" kern="0" cap="none" spc="0" normalizeH="0" baseline="0" noProof="0" dirty="0">
              <a:ln>
                <a:noFill/>
              </a:ln>
              <a:solidFill>
                <a:prstClr val="black"/>
              </a:solidFill>
              <a:effectLst/>
              <a:uLnTx/>
              <a:uFillTx/>
              <a:latin typeface="Arial"/>
              <a:ea typeface="ＭＳ ゴシック" pitchFamily="49" charset="-128"/>
              <a:cs typeface="+mn-cs"/>
            </a:endParaRPr>
          </a:p>
        </p:txBody>
      </p:sp>
      <p:pic>
        <p:nvPicPr>
          <p:cNvPr id="132" name="Picture 2" descr="D:\Users\A12Z4194\AppData\Local\Microsoft\Windows\Temporary Internet Files\Content.Outlook\Z1LSWXAJ\丸 (2).png">
            <a:extLst>
              <a:ext uri="{FF2B5EF4-FFF2-40B4-BE49-F238E27FC236}">
                <a16:creationId xmlns:a16="http://schemas.microsoft.com/office/drawing/2014/main" id="{EF24532F-3FEB-491B-9BD1-DEE3157E05E0}"/>
              </a:ext>
            </a:extLst>
          </p:cNvPr>
          <p:cNvPicPr>
            <a:picLocks noChangeAspect="1" noChangeArrowheads="1"/>
          </p:cNvPicPr>
          <p:nvPr/>
        </p:nvPicPr>
        <p:blipFill>
          <a:blip r:embed="rId18"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80771" y="85972"/>
            <a:ext cx="638657" cy="638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正方形/長方形 129">
            <a:extLst>
              <a:ext uri="{FF2B5EF4-FFF2-40B4-BE49-F238E27FC236}">
                <a16:creationId xmlns:a16="http://schemas.microsoft.com/office/drawing/2014/main" id="{70E712C2-D084-4706-B6BC-FCBA368B3219}"/>
              </a:ext>
            </a:extLst>
          </p:cNvPr>
          <p:cNvSpPr/>
          <p:nvPr/>
        </p:nvSpPr>
        <p:spPr>
          <a:xfrm>
            <a:off x="5757151" y="3265655"/>
            <a:ext cx="1311336" cy="218277"/>
          </a:xfrm>
          <a:prstGeom prst="rect">
            <a:avLst/>
          </a:prstGeom>
          <a:solidFill>
            <a:srgbClr val="FFFFFF"/>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231" tIns="33231" rIns="33231" bIns="33231" numCol="1" spcCol="0" rtlCol="0" fromWordArt="0" anchor="ctr" anchorCtr="0" forceAA="0" compatLnSpc="1">
            <a:prstTxWarp prst="textNoShape">
              <a:avLst/>
            </a:prstTxWarp>
            <a:no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en-US" altLang="ja-JP" sz="969"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HA/DR</a:t>
            </a:r>
            <a:endParaRPr kumimoji="1" lang="ja-JP" altLang="en-US" sz="969"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35" name="正方形/長方形 134">
            <a:extLst>
              <a:ext uri="{FF2B5EF4-FFF2-40B4-BE49-F238E27FC236}">
                <a16:creationId xmlns:a16="http://schemas.microsoft.com/office/drawing/2014/main" id="{3F3971CE-8D64-4B05-84D5-030B8786FFEA}"/>
              </a:ext>
            </a:extLst>
          </p:cNvPr>
          <p:cNvSpPr/>
          <p:nvPr/>
        </p:nvSpPr>
        <p:spPr>
          <a:xfrm>
            <a:off x="5848504" y="1765440"/>
            <a:ext cx="930558" cy="304382"/>
          </a:xfrm>
          <a:prstGeom prst="rect">
            <a:avLst/>
          </a:prstGeom>
          <a:solidFill>
            <a:srgbClr val="FFFFFF"/>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231" tIns="33231" rIns="33231" bIns="33231" numCol="1" spcCol="0" rtlCol="0" fromWordArt="0" anchor="ctr" anchorCtr="0" forceAA="0" compatLnSpc="1">
            <a:prstTxWarp prst="textNoShape">
              <a:avLst/>
            </a:prstTxWarp>
            <a:no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en-US" altLang="ja-JP" sz="969"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HA/DR</a:t>
            </a:r>
            <a:r>
              <a:rPr kumimoji="1" lang="ja-JP" altLang="en-US" sz="969"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969"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Engineer</a:t>
            </a:r>
            <a:r>
              <a:rPr kumimoji="1" lang="ja-JP" altLang="en-US" sz="969"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p:txBody>
      </p:sp>
      <p:sp>
        <p:nvSpPr>
          <p:cNvPr id="136" name="正方形/長方形 135">
            <a:extLst>
              <a:ext uri="{FF2B5EF4-FFF2-40B4-BE49-F238E27FC236}">
                <a16:creationId xmlns:a16="http://schemas.microsoft.com/office/drawing/2014/main" id="{5600EC24-977A-4170-A963-0FF70426E606}"/>
              </a:ext>
            </a:extLst>
          </p:cNvPr>
          <p:cNvSpPr/>
          <p:nvPr/>
        </p:nvSpPr>
        <p:spPr>
          <a:xfrm>
            <a:off x="5636355" y="1564185"/>
            <a:ext cx="1513305" cy="809729"/>
          </a:xfrm>
          <a:prstGeom prst="rect">
            <a:avLst/>
          </a:prstGeom>
          <a:noFill/>
          <a:ln w="19050">
            <a:solidFill>
              <a:srgbClr val="00B050"/>
            </a:solidFill>
            <a:prstDash val="solid"/>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38" name="角丸四角形 135">
            <a:extLst>
              <a:ext uri="{FF2B5EF4-FFF2-40B4-BE49-F238E27FC236}">
                <a16:creationId xmlns:a16="http://schemas.microsoft.com/office/drawing/2014/main" id="{FBBB277B-2AA3-40D4-9FA3-92B38CEF4936}"/>
              </a:ext>
            </a:extLst>
          </p:cNvPr>
          <p:cNvSpPr/>
          <p:nvPr/>
        </p:nvSpPr>
        <p:spPr>
          <a:xfrm>
            <a:off x="5792513" y="1477465"/>
            <a:ext cx="889536" cy="234433"/>
          </a:xfrm>
          <a:prstGeom prst="roundRect">
            <a:avLst>
              <a:gd name="adj" fmla="val 50000"/>
            </a:avLst>
          </a:prstGeom>
          <a:solidFill>
            <a:srgbClr val="99FF99"/>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969"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t>Ｌａｏｓ</a:t>
            </a:r>
          </a:p>
        </p:txBody>
      </p:sp>
      <p:pic>
        <p:nvPicPr>
          <p:cNvPr id="139" name="Picture 2">
            <a:extLst>
              <a:ext uri="{FF2B5EF4-FFF2-40B4-BE49-F238E27FC236}">
                <a16:creationId xmlns:a16="http://schemas.microsoft.com/office/drawing/2014/main" id="{DD810753-F3E5-4045-965B-56CBB29D9E6D}"/>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6693076" y="1472823"/>
            <a:ext cx="375411" cy="244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0" name="正方形/長方形 139">
            <a:extLst>
              <a:ext uri="{FF2B5EF4-FFF2-40B4-BE49-F238E27FC236}">
                <a16:creationId xmlns:a16="http://schemas.microsoft.com/office/drawing/2014/main" id="{860F3393-D5A6-479A-AF31-844E01C17A28}"/>
              </a:ext>
            </a:extLst>
          </p:cNvPr>
          <p:cNvSpPr/>
          <p:nvPr/>
        </p:nvSpPr>
        <p:spPr>
          <a:xfrm>
            <a:off x="5852256" y="2069822"/>
            <a:ext cx="931835" cy="226744"/>
          </a:xfrm>
          <a:prstGeom prst="rect">
            <a:avLst/>
          </a:prstGeom>
          <a:solidFill>
            <a:srgbClr val="FFCCFF"/>
          </a:solidFill>
          <a:ln w="31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231" tIns="33231" rIns="33231" bIns="33231" numCol="1" spcCol="0" rtlCol="0" fromWordArt="0" anchor="ctr" anchorCtr="0" forceAA="0" compatLnSpc="1">
            <a:prstTxWarp prst="textNoShape">
              <a:avLst/>
            </a:prstTxWarp>
            <a:no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1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Ｍｅｄｉｃａｌ</a:t>
            </a:r>
            <a:r>
              <a:rPr kumimoji="1" lang="en-US" altLang="ja-JP" sz="11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endParaRPr kumimoji="1" lang="ja-JP" altLang="en-US" sz="11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42" name="正方形/長方形 141">
            <a:extLst>
              <a:ext uri="{FF2B5EF4-FFF2-40B4-BE49-F238E27FC236}">
                <a16:creationId xmlns:a16="http://schemas.microsoft.com/office/drawing/2014/main" id="{CF19D929-31CC-44BF-BE5F-83798D3CD6F3}"/>
              </a:ext>
            </a:extLst>
          </p:cNvPr>
          <p:cNvSpPr/>
          <p:nvPr/>
        </p:nvSpPr>
        <p:spPr>
          <a:xfrm>
            <a:off x="4013357" y="6054719"/>
            <a:ext cx="1022110" cy="294313"/>
          </a:xfrm>
          <a:prstGeom prst="rect">
            <a:avLst/>
          </a:prstGeom>
          <a:solidFill>
            <a:srgbClr val="FFFFFF"/>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231" tIns="33231" rIns="33231" bIns="33231" numCol="1" spcCol="0" rtlCol="0" fromWordArt="0" anchor="ctr" anchorCtr="0" forceAA="0" compatLnSpc="1">
            <a:prstTxWarp prst="textNoShape">
              <a:avLst/>
            </a:prstTxWarp>
            <a:no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en-US" altLang="ja-JP" sz="831"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HA/DR</a:t>
            </a:r>
            <a:endParaRPr kumimoji="1" lang="ja-JP" altLang="en-US" sz="831"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43" name="正方形/長方形 142">
            <a:extLst>
              <a:ext uri="{FF2B5EF4-FFF2-40B4-BE49-F238E27FC236}">
                <a16:creationId xmlns:a16="http://schemas.microsoft.com/office/drawing/2014/main" id="{81B82863-A2A5-4EEE-8EC5-02D8AD6C1C28}"/>
              </a:ext>
            </a:extLst>
          </p:cNvPr>
          <p:cNvSpPr/>
          <p:nvPr/>
        </p:nvSpPr>
        <p:spPr>
          <a:xfrm>
            <a:off x="4013357" y="6379186"/>
            <a:ext cx="1007716" cy="285089"/>
          </a:xfrm>
          <a:prstGeom prst="rect">
            <a:avLst/>
          </a:prstGeom>
          <a:solidFill>
            <a:srgbClr val="FFFFFF"/>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231" tIns="33231" rIns="33231" bIns="33231" numCol="1" spcCol="0" rtlCol="0" fromWordArt="0" anchor="ctr" anchorCtr="0" forceAA="0" compatLnSpc="1">
            <a:prstTxWarp prst="textNoShape">
              <a:avLst/>
            </a:prstTxWarp>
            <a:noAutofit/>
          </a:bodyPr>
          <a:lstStyle/>
          <a:p>
            <a:pPr marL="0" marR="0" lvl="0" indent="0" algn="ctr" defTabSz="844083" rtl="0" eaLnBrk="1" fontAlgn="auto" latinLnBrk="0" hangingPunct="1">
              <a:lnSpc>
                <a:spcPts val="1015"/>
              </a:lnSpc>
              <a:spcBef>
                <a:spcPts val="0"/>
              </a:spcBef>
              <a:spcAft>
                <a:spcPts val="0"/>
              </a:spcAft>
              <a:buClrTx/>
              <a:buSzTx/>
              <a:buFontTx/>
              <a:buNone/>
              <a:tabLst/>
              <a:defRPr/>
            </a:pPr>
            <a:r>
              <a:rPr kumimoji="1" lang="en-US" altLang="ja-JP" sz="92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Engineer</a:t>
            </a:r>
          </a:p>
        </p:txBody>
      </p:sp>
      <p:sp>
        <p:nvSpPr>
          <p:cNvPr id="95" name="角丸四角形 169">
            <a:extLst>
              <a:ext uri="{FF2B5EF4-FFF2-40B4-BE49-F238E27FC236}">
                <a16:creationId xmlns:a16="http://schemas.microsoft.com/office/drawing/2014/main" id="{BC76B350-2AEA-488B-A412-30D427E6BD18}"/>
              </a:ext>
            </a:extLst>
          </p:cNvPr>
          <p:cNvSpPr/>
          <p:nvPr/>
        </p:nvSpPr>
        <p:spPr>
          <a:xfrm>
            <a:off x="3909893" y="4887203"/>
            <a:ext cx="892597" cy="234433"/>
          </a:xfrm>
          <a:prstGeom prst="roundRect">
            <a:avLst>
              <a:gd name="adj" fmla="val 50000"/>
            </a:avLst>
          </a:prstGeom>
          <a:solidFill>
            <a:srgbClr val="99FF99"/>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en-US" altLang="ja-JP" sz="969"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t>Thailand</a:t>
            </a:r>
          </a:p>
        </p:txBody>
      </p:sp>
      <p:sp>
        <p:nvSpPr>
          <p:cNvPr id="96" name="正方形/長方形 95">
            <a:extLst>
              <a:ext uri="{FF2B5EF4-FFF2-40B4-BE49-F238E27FC236}">
                <a16:creationId xmlns:a16="http://schemas.microsoft.com/office/drawing/2014/main" id="{480D1A5E-9308-46F6-8D6E-4FEE3227BF2F}"/>
              </a:ext>
            </a:extLst>
          </p:cNvPr>
          <p:cNvSpPr/>
          <p:nvPr/>
        </p:nvSpPr>
        <p:spPr>
          <a:xfrm>
            <a:off x="165076" y="6154707"/>
            <a:ext cx="1271784" cy="233139"/>
          </a:xfrm>
          <a:prstGeom prst="rect">
            <a:avLst/>
          </a:prstGeom>
          <a:solidFill>
            <a:srgbClr val="FFCCFF"/>
          </a:solidFill>
          <a:ln w="31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231" tIns="33231" rIns="33231" bIns="33231" numCol="1" spcCol="0" rtlCol="0" fromWordArt="0" anchor="ctr" anchorCtr="0" forceAA="0" compatLnSpc="1">
            <a:prstTxWarp prst="textNoShape">
              <a:avLst/>
            </a:prstTxWarp>
            <a:no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  UN-FMAC</a:t>
            </a:r>
            <a:endParaRPr kumimoji="1" lang="ja-JP" altLang="en-US" sz="11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122" name="図 121">
            <a:extLst>
              <a:ext uri="{FF2B5EF4-FFF2-40B4-BE49-F238E27FC236}">
                <a16:creationId xmlns:a16="http://schemas.microsoft.com/office/drawing/2014/main" id="{3DF1966C-A4A3-4EF2-8037-05EA9DE214F4}"/>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099491" y="6196953"/>
            <a:ext cx="243026" cy="168054"/>
          </a:xfrm>
          <a:prstGeom prst="rect">
            <a:avLst/>
          </a:prstGeom>
        </p:spPr>
      </p:pic>
      <p:sp>
        <p:nvSpPr>
          <p:cNvPr id="100" name="正方形/長方形 99">
            <a:extLst>
              <a:ext uri="{FF2B5EF4-FFF2-40B4-BE49-F238E27FC236}">
                <a16:creationId xmlns:a16="http://schemas.microsoft.com/office/drawing/2014/main" id="{EE0AE965-211E-4A26-8EB0-67A950EAB36B}"/>
              </a:ext>
            </a:extLst>
          </p:cNvPr>
          <p:cNvSpPr/>
          <p:nvPr/>
        </p:nvSpPr>
        <p:spPr>
          <a:xfrm>
            <a:off x="7419109" y="2001482"/>
            <a:ext cx="1271784" cy="233139"/>
          </a:xfrm>
          <a:prstGeom prst="rect">
            <a:avLst/>
          </a:prstGeom>
          <a:solidFill>
            <a:srgbClr val="FFCCFF"/>
          </a:solidFill>
          <a:ln w="31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231" tIns="33231" rIns="33231" bIns="33231" numCol="1" spcCol="0" rtlCol="0" fromWordArt="0" anchor="ctr" anchorCtr="0" forceAA="0" compatLnSpc="1">
            <a:prstTxWarp prst="textNoShape">
              <a:avLst/>
            </a:prstTxWarp>
            <a:no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  HA/DR(</a:t>
            </a:r>
            <a:r>
              <a:rPr kumimoji="1" lang="ja-JP" altLang="en-US" sz="11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ＰＫＯ</a:t>
            </a:r>
            <a:r>
              <a:rPr kumimoji="1" lang="en-US" altLang="ja-JP" sz="11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1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104" name="図 103">
            <a:extLst>
              <a:ext uri="{FF2B5EF4-FFF2-40B4-BE49-F238E27FC236}">
                <a16:creationId xmlns:a16="http://schemas.microsoft.com/office/drawing/2014/main" id="{C8A4FF91-570B-4A22-AA2E-5208D86457AB}"/>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8429724" y="2043728"/>
            <a:ext cx="243026" cy="168054"/>
          </a:xfrm>
          <a:prstGeom prst="rect">
            <a:avLst/>
          </a:prstGeom>
        </p:spPr>
      </p:pic>
    </p:spTree>
    <p:extLst>
      <p:ext uri="{BB962C8B-B14F-4D97-AF65-F5344CB8AC3E}">
        <p14:creationId xmlns:p14="http://schemas.microsoft.com/office/powerpoint/2010/main" val="1752476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921771" y="644941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E332C-C23D-484E-988F-D9F26DC8245F}" type="slidenum">
              <a:rPr kumimoji="1" lang="ja-JP" altLang="en-US" sz="1200" b="0" i="0" u="none" strike="noStrike" kern="1200" cap="none" spc="0" normalizeH="0" baseline="0" noProof="0" smtClean="0">
                <a:ln>
                  <a:noFill/>
                </a:ln>
                <a:solidFill>
                  <a:prstClr val="black">
                    <a:tint val="75000"/>
                  </a:prstClr>
                </a:solidFill>
                <a:effectLst/>
                <a:uLnTx/>
                <a:uFillTx/>
                <a:latin typeface="HGPｺﾞｼｯｸM" panose="020B0600000000000000" pitchFamily="50" charset="-128"/>
                <a:ea typeface="HGPｺﾞｼｯｸM" panose="020B06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dirty="0">
              <a:ln>
                <a:noFill/>
              </a:ln>
              <a:solidFill>
                <a:prstClr val="black">
                  <a:tint val="75000"/>
                </a:prstClr>
              </a:solidFill>
              <a:effectLst/>
              <a:uLnTx/>
              <a:uFillTx/>
              <a:latin typeface="HGPｺﾞｼｯｸM" panose="020B0600000000000000" pitchFamily="50" charset="-128"/>
              <a:ea typeface="HGPｺﾞｼｯｸM" panose="020B0600000000000000" pitchFamily="50" charset="-128"/>
              <a:cs typeface="+mn-cs"/>
            </a:endParaRPr>
          </a:p>
        </p:txBody>
      </p:sp>
      <p:sp>
        <p:nvSpPr>
          <p:cNvPr id="5" name="正方形/長方形 4">
            <a:extLst>
              <a:ext uri="{FF2B5EF4-FFF2-40B4-BE49-F238E27FC236}">
                <a16:creationId xmlns:a16="http://schemas.microsoft.com/office/drawing/2014/main" id="{4D5E9FD7-E488-4530-A05D-5F0CF2B2E5E7}"/>
              </a:ext>
            </a:extLst>
          </p:cNvPr>
          <p:cNvSpPr/>
          <p:nvPr/>
        </p:nvSpPr>
        <p:spPr>
          <a:xfrm>
            <a:off x="80771" y="87190"/>
            <a:ext cx="8970059" cy="459316"/>
          </a:xfrm>
          <a:prstGeom prst="rect">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500" b="0" i="0" u="none" strike="noStrike" kern="1200" cap="none" spc="0" normalizeH="0" baseline="0" noProof="0" dirty="0">
              <a:ln>
                <a:noFill/>
              </a:ln>
              <a:solidFill>
                <a:prstClr val="black"/>
              </a:solidFill>
              <a:effectLst/>
              <a:uLnTx/>
              <a:uFillTx/>
              <a:latin typeface="ＭＳ ゴシック"/>
              <a:ea typeface="ＭＳ ゴシック"/>
              <a:cs typeface="+mn-cs"/>
            </a:endParaRPr>
          </a:p>
        </p:txBody>
      </p:sp>
      <p:sp>
        <p:nvSpPr>
          <p:cNvPr id="32" name="スライド番号プレースホルダー 3">
            <a:extLst>
              <a:ext uri="{FF2B5EF4-FFF2-40B4-BE49-F238E27FC236}">
                <a16:creationId xmlns:a16="http://schemas.microsoft.com/office/drawing/2014/main" id="{C3EF60BA-909C-4FE1-A902-8689DD677308}"/>
              </a:ext>
            </a:extLst>
          </p:cNvPr>
          <p:cNvSpPr txBox="1">
            <a:spLocks/>
          </p:cNvSpPr>
          <p:nvPr/>
        </p:nvSpPr>
        <p:spPr>
          <a:xfrm>
            <a:off x="6921771" y="6449418"/>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1E332C-C23D-484E-988F-D9F26DC8245F}" type="slidenum">
              <a:rPr kumimoji="1" lang="ja-JP" altLang="en-US" sz="1200" b="0" i="0" u="none" strike="noStrike" kern="1200" cap="none" spc="0" normalizeH="0" baseline="0" noProof="0" smtClean="0">
                <a:ln>
                  <a:noFill/>
                </a:ln>
                <a:solidFill>
                  <a:prstClr val="black">
                    <a:tint val="75000"/>
                  </a:prstClr>
                </a:solidFill>
                <a:effectLst/>
                <a:uLnTx/>
                <a:uFillTx/>
                <a:latin typeface="HGPｺﾞｼｯｸM" panose="020B0600000000000000" pitchFamily="50" charset="-128"/>
                <a:ea typeface="HGPｺﾞｼｯｸM" panose="020B06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dirty="0">
              <a:ln>
                <a:noFill/>
              </a:ln>
              <a:solidFill>
                <a:prstClr val="black">
                  <a:tint val="75000"/>
                </a:prstClr>
              </a:solidFill>
              <a:effectLst/>
              <a:uLnTx/>
              <a:uFillTx/>
              <a:latin typeface="HGPｺﾞｼｯｸM" panose="020B0600000000000000" pitchFamily="50" charset="-128"/>
              <a:ea typeface="HGPｺﾞｼｯｸM" panose="020B0600000000000000" pitchFamily="50" charset="-128"/>
              <a:cs typeface="+mn-cs"/>
            </a:endParaRPr>
          </a:p>
        </p:txBody>
      </p:sp>
      <p:sp>
        <p:nvSpPr>
          <p:cNvPr id="40" name="角丸四角形 202">
            <a:extLst>
              <a:ext uri="{FF2B5EF4-FFF2-40B4-BE49-F238E27FC236}">
                <a16:creationId xmlns:a16="http://schemas.microsoft.com/office/drawing/2014/main" id="{185FC4B5-E9A1-462D-A675-F2A478F13C41}"/>
              </a:ext>
            </a:extLst>
          </p:cNvPr>
          <p:cNvSpPr/>
          <p:nvPr/>
        </p:nvSpPr>
        <p:spPr>
          <a:xfrm>
            <a:off x="1451113" y="212242"/>
            <a:ext cx="6241774" cy="470395"/>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600" b="0" i="0" u="none" strike="noStrike" kern="0" cap="none" spc="0" normalizeH="0" baseline="0" noProof="0" dirty="0">
                <a:ln>
                  <a:noFill/>
                </a:ln>
                <a:solidFill>
                  <a:prstClr val="black"/>
                </a:solidFill>
                <a:effectLst/>
                <a:uLnTx/>
                <a:uFillTx/>
                <a:latin typeface="Arial"/>
                <a:ea typeface="ＭＳ ゴシック" pitchFamily="49" charset="-128"/>
                <a:cs typeface="+mn-cs"/>
              </a:rPr>
              <a:t>Capacity-Building (Medical)</a:t>
            </a:r>
            <a:endParaRPr kumimoji="0" lang="ja-JP" altLang="ja-JP" sz="2600" b="0" i="0" u="none" strike="noStrike" kern="0" cap="none" spc="0" normalizeH="0" baseline="0" noProof="0" dirty="0">
              <a:ln>
                <a:noFill/>
              </a:ln>
              <a:solidFill>
                <a:prstClr val="black"/>
              </a:solidFill>
              <a:effectLst/>
              <a:uLnTx/>
              <a:uFillTx/>
              <a:latin typeface="Arial"/>
              <a:ea typeface="ＭＳ ゴシック" pitchFamily="49" charset="-128"/>
              <a:cs typeface="+mn-cs"/>
            </a:endParaRPr>
          </a:p>
        </p:txBody>
      </p:sp>
      <p:pic>
        <p:nvPicPr>
          <p:cNvPr id="23" name="Picture 2" descr="D:\Users\A12Z4194\AppData\Local\Microsoft\Windows\Temporary Internet Files\Content.Outlook\Z1LSWXAJ\丸 (2).png">
            <a:extLst>
              <a:ext uri="{FF2B5EF4-FFF2-40B4-BE49-F238E27FC236}">
                <a16:creationId xmlns:a16="http://schemas.microsoft.com/office/drawing/2014/main" id="{C032D54D-03B8-4988-B313-CD76116F8576}"/>
              </a:ext>
            </a:extLst>
          </p:cNvPr>
          <p:cNvPicPr>
            <a:picLocks noChangeAspect="1" noChangeArrowheads="1"/>
          </p:cNvPicPr>
          <p:nvPr/>
        </p:nvPicPr>
        <p:blipFill>
          <a:blip r:embed="rId3"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80771" y="85972"/>
            <a:ext cx="638657" cy="638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object 6">
            <a:extLst>
              <a:ext uri="{FF2B5EF4-FFF2-40B4-BE49-F238E27FC236}">
                <a16:creationId xmlns:a16="http://schemas.microsoft.com/office/drawing/2014/main" id="{58084C59-2C55-4629-AACF-76241D57BA35}"/>
              </a:ext>
            </a:extLst>
          </p:cNvPr>
          <p:cNvPicPr/>
          <p:nvPr/>
        </p:nvPicPr>
        <p:blipFill>
          <a:blip r:embed="rId4" cstate="print"/>
          <a:stretch>
            <a:fillRect/>
          </a:stretch>
        </p:blipFill>
        <p:spPr>
          <a:xfrm>
            <a:off x="4106164" y="6659879"/>
            <a:ext cx="914908" cy="91439"/>
          </a:xfrm>
          <a:prstGeom prst="rect">
            <a:avLst/>
          </a:prstGeom>
        </p:spPr>
      </p:pic>
      <p:pic>
        <p:nvPicPr>
          <p:cNvPr id="20" name="図 19">
            <a:extLst>
              <a:ext uri="{FF2B5EF4-FFF2-40B4-BE49-F238E27FC236}">
                <a16:creationId xmlns:a16="http://schemas.microsoft.com/office/drawing/2014/main" id="{9F9A5932-EAF7-407D-B7D0-9DCE994EEBF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5806"/>
          <a:stretch/>
        </p:blipFill>
        <p:spPr>
          <a:xfrm>
            <a:off x="4591441" y="1130194"/>
            <a:ext cx="3498259" cy="2469430"/>
          </a:xfrm>
          <a:prstGeom prst="rect">
            <a:avLst/>
          </a:prstGeom>
          <a:effectLst>
            <a:softEdge rad="101600"/>
          </a:effectLst>
        </p:spPr>
      </p:pic>
      <p:pic>
        <p:nvPicPr>
          <p:cNvPr id="22" name="図 21">
            <a:extLst>
              <a:ext uri="{FF2B5EF4-FFF2-40B4-BE49-F238E27FC236}">
                <a16:creationId xmlns:a16="http://schemas.microsoft.com/office/drawing/2014/main" id="{07560288-195E-4A46-A058-DC68FCEE6F7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9847"/>
          <a:stretch/>
        </p:blipFill>
        <p:spPr>
          <a:xfrm>
            <a:off x="4590342" y="3875536"/>
            <a:ext cx="3432643" cy="2617012"/>
          </a:xfrm>
          <a:prstGeom prst="rect">
            <a:avLst/>
          </a:prstGeom>
          <a:ln>
            <a:noFill/>
          </a:ln>
          <a:effectLst>
            <a:softEdge rad="112500"/>
          </a:effectLst>
        </p:spPr>
      </p:pic>
      <p:pic>
        <p:nvPicPr>
          <p:cNvPr id="25" name="図 24">
            <a:extLst>
              <a:ext uri="{FF2B5EF4-FFF2-40B4-BE49-F238E27FC236}">
                <a16:creationId xmlns:a16="http://schemas.microsoft.com/office/drawing/2014/main" id="{6203BC53-35C3-4A58-A577-F99CFA5E2C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7250" y="3838117"/>
            <a:ext cx="3490430" cy="2621958"/>
          </a:xfrm>
          <a:prstGeom prst="rect">
            <a:avLst/>
          </a:prstGeom>
          <a:ln>
            <a:noFill/>
          </a:ln>
          <a:effectLst>
            <a:softEdge rad="112500"/>
          </a:effectLst>
        </p:spPr>
      </p:pic>
      <p:sp>
        <p:nvSpPr>
          <p:cNvPr id="27" name="角丸四角形 36">
            <a:extLst>
              <a:ext uri="{FF2B5EF4-FFF2-40B4-BE49-F238E27FC236}">
                <a16:creationId xmlns:a16="http://schemas.microsoft.com/office/drawing/2014/main" id="{06735D40-41A8-40E1-A69C-F873D1A4FBE1}"/>
              </a:ext>
            </a:extLst>
          </p:cNvPr>
          <p:cNvSpPr/>
          <p:nvPr/>
        </p:nvSpPr>
        <p:spPr>
          <a:xfrm>
            <a:off x="3140154" y="3865932"/>
            <a:ext cx="2890217" cy="246194"/>
          </a:xfrm>
          <a:prstGeom prst="roundRect">
            <a:avLst/>
          </a:prstGeom>
          <a:solidFill>
            <a:srgbClr val="FFFFCC"/>
          </a:solidFill>
          <a:ln>
            <a:solidFill>
              <a:schemeClr val="bg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wrap="none" lIns="28315" tIns="28315" rIns="28315" bIns="28315" rtlCol="0" anchor="ctr"/>
          <a:lstStyle/>
          <a:p>
            <a:pPr marL="0" marR="0" lvl="0" indent="0" algn="ctr" defTabSz="359627" rtl="0" eaLnBrk="1" fontAlgn="base" latinLnBrk="0" hangingPunct="1">
              <a:lnSpc>
                <a:spcPts val="15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Arial"/>
                <a:ea typeface="ＭＳ ゴシック" panose="020B0609070205080204" pitchFamily="49" charset="-128"/>
                <a:cs typeface="+mn-cs"/>
              </a:rPr>
              <a:t>Advanced medical care training </a:t>
            </a:r>
          </a:p>
        </p:txBody>
      </p:sp>
      <p:sp>
        <p:nvSpPr>
          <p:cNvPr id="29" name="角丸四角形 36">
            <a:extLst>
              <a:ext uri="{FF2B5EF4-FFF2-40B4-BE49-F238E27FC236}">
                <a16:creationId xmlns:a16="http://schemas.microsoft.com/office/drawing/2014/main" id="{250A4607-325A-44CE-A0F0-B719B9257CDC}"/>
              </a:ext>
            </a:extLst>
          </p:cNvPr>
          <p:cNvSpPr/>
          <p:nvPr/>
        </p:nvSpPr>
        <p:spPr>
          <a:xfrm>
            <a:off x="4627631" y="1130194"/>
            <a:ext cx="3462069" cy="459316"/>
          </a:xfrm>
          <a:prstGeom prst="roundRect">
            <a:avLst/>
          </a:prstGeom>
          <a:solidFill>
            <a:srgbClr val="FFFFCC"/>
          </a:solidFill>
          <a:ln>
            <a:solidFill>
              <a:schemeClr val="bg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wrap="none" lIns="28315" tIns="28315" rIns="28315" bIns="28315" rtlCol="0" anchor="ctr"/>
          <a:lstStyle/>
          <a:p>
            <a:pPr marL="0" marR="0" lvl="0" indent="0" algn="ctr" defTabSz="359627" rtl="0" eaLnBrk="1" fontAlgn="base" latinLnBrk="0" hangingPunct="1">
              <a:lnSpc>
                <a:spcPts val="15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Arial"/>
                <a:ea typeface="ＭＳ ゴシック" panose="020B0609070205080204" pitchFamily="49" charset="-128"/>
                <a:cs typeface="+mn-cs"/>
              </a:rPr>
              <a:t>Planning of mass casualty scenario training</a:t>
            </a:r>
          </a:p>
          <a:p>
            <a:pPr marL="0" marR="0" lvl="0" indent="0" algn="ctr" defTabSz="359627" rtl="0" eaLnBrk="1" fontAlgn="base" latinLnBrk="0" hangingPunct="1">
              <a:lnSpc>
                <a:spcPts val="15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Arial"/>
                <a:ea typeface="ＭＳ ゴシック" panose="020B0609070205080204" pitchFamily="49" charset="-128"/>
                <a:cs typeface="+mn-cs"/>
              </a:rPr>
              <a:t>in Mongolian military hospital</a:t>
            </a:r>
          </a:p>
        </p:txBody>
      </p:sp>
      <p:pic>
        <p:nvPicPr>
          <p:cNvPr id="30" name="図 29">
            <a:extLst>
              <a:ext uri="{FF2B5EF4-FFF2-40B4-BE49-F238E27FC236}">
                <a16:creationId xmlns:a16="http://schemas.microsoft.com/office/drawing/2014/main" id="{9CDC94A4-0F6F-44A5-9100-024EECE3489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01948" y="1102991"/>
            <a:ext cx="3383314" cy="2535504"/>
          </a:xfrm>
          <a:prstGeom prst="rect">
            <a:avLst/>
          </a:prstGeom>
          <a:ln>
            <a:noFill/>
          </a:ln>
          <a:effectLst>
            <a:softEdge rad="112500"/>
          </a:effectLst>
        </p:spPr>
      </p:pic>
      <p:sp>
        <p:nvSpPr>
          <p:cNvPr id="31" name="角丸四角形 36">
            <a:extLst>
              <a:ext uri="{FF2B5EF4-FFF2-40B4-BE49-F238E27FC236}">
                <a16:creationId xmlns:a16="http://schemas.microsoft.com/office/drawing/2014/main" id="{053A5C6F-8381-4160-805A-9C2959170932}"/>
              </a:ext>
            </a:extLst>
          </p:cNvPr>
          <p:cNvSpPr/>
          <p:nvPr/>
        </p:nvSpPr>
        <p:spPr>
          <a:xfrm>
            <a:off x="1309327" y="1130194"/>
            <a:ext cx="3126276" cy="563133"/>
          </a:xfrm>
          <a:prstGeom prst="roundRect">
            <a:avLst/>
          </a:prstGeom>
          <a:solidFill>
            <a:srgbClr val="FFFFCC"/>
          </a:solidFill>
          <a:ln>
            <a:solidFill>
              <a:schemeClr val="bg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wrap="none" lIns="28315" tIns="28315" rIns="28315" bIns="28315" rtlCol="0" anchor="ctr"/>
          <a:lstStyle/>
          <a:p>
            <a:pPr marL="0" marR="0" lvl="0" indent="0" algn="ctr" defTabSz="359627" rtl="0" eaLnBrk="1" fontAlgn="base" latinLnBrk="0" hangingPunct="1">
              <a:lnSpc>
                <a:spcPts val="15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Arial"/>
                <a:ea typeface="ＭＳ ゴシック" panose="020B0609070205080204" pitchFamily="49" charset="-128"/>
                <a:cs typeface="+mn-cs"/>
              </a:rPr>
              <a:t>Observation of medical training </a:t>
            </a:r>
          </a:p>
          <a:p>
            <a:pPr marL="0" marR="0" lvl="0" indent="0" algn="ctr" defTabSz="359627" rtl="0" eaLnBrk="1" fontAlgn="base" latinLnBrk="0" hangingPunct="1">
              <a:lnSpc>
                <a:spcPts val="15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Arial"/>
                <a:ea typeface="ＭＳ ゴシック" panose="020B0609070205080204" pitchFamily="49" charset="-128"/>
                <a:cs typeface="+mn-cs"/>
              </a:rPr>
              <a:t>（</a:t>
            </a:r>
            <a:r>
              <a:rPr kumimoji="1" lang="en-US" altLang="ja-JP" sz="1200" b="1" i="0" u="none" strike="noStrike" kern="1200" cap="none" spc="0" normalizeH="0" baseline="0" noProof="0" dirty="0">
                <a:ln>
                  <a:noFill/>
                </a:ln>
                <a:solidFill>
                  <a:prstClr val="black"/>
                </a:solidFill>
                <a:effectLst/>
                <a:uLnTx/>
                <a:uFillTx/>
                <a:latin typeface="Arial"/>
                <a:ea typeface="ＭＳ ゴシック" panose="020B0609070205080204" pitchFamily="49" charset="-128"/>
                <a:cs typeface="+mn-cs"/>
              </a:rPr>
              <a:t>JSDF Central Hospital</a:t>
            </a:r>
            <a:r>
              <a:rPr kumimoji="1" lang="ja-JP" altLang="en-US" sz="1200" b="1" i="0" u="none" strike="noStrike" kern="1200" cap="none" spc="0" normalizeH="0" baseline="0" noProof="0" dirty="0">
                <a:ln>
                  <a:noFill/>
                </a:ln>
                <a:solidFill>
                  <a:prstClr val="black"/>
                </a:solidFill>
                <a:effectLst/>
                <a:uLnTx/>
                <a:uFillTx/>
                <a:latin typeface="Arial"/>
                <a:ea typeface="ＭＳ ゴシック" panose="020B0609070205080204" pitchFamily="49" charset="-128"/>
                <a:cs typeface="+mn-cs"/>
              </a:rPr>
              <a:t>）</a:t>
            </a:r>
            <a:endParaRPr kumimoji="1" lang="en-US" altLang="ja-JP" sz="1200" b="1" i="0" u="none" strike="noStrike" kern="1200" cap="none" spc="0" normalizeH="0" baseline="0" noProof="0" dirty="0">
              <a:ln>
                <a:noFill/>
              </a:ln>
              <a:solidFill>
                <a:prstClr val="black"/>
              </a:solidFill>
              <a:effectLst/>
              <a:uLnTx/>
              <a:uFillTx/>
              <a:latin typeface="Arial"/>
              <a:ea typeface="ＭＳ ゴシック" panose="020B0609070205080204" pitchFamily="49" charset="-128"/>
              <a:cs typeface="+mn-cs"/>
            </a:endParaRPr>
          </a:p>
        </p:txBody>
      </p:sp>
      <p:sp>
        <p:nvSpPr>
          <p:cNvPr id="33" name="正方形/長方形 32">
            <a:extLst>
              <a:ext uri="{FF2B5EF4-FFF2-40B4-BE49-F238E27FC236}">
                <a16:creationId xmlns:a16="http://schemas.microsoft.com/office/drawing/2014/main" id="{2E831730-D112-4912-9646-CC81F284605F}"/>
              </a:ext>
            </a:extLst>
          </p:cNvPr>
          <p:cNvSpPr/>
          <p:nvPr/>
        </p:nvSpPr>
        <p:spPr>
          <a:xfrm>
            <a:off x="6029304" y="6124312"/>
            <a:ext cx="990879" cy="288147"/>
          </a:xfrm>
          <a:prstGeom prst="rect">
            <a:avLst/>
          </a:prstGeom>
          <a:solidFill>
            <a:srgbClr val="FFCCFF"/>
          </a:solidFill>
          <a:scene3d>
            <a:camera prst="orthographicFront"/>
            <a:lightRig rig="threePt" dir="t"/>
          </a:scene3d>
          <a:sp3d>
            <a:bevelT/>
          </a:sp3d>
        </p:spPr>
        <p:txBody>
          <a:bodyPr wrap="square" lIns="36000" tIns="36000" rIns="36000" bIns="36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Laos</a:t>
            </a:r>
            <a:endParaRPr kumimoji="1" lang="ja-JP" altLang="en-US" sz="13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4" name="正方形/長方形 33">
            <a:extLst>
              <a:ext uri="{FF2B5EF4-FFF2-40B4-BE49-F238E27FC236}">
                <a16:creationId xmlns:a16="http://schemas.microsoft.com/office/drawing/2014/main" id="{79BE0CAB-4D54-4209-BD29-9D17C7FEA8E3}"/>
              </a:ext>
            </a:extLst>
          </p:cNvPr>
          <p:cNvSpPr/>
          <p:nvPr/>
        </p:nvSpPr>
        <p:spPr>
          <a:xfrm>
            <a:off x="2328785" y="6124312"/>
            <a:ext cx="990879" cy="288147"/>
          </a:xfrm>
          <a:prstGeom prst="rect">
            <a:avLst/>
          </a:prstGeom>
          <a:solidFill>
            <a:srgbClr val="FFCCFF"/>
          </a:solidFill>
          <a:scene3d>
            <a:camera prst="orthographicFront"/>
            <a:lightRig rig="threePt" dir="t"/>
          </a:scene3d>
          <a:sp3d>
            <a:bevelT/>
          </a:sp3d>
        </p:spPr>
        <p:txBody>
          <a:bodyPr wrap="square" lIns="36000" tIns="36000" rIns="36000" bIns="36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Fiji</a:t>
            </a:r>
            <a:endParaRPr kumimoji="1" lang="ja-JP" altLang="en-US" sz="13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8" name="正方形/長方形 27">
            <a:extLst>
              <a:ext uri="{FF2B5EF4-FFF2-40B4-BE49-F238E27FC236}">
                <a16:creationId xmlns:a16="http://schemas.microsoft.com/office/drawing/2014/main" id="{C555CC03-20B6-4745-B354-10B107C6A722}"/>
              </a:ext>
            </a:extLst>
          </p:cNvPr>
          <p:cNvSpPr/>
          <p:nvPr/>
        </p:nvSpPr>
        <p:spPr>
          <a:xfrm>
            <a:off x="3179445" y="3272743"/>
            <a:ext cx="2561356" cy="288147"/>
          </a:xfrm>
          <a:prstGeom prst="rect">
            <a:avLst/>
          </a:prstGeom>
          <a:solidFill>
            <a:srgbClr val="FFCCFF"/>
          </a:solidFill>
          <a:scene3d>
            <a:camera prst="orthographicFront"/>
            <a:lightRig rig="threePt" dir="t"/>
          </a:scene3d>
          <a:sp3d>
            <a:bevelT/>
          </a:sp3d>
        </p:spPr>
        <p:txBody>
          <a:bodyPr wrap="square" lIns="36000" tIns="36000" rIns="36000" bIns="36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Mongolia</a:t>
            </a:r>
            <a:endParaRPr kumimoji="1" lang="ja-JP" altLang="en-US" sz="13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2547921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921771" y="644941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E332C-C23D-484E-988F-D9F26DC8245F}" type="slidenum">
              <a:rPr kumimoji="1" lang="ja-JP" altLang="en-US" sz="1200" b="0" i="0" u="none" strike="noStrike" kern="1200" cap="none" spc="0" normalizeH="0" baseline="0" noProof="0" smtClean="0">
                <a:ln>
                  <a:noFill/>
                </a:ln>
                <a:solidFill>
                  <a:prstClr val="black">
                    <a:tint val="75000"/>
                  </a:prstClr>
                </a:solidFill>
                <a:effectLst/>
                <a:uLnTx/>
                <a:uFillTx/>
                <a:latin typeface="HGPｺﾞｼｯｸM" panose="020B0600000000000000" pitchFamily="50" charset="-128"/>
                <a:ea typeface="HGPｺﾞｼｯｸM" panose="020B06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dirty="0">
              <a:ln>
                <a:noFill/>
              </a:ln>
              <a:solidFill>
                <a:prstClr val="black">
                  <a:tint val="75000"/>
                </a:prstClr>
              </a:solidFill>
              <a:effectLst/>
              <a:uLnTx/>
              <a:uFillTx/>
              <a:latin typeface="HGPｺﾞｼｯｸM" panose="020B0600000000000000" pitchFamily="50" charset="-128"/>
              <a:ea typeface="HGPｺﾞｼｯｸM" panose="020B0600000000000000" pitchFamily="50" charset="-128"/>
              <a:cs typeface="+mn-cs"/>
            </a:endParaRPr>
          </a:p>
        </p:txBody>
      </p:sp>
      <p:sp>
        <p:nvSpPr>
          <p:cNvPr id="5" name="正方形/長方形 4">
            <a:extLst>
              <a:ext uri="{FF2B5EF4-FFF2-40B4-BE49-F238E27FC236}">
                <a16:creationId xmlns:a16="http://schemas.microsoft.com/office/drawing/2014/main" id="{4D5E9FD7-E488-4530-A05D-5F0CF2B2E5E7}"/>
              </a:ext>
            </a:extLst>
          </p:cNvPr>
          <p:cNvSpPr/>
          <p:nvPr/>
        </p:nvSpPr>
        <p:spPr>
          <a:xfrm>
            <a:off x="80771" y="87190"/>
            <a:ext cx="8970059" cy="459316"/>
          </a:xfrm>
          <a:prstGeom prst="rect">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500" b="0" i="0" u="none" strike="noStrike" kern="1200" cap="none" spc="0" normalizeH="0" baseline="0" noProof="0" dirty="0">
              <a:ln>
                <a:noFill/>
              </a:ln>
              <a:solidFill>
                <a:prstClr val="black"/>
              </a:solidFill>
              <a:effectLst/>
              <a:uLnTx/>
              <a:uFillTx/>
              <a:latin typeface="ＭＳ ゴシック"/>
              <a:ea typeface="ＭＳ ゴシック"/>
              <a:cs typeface="+mn-cs"/>
            </a:endParaRPr>
          </a:p>
        </p:txBody>
      </p:sp>
      <p:sp>
        <p:nvSpPr>
          <p:cNvPr id="32" name="スライド番号プレースホルダー 3">
            <a:extLst>
              <a:ext uri="{FF2B5EF4-FFF2-40B4-BE49-F238E27FC236}">
                <a16:creationId xmlns:a16="http://schemas.microsoft.com/office/drawing/2014/main" id="{C3EF60BA-909C-4FE1-A902-8689DD677308}"/>
              </a:ext>
            </a:extLst>
          </p:cNvPr>
          <p:cNvSpPr txBox="1">
            <a:spLocks/>
          </p:cNvSpPr>
          <p:nvPr/>
        </p:nvSpPr>
        <p:spPr>
          <a:xfrm>
            <a:off x="6921771" y="6449418"/>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1E332C-C23D-484E-988F-D9F26DC8245F}" type="slidenum">
              <a:rPr kumimoji="1" lang="ja-JP" altLang="en-US" sz="1200" b="0" i="0" u="none" strike="noStrike" kern="1200" cap="none" spc="0" normalizeH="0" baseline="0" noProof="0" smtClean="0">
                <a:ln>
                  <a:noFill/>
                </a:ln>
                <a:solidFill>
                  <a:prstClr val="black">
                    <a:tint val="75000"/>
                  </a:prstClr>
                </a:solidFill>
                <a:effectLst/>
                <a:uLnTx/>
                <a:uFillTx/>
                <a:latin typeface="HGPｺﾞｼｯｸM" panose="020B0600000000000000" pitchFamily="50" charset="-128"/>
                <a:ea typeface="HGPｺﾞｼｯｸM" panose="020B06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dirty="0">
              <a:ln>
                <a:noFill/>
              </a:ln>
              <a:solidFill>
                <a:prstClr val="black">
                  <a:tint val="75000"/>
                </a:prstClr>
              </a:solidFill>
              <a:effectLst/>
              <a:uLnTx/>
              <a:uFillTx/>
              <a:latin typeface="HGPｺﾞｼｯｸM" panose="020B0600000000000000" pitchFamily="50" charset="-128"/>
              <a:ea typeface="HGPｺﾞｼｯｸM" panose="020B0600000000000000" pitchFamily="50" charset="-128"/>
              <a:cs typeface="+mn-cs"/>
            </a:endParaRPr>
          </a:p>
        </p:txBody>
      </p:sp>
      <p:sp>
        <p:nvSpPr>
          <p:cNvPr id="40" name="角丸四角形 202">
            <a:extLst>
              <a:ext uri="{FF2B5EF4-FFF2-40B4-BE49-F238E27FC236}">
                <a16:creationId xmlns:a16="http://schemas.microsoft.com/office/drawing/2014/main" id="{185FC4B5-E9A1-462D-A675-F2A478F13C41}"/>
              </a:ext>
            </a:extLst>
          </p:cNvPr>
          <p:cNvSpPr/>
          <p:nvPr/>
        </p:nvSpPr>
        <p:spPr>
          <a:xfrm>
            <a:off x="1451113" y="212242"/>
            <a:ext cx="6698100" cy="522056"/>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black"/>
                </a:solidFill>
                <a:effectLst/>
                <a:uLnTx/>
                <a:uFillTx/>
                <a:latin typeface="Arial"/>
                <a:ea typeface="ＭＳ ゴシック" pitchFamily="49" charset="-128"/>
                <a:cs typeface="+mn-cs"/>
              </a:rPr>
              <a:t>UN FMAC : United Nations Field Medical Assistant Course</a:t>
            </a:r>
            <a:endParaRPr kumimoji="0" lang="ja-JP" altLang="ja-JP" sz="1800" b="0" i="0" u="none" strike="noStrike" kern="0" cap="none" spc="0" normalizeH="0" baseline="0" noProof="0" dirty="0">
              <a:ln>
                <a:noFill/>
              </a:ln>
              <a:solidFill>
                <a:prstClr val="black"/>
              </a:solidFill>
              <a:effectLst/>
              <a:uLnTx/>
              <a:uFillTx/>
              <a:latin typeface="Arial"/>
              <a:ea typeface="ＭＳ ゴシック" pitchFamily="49" charset="-128"/>
              <a:cs typeface="+mn-cs"/>
            </a:endParaRPr>
          </a:p>
        </p:txBody>
      </p:sp>
      <p:pic>
        <p:nvPicPr>
          <p:cNvPr id="23" name="Picture 2" descr="D:\Users\A12Z4194\AppData\Local\Microsoft\Windows\Temporary Internet Files\Content.Outlook\Z1LSWXAJ\丸 (2).png">
            <a:extLst>
              <a:ext uri="{FF2B5EF4-FFF2-40B4-BE49-F238E27FC236}">
                <a16:creationId xmlns:a16="http://schemas.microsoft.com/office/drawing/2014/main" id="{C032D54D-03B8-4988-B313-CD76116F8576}"/>
              </a:ext>
            </a:extLst>
          </p:cNvPr>
          <p:cNvPicPr>
            <a:picLocks noChangeAspect="1" noChangeArrowheads="1"/>
          </p:cNvPicPr>
          <p:nvPr/>
        </p:nvPicPr>
        <p:blipFill>
          <a:blip r:embed="rId3"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80771" y="85972"/>
            <a:ext cx="638657" cy="638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object 6">
            <a:extLst>
              <a:ext uri="{FF2B5EF4-FFF2-40B4-BE49-F238E27FC236}">
                <a16:creationId xmlns:a16="http://schemas.microsoft.com/office/drawing/2014/main" id="{58084C59-2C55-4629-AACF-76241D57BA35}"/>
              </a:ext>
            </a:extLst>
          </p:cNvPr>
          <p:cNvPicPr/>
          <p:nvPr/>
        </p:nvPicPr>
        <p:blipFill>
          <a:blip r:embed="rId4" cstate="print"/>
          <a:stretch>
            <a:fillRect/>
          </a:stretch>
        </p:blipFill>
        <p:spPr>
          <a:xfrm>
            <a:off x="4106164" y="6659879"/>
            <a:ext cx="914908" cy="91439"/>
          </a:xfrm>
          <a:prstGeom prst="rect">
            <a:avLst/>
          </a:prstGeom>
        </p:spPr>
      </p:pic>
      <p:pic>
        <p:nvPicPr>
          <p:cNvPr id="17" name="図 16">
            <a:extLst>
              <a:ext uri="{FF2B5EF4-FFF2-40B4-BE49-F238E27FC236}">
                <a16:creationId xmlns:a16="http://schemas.microsoft.com/office/drawing/2014/main" id="{306BCF8E-B46A-4AEC-9956-B2BEC6E7B811}"/>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129133" y="3750414"/>
            <a:ext cx="3549015" cy="2699004"/>
          </a:xfrm>
          <a:prstGeom prst="rect">
            <a:avLst/>
          </a:prstGeom>
          <a:ln>
            <a:noFill/>
          </a:ln>
          <a:effectLst>
            <a:softEdge rad="112500"/>
          </a:effectLst>
        </p:spPr>
      </p:pic>
      <p:graphicFrame>
        <p:nvGraphicFramePr>
          <p:cNvPr id="33" name="表 32">
            <a:extLst>
              <a:ext uri="{FF2B5EF4-FFF2-40B4-BE49-F238E27FC236}">
                <a16:creationId xmlns:a16="http://schemas.microsoft.com/office/drawing/2014/main" id="{E3A5D12E-45BE-4135-9AB5-B1B0BA3CA784}"/>
              </a:ext>
            </a:extLst>
          </p:cNvPr>
          <p:cNvGraphicFramePr>
            <a:graphicFrameLocks noGrp="1"/>
          </p:cNvGraphicFramePr>
          <p:nvPr/>
        </p:nvGraphicFramePr>
        <p:xfrm>
          <a:off x="3818980" y="1235104"/>
          <a:ext cx="5122347" cy="2148428"/>
        </p:xfrm>
        <a:graphic>
          <a:graphicData uri="http://schemas.openxmlformats.org/drawingml/2006/table">
            <a:tbl>
              <a:tblPr firstCol="1" bandRow="1">
                <a:tableStyleId>{5940675A-B579-460E-94D1-54222C63F5DA}</a:tableStyleId>
              </a:tblPr>
              <a:tblGrid>
                <a:gridCol w="5122347">
                  <a:extLst>
                    <a:ext uri="{9D8B030D-6E8A-4147-A177-3AD203B41FA5}">
                      <a16:colId xmlns:a16="http://schemas.microsoft.com/office/drawing/2014/main" val="345499592"/>
                    </a:ext>
                  </a:extLst>
                </a:gridCol>
              </a:tblGrid>
              <a:tr h="350108">
                <a:tc>
                  <a:txBody>
                    <a:bodyPr/>
                    <a:lstStyle/>
                    <a:p>
                      <a:pPr algn="ctr"/>
                      <a:r>
                        <a:rPr kumimoji="0" lang="en-US" altLang="ja-JP" sz="1600" b="0" kern="0" dirty="0">
                          <a:solidFill>
                            <a:prstClr val="black"/>
                          </a:solidFill>
                          <a:latin typeface="+mj-lt"/>
                          <a:ea typeface="ＭＳ ゴシック" pitchFamily="49" charset="-128"/>
                        </a:rPr>
                        <a:t>FMAC (Field Medical Assistant Course)</a:t>
                      </a:r>
                      <a:endParaRPr kumimoji="1" lang="ja-JP" altLang="en-US" sz="1600" b="0" dirty="0">
                        <a:effectLst>
                          <a:outerShdw blurRad="38100" dist="38100" dir="2700000" algn="tl">
                            <a:srgbClr val="000000">
                              <a:alpha val="43137"/>
                            </a:srgbClr>
                          </a:outerShdw>
                        </a:effectLst>
                        <a:latin typeface="+mj-lt"/>
                        <a:ea typeface="Meiryo UI" panose="020B0604030504040204" pitchFamily="34" charset="-128"/>
                      </a:endParaRPr>
                    </a:p>
                  </a:txBody>
                  <a:tcPr>
                    <a:solidFill>
                      <a:srgbClr val="FFFFCC"/>
                    </a:solidFill>
                  </a:tcPr>
                </a:tc>
                <a:extLst>
                  <a:ext uri="{0D108BD9-81ED-4DB2-BD59-A6C34878D82A}">
                    <a16:rowId xmlns:a16="http://schemas.microsoft.com/office/drawing/2014/main" val="3144528267"/>
                  </a:ext>
                </a:extLst>
              </a:tr>
              <a:tr h="1573469">
                <a:tc>
                  <a:txBody>
                    <a:bodyPr/>
                    <a:lstStyle/>
                    <a:p>
                      <a:pPr marL="130175" marR="0" lvl="0" indent="-130175" algn="l" defTabSz="914400" rtl="0" eaLnBrk="1" fontAlgn="auto" latinLnBrk="0" hangingPunct="1">
                        <a:lnSpc>
                          <a:spcPct val="100000"/>
                        </a:lnSpc>
                        <a:spcBef>
                          <a:spcPts val="0"/>
                        </a:spcBef>
                        <a:spcAft>
                          <a:spcPts val="0"/>
                        </a:spcAft>
                        <a:buClrTx/>
                        <a:buSzTx/>
                        <a:buFontTx/>
                        <a:buNone/>
                        <a:tabLst/>
                        <a:defRPr/>
                      </a:pPr>
                      <a:r>
                        <a:rPr kumimoji="1" lang="ja-JP" altLang="en-US" sz="1600" b="0" kern="1200" baseline="0" dirty="0">
                          <a:solidFill>
                            <a:schemeClr val="tx1"/>
                          </a:solidFill>
                          <a:latin typeface="+mj-lt"/>
                          <a:ea typeface="Meiryo UI" panose="020B0604030504040204" pitchFamily="34" charset="-128"/>
                          <a:cs typeface="+mn-cs"/>
                        </a:rPr>
                        <a:t>○　</a:t>
                      </a:r>
                      <a:r>
                        <a:rPr kumimoji="1" lang="en" altLang="ja-JP" sz="1600" b="0" kern="1200" baseline="0" dirty="0">
                          <a:solidFill>
                            <a:schemeClr val="tx1"/>
                          </a:solidFill>
                          <a:latin typeface="+mj-lt"/>
                          <a:ea typeface="Meiryo UI" panose="020B0604030504040204" pitchFamily="34" charset="-128"/>
                          <a:cs typeface="+mn-cs"/>
                        </a:rPr>
                        <a:t>Framework of the </a:t>
                      </a:r>
                      <a:r>
                        <a:rPr kumimoji="1" lang="en-US" altLang="ja-JP" sz="1600" b="0" kern="1200" baseline="0" dirty="0">
                          <a:solidFill>
                            <a:schemeClr val="tx1"/>
                          </a:solidFill>
                          <a:latin typeface="+mj-lt"/>
                          <a:ea typeface="Meiryo UI" panose="020B0604030504040204" pitchFamily="34" charset="-128"/>
                          <a:cs typeface="+mn-cs"/>
                        </a:rPr>
                        <a:t>UN </a:t>
                      </a:r>
                      <a:r>
                        <a:rPr kumimoji="1" lang="en" altLang="ja-JP" sz="1600" b="0" kern="1200" baseline="0" dirty="0">
                          <a:solidFill>
                            <a:schemeClr val="tx1"/>
                          </a:solidFill>
                          <a:latin typeface="+mj-lt"/>
                          <a:ea typeface="Meiryo UI" panose="020B0604030504040204" pitchFamily="34" charset="-128"/>
                          <a:cs typeface="+mn-cs"/>
                        </a:rPr>
                        <a:t>TPP</a:t>
                      </a:r>
                      <a:r>
                        <a:rPr kumimoji="1" lang="ja-JP" altLang="en-US" sz="1600" b="0" kern="1200" baseline="0" dirty="0">
                          <a:solidFill>
                            <a:schemeClr val="tx1"/>
                          </a:solidFill>
                          <a:latin typeface="+mj-lt"/>
                          <a:ea typeface="Meiryo UI" panose="020B0604030504040204" pitchFamily="34" charset="-128"/>
                          <a:cs typeface="+mn-cs"/>
                        </a:rPr>
                        <a:t> </a:t>
                      </a:r>
                      <a:endParaRPr kumimoji="1" lang="en-US" altLang="ja-JP" sz="1600" b="0" kern="1200" baseline="0" dirty="0">
                        <a:solidFill>
                          <a:schemeClr val="tx1"/>
                        </a:solidFill>
                        <a:latin typeface="+mj-lt"/>
                        <a:ea typeface="Meiryo UI" panose="020B0604030504040204" pitchFamily="34" charset="-128"/>
                        <a:cs typeface="+mn-cs"/>
                      </a:endParaRPr>
                    </a:p>
                    <a:p>
                      <a:pPr marL="130175" marR="0" lvl="0" indent="-130175" algn="l" defTabSz="914400" rtl="0" eaLnBrk="1" fontAlgn="auto" latinLnBrk="0" hangingPunct="1">
                        <a:lnSpc>
                          <a:spcPct val="100000"/>
                        </a:lnSpc>
                        <a:spcBef>
                          <a:spcPts val="0"/>
                        </a:spcBef>
                        <a:spcAft>
                          <a:spcPts val="0"/>
                        </a:spcAft>
                        <a:buClrTx/>
                        <a:buSzTx/>
                        <a:buFontTx/>
                        <a:buNone/>
                        <a:tabLst/>
                        <a:defRPr/>
                      </a:pPr>
                      <a:r>
                        <a:rPr kumimoji="1" lang="en-US" altLang="ja-JP" sz="1600" b="0" kern="1200" baseline="0" dirty="0">
                          <a:solidFill>
                            <a:schemeClr val="tx1"/>
                          </a:solidFill>
                          <a:latin typeface="+mj-lt"/>
                          <a:ea typeface="Meiryo UI" panose="020B0604030504040204" pitchFamily="34" charset="-128"/>
                          <a:cs typeface="+mn-cs"/>
                        </a:rPr>
                        <a:t>      (Triangular Partnership Program)</a:t>
                      </a:r>
                      <a:endParaRPr kumimoji="1" lang="en-US" altLang="ja-JP" sz="1600" b="0" kern="1200" baseline="30000" dirty="0">
                        <a:solidFill>
                          <a:schemeClr val="tx1"/>
                        </a:solidFill>
                        <a:latin typeface="+mj-lt"/>
                        <a:ea typeface="Meiryo UI" panose="020B0604030504040204" pitchFamily="34" charset="-128"/>
                        <a:cs typeface="+mn-cs"/>
                      </a:endParaRPr>
                    </a:p>
                    <a:p>
                      <a:pPr marL="130175" indent="-130175"/>
                      <a:endParaRPr kumimoji="1" lang="en-US" altLang="ja-JP" sz="1600" b="0" baseline="0" dirty="0">
                        <a:solidFill>
                          <a:schemeClr val="tx1"/>
                        </a:solidFill>
                        <a:latin typeface="+mj-lt"/>
                        <a:ea typeface="Meiryo UI" panose="020B0604030504040204" pitchFamily="34" charset="-128"/>
                      </a:endParaRPr>
                    </a:p>
                    <a:p>
                      <a:pPr marL="130175" indent="-130175"/>
                      <a:r>
                        <a:rPr kumimoji="1" lang="ja-JP" altLang="en-US" sz="1600" b="0" kern="1200" baseline="0" dirty="0">
                          <a:solidFill>
                            <a:schemeClr val="tx1"/>
                          </a:solidFill>
                          <a:latin typeface="+mn-lt"/>
                          <a:ea typeface="Meiryo UI" panose="020B0604030504040204" pitchFamily="34" charset="-128"/>
                          <a:cs typeface="+mn-cs"/>
                        </a:rPr>
                        <a:t>○　</a:t>
                      </a:r>
                      <a:r>
                        <a:rPr kumimoji="1" lang="en-US" altLang="ja-JP" sz="1600" b="0" kern="1200" baseline="0" dirty="0">
                          <a:solidFill>
                            <a:schemeClr val="tx1"/>
                          </a:solidFill>
                          <a:latin typeface="+mn-lt"/>
                          <a:ea typeface="Meiryo UI" panose="020B0604030504040204" pitchFamily="34" charset="-128"/>
                          <a:cs typeface="+mn-cs"/>
                        </a:rPr>
                        <a:t>Enhance advanced medical care capability for</a:t>
                      </a:r>
                    </a:p>
                    <a:p>
                      <a:pPr marL="130175" indent="-130175"/>
                      <a:r>
                        <a:rPr kumimoji="1" lang="en-US" altLang="ja-JP" sz="1600" b="0" kern="1200" baseline="0" dirty="0">
                          <a:solidFill>
                            <a:schemeClr val="tx1"/>
                          </a:solidFill>
                          <a:latin typeface="+mn-lt"/>
                          <a:ea typeface="Meiryo UI" panose="020B0604030504040204" pitchFamily="34" charset="-128"/>
                          <a:cs typeface="+mn-cs"/>
                        </a:rPr>
                        <a:t>     </a:t>
                      </a:r>
                      <a:r>
                        <a:rPr kumimoji="1" lang="en" altLang="ja-JP" sz="1600" b="0" baseline="0" dirty="0">
                          <a:solidFill>
                            <a:schemeClr val="tx1"/>
                          </a:solidFill>
                          <a:latin typeface="+mj-lt"/>
                          <a:ea typeface="Meiryo UI" panose="020B0604030504040204" pitchFamily="34" charset="-128"/>
                        </a:rPr>
                        <a:t> PKO personnel (non-medical)</a:t>
                      </a:r>
                    </a:p>
                    <a:p>
                      <a:pPr marL="130175" indent="-130175"/>
                      <a:endParaRPr kumimoji="1" lang="en-US" altLang="ja-JP" sz="1600" b="0" baseline="0" dirty="0">
                        <a:solidFill>
                          <a:schemeClr val="tx1"/>
                        </a:solidFill>
                        <a:latin typeface="+mj-lt"/>
                        <a:ea typeface="Meiryo UI" panose="020B0604030504040204" pitchFamily="34" charset="-128"/>
                      </a:endParaRPr>
                    </a:p>
                    <a:p>
                      <a:r>
                        <a:rPr kumimoji="1" lang="ja-JP" altLang="en-US" sz="1600" b="0" kern="1200" baseline="0" dirty="0">
                          <a:solidFill>
                            <a:schemeClr val="tx1"/>
                          </a:solidFill>
                          <a:latin typeface="+mn-lt"/>
                          <a:ea typeface="Meiryo UI" panose="020B0604030504040204" pitchFamily="34" charset="-128"/>
                          <a:cs typeface="+mn-cs"/>
                        </a:rPr>
                        <a:t>○　</a:t>
                      </a:r>
                      <a:r>
                        <a:rPr kumimoji="1" lang="en-US" altLang="ja-JP" sz="1600" b="0" baseline="0" dirty="0">
                          <a:solidFill>
                            <a:schemeClr val="tx1"/>
                          </a:solidFill>
                          <a:latin typeface="+mj-lt"/>
                          <a:ea typeface="+mn-ea"/>
                        </a:rPr>
                        <a:t>Promotion of safety and security of PKO</a:t>
                      </a:r>
                      <a:endParaRPr kumimoji="1" lang="en-US" altLang="ja-JP" sz="1600" b="0" baseline="0" dirty="0">
                        <a:solidFill>
                          <a:srgbClr val="C00000"/>
                        </a:solidFill>
                        <a:latin typeface="+mj-lt"/>
                        <a:ea typeface="Meiryo UI" panose="020B0604030504040204" pitchFamily="34" charset="-128"/>
                      </a:endParaRPr>
                    </a:p>
                  </a:txBody>
                  <a:tcPr anchor="ctr"/>
                </a:tc>
                <a:extLst>
                  <a:ext uri="{0D108BD9-81ED-4DB2-BD59-A6C34878D82A}">
                    <a16:rowId xmlns:a16="http://schemas.microsoft.com/office/drawing/2014/main" val="1884267014"/>
                  </a:ext>
                </a:extLst>
              </a:tr>
            </a:tbl>
          </a:graphicData>
        </a:graphic>
      </p:graphicFrame>
      <p:graphicFrame>
        <p:nvGraphicFramePr>
          <p:cNvPr id="3" name="表 2">
            <a:extLst>
              <a:ext uri="{FF2B5EF4-FFF2-40B4-BE49-F238E27FC236}">
                <a16:creationId xmlns:a16="http://schemas.microsoft.com/office/drawing/2014/main" id="{55DC46EE-ED39-486B-A6E2-960FA96FB39D}"/>
              </a:ext>
            </a:extLst>
          </p:cNvPr>
          <p:cNvGraphicFramePr>
            <a:graphicFrameLocks noGrp="1"/>
          </p:cNvGraphicFramePr>
          <p:nvPr/>
        </p:nvGraphicFramePr>
        <p:xfrm>
          <a:off x="3818980" y="3836276"/>
          <a:ext cx="5122346" cy="2613142"/>
        </p:xfrm>
        <a:graphic>
          <a:graphicData uri="http://schemas.openxmlformats.org/drawingml/2006/table">
            <a:tbl>
              <a:tblPr firstRow="1" bandRow="1">
                <a:tableStyleId>{5940675A-B579-460E-94D1-54222C63F5DA}</a:tableStyleId>
              </a:tblPr>
              <a:tblGrid>
                <a:gridCol w="5122346">
                  <a:extLst>
                    <a:ext uri="{9D8B030D-6E8A-4147-A177-3AD203B41FA5}">
                      <a16:colId xmlns:a16="http://schemas.microsoft.com/office/drawing/2014/main" val="3239026716"/>
                    </a:ext>
                  </a:extLst>
                </a:gridCol>
              </a:tblGrid>
              <a:tr h="4025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dirty="0">
                          <a:latin typeface="+mn-lt"/>
                          <a:ea typeface="Meiryo UI" panose="020B0604030504040204" pitchFamily="34" charset="-128"/>
                        </a:rPr>
                        <a:t>Outcome</a:t>
                      </a:r>
                      <a:endParaRPr kumimoji="1" lang="ja-JP" altLang="en-US" sz="1600" b="0" dirty="0">
                        <a:latin typeface="+mn-lt"/>
                        <a:ea typeface="Meiryo UI" panose="020B0604030504040204" pitchFamily="34" charset="-128"/>
                      </a:endParaRPr>
                    </a:p>
                  </a:txBody>
                  <a:tcPr anchor="ctr">
                    <a:solidFill>
                      <a:srgbClr val="FFFFCC"/>
                    </a:solidFill>
                  </a:tcPr>
                </a:tc>
                <a:extLst>
                  <a:ext uri="{0D108BD9-81ED-4DB2-BD59-A6C34878D82A}">
                    <a16:rowId xmlns:a16="http://schemas.microsoft.com/office/drawing/2014/main" val="35432794"/>
                  </a:ext>
                </a:extLst>
              </a:tr>
              <a:tr h="2210547">
                <a:tc>
                  <a:txBody>
                    <a:bodyPr/>
                    <a:lstStyle/>
                    <a:p>
                      <a:pPr marL="0" indent="87313" algn="l" defTabSz="602928" fontAlgn="ctr">
                        <a:lnSpc>
                          <a:spcPct val="150000"/>
                        </a:lnSpc>
                        <a:spcBef>
                          <a:spcPts val="0"/>
                        </a:spcBef>
                        <a:spcAft>
                          <a:spcPts val="0"/>
                        </a:spcAft>
                        <a:defRPr/>
                      </a:pPr>
                      <a:r>
                        <a:rPr lang="ja-JP" altLang="en-US" sz="1600" baseline="0" dirty="0">
                          <a:solidFill>
                            <a:prstClr val="black"/>
                          </a:solidFill>
                          <a:latin typeface="+mj-lt"/>
                          <a:ea typeface="Meiryo UI" panose="020B0604030504040204" pitchFamily="34" charset="-128"/>
                        </a:rPr>
                        <a:t>○　</a:t>
                      </a:r>
                      <a:r>
                        <a:rPr lang="en" altLang="ja-JP" sz="1600" b="0" baseline="0" dirty="0">
                          <a:solidFill>
                            <a:srgbClr val="FF0000"/>
                          </a:solidFill>
                          <a:latin typeface="+mj-lt"/>
                          <a:ea typeface="Meiryo UI" panose="020B0604030504040204" pitchFamily="34" charset="-128"/>
                        </a:rPr>
                        <a:t>4 JSDF instructors </a:t>
                      </a:r>
                      <a:r>
                        <a:rPr lang="en-US" altLang="ja-JP" sz="1600" b="0" baseline="0" dirty="0">
                          <a:solidFill>
                            <a:srgbClr val="FF0000"/>
                          </a:solidFill>
                          <a:latin typeface="+mj-lt"/>
                          <a:ea typeface="Meiryo UI" panose="020B0604030504040204" pitchFamily="34" charset="-128"/>
                        </a:rPr>
                        <a:t>to </a:t>
                      </a:r>
                      <a:r>
                        <a:rPr lang="en" altLang="ja-JP" sz="1600" b="0" baseline="0" dirty="0">
                          <a:solidFill>
                            <a:srgbClr val="FF0000"/>
                          </a:solidFill>
                          <a:latin typeface="+mj-lt"/>
                          <a:ea typeface="Meiryo UI" panose="020B0604030504040204" pitchFamily="34" charset="-128"/>
                        </a:rPr>
                        <a:t>3 course</a:t>
                      </a:r>
                      <a:r>
                        <a:rPr lang="ja-JP" altLang="en-US" sz="1600" b="0" baseline="0" dirty="0">
                          <a:solidFill>
                            <a:srgbClr val="FF0000"/>
                          </a:solidFill>
                          <a:latin typeface="+mj-lt"/>
                          <a:ea typeface="Meiryo UI" panose="020B0604030504040204" pitchFamily="34" charset="-128"/>
                        </a:rPr>
                        <a:t> </a:t>
                      </a:r>
                      <a:r>
                        <a:rPr lang="en-US" altLang="ja-JP" sz="1600" b="0" baseline="0" dirty="0">
                          <a:solidFill>
                            <a:srgbClr val="FF0000"/>
                          </a:solidFill>
                          <a:latin typeface="+mj-lt"/>
                          <a:ea typeface="Meiryo UI" panose="020B0604030504040204" pitchFamily="34" charset="-128"/>
                        </a:rPr>
                        <a:t>of </a:t>
                      </a:r>
                      <a:r>
                        <a:rPr lang="en" altLang="ja-JP" sz="1600" b="0" baseline="0" dirty="0">
                          <a:solidFill>
                            <a:srgbClr val="FF0000"/>
                          </a:solidFill>
                          <a:latin typeface="+mj-lt"/>
                          <a:ea typeface="Meiryo UI" panose="020B0604030504040204" pitchFamily="34" charset="-128"/>
                        </a:rPr>
                        <a:t>76 trainees </a:t>
                      </a:r>
                    </a:p>
                    <a:p>
                      <a:pPr marL="0" indent="87313" algn="l" defTabSz="602928" fontAlgn="ctr">
                        <a:lnSpc>
                          <a:spcPct val="150000"/>
                        </a:lnSpc>
                        <a:spcBef>
                          <a:spcPts val="0"/>
                        </a:spcBef>
                        <a:spcAft>
                          <a:spcPts val="0"/>
                        </a:spcAft>
                        <a:defRPr/>
                      </a:pPr>
                      <a:r>
                        <a:rPr lang="ja-JP" altLang="en-US" sz="1600" dirty="0">
                          <a:solidFill>
                            <a:prstClr val="black"/>
                          </a:solidFill>
                          <a:latin typeface="+mj-lt"/>
                          <a:ea typeface="Meiryo UI" panose="020B0604030504040204" pitchFamily="34" charset="-128"/>
                        </a:rPr>
                        <a:t>○　</a:t>
                      </a:r>
                      <a:r>
                        <a:rPr lang="en-US" altLang="ja-JP" sz="1600" dirty="0">
                          <a:solidFill>
                            <a:prstClr val="black"/>
                          </a:solidFill>
                          <a:latin typeface="+mj-lt"/>
                          <a:ea typeface="Meiryo UI" panose="020B0604030504040204" pitchFamily="34" charset="-128"/>
                        </a:rPr>
                        <a:t>Creation of </a:t>
                      </a:r>
                      <a:r>
                        <a:rPr lang="en-US" altLang="ja-JP" sz="1600" dirty="0">
                          <a:latin typeface="+mj-lt"/>
                        </a:rPr>
                        <a:t>Standard Operating Procedures </a:t>
                      </a:r>
                    </a:p>
                    <a:p>
                      <a:pPr marL="0" marR="0" lvl="0" indent="87313" algn="l" defTabSz="602928" rtl="0" eaLnBrk="1" fontAlgn="ctr" latinLnBrk="0" hangingPunct="1">
                        <a:lnSpc>
                          <a:spcPct val="150000"/>
                        </a:lnSpc>
                        <a:spcBef>
                          <a:spcPts val="0"/>
                        </a:spcBef>
                        <a:spcAft>
                          <a:spcPts val="0"/>
                        </a:spcAft>
                        <a:buClrTx/>
                        <a:buSzTx/>
                        <a:buFontTx/>
                        <a:buNone/>
                        <a:tabLst/>
                        <a:defRPr/>
                      </a:pPr>
                      <a:r>
                        <a:rPr lang="en-US" altLang="ja-JP" sz="1600" dirty="0">
                          <a:latin typeface="+mj-lt"/>
                        </a:rPr>
                        <a:t> </a:t>
                      </a:r>
                      <a:r>
                        <a:rPr lang="ja-JP" altLang="en-US" sz="1600" dirty="0">
                          <a:latin typeface="+mj-lt"/>
                        </a:rPr>
                        <a:t>　 </a:t>
                      </a:r>
                      <a:r>
                        <a:rPr kumimoji="1" lang="ja-JP" altLang="en-US" sz="1600" dirty="0">
                          <a:latin typeface="+mj-lt"/>
                        </a:rPr>
                        <a:t>⇒ </a:t>
                      </a:r>
                      <a:r>
                        <a:rPr kumimoji="1" lang="en-US" altLang="ja-JP" sz="1600" dirty="0">
                          <a:latin typeface="+mj-lt"/>
                        </a:rPr>
                        <a:t>A</a:t>
                      </a:r>
                      <a:r>
                        <a:rPr lang="en-US" altLang="ja-JP" sz="1600" dirty="0">
                          <a:latin typeface="+mj-lt"/>
                        </a:rPr>
                        <a:t>pplied to other training programs </a:t>
                      </a:r>
                    </a:p>
                    <a:p>
                      <a:pPr marL="0" marR="0" lvl="0" indent="87313" algn="l" defTabSz="602928" rtl="0" eaLnBrk="1" fontAlgn="ctr" latinLnBrk="0" hangingPunct="1">
                        <a:lnSpc>
                          <a:spcPct val="150000"/>
                        </a:lnSpc>
                        <a:spcBef>
                          <a:spcPts val="0"/>
                        </a:spcBef>
                        <a:spcAft>
                          <a:spcPts val="0"/>
                        </a:spcAft>
                        <a:buClrTx/>
                        <a:buSzTx/>
                        <a:buFontTx/>
                        <a:buNone/>
                        <a:tabLst/>
                        <a:defRPr/>
                      </a:pPr>
                      <a:r>
                        <a:rPr lang="en-US" altLang="ja-JP" sz="1600" dirty="0">
                          <a:latin typeface="+mj-lt"/>
                        </a:rPr>
                        <a:t>          (capacity-building</a:t>
                      </a:r>
                      <a:r>
                        <a:rPr lang="ja-JP" altLang="en-US" sz="1600" dirty="0">
                          <a:latin typeface="+mj-lt"/>
                        </a:rPr>
                        <a:t> </a:t>
                      </a:r>
                      <a:r>
                        <a:rPr lang="en-US" altLang="ja-JP" sz="1600" dirty="0">
                          <a:latin typeface="+mj-lt"/>
                        </a:rPr>
                        <a:t>etc.)</a:t>
                      </a:r>
                      <a:endParaRPr lang="ja-JP" altLang="ja-JP" sz="1600" dirty="0">
                        <a:latin typeface="+mj-lt"/>
                      </a:endParaRPr>
                    </a:p>
                  </a:txBody>
                  <a:tcPr anchor="ctr">
                    <a:solidFill>
                      <a:schemeClr val="bg1"/>
                    </a:solidFill>
                  </a:tcPr>
                </a:tc>
                <a:extLst>
                  <a:ext uri="{0D108BD9-81ED-4DB2-BD59-A6C34878D82A}">
                    <a16:rowId xmlns:a16="http://schemas.microsoft.com/office/drawing/2014/main" val="1989469976"/>
                  </a:ext>
                </a:extLst>
              </a:tr>
            </a:tbl>
          </a:graphicData>
        </a:graphic>
      </p:graphicFrame>
      <p:pic>
        <p:nvPicPr>
          <p:cNvPr id="35" name="図 34">
            <a:extLst>
              <a:ext uri="{FF2B5EF4-FFF2-40B4-BE49-F238E27FC236}">
                <a16:creationId xmlns:a16="http://schemas.microsoft.com/office/drawing/2014/main" id="{49162B17-F043-4654-9765-8E371D5193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9133" y="1032498"/>
            <a:ext cx="3531579" cy="2647104"/>
          </a:xfrm>
          <a:prstGeom prst="rect">
            <a:avLst/>
          </a:prstGeom>
          <a:ln>
            <a:noFill/>
          </a:ln>
          <a:effectLst>
            <a:softEdge rad="112500"/>
          </a:effectLst>
        </p:spPr>
      </p:pic>
      <p:sp>
        <p:nvSpPr>
          <p:cNvPr id="36" name="角丸四角形 36">
            <a:extLst>
              <a:ext uri="{FF2B5EF4-FFF2-40B4-BE49-F238E27FC236}">
                <a16:creationId xmlns:a16="http://schemas.microsoft.com/office/drawing/2014/main" id="{8D8770DF-91FF-4495-8DD3-916D03A370E3}"/>
              </a:ext>
            </a:extLst>
          </p:cNvPr>
          <p:cNvSpPr/>
          <p:nvPr/>
        </p:nvSpPr>
        <p:spPr>
          <a:xfrm>
            <a:off x="213023" y="3341766"/>
            <a:ext cx="2787062" cy="246194"/>
          </a:xfrm>
          <a:prstGeom prst="roundRect">
            <a:avLst/>
          </a:prstGeom>
          <a:solidFill>
            <a:srgbClr val="FFFFCC"/>
          </a:solidFill>
          <a:ln>
            <a:solidFill>
              <a:schemeClr val="bg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wrap="none" lIns="28315" tIns="28315" rIns="28315" bIns="28315" rtlCol="0" anchor="ctr"/>
          <a:lstStyle/>
          <a:p>
            <a:pPr marL="0" marR="0" lvl="0" indent="0" algn="ctr" defTabSz="359627" rtl="0" eaLnBrk="1" fontAlgn="base" latinLnBrk="0" hangingPunct="1">
              <a:lnSpc>
                <a:spcPts val="15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a:ea typeface="ＭＳ ゴシック" panose="020B0609070205080204" pitchFamily="49" charset="-128"/>
                <a:cs typeface="+mn-cs"/>
              </a:rPr>
              <a:t>UN Training Center (Uganda)</a:t>
            </a:r>
          </a:p>
        </p:txBody>
      </p:sp>
      <p:sp>
        <p:nvSpPr>
          <p:cNvPr id="38" name="角丸四角形 36">
            <a:extLst>
              <a:ext uri="{FF2B5EF4-FFF2-40B4-BE49-F238E27FC236}">
                <a16:creationId xmlns:a16="http://schemas.microsoft.com/office/drawing/2014/main" id="{C7223C22-4E3B-440B-BA33-14CC74E367F4}"/>
              </a:ext>
            </a:extLst>
          </p:cNvPr>
          <p:cNvSpPr/>
          <p:nvPr/>
        </p:nvSpPr>
        <p:spPr>
          <a:xfrm>
            <a:off x="213023" y="6161902"/>
            <a:ext cx="2787062" cy="246194"/>
          </a:xfrm>
          <a:prstGeom prst="roundRect">
            <a:avLst/>
          </a:prstGeom>
          <a:solidFill>
            <a:srgbClr val="FFFFCC"/>
          </a:solidFill>
          <a:ln>
            <a:solidFill>
              <a:schemeClr val="bg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wrap="none" lIns="28315" tIns="28315" rIns="28315" bIns="28315" rtlCol="0" anchor="ctr"/>
          <a:lstStyle/>
          <a:p>
            <a:pPr marL="0" marR="0" lvl="0" indent="0" algn="ctr" defTabSz="359627" rtl="0" eaLnBrk="1" fontAlgn="base" latinLnBrk="0" hangingPunct="1">
              <a:lnSpc>
                <a:spcPts val="15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a:ea typeface="ＭＳ ゴシック" panose="020B0609070205080204" pitchFamily="49" charset="-128"/>
                <a:cs typeface="+mn-cs"/>
              </a:rPr>
              <a:t>Medical training</a:t>
            </a:r>
          </a:p>
        </p:txBody>
      </p:sp>
      <p:pic>
        <p:nvPicPr>
          <p:cNvPr id="2" name="図 1">
            <a:extLst>
              <a:ext uri="{FF2B5EF4-FFF2-40B4-BE49-F238E27FC236}">
                <a16:creationId xmlns:a16="http://schemas.microsoft.com/office/drawing/2014/main" id="{F9B37572-5CD5-42D1-8C00-666D7B0EA613}"/>
              </a:ext>
            </a:extLst>
          </p:cNvPr>
          <p:cNvPicPr>
            <a:picLocks noChangeAspect="1"/>
          </p:cNvPicPr>
          <p:nvPr/>
        </p:nvPicPr>
        <p:blipFill>
          <a:blip r:embed="rId7"/>
          <a:stretch>
            <a:fillRect/>
          </a:stretch>
        </p:blipFill>
        <p:spPr>
          <a:xfrm>
            <a:off x="7957856" y="5331570"/>
            <a:ext cx="1186144" cy="1526430"/>
          </a:xfrm>
          <a:prstGeom prst="rect">
            <a:avLst/>
          </a:prstGeom>
        </p:spPr>
      </p:pic>
    </p:spTree>
    <p:extLst>
      <p:ext uri="{BB962C8B-B14F-4D97-AF65-F5344CB8AC3E}">
        <p14:creationId xmlns:p14="http://schemas.microsoft.com/office/powerpoint/2010/main" val="10408181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4F17596F-58DC-40A5-85E0-DFD015F43FF5}"/>
              </a:ext>
            </a:extLst>
          </p:cNvPr>
          <p:cNvSpPr txBox="1"/>
          <p:nvPr/>
        </p:nvSpPr>
        <p:spPr>
          <a:xfrm>
            <a:off x="4894427" y="6426627"/>
            <a:ext cx="3608832" cy="30777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a:ea typeface="ＭＳ ゴシック"/>
                <a:cs typeface="+mn-cs"/>
              </a:rPr>
              <a:t>Surgery on </a:t>
            </a:r>
            <a:r>
              <a:rPr kumimoji="1" lang="en-US" altLang="ja-JP" sz="1400" b="0" i="0" u="none" strike="noStrike" kern="1200" cap="none" spc="0" normalizeH="0" baseline="0" noProof="0" dirty="0">
                <a:ln>
                  <a:noFill/>
                </a:ln>
                <a:solidFill>
                  <a:prstClr val="black"/>
                </a:solidFill>
                <a:effectLst/>
                <a:uLnTx/>
                <a:uFillTx/>
                <a:latin typeface="Arial"/>
                <a:ea typeface="ＭＳ ゴシック" panose="020B0609070205080204" pitchFamily="49" charset="-128"/>
                <a:cs typeface="+mn-cs"/>
              </a:rPr>
              <a:t>USNS Mercy</a:t>
            </a:r>
            <a:endParaRPr kumimoji="1" lang="ja-JP" altLang="en-US" sz="1400" b="0" i="0" u="none" strike="noStrike" kern="1200" cap="none" spc="0" normalizeH="0" baseline="0" noProof="0" dirty="0">
              <a:ln>
                <a:noFill/>
              </a:ln>
              <a:solidFill>
                <a:prstClr val="black"/>
              </a:solidFill>
              <a:effectLst/>
              <a:uLnTx/>
              <a:uFillTx/>
              <a:latin typeface="Arial"/>
              <a:ea typeface="ＭＳ ゴシック" panose="020B0609070205080204" pitchFamily="49" charset="-128"/>
              <a:cs typeface="+mn-cs"/>
            </a:endParaRPr>
          </a:p>
        </p:txBody>
      </p:sp>
      <p:pic>
        <p:nvPicPr>
          <p:cNvPr id="21" name="図 20">
            <a:extLst>
              <a:ext uri="{FF2B5EF4-FFF2-40B4-BE49-F238E27FC236}">
                <a16:creationId xmlns:a16="http://schemas.microsoft.com/office/drawing/2014/main" id="{5470149D-2172-4EB1-BE19-0FC0860DC8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927"/>
          <a:stretch/>
        </p:blipFill>
        <p:spPr>
          <a:xfrm>
            <a:off x="4883861" y="3874652"/>
            <a:ext cx="3608832" cy="2546219"/>
          </a:xfrm>
          <a:prstGeom prst="rect">
            <a:avLst/>
          </a:prstGeom>
        </p:spPr>
      </p:pic>
      <p:sp>
        <p:nvSpPr>
          <p:cNvPr id="4" name="スライド番号プレースホルダー 3"/>
          <p:cNvSpPr>
            <a:spLocks noGrp="1"/>
          </p:cNvSpPr>
          <p:nvPr>
            <p:ph type="sldNum" sz="quarter" idx="12"/>
          </p:nvPr>
        </p:nvSpPr>
        <p:spPr>
          <a:xfrm>
            <a:off x="6921771" y="644941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E332C-C23D-484E-988F-D9F26DC8245F}" type="slidenum">
              <a:rPr kumimoji="1" lang="ja-JP" altLang="en-US" sz="1200" b="0" i="0" u="none" strike="noStrike" kern="1200" cap="none" spc="0" normalizeH="0" baseline="0" noProof="0" smtClean="0">
                <a:ln>
                  <a:noFill/>
                </a:ln>
                <a:solidFill>
                  <a:prstClr val="black">
                    <a:tint val="75000"/>
                  </a:prstClr>
                </a:solidFill>
                <a:effectLst/>
                <a:uLnTx/>
                <a:uFillTx/>
                <a:latin typeface="HGPｺﾞｼｯｸM" panose="020B0600000000000000" pitchFamily="50" charset="-128"/>
                <a:ea typeface="HGPｺﾞｼｯｸM" panose="020B06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dirty="0">
              <a:ln>
                <a:noFill/>
              </a:ln>
              <a:solidFill>
                <a:prstClr val="black">
                  <a:tint val="75000"/>
                </a:prstClr>
              </a:solidFill>
              <a:effectLst/>
              <a:uLnTx/>
              <a:uFillTx/>
              <a:latin typeface="HGPｺﾞｼｯｸM" panose="020B0600000000000000" pitchFamily="50" charset="-128"/>
              <a:ea typeface="HGPｺﾞｼｯｸM" panose="020B0600000000000000" pitchFamily="50" charset="-128"/>
              <a:cs typeface="+mn-cs"/>
            </a:endParaRPr>
          </a:p>
        </p:txBody>
      </p:sp>
      <p:sp>
        <p:nvSpPr>
          <p:cNvPr id="5" name="正方形/長方形 4">
            <a:extLst>
              <a:ext uri="{FF2B5EF4-FFF2-40B4-BE49-F238E27FC236}">
                <a16:creationId xmlns:a16="http://schemas.microsoft.com/office/drawing/2014/main" id="{4D5E9FD7-E488-4530-A05D-5F0CF2B2E5E7}"/>
              </a:ext>
            </a:extLst>
          </p:cNvPr>
          <p:cNvSpPr/>
          <p:nvPr/>
        </p:nvSpPr>
        <p:spPr>
          <a:xfrm>
            <a:off x="80771" y="87190"/>
            <a:ext cx="8970059" cy="459316"/>
          </a:xfrm>
          <a:prstGeom prst="rect">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500" b="0" i="0" u="none" strike="noStrike" kern="1200" cap="none" spc="0" normalizeH="0" baseline="0" noProof="0" dirty="0">
              <a:ln>
                <a:noFill/>
              </a:ln>
              <a:solidFill>
                <a:prstClr val="black"/>
              </a:solidFill>
              <a:effectLst/>
              <a:uLnTx/>
              <a:uFillTx/>
              <a:latin typeface="ＭＳ ゴシック"/>
              <a:ea typeface="ＭＳ ゴシック"/>
              <a:cs typeface="+mn-cs"/>
            </a:endParaRPr>
          </a:p>
        </p:txBody>
      </p:sp>
      <p:sp>
        <p:nvSpPr>
          <p:cNvPr id="32" name="スライド番号プレースホルダー 3">
            <a:extLst>
              <a:ext uri="{FF2B5EF4-FFF2-40B4-BE49-F238E27FC236}">
                <a16:creationId xmlns:a16="http://schemas.microsoft.com/office/drawing/2014/main" id="{C3EF60BA-909C-4FE1-A902-8689DD677308}"/>
              </a:ext>
            </a:extLst>
          </p:cNvPr>
          <p:cNvSpPr txBox="1">
            <a:spLocks/>
          </p:cNvSpPr>
          <p:nvPr/>
        </p:nvSpPr>
        <p:spPr>
          <a:xfrm>
            <a:off x="6921771" y="6449418"/>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1E332C-C23D-484E-988F-D9F26DC8245F}" type="slidenum">
              <a:rPr kumimoji="1" lang="ja-JP" altLang="en-US" sz="1200" b="0" i="0" u="none" strike="noStrike" kern="1200" cap="none" spc="0" normalizeH="0" baseline="0" noProof="0" smtClean="0">
                <a:ln>
                  <a:noFill/>
                </a:ln>
                <a:solidFill>
                  <a:prstClr val="black">
                    <a:tint val="75000"/>
                  </a:prstClr>
                </a:solidFill>
                <a:effectLst/>
                <a:uLnTx/>
                <a:uFillTx/>
                <a:latin typeface="HGPｺﾞｼｯｸM" panose="020B0600000000000000" pitchFamily="50" charset="-128"/>
                <a:ea typeface="HGPｺﾞｼｯｸM" panose="020B06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dirty="0">
              <a:ln>
                <a:noFill/>
              </a:ln>
              <a:solidFill>
                <a:prstClr val="black">
                  <a:tint val="75000"/>
                </a:prstClr>
              </a:solidFill>
              <a:effectLst/>
              <a:uLnTx/>
              <a:uFillTx/>
              <a:latin typeface="HGPｺﾞｼｯｸM" panose="020B0600000000000000" pitchFamily="50" charset="-128"/>
              <a:ea typeface="HGPｺﾞｼｯｸM" panose="020B0600000000000000" pitchFamily="50" charset="-128"/>
              <a:cs typeface="+mn-cs"/>
            </a:endParaRPr>
          </a:p>
        </p:txBody>
      </p:sp>
      <p:sp>
        <p:nvSpPr>
          <p:cNvPr id="40" name="角丸四角形 202">
            <a:extLst>
              <a:ext uri="{FF2B5EF4-FFF2-40B4-BE49-F238E27FC236}">
                <a16:creationId xmlns:a16="http://schemas.microsoft.com/office/drawing/2014/main" id="{185FC4B5-E9A1-462D-A675-F2A478F13C41}"/>
              </a:ext>
            </a:extLst>
          </p:cNvPr>
          <p:cNvSpPr/>
          <p:nvPr/>
        </p:nvSpPr>
        <p:spPr>
          <a:xfrm>
            <a:off x="1206562" y="212243"/>
            <a:ext cx="7363278" cy="511612"/>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600" b="0" i="0" u="none" strike="noStrike" kern="1200" cap="none" spc="0" normalizeH="0" baseline="0" noProof="0" dirty="0">
                <a:ln>
                  <a:noFill/>
                </a:ln>
                <a:solidFill>
                  <a:prstClr val="black"/>
                </a:solidFill>
                <a:effectLst/>
                <a:uLnTx/>
                <a:uFillTx/>
                <a:latin typeface="Arial"/>
                <a:ea typeface="ＭＳ ゴシック" pitchFamily="49" charset="-128"/>
                <a:cs typeface="+mn-cs"/>
              </a:rPr>
              <a:t>Pacific Partnership 2024 (Palau)</a:t>
            </a:r>
          </a:p>
        </p:txBody>
      </p:sp>
      <p:pic>
        <p:nvPicPr>
          <p:cNvPr id="23" name="Picture 2" descr="D:\Users\A12Z4194\AppData\Local\Microsoft\Windows\Temporary Internet Files\Content.Outlook\Z1LSWXAJ\丸 (2).png">
            <a:extLst>
              <a:ext uri="{FF2B5EF4-FFF2-40B4-BE49-F238E27FC236}">
                <a16:creationId xmlns:a16="http://schemas.microsoft.com/office/drawing/2014/main" id="{C032D54D-03B8-4988-B313-CD76116F8576}"/>
              </a:ext>
            </a:extLst>
          </p:cNvPr>
          <p:cNvPicPr>
            <a:picLocks noChangeAspect="1" noChangeArrowheads="1"/>
          </p:cNvPicPr>
          <p:nvPr/>
        </p:nvPicPr>
        <p:blipFill>
          <a:blip r:embed="rId4"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80771" y="85972"/>
            <a:ext cx="638657" cy="638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9">
            <a:extLst>
              <a:ext uri="{FF2B5EF4-FFF2-40B4-BE49-F238E27FC236}">
                <a16:creationId xmlns:a16="http://schemas.microsoft.com/office/drawing/2014/main" id="{351C1FA6-2FE6-4407-A5A8-A56B904D6378}"/>
              </a:ext>
            </a:extLst>
          </p:cNvPr>
          <p:cNvPicPr>
            <a:picLocks noChangeAspect="1"/>
          </p:cNvPicPr>
          <p:nvPr/>
        </p:nvPicPr>
        <p:blipFill rotWithShape="1">
          <a:blip r:embed="rId5"/>
          <a:srcRect l="-1" r="1976"/>
          <a:stretch/>
        </p:blipFill>
        <p:spPr>
          <a:xfrm>
            <a:off x="4883861" y="5488455"/>
            <a:ext cx="1726817" cy="925483"/>
          </a:xfrm>
          <a:prstGeom prst="rect">
            <a:avLst/>
          </a:prstGeom>
          <a:ln>
            <a:noFill/>
          </a:ln>
          <a:effectLst>
            <a:outerShdw blurRad="190500" algn="tl" rotWithShape="0">
              <a:srgbClr val="000000">
                <a:alpha val="70000"/>
              </a:srgbClr>
            </a:outerShdw>
          </a:effectLst>
        </p:spPr>
      </p:pic>
      <p:pic>
        <p:nvPicPr>
          <p:cNvPr id="3" name="図 2">
            <a:extLst>
              <a:ext uri="{FF2B5EF4-FFF2-40B4-BE49-F238E27FC236}">
                <a16:creationId xmlns:a16="http://schemas.microsoft.com/office/drawing/2014/main" id="{C8988FA2-AB81-49AA-9DB2-C42FA1F54D6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85" t="5144" r="1785"/>
          <a:stretch/>
        </p:blipFill>
        <p:spPr>
          <a:xfrm>
            <a:off x="719428" y="950216"/>
            <a:ext cx="3802666" cy="2406934"/>
          </a:xfrm>
          <a:prstGeom prst="rect">
            <a:avLst/>
          </a:prstGeom>
        </p:spPr>
      </p:pic>
      <p:pic>
        <p:nvPicPr>
          <p:cNvPr id="13" name="図 12">
            <a:extLst>
              <a:ext uri="{FF2B5EF4-FFF2-40B4-BE49-F238E27FC236}">
                <a16:creationId xmlns:a16="http://schemas.microsoft.com/office/drawing/2014/main" id="{F84B8460-4D65-45E5-80A6-B7B48C4821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92245" y="950216"/>
            <a:ext cx="3600450" cy="2396966"/>
          </a:xfrm>
          <a:prstGeom prst="rect">
            <a:avLst/>
          </a:prstGeom>
        </p:spPr>
      </p:pic>
      <p:pic>
        <p:nvPicPr>
          <p:cNvPr id="19" name="図 18">
            <a:extLst>
              <a:ext uri="{FF2B5EF4-FFF2-40B4-BE49-F238E27FC236}">
                <a16:creationId xmlns:a16="http://schemas.microsoft.com/office/drawing/2014/main" id="{8143A91C-243E-4CD3-8285-BD78C8D904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786"/>
          <a:stretch/>
        </p:blipFill>
        <p:spPr>
          <a:xfrm>
            <a:off x="787314" y="3883411"/>
            <a:ext cx="3734780" cy="2537460"/>
          </a:xfrm>
          <a:prstGeom prst="rect">
            <a:avLst/>
          </a:prstGeom>
        </p:spPr>
      </p:pic>
      <p:sp>
        <p:nvSpPr>
          <p:cNvPr id="2" name="テキスト ボックス 1">
            <a:extLst>
              <a:ext uri="{FF2B5EF4-FFF2-40B4-BE49-F238E27FC236}">
                <a16:creationId xmlns:a16="http://schemas.microsoft.com/office/drawing/2014/main" id="{03EBF907-56FB-41C0-8929-9FE8E222867C}"/>
              </a:ext>
            </a:extLst>
          </p:cNvPr>
          <p:cNvSpPr txBox="1"/>
          <p:nvPr/>
        </p:nvSpPr>
        <p:spPr>
          <a:xfrm>
            <a:off x="4892244" y="3349240"/>
            <a:ext cx="360044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a:ea typeface="ＭＳ ゴシック"/>
                <a:cs typeface="+mn-cs"/>
              </a:rPr>
              <a:t>Dental</a:t>
            </a:r>
            <a:r>
              <a:rPr kumimoji="1" lang="ja-JP" altLang="en-US" sz="1400" b="0" i="0" u="none" strike="noStrike" kern="1200" cap="none" spc="0" normalizeH="0" baseline="0" noProof="0" dirty="0">
                <a:ln>
                  <a:noFill/>
                </a:ln>
                <a:solidFill>
                  <a:prstClr val="black"/>
                </a:solidFill>
                <a:effectLst/>
                <a:uLnTx/>
                <a:uFillTx/>
                <a:latin typeface="Arial"/>
                <a:ea typeface="ＭＳ ゴシック"/>
                <a:cs typeface="+mn-cs"/>
              </a:rPr>
              <a:t> </a:t>
            </a:r>
            <a:r>
              <a:rPr kumimoji="1" lang="en-US" altLang="ja-JP" sz="1400" b="0" i="0" u="none" strike="noStrike" kern="1200" cap="none" spc="0" normalizeH="0" baseline="0" noProof="0" dirty="0">
                <a:ln>
                  <a:noFill/>
                </a:ln>
                <a:solidFill>
                  <a:prstClr val="black"/>
                </a:solidFill>
                <a:effectLst/>
                <a:uLnTx/>
                <a:uFillTx/>
                <a:latin typeface="Arial"/>
                <a:ea typeface="ＭＳ ゴシック"/>
                <a:cs typeface="+mn-cs"/>
              </a:rPr>
              <a:t>Clinic</a:t>
            </a:r>
            <a:endParaRPr kumimoji="1" lang="ja-JP" altLang="en-US" sz="1400" b="0" i="0" u="none" strike="noStrike" kern="1200" cap="none" spc="0" normalizeH="0" baseline="0" noProof="0" dirty="0">
              <a:ln>
                <a:noFill/>
              </a:ln>
              <a:solidFill>
                <a:prstClr val="black"/>
              </a:solidFill>
              <a:effectLst/>
              <a:uLnTx/>
              <a:uFillTx/>
              <a:latin typeface="Arial"/>
              <a:ea typeface="ＭＳ ゴシック"/>
              <a:cs typeface="+mn-cs"/>
            </a:endParaRPr>
          </a:p>
        </p:txBody>
      </p:sp>
      <p:sp>
        <p:nvSpPr>
          <p:cNvPr id="18" name="テキスト ボックス 17">
            <a:extLst>
              <a:ext uri="{FF2B5EF4-FFF2-40B4-BE49-F238E27FC236}">
                <a16:creationId xmlns:a16="http://schemas.microsoft.com/office/drawing/2014/main" id="{72FC191E-0ADB-4533-B8E2-80DE086ED59A}"/>
              </a:ext>
            </a:extLst>
          </p:cNvPr>
          <p:cNvSpPr txBox="1"/>
          <p:nvPr/>
        </p:nvSpPr>
        <p:spPr>
          <a:xfrm>
            <a:off x="787314" y="3349240"/>
            <a:ext cx="380266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a:ea typeface="ＭＳ ゴシック"/>
                <a:cs typeface="+mn-cs"/>
              </a:rPr>
              <a:t>Public Health Guidance (Local Area)</a:t>
            </a:r>
            <a:endParaRPr kumimoji="1" lang="ja-JP" altLang="en-US" sz="1400" b="0" i="0" u="none" strike="noStrike" kern="1200" cap="none" spc="0" normalizeH="0" baseline="0" noProof="0" dirty="0">
              <a:ln>
                <a:noFill/>
              </a:ln>
              <a:solidFill>
                <a:prstClr val="black"/>
              </a:solidFill>
              <a:effectLst/>
              <a:uLnTx/>
              <a:uFillTx/>
              <a:latin typeface="Arial"/>
              <a:ea typeface="ＭＳ ゴシック"/>
              <a:cs typeface="+mn-cs"/>
            </a:endParaRPr>
          </a:p>
        </p:txBody>
      </p:sp>
      <p:sp>
        <p:nvSpPr>
          <p:cNvPr id="20" name="テキスト ボックス 19">
            <a:extLst>
              <a:ext uri="{FF2B5EF4-FFF2-40B4-BE49-F238E27FC236}">
                <a16:creationId xmlns:a16="http://schemas.microsoft.com/office/drawing/2014/main" id="{51CF795D-72C8-4022-8AFB-9B605840A503}"/>
              </a:ext>
            </a:extLst>
          </p:cNvPr>
          <p:cNvSpPr txBox="1"/>
          <p:nvPr/>
        </p:nvSpPr>
        <p:spPr>
          <a:xfrm>
            <a:off x="557586" y="6426627"/>
            <a:ext cx="400821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a:ea typeface="ＭＳ ゴシック"/>
                <a:cs typeface="+mn-cs"/>
              </a:rPr>
              <a:t>Multinational Collaboration (Pharmacists)</a:t>
            </a:r>
            <a:endParaRPr kumimoji="1" lang="ja-JP" altLang="en-US" sz="1400" b="0" i="0" u="none" strike="noStrike" kern="1200" cap="none" spc="0" normalizeH="0" baseline="0" noProof="0" dirty="0">
              <a:ln>
                <a:noFill/>
              </a:ln>
              <a:solidFill>
                <a:prstClr val="black"/>
              </a:solidFill>
              <a:effectLst/>
              <a:uLnTx/>
              <a:uFillTx/>
              <a:latin typeface="Arial"/>
              <a:ea typeface="ＭＳ ゴシック"/>
              <a:cs typeface="+mn-cs"/>
            </a:endParaRPr>
          </a:p>
        </p:txBody>
      </p:sp>
      <p:pic>
        <p:nvPicPr>
          <p:cNvPr id="22" name="object 6">
            <a:extLst>
              <a:ext uri="{FF2B5EF4-FFF2-40B4-BE49-F238E27FC236}">
                <a16:creationId xmlns:a16="http://schemas.microsoft.com/office/drawing/2014/main" id="{17EAD677-DE83-4ED4-BF0B-C41127F6BEC1}"/>
              </a:ext>
            </a:extLst>
          </p:cNvPr>
          <p:cNvPicPr/>
          <p:nvPr/>
        </p:nvPicPr>
        <p:blipFill>
          <a:blip r:embed="rId9" cstate="print"/>
          <a:stretch>
            <a:fillRect/>
          </a:stretch>
        </p:blipFill>
        <p:spPr>
          <a:xfrm>
            <a:off x="4106164" y="6752158"/>
            <a:ext cx="914908" cy="91439"/>
          </a:xfrm>
          <a:prstGeom prst="rect">
            <a:avLst/>
          </a:prstGeom>
        </p:spPr>
      </p:pic>
    </p:spTree>
    <p:extLst>
      <p:ext uri="{BB962C8B-B14F-4D97-AF65-F5344CB8AC3E}">
        <p14:creationId xmlns:p14="http://schemas.microsoft.com/office/powerpoint/2010/main" val="296474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921771" y="644941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E332C-C23D-484E-988F-D9F26DC8245F}" type="slidenum">
              <a:rPr kumimoji="1" lang="ja-JP" altLang="en-US" sz="1200" b="0" i="0" u="none" strike="noStrike" kern="1200" cap="none" spc="0" normalizeH="0" baseline="0" noProof="0" smtClean="0">
                <a:ln>
                  <a:noFill/>
                </a:ln>
                <a:solidFill>
                  <a:prstClr val="black">
                    <a:tint val="75000"/>
                  </a:prstClr>
                </a:solidFill>
                <a:effectLst/>
                <a:uLnTx/>
                <a:uFillTx/>
                <a:latin typeface="HGPｺﾞｼｯｸM" panose="020B0600000000000000" pitchFamily="50" charset="-128"/>
                <a:ea typeface="HGPｺﾞｼｯｸM" panose="020B06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dirty="0">
              <a:ln>
                <a:noFill/>
              </a:ln>
              <a:solidFill>
                <a:prstClr val="black">
                  <a:tint val="75000"/>
                </a:prstClr>
              </a:solidFill>
              <a:effectLst/>
              <a:uLnTx/>
              <a:uFillTx/>
              <a:latin typeface="HGPｺﾞｼｯｸM" panose="020B0600000000000000" pitchFamily="50" charset="-128"/>
              <a:ea typeface="HGPｺﾞｼｯｸM" panose="020B0600000000000000" pitchFamily="50" charset="-128"/>
              <a:cs typeface="+mn-cs"/>
            </a:endParaRPr>
          </a:p>
        </p:txBody>
      </p:sp>
      <p:sp>
        <p:nvSpPr>
          <p:cNvPr id="5" name="正方形/長方形 4">
            <a:extLst>
              <a:ext uri="{FF2B5EF4-FFF2-40B4-BE49-F238E27FC236}">
                <a16:creationId xmlns:a16="http://schemas.microsoft.com/office/drawing/2014/main" id="{4D5E9FD7-E488-4530-A05D-5F0CF2B2E5E7}"/>
              </a:ext>
            </a:extLst>
          </p:cNvPr>
          <p:cNvSpPr/>
          <p:nvPr/>
        </p:nvSpPr>
        <p:spPr>
          <a:xfrm>
            <a:off x="80771" y="87190"/>
            <a:ext cx="8970059" cy="459316"/>
          </a:xfrm>
          <a:prstGeom prst="rect">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500" b="0" i="0" u="none" strike="noStrike" kern="1200" cap="none" spc="0" normalizeH="0" baseline="0" noProof="0" dirty="0">
              <a:ln>
                <a:noFill/>
              </a:ln>
              <a:solidFill>
                <a:prstClr val="black"/>
              </a:solidFill>
              <a:effectLst/>
              <a:uLnTx/>
              <a:uFillTx/>
              <a:latin typeface="ＭＳ ゴシック"/>
              <a:ea typeface="ＭＳ ゴシック"/>
              <a:cs typeface="+mn-cs"/>
            </a:endParaRPr>
          </a:p>
        </p:txBody>
      </p:sp>
      <p:sp>
        <p:nvSpPr>
          <p:cNvPr id="32" name="スライド番号プレースホルダー 3">
            <a:extLst>
              <a:ext uri="{FF2B5EF4-FFF2-40B4-BE49-F238E27FC236}">
                <a16:creationId xmlns:a16="http://schemas.microsoft.com/office/drawing/2014/main" id="{C3EF60BA-909C-4FE1-A902-8689DD677308}"/>
              </a:ext>
            </a:extLst>
          </p:cNvPr>
          <p:cNvSpPr txBox="1">
            <a:spLocks/>
          </p:cNvSpPr>
          <p:nvPr/>
        </p:nvSpPr>
        <p:spPr>
          <a:xfrm>
            <a:off x="6921771" y="6449418"/>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1E332C-C23D-484E-988F-D9F26DC8245F}" type="slidenum">
              <a:rPr kumimoji="1" lang="ja-JP" altLang="en-US" sz="1200" b="0" i="0" u="none" strike="noStrike" kern="1200" cap="none" spc="0" normalizeH="0" baseline="0" noProof="0" smtClean="0">
                <a:ln>
                  <a:noFill/>
                </a:ln>
                <a:solidFill>
                  <a:prstClr val="black">
                    <a:tint val="75000"/>
                  </a:prstClr>
                </a:solidFill>
                <a:effectLst/>
                <a:uLnTx/>
                <a:uFillTx/>
                <a:latin typeface="HGPｺﾞｼｯｸM" panose="020B0600000000000000" pitchFamily="50" charset="-128"/>
                <a:ea typeface="HGPｺﾞｼｯｸM" panose="020B06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dirty="0">
              <a:ln>
                <a:noFill/>
              </a:ln>
              <a:solidFill>
                <a:prstClr val="black">
                  <a:tint val="75000"/>
                </a:prstClr>
              </a:solidFill>
              <a:effectLst/>
              <a:uLnTx/>
              <a:uFillTx/>
              <a:latin typeface="HGPｺﾞｼｯｸM" panose="020B0600000000000000" pitchFamily="50" charset="-128"/>
              <a:ea typeface="HGPｺﾞｼｯｸM" panose="020B0600000000000000" pitchFamily="50" charset="-128"/>
              <a:cs typeface="+mn-cs"/>
            </a:endParaRPr>
          </a:p>
        </p:txBody>
      </p:sp>
      <p:sp>
        <p:nvSpPr>
          <p:cNvPr id="40" name="角丸四角形 202">
            <a:extLst>
              <a:ext uri="{FF2B5EF4-FFF2-40B4-BE49-F238E27FC236}">
                <a16:creationId xmlns:a16="http://schemas.microsoft.com/office/drawing/2014/main" id="{185FC4B5-E9A1-462D-A675-F2A478F13C41}"/>
              </a:ext>
            </a:extLst>
          </p:cNvPr>
          <p:cNvSpPr/>
          <p:nvPr/>
        </p:nvSpPr>
        <p:spPr>
          <a:xfrm>
            <a:off x="1451113" y="212242"/>
            <a:ext cx="6241774" cy="470395"/>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600" b="0" i="0" u="none" strike="noStrike" kern="1200" cap="none" spc="0" normalizeH="0" baseline="0" noProof="0" dirty="0">
                <a:ln>
                  <a:noFill/>
                </a:ln>
                <a:solidFill>
                  <a:prstClr val="black"/>
                </a:solidFill>
                <a:effectLst/>
                <a:uLnTx/>
                <a:uFillTx/>
                <a:latin typeface="Arial"/>
                <a:ea typeface="ＭＳ ゴシック" pitchFamily="49" charset="-128"/>
                <a:cs typeface="+mn-cs"/>
              </a:rPr>
              <a:t>Challenges</a:t>
            </a:r>
            <a:endParaRPr kumimoji="1" lang="ja-JP" altLang="ja-JP" sz="2600" b="0" i="0" u="none" strike="noStrike" kern="1200" cap="none" spc="0" normalizeH="0" baseline="0" noProof="0" dirty="0">
              <a:ln>
                <a:noFill/>
              </a:ln>
              <a:solidFill>
                <a:prstClr val="black"/>
              </a:solidFill>
              <a:effectLst/>
              <a:uLnTx/>
              <a:uFillTx/>
              <a:latin typeface="Arial"/>
              <a:ea typeface="ＭＳ ゴシック" pitchFamily="49" charset="-128"/>
              <a:cs typeface="+mn-cs"/>
            </a:endParaRPr>
          </a:p>
        </p:txBody>
      </p:sp>
      <p:pic>
        <p:nvPicPr>
          <p:cNvPr id="23" name="Picture 2" descr="D:\Users\A12Z4194\AppData\Local\Microsoft\Windows\Temporary Internet Files\Content.Outlook\Z1LSWXAJ\丸 (2).png">
            <a:extLst>
              <a:ext uri="{FF2B5EF4-FFF2-40B4-BE49-F238E27FC236}">
                <a16:creationId xmlns:a16="http://schemas.microsoft.com/office/drawing/2014/main" id="{C032D54D-03B8-4988-B313-CD76116F8576}"/>
              </a:ext>
            </a:extLst>
          </p:cNvPr>
          <p:cNvPicPr>
            <a:picLocks noChangeAspect="1" noChangeArrowheads="1"/>
          </p:cNvPicPr>
          <p:nvPr/>
        </p:nvPicPr>
        <p:blipFill>
          <a:blip r:embed="rId3"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80771" y="85972"/>
            <a:ext cx="638657" cy="638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object 6">
            <a:extLst>
              <a:ext uri="{FF2B5EF4-FFF2-40B4-BE49-F238E27FC236}">
                <a16:creationId xmlns:a16="http://schemas.microsoft.com/office/drawing/2014/main" id="{58084C59-2C55-4629-AACF-76241D57BA35}"/>
              </a:ext>
            </a:extLst>
          </p:cNvPr>
          <p:cNvPicPr/>
          <p:nvPr/>
        </p:nvPicPr>
        <p:blipFill>
          <a:blip r:embed="rId4" cstate="print"/>
          <a:stretch>
            <a:fillRect/>
          </a:stretch>
        </p:blipFill>
        <p:spPr>
          <a:xfrm>
            <a:off x="4106164" y="6659879"/>
            <a:ext cx="914908" cy="91439"/>
          </a:xfrm>
          <a:prstGeom prst="rect">
            <a:avLst/>
          </a:prstGeom>
        </p:spPr>
      </p:pic>
      <p:pic>
        <p:nvPicPr>
          <p:cNvPr id="2" name="図 1">
            <a:extLst>
              <a:ext uri="{FF2B5EF4-FFF2-40B4-BE49-F238E27FC236}">
                <a16:creationId xmlns:a16="http://schemas.microsoft.com/office/drawing/2014/main" id="{B6BF98D1-8735-48D6-B697-6BBF818D3118}"/>
              </a:ext>
            </a:extLst>
          </p:cNvPr>
          <p:cNvPicPr>
            <a:picLocks noChangeAspect="1"/>
          </p:cNvPicPr>
          <p:nvPr/>
        </p:nvPicPr>
        <p:blipFill>
          <a:blip r:embed="rId5"/>
          <a:stretch>
            <a:fillRect/>
          </a:stretch>
        </p:blipFill>
        <p:spPr>
          <a:xfrm>
            <a:off x="527124" y="3820530"/>
            <a:ext cx="3768140" cy="2327759"/>
          </a:xfrm>
          <a:prstGeom prst="rect">
            <a:avLst/>
          </a:prstGeom>
          <a:ln>
            <a:noFill/>
          </a:ln>
          <a:effectLst>
            <a:softEdge rad="112500"/>
          </a:effectLst>
        </p:spPr>
      </p:pic>
      <p:pic>
        <p:nvPicPr>
          <p:cNvPr id="13" name="コンテンツ プレースホルダー 3">
            <a:extLst>
              <a:ext uri="{FF2B5EF4-FFF2-40B4-BE49-F238E27FC236}">
                <a16:creationId xmlns:a16="http://schemas.microsoft.com/office/drawing/2014/main" id="{2945A8E0-E6EB-462D-ACDE-D146C2B5AF4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090" t="3557" r="24818"/>
          <a:stretch/>
        </p:blipFill>
        <p:spPr>
          <a:xfrm rot="16200000">
            <a:off x="1020837" y="550111"/>
            <a:ext cx="2680789" cy="3668215"/>
          </a:xfrm>
          <a:prstGeom prst="rect">
            <a:avLst/>
          </a:prstGeom>
          <a:effectLst>
            <a:softEdge rad="63500"/>
          </a:effectLst>
        </p:spPr>
      </p:pic>
      <p:sp>
        <p:nvSpPr>
          <p:cNvPr id="6" name="テキスト ボックス 5">
            <a:extLst>
              <a:ext uri="{FF2B5EF4-FFF2-40B4-BE49-F238E27FC236}">
                <a16:creationId xmlns:a16="http://schemas.microsoft.com/office/drawing/2014/main" id="{F7F15188-981B-4FBA-8D4B-BF7458D2F907}"/>
              </a:ext>
            </a:extLst>
          </p:cNvPr>
          <p:cNvSpPr txBox="1"/>
          <p:nvPr/>
        </p:nvSpPr>
        <p:spPr>
          <a:xfrm>
            <a:off x="4195338" y="1065535"/>
            <a:ext cx="4855491" cy="304698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sng" strike="noStrike" kern="1200" cap="none" spc="0" normalizeH="0" baseline="0" noProof="0" dirty="0">
                <a:ln>
                  <a:noFill/>
                </a:ln>
                <a:solidFill>
                  <a:prstClr val="black"/>
                </a:solidFill>
                <a:effectLst/>
                <a:uLnTx/>
                <a:uFillTx/>
                <a:latin typeface="Arial"/>
                <a:ea typeface="ＭＳ ゴシック"/>
                <a:cs typeface="+mn-cs"/>
              </a:rPr>
              <a:t>Three Major Challenges and Differences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1" i="0" u="sng" strike="noStrike" kern="1200" cap="none" spc="0" normalizeH="0" baseline="0" noProof="0" dirty="0">
              <a:ln>
                <a:noFill/>
              </a:ln>
              <a:solidFill>
                <a:prstClr val="black"/>
              </a:solidFill>
              <a:effectLst/>
              <a:uLnTx/>
              <a:uFillTx/>
              <a:latin typeface="Arial"/>
              <a:ea typeface="ＭＳ 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a:ea typeface="ＭＳ ゴシック"/>
                <a:cs typeface="+mn-cs"/>
              </a:rPr>
              <a:t> 1. Licenses and Languages </a:t>
            </a:r>
            <a:r>
              <a:rPr kumimoji="1" lang="ja-JP" altLang="en-US" sz="1800" b="0" i="0" u="none" strike="noStrike" kern="1200" cap="none" spc="0" normalizeH="0" baseline="0" noProof="0" dirty="0">
                <a:ln>
                  <a:noFill/>
                </a:ln>
                <a:solidFill>
                  <a:prstClr val="black"/>
                </a:solidFill>
                <a:effectLst/>
                <a:uLnTx/>
                <a:uFillTx/>
                <a:latin typeface="Arial"/>
                <a:ea typeface="ＭＳ ゴシック"/>
                <a:cs typeface="+mn-cs"/>
              </a:rPr>
              <a:t>　  </a:t>
            </a:r>
            <a:endParaRPr kumimoji="1" lang="en-US" altLang="ja-JP" sz="1800" b="0" i="0" u="none" strike="noStrike" kern="1200" cap="none" spc="0" normalizeH="0" baseline="0" noProof="0" dirty="0">
              <a:ln>
                <a:noFill/>
              </a:ln>
              <a:solidFill>
                <a:prstClr val="black"/>
              </a:solidFill>
              <a:effectLst/>
              <a:uLnTx/>
              <a:uFillTx/>
              <a:latin typeface="Arial"/>
              <a:ea typeface="ＭＳ 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a:ea typeface="ＭＳ ゴシック"/>
                <a:cs typeface="+mn-cs"/>
              </a:rPr>
              <a:t>    </a:t>
            </a:r>
            <a:r>
              <a:rPr kumimoji="1" lang="ja-JP" altLang="en-US" sz="1800" b="0" i="0" u="none" strike="noStrike" kern="1200" cap="none" spc="0" normalizeH="0" baseline="0" noProof="0" dirty="0">
                <a:ln>
                  <a:noFill/>
                </a:ln>
                <a:solidFill>
                  <a:prstClr val="black"/>
                </a:solidFill>
                <a:effectLst/>
                <a:uLnTx/>
                <a:uFillTx/>
                <a:latin typeface="Arial"/>
                <a:ea typeface="ＭＳ ゴシック"/>
                <a:cs typeface="+mn-cs"/>
              </a:rPr>
              <a:t>⇒</a:t>
            </a:r>
            <a:r>
              <a:rPr kumimoji="1" lang="en-US" altLang="ja-JP" sz="1800" b="0" i="0" u="none" strike="noStrike" kern="1200" cap="none" spc="0" normalizeH="0" baseline="0" noProof="0" dirty="0">
                <a:ln>
                  <a:noFill/>
                </a:ln>
                <a:solidFill>
                  <a:prstClr val="black"/>
                </a:solidFill>
                <a:effectLst/>
                <a:uLnTx/>
                <a:uFillTx/>
                <a:latin typeface="Arial"/>
                <a:ea typeface="ＭＳ ゴシック"/>
                <a:cs typeface="+mn-cs"/>
              </a:rPr>
              <a:t>Acknowledge, Clarify and Reform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a:ea typeface="ＭＳ ゴシック"/>
                <a:cs typeface="+mn-cs"/>
              </a:rPr>
              <a:t>       Regulations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Arial"/>
              <a:ea typeface="ＭＳ 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a:ea typeface="ＭＳ ゴシック"/>
                <a:cs typeface="+mn-cs"/>
              </a:rPr>
              <a:t> 2.</a:t>
            </a:r>
            <a:r>
              <a:rPr kumimoji="1" lang="ja-JP" altLang="en-US" sz="1800" b="0" i="0" u="none" strike="noStrike" kern="1200" cap="none" spc="0" normalizeH="0" baseline="0" noProof="0" dirty="0">
                <a:ln>
                  <a:noFill/>
                </a:ln>
                <a:solidFill>
                  <a:prstClr val="black"/>
                </a:solidFill>
                <a:effectLst/>
                <a:uLnTx/>
                <a:uFillTx/>
                <a:latin typeface="Arial"/>
                <a:ea typeface="ＭＳ ゴシック"/>
                <a:cs typeface="+mn-cs"/>
              </a:rPr>
              <a:t> </a:t>
            </a:r>
            <a:r>
              <a:rPr kumimoji="1" lang="en-US" altLang="ja-JP" sz="1800" b="0" i="0" u="none" strike="noStrike" kern="1200" cap="none" spc="0" normalizeH="0" baseline="0" noProof="0" dirty="0">
                <a:ln>
                  <a:noFill/>
                </a:ln>
                <a:solidFill>
                  <a:prstClr val="black"/>
                </a:solidFill>
                <a:effectLst/>
                <a:uLnTx/>
                <a:uFillTx/>
                <a:latin typeface="Arial"/>
                <a:ea typeface="ＭＳ ゴシック"/>
                <a:cs typeface="+mn-cs"/>
              </a:rPr>
              <a:t>Medical Techniques and Capabilities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a:ea typeface="ＭＳ ゴシック"/>
                <a:cs typeface="+mn-cs"/>
              </a:rPr>
              <a:t>　 ⇒ＳＯＰ</a:t>
            </a:r>
            <a:r>
              <a:rPr kumimoji="1" lang="en-US" altLang="ja-JP" sz="1800" b="0" i="0" u="none" strike="noStrike" kern="1200" cap="none" spc="0" normalizeH="0" baseline="0" noProof="0" dirty="0">
                <a:ln>
                  <a:noFill/>
                </a:ln>
                <a:solidFill>
                  <a:prstClr val="black"/>
                </a:solidFill>
                <a:effectLst/>
                <a:uLnTx/>
                <a:uFillTx/>
                <a:latin typeface="Arial"/>
                <a:ea typeface="ＭＳ ゴシック"/>
                <a:cs typeface="+mn-cs"/>
              </a:rPr>
              <a:t>s, Joint Medical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Arial"/>
              <a:ea typeface="ＭＳ 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a:ea typeface="ＭＳ ゴシック"/>
                <a:cs typeface="+mn-cs"/>
              </a:rPr>
              <a:t> 3.</a:t>
            </a:r>
            <a:r>
              <a:rPr kumimoji="1" lang="ja-JP" altLang="en-US" sz="1800" b="0" i="0" u="none" strike="noStrike" kern="1200" cap="none" spc="0" normalizeH="0" baseline="0" noProof="0" dirty="0">
                <a:ln>
                  <a:noFill/>
                </a:ln>
                <a:solidFill>
                  <a:prstClr val="black"/>
                </a:solidFill>
                <a:effectLst/>
                <a:uLnTx/>
                <a:uFillTx/>
                <a:latin typeface="Arial"/>
                <a:ea typeface="ＭＳ ゴシック"/>
                <a:cs typeface="+mn-cs"/>
              </a:rPr>
              <a:t> </a:t>
            </a:r>
            <a:r>
              <a:rPr kumimoji="1" lang="en-US" altLang="ja-JP" sz="1800" b="0" i="0" u="none" strike="noStrike" kern="1200" cap="none" spc="0" normalizeH="0" baseline="0" noProof="0" dirty="0">
                <a:ln>
                  <a:noFill/>
                </a:ln>
                <a:solidFill>
                  <a:prstClr val="black"/>
                </a:solidFill>
                <a:effectLst/>
                <a:uLnTx/>
                <a:uFillTx/>
                <a:latin typeface="Arial"/>
                <a:ea typeface="ＭＳ ゴシック"/>
                <a:cs typeface="+mn-cs"/>
              </a:rPr>
              <a:t>Pharmaceuticals and Medical equipment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a:ea typeface="ＭＳ ゴシック"/>
                <a:cs typeface="+mn-cs"/>
              </a:rPr>
              <a:t>     ⇒</a:t>
            </a:r>
            <a:r>
              <a:rPr kumimoji="1" lang="en-US" altLang="ja-JP" sz="1800" b="0" i="0" u="none" strike="noStrike" kern="1200" cap="none" spc="0" normalizeH="0" baseline="0" noProof="0" dirty="0">
                <a:ln>
                  <a:noFill/>
                </a:ln>
                <a:solidFill>
                  <a:prstClr val="black"/>
                </a:solidFill>
                <a:effectLst/>
                <a:uLnTx/>
                <a:uFillTx/>
                <a:latin typeface="Arial"/>
                <a:ea typeface="ＭＳ ゴシック"/>
                <a:cs typeface="+mn-cs"/>
              </a:rPr>
              <a:t>Recognition, Joint Medical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 b="0" i="0" u="none" strike="noStrike" kern="1200" cap="none" spc="0" normalizeH="0" baseline="0" noProof="0" dirty="0">
              <a:ln>
                <a:noFill/>
              </a:ln>
              <a:solidFill>
                <a:prstClr val="black"/>
              </a:solidFill>
              <a:effectLst/>
              <a:uLnTx/>
              <a:uFillTx/>
              <a:latin typeface="Arial"/>
              <a:ea typeface="ＭＳ ゴシック"/>
              <a:cs typeface="+mn-cs"/>
            </a:endParaRPr>
          </a:p>
        </p:txBody>
      </p:sp>
      <p:pic>
        <p:nvPicPr>
          <p:cNvPr id="15" name="コンテンツ プレースホルダー 4" descr="屋内, テーブル, 座る, カウンター が含まれている画像&#10;&#10;自動的に生成された説明">
            <a:extLst>
              <a:ext uri="{FF2B5EF4-FFF2-40B4-BE49-F238E27FC236}">
                <a16:creationId xmlns:a16="http://schemas.microsoft.com/office/drawing/2014/main" id="{22C4148B-A1B2-4C20-85F6-56E78C086F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3029" y="5627965"/>
            <a:ext cx="976038" cy="1050041"/>
          </a:xfrm>
          <a:prstGeom prst="rect">
            <a:avLst/>
          </a:prstGeom>
        </p:spPr>
      </p:pic>
      <p:sp>
        <p:nvSpPr>
          <p:cNvPr id="3" name="テキスト ボックス 5">
            <a:extLst>
              <a:ext uri="{FF2B5EF4-FFF2-40B4-BE49-F238E27FC236}">
                <a16:creationId xmlns:a16="http://schemas.microsoft.com/office/drawing/2014/main" id="{F45F51FC-471A-EF76-03C8-A383A395DA7D}"/>
              </a:ext>
            </a:extLst>
          </p:cNvPr>
          <p:cNvSpPr txBox="1"/>
          <p:nvPr/>
        </p:nvSpPr>
        <p:spPr>
          <a:xfrm>
            <a:off x="4317776" y="4508819"/>
            <a:ext cx="4610611" cy="1208729"/>
          </a:xfrm>
          <a:prstGeom prst="rect">
            <a:avLst/>
          </a:prstGeom>
          <a:solidFill>
            <a:schemeClr val="bg1"/>
          </a:solidFill>
          <a:ln w="38100">
            <a:solidFill>
              <a:schemeClr val="accent6">
                <a:lumMod val="40000"/>
                <a:lumOff val="60000"/>
              </a:schemeClr>
            </a:solidFill>
          </a:ln>
        </p:spPr>
        <p:txBody>
          <a:bodyPr wrap="square" rtlCol="0" anchor="ctr">
            <a:spAutoFit/>
          </a:bodyPr>
          <a:lstStyle/>
          <a:p>
            <a:pPr marL="0" marR="0" lvl="0" indent="0" algn="ctr" defTabSz="914400" rtl="0" eaLnBrk="1" fontAlgn="auto" latinLnBrk="0" hangingPunct="1">
              <a:lnSpc>
                <a:spcPts val="3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a:ea typeface="ＭＳ ゴシック"/>
                <a:cs typeface="+mn-cs"/>
              </a:rPr>
              <a:t>Regular Discussions and Medical Collaboration / Joint Training on a Bilateral or Multilateral Level </a:t>
            </a:r>
          </a:p>
        </p:txBody>
      </p:sp>
      <p:sp>
        <p:nvSpPr>
          <p:cNvPr id="7" name="テキスト ボックス 6">
            <a:extLst>
              <a:ext uri="{FF2B5EF4-FFF2-40B4-BE49-F238E27FC236}">
                <a16:creationId xmlns:a16="http://schemas.microsoft.com/office/drawing/2014/main" id="{8EA98840-F1F3-4F2C-950E-7E7914BC377B}"/>
              </a:ext>
            </a:extLst>
          </p:cNvPr>
          <p:cNvSpPr txBox="1"/>
          <p:nvPr/>
        </p:nvSpPr>
        <p:spPr>
          <a:xfrm>
            <a:off x="2081048" y="4976549"/>
            <a:ext cx="746235"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a:ea typeface="ＭＳ ゴシック"/>
                <a:cs typeface="+mn-cs"/>
              </a:rPr>
              <a:t>Japan</a:t>
            </a:r>
            <a:endParaRPr kumimoji="1" lang="ja-JP" altLang="en-US" sz="1200" b="0" i="0" u="none" strike="noStrike" kern="1200" cap="none" spc="0" normalizeH="0" baseline="0" noProof="0" dirty="0">
              <a:ln>
                <a:noFill/>
              </a:ln>
              <a:solidFill>
                <a:prstClr val="black"/>
              </a:solidFill>
              <a:effectLst/>
              <a:uLnTx/>
              <a:uFillTx/>
              <a:latin typeface="Arial"/>
              <a:ea typeface="ＭＳ ゴシック"/>
              <a:cs typeface="+mn-cs"/>
            </a:endParaRPr>
          </a:p>
        </p:txBody>
      </p:sp>
      <p:sp>
        <p:nvSpPr>
          <p:cNvPr id="14" name="テキスト ボックス 13">
            <a:extLst>
              <a:ext uri="{FF2B5EF4-FFF2-40B4-BE49-F238E27FC236}">
                <a16:creationId xmlns:a16="http://schemas.microsoft.com/office/drawing/2014/main" id="{54C370F4-C206-4E0D-B459-561B098F1CBD}"/>
              </a:ext>
            </a:extLst>
          </p:cNvPr>
          <p:cNvSpPr txBox="1"/>
          <p:nvPr/>
        </p:nvSpPr>
        <p:spPr>
          <a:xfrm>
            <a:off x="3205655" y="5473204"/>
            <a:ext cx="1089609"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a:ea typeface="ＭＳ ゴシック"/>
                <a:cs typeface="+mn-cs"/>
              </a:rPr>
              <a:t>Indonesia</a:t>
            </a:r>
            <a:endParaRPr kumimoji="1" lang="ja-JP" altLang="en-US" sz="1200" b="0" i="0" u="none" strike="noStrike" kern="1200" cap="none" spc="0" normalizeH="0" baseline="0" noProof="0" dirty="0">
              <a:ln>
                <a:noFill/>
              </a:ln>
              <a:solidFill>
                <a:prstClr val="black"/>
              </a:solidFill>
              <a:effectLst/>
              <a:uLnTx/>
              <a:uFillTx/>
              <a:latin typeface="Arial"/>
              <a:ea typeface="ＭＳ ゴシック"/>
              <a:cs typeface="+mn-cs"/>
            </a:endParaRPr>
          </a:p>
        </p:txBody>
      </p:sp>
      <p:sp>
        <p:nvSpPr>
          <p:cNvPr id="16" name="テキスト ボックス 15">
            <a:extLst>
              <a:ext uri="{FF2B5EF4-FFF2-40B4-BE49-F238E27FC236}">
                <a16:creationId xmlns:a16="http://schemas.microsoft.com/office/drawing/2014/main" id="{0AF00720-DB11-4C55-AE3F-A00EB85E8F89}"/>
              </a:ext>
            </a:extLst>
          </p:cNvPr>
          <p:cNvSpPr txBox="1"/>
          <p:nvPr/>
        </p:nvSpPr>
        <p:spPr>
          <a:xfrm>
            <a:off x="2763085" y="5854512"/>
            <a:ext cx="905025"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a:ea typeface="ＭＳ ゴシック"/>
                <a:cs typeface="+mn-cs"/>
              </a:rPr>
              <a:t>India</a:t>
            </a:r>
            <a:endParaRPr kumimoji="1" lang="ja-JP" altLang="en-US" sz="1200" b="0" i="0" u="none" strike="noStrike" kern="1200" cap="none" spc="0" normalizeH="0" baseline="0" noProof="0" dirty="0">
              <a:ln>
                <a:noFill/>
              </a:ln>
              <a:solidFill>
                <a:prstClr val="black"/>
              </a:solidFill>
              <a:effectLst/>
              <a:uLnTx/>
              <a:uFillTx/>
              <a:latin typeface="Arial"/>
              <a:ea typeface="ＭＳ ゴシック"/>
              <a:cs typeface="+mn-cs"/>
            </a:endParaRPr>
          </a:p>
        </p:txBody>
      </p:sp>
      <p:sp>
        <p:nvSpPr>
          <p:cNvPr id="17" name="テキスト ボックス 16">
            <a:extLst>
              <a:ext uri="{FF2B5EF4-FFF2-40B4-BE49-F238E27FC236}">
                <a16:creationId xmlns:a16="http://schemas.microsoft.com/office/drawing/2014/main" id="{CE7D723F-B328-4EA8-B056-DE51691BF82A}"/>
              </a:ext>
            </a:extLst>
          </p:cNvPr>
          <p:cNvSpPr txBox="1"/>
          <p:nvPr/>
        </p:nvSpPr>
        <p:spPr>
          <a:xfrm>
            <a:off x="636080" y="5473204"/>
            <a:ext cx="746235"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a:ea typeface="ＭＳ ゴシック"/>
                <a:cs typeface="+mn-cs"/>
              </a:rPr>
              <a:t>South Korea</a:t>
            </a:r>
            <a:endParaRPr kumimoji="1" lang="ja-JP" altLang="en-US" sz="1200" b="0" i="0" u="none" strike="noStrike" kern="1200" cap="none" spc="0" normalizeH="0" baseline="0" noProof="0" dirty="0">
              <a:ln>
                <a:noFill/>
              </a:ln>
              <a:solidFill>
                <a:prstClr val="black"/>
              </a:solidFill>
              <a:effectLst/>
              <a:uLnTx/>
              <a:uFillTx/>
              <a:latin typeface="Arial"/>
              <a:ea typeface="ＭＳ ゴシック"/>
              <a:cs typeface="+mn-cs"/>
            </a:endParaRPr>
          </a:p>
        </p:txBody>
      </p:sp>
      <p:sp>
        <p:nvSpPr>
          <p:cNvPr id="18" name="テキスト ボックス 17">
            <a:extLst>
              <a:ext uri="{FF2B5EF4-FFF2-40B4-BE49-F238E27FC236}">
                <a16:creationId xmlns:a16="http://schemas.microsoft.com/office/drawing/2014/main" id="{2A9D2CB1-1F70-42EB-A3A5-4DB934B2CB24}"/>
              </a:ext>
            </a:extLst>
          </p:cNvPr>
          <p:cNvSpPr txBox="1"/>
          <p:nvPr/>
        </p:nvSpPr>
        <p:spPr>
          <a:xfrm>
            <a:off x="1297671" y="5210965"/>
            <a:ext cx="930167"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a:ea typeface="ＭＳ ゴシック"/>
                <a:cs typeface="+mn-cs"/>
              </a:rPr>
              <a:t>Philippines</a:t>
            </a:r>
            <a:endParaRPr kumimoji="1" lang="ja-JP" altLang="en-US" sz="1200" b="0" i="0" u="none" strike="noStrike" kern="1200" cap="none" spc="0" normalizeH="0" baseline="0" noProof="0" dirty="0">
              <a:ln>
                <a:noFill/>
              </a:ln>
              <a:solidFill>
                <a:prstClr val="black"/>
              </a:solidFill>
              <a:effectLst/>
              <a:uLnTx/>
              <a:uFillTx/>
              <a:latin typeface="Arial"/>
              <a:ea typeface="ＭＳ ゴシック"/>
              <a:cs typeface="+mn-cs"/>
            </a:endParaRPr>
          </a:p>
        </p:txBody>
      </p:sp>
    </p:spTree>
    <p:extLst>
      <p:ext uri="{BB962C8B-B14F-4D97-AF65-F5344CB8AC3E}">
        <p14:creationId xmlns:p14="http://schemas.microsoft.com/office/powerpoint/2010/main" val="403220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319D4B5-C142-4C40-B778-E0663BAD4C67}"/>
              </a:ext>
            </a:extLst>
          </p:cNvPr>
          <p:cNvPicPr>
            <a:picLocks noChangeAspect="1"/>
          </p:cNvPicPr>
          <p:nvPr/>
        </p:nvPicPr>
        <p:blipFill rotWithShape="1">
          <a:blip r:embed="rId3">
            <a:extLst>
              <a:ext uri="{28A0092B-C50C-407E-A947-70E740481C1C}">
                <a14:useLocalDpi xmlns:a14="http://schemas.microsoft.com/office/drawing/2010/main" val="0"/>
              </a:ext>
            </a:extLst>
          </a:blip>
          <a:srcRect t="48891" b="218"/>
          <a:stretch/>
        </p:blipFill>
        <p:spPr>
          <a:xfrm>
            <a:off x="719428" y="3829050"/>
            <a:ext cx="7620000" cy="2756499"/>
          </a:xfrm>
          <a:prstGeom prst="rect">
            <a:avLst/>
          </a:prstGeom>
        </p:spPr>
      </p:pic>
      <p:sp>
        <p:nvSpPr>
          <p:cNvPr id="4" name="スライド番号プレースホルダー 3"/>
          <p:cNvSpPr>
            <a:spLocks noGrp="1"/>
          </p:cNvSpPr>
          <p:nvPr>
            <p:ph type="sldNum" sz="quarter" idx="12"/>
          </p:nvPr>
        </p:nvSpPr>
        <p:spPr>
          <a:xfrm>
            <a:off x="6921771" y="644941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E332C-C23D-484E-988F-D9F26DC8245F}" type="slidenum">
              <a:rPr kumimoji="1" lang="ja-JP" altLang="en-US" sz="1200" b="0" i="0" u="none" strike="noStrike" kern="1200" cap="none" spc="0" normalizeH="0" baseline="0" noProof="0" smtClean="0">
                <a:ln>
                  <a:noFill/>
                </a:ln>
                <a:solidFill>
                  <a:prstClr val="black">
                    <a:tint val="75000"/>
                  </a:prstClr>
                </a:solidFill>
                <a:effectLst/>
                <a:uLnTx/>
                <a:uFillTx/>
                <a:latin typeface="HGPｺﾞｼｯｸM" panose="020B0600000000000000" pitchFamily="50" charset="-128"/>
                <a:ea typeface="HGPｺﾞｼｯｸM" panose="020B06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dirty="0">
              <a:ln>
                <a:noFill/>
              </a:ln>
              <a:solidFill>
                <a:prstClr val="black">
                  <a:tint val="75000"/>
                </a:prstClr>
              </a:solidFill>
              <a:effectLst/>
              <a:uLnTx/>
              <a:uFillTx/>
              <a:latin typeface="HGPｺﾞｼｯｸM" panose="020B0600000000000000" pitchFamily="50" charset="-128"/>
              <a:ea typeface="HGPｺﾞｼｯｸM" panose="020B0600000000000000" pitchFamily="50" charset="-128"/>
              <a:cs typeface="+mn-cs"/>
            </a:endParaRPr>
          </a:p>
        </p:txBody>
      </p:sp>
      <p:pic>
        <p:nvPicPr>
          <p:cNvPr id="7" name="図 6">
            <a:extLst>
              <a:ext uri="{FF2B5EF4-FFF2-40B4-BE49-F238E27FC236}">
                <a16:creationId xmlns:a16="http://schemas.microsoft.com/office/drawing/2014/main" id="{1A285105-4CB3-4A73-82FD-3104D4EF25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8672" y="1110276"/>
            <a:ext cx="3664375" cy="2444731"/>
          </a:xfrm>
          <a:prstGeom prst="rect">
            <a:avLst/>
          </a:prstGeom>
        </p:spPr>
      </p:pic>
      <p:pic>
        <p:nvPicPr>
          <p:cNvPr id="27" name="図 26">
            <a:extLst>
              <a:ext uri="{FF2B5EF4-FFF2-40B4-BE49-F238E27FC236}">
                <a16:creationId xmlns:a16="http://schemas.microsoft.com/office/drawing/2014/main" id="{1247E73B-BCDF-4B4E-9BE9-43F584255F6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030"/>
          <a:stretch/>
        </p:blipFill>
        <p:spPr>
          <a:xfrm>
            <a:off x="719944" y="1110276"/>
            <a:ext cx="3809484" cy="2455751"/>
          </a:xfrm>
          <a:prstGeom prst="rect">
            <a:avLst/>
          </a:prstGeom>
        </p:spPr>
      </p:pic>
      <p:sp>
        <p:nvSpPr>
          <p:cNvPr id="32" name="スライド番号プレースホルダー 3">
            <a:extLst>
              <a:ext uri="{FF2B5EF4-FFF2-40B4-BE49-F238E27FC236}">
                <a16:creationId xmlns:a16="http://schemas.microsoft.com/office/drawing/2014/main" id="{C3EF60BA-909C-4FE1-A902-8689DD677308}"/>
              </a:ext>
            </a:extLst>
          </p:cNvPr>
          <p:cNvSpPr txBox="1">
            <a:spLocks/>
          </p:cNvSpPr>
          <p:nvPr/>
        </p:nvSpPr>
        <p:spPr>
          <a:xfrm>
            <a:off x="6921771" y="6449418"/>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1E332C-C23D-484E-988F-D9F26DC8245F}" type="slidenum">
              <a:rPr kumimoji="1" lang="ja-JP" altLang="en-US" sz="1200" b="0" i="0" u="none" strike="noStrike" kern="1200" cap="none" spc="0" normalizeH="0" baseline="0" noProof="0" smtClean="0">
                <a:ln>
                  <a:noFill/>
                </a:ln>
                <a:solidFill>
                  <a:prstClr val="black">
                    <a:tint val="75000"/>
                  </a:prstClr>
                </a:solidFill>
                <a:effectLst/>
                <a:uLnTx/>
                <a:uFillTx/>
                <a:latin typeface="HGPｺﾞｼｯｸM" panose="020B0600000000000000" pitchFamily="50" charset="-128"/>
                <a:ea typeface="HGPｺﾞｼｯｸM" panose="020B06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dirty="0">
              <a:ln>
                <a:noFill/>
              </a:ln>
              <a:solidFill>
                <a:prstClr val="black">
                  <a:tint val="75000"/>
                </a:prstClr>
              </a:solidFill>
              <a:effectLst/>
              <a:uLnTx/>
              <a:uFillTx/>
              <a:latin typeface="HGPｺﾞｼｯｸM" panose="020B0600000000000000" pitchFamily="50" charset="-128"/>
              <a:ea typeface="HGPｺﾞｼｯｸM" panose="020B0600000000000000" pitchFamily="50" charset="-128"/>
              <a:cs typeface="+mn-cs"/>
            </a:endParaRPr>
          </a:p>
        </p:txBody>
      </p:sp>
      <p:sp>
        <p:nvSpPr>
          <p:cNvPr id="25" name="テキスト ボックス 24">
            <a:extLst>
              <a:ext uri="{FF2B5EF4-FFF2-40B4-BE49-F238E27FC236}">
                <a16:creationId xmlns:a16="http://schemas.microsoft.com/office/drawing/2014/main" id="{AF9C3404-0217-44E6-A825-770884B92379}"/>
              </a:ext>
            </a:extLst>
          </p:cNvPr>
          <p:cNvSpPr txBox="1"/>
          <p:nvPr/>
        </p:nvSpPr>
        <p:spPr>
          <a:xfrm>
            <a:off x="3055710" y="1110276"/>
            <a:ext cx="3246392" cy="400110"/>
          </a:xfrm>
          <a:prstGeom prst="rect">
            <a:avLst/>
          </a:prstGeom>
          <a:solidFill>
            <a:schemeClr val="accent6">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a:ea typeface="ＭＳ ゴシック"/>
                <a:cs typeface="+mn-cs"/>
              </a:rPr>
              <a:t>Malaysia, 2023</a:t>
            </a:r>
            <a:endParaRPr kumimoji="1" lang="ja-JP" altLang="en-US" sz="2000" b="0" i="0" u="none" strike="noStrike" kern="1200" cap="none" spc="0" normalizeH="0" baseline="0" noProof="0" dirty="0">
              <a:ln>
                <a:noFill/>
              </a:ln>
              <a:solidFill>
                <a:prstClr val="black"/>
              </a:solidFill>
              <a:effectLst/>
              <a:uLnTx/>
              <a:uFillTx/>
              <a:latin typeface="Arial"/>
              <a:ea typeface="ＭＳ ゴシック"/>
              <a:cs typeface="+mn-cs"/>
            </a:endParaRPr>
          </a:p>
        </p:txBody>
      </p:sp>
      <p:sp>
        <p:nvSpPr>
          <p:cNvPr id="36" name="テキスト ボックス 35">
            <a:extLst>
              <a:ext uri="{FF2B5EF4-FFF2-40B4-BE49-F238E27FC236}">
                <a16:creationId xmlns:a16="http://schemas.microsoft.com/office/drawing/2014/main" id="{C236FA26-5108-4712-9F55-B4B55889BBEC}"/>
              </a:ext>
            </a:extLst>
          </p:cNvPr>
          <p:cNvSpPr txBox="1"/>
          <p:nvPr/>
        </p:nvSpPr>
        <p:spPr>
          <a:xfrm>
            <a:off x="846341" y="3965181"/>
            <a:ext cx="7434553" cy="2354491"/>
          </a:xfrm>
          <a:prstGeom prst="rect">
            <a:avLst/>
          </a:prstGeom>
          <a:gradFill flip="none" rotWithShape="1">
            <a:gsLst>
              <a:gs pos="0">
                <a:schemeClr val="accent1">
                  <a:alpha val="0"/>
                  <a:lumMod val="0"/>
                  <a:lumOff val="100000"/>
                </a:schemeClr>
              </a:gs>
              <a:gs pos="90000">
                <a:schemeClr val="accent1">
                  <a:lumMod val="45000"/>
                  <a:lumOff val="55000"/>
                </a:schemeClr>
              </a:gs>
              <a:gs pos="98000">
                <a:schemeClr val="accent1">
                  <a:lumMod val="45000"/>
                  <a:lumOff val="55000"/>
                </a:schemeClr>
              </a:gs>
              <a:gs pos="100000">
                <a:schemeClr val="accent1">
                  <a:lumMod val="30000"/>
                  <a:lumOff val="70000"/>
                </a:schemeClr>
              </a:gs>
            </a:gsLst>
            <a:lin ang="54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highlight>
                <a:srgbClr val="FFFF00"/>
              </a:highlight>
              <a:uLnTx/>
              <a:uFillTx/>
              <a:latin typeface="Arial"/>
              <a:ea typeface="ＭＳ 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000" b="0" i="0" u="none" strike="noStrike" kern="1200" cap="none" spc="0" normalizeH="0" baseline="0" noProof="0" dirty="0">
                <a:ln>
                  <a:noFill/>
                </a:ln>
                <a:solidFill>
                  <a:prstClr val="black"/>
                </a:solidFill>
                <a:effectLst/>
                <a:uLnTx/>
                <a:uFillTx/>
                <a:latin typeface="Arial"/>
                <a:ea typeface="ＭＳ ゴシック"/>
                <a:cs typeface="+mn-cs"/>
              </a:rPr>
              <a:t> IPMHE 2025 in JAPAN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200" b="0" i="0" u="none" strike="noStrike" kern="1200" cap="none" spc="0" normalizeH="0" baseline="0" noProof="0" dirty="0">
              <a:ln>
                <a:noFill/>
              </a:ln>
              <a:solidFill>
                <a:prstClr val="black"/>
              </a:solidFill>
              <a:effectLst/>
              <a:highlight>
                <a:srgbClr val="FFFF00"/>
              </a:highlight>
              <a:uLnTx/>
              <a:uFillTx/>
              <a:latin typeface="Arial"/>
              <a:ea typeface="ＭＳ 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a:ea typeface="ＭＳ ゴシック"/>
                <a:cs typeface="+mn-cs"/>
              </a:rPr>
              <a:t>  Welcome your participation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Arial"/>
              <a:ea typeface="ＭＳ 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a:ea typeface="ＭＳ ゴシック"/>
                <a:cs typeface="+mn-cs"/>
              </a:rPr>
              <a:t>  We look forward to fruitful discussions with all of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400" b="0" i="0" u="none" strike="noStrike" kern="1200" cap="none" spc="0" normalizeH="0" baseline="0" noProof="0" dirty="0">
              <a:ln>
                <a:noFill/>
              </a:ln>
              <a:solidFill>
                <a:prstClr val="black"/>
              </a:solidFill>
              <a:effectLst/>
              <a:uLnTx/>
              <a:uFillTx/>
              <a:latin typeface="Arial"/>
              <a:ea typeface="ＭＳ ゴシック"/>
              <a:cs typeface="+mn-cs"/>
            </a:endParaRPr>
          </a:p>
        </p:txBody>
      </p:sp>
      <p:sp>
        <p:nvSpPr>
          <p:cNvPr id="42" name="正方形/長方形 41">
            <a:extLst>
              <a:ext uri="{FF2B5EF4-FFF2-40B4-BE49-F238E27FC236}">
                <a16:creationId xmlns:a16="http://schemas.microsoft.com/office/drawing/2014/main" id="{C4C22A81-603C-4D5A-BC94-4E0485F213B0}"/>
              </a:ext>
            </a:extLst>
          </p:cNvPr>
          <p:cNvSpPr/>
          <p:nvPr/>
        </p:nvSpPr>
        <p:spPr>
          <a:xfrm>
            <a:off x="80771" y="87190"/>
            <a:ext cx="8970059" cy="459316"/>
          </a:xfrm>
          <a:prstGeom prst="rect">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500" b="0" i="0" u="none" strike="noStrike" kern="1200" cap="none" spc="0" normalizeH="0" baseline="0" noProof="0" dirty="0">
              <a:ln>
                <a:noFill/>
              </a:ln>
              <a:solidFill>
                <a:prstClr val="black"/>
              </a:solidFill>
              <a:effectLst/>
              <a:uLnTx/>
              <a:uFillTx/>
              <a:latin typeface="ＭＳ ゴシック"/>
              <a:ea typeface="ＭＳ ゴシック"/>
              <a:cs typeface="+mn-cs"/>
            </a:endParaRPr>
          </a:p>
        </p:txBody>
      </p:sp>
      <p:sp>
        <p:nvSpPr>
          <p:cNvPr id="43" name="角丸四角形 202">
            <a:extLst>
              <a:ext uri="{FF2B5EF4-FFF2-40B4-BE49-F238E27FC236}">
                <a16:creationId xmlns:a16="http://schemas.microsoft.com/office/drawing/2014/main" id="{BA2C4E7A-EA59-4303-8E5A-EA73B433A85D}"/>
              </a:ext>
            </a:extLst>
          </p:cNvPr>
          <p:cNvSpPr/>
          <p:nvPr/>
        </p:nvSpPr>
        <p:spPr>
          <a:xfrm>
            <a:off x="1054106" y="212242"/>
            <a:ext cx="7683493" cy="470395"/>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600" b="0" i="0" u="none" strike="noStrike" kern="1200" cap="none" spc="0" normalizeH="0" baseline="0" noProof="0" dirty="0">
                <a:ln>
                  <a:noFill/>
                </a:ln>
                <a:solidFill>
                  <a:prstClr val="black"/>
                </a:solidFill>
                <a:effectLst/>
                <a:uLnTx/>
                <a:uFillTx/>
                <a:latin typeface="Arial"/>
                <a:ea typeface="ＭＳ ゴシック" pitchFamily="49" charset="-128"/>
                <a:cs typeface="+mn-cs"/>
              </a:rPr>
              <a:t>IPMHE</a:t>
            </a:r>
            <a:r>
              <a:rPr kumimoji="1" lang="ja-JP" altLang="en-US" sz="2600" b="0" i="0" u="none" strike="noStrike" kern="1200" cap="none" spc="0" normalizeH="0" baseline="0" noProof="0" dirty="0">
                <a:ln>
                  <a:noFill/>
                </a:ln>
                <a:solidFill>
                  <a:prstClr val="black"/>
                </a:solidFill>
                <a:effectLst/>
                <a:uLnTx/>
                <a:uFillTx/>
                <a:latin typeface="Arial"/>
                <a:ea typeface="ＭＳ ゴシック" pitchFamily="49" charset="-128"/>
                <a:cs typeface="+mn-cs"/>
              </a:rPr>
              <a:t>（</a:t>
            </a:r>
            <a:r>
              <a:rPr kumimoji="1" lang="en-US" altLang="ja-JP" sz="2600" b="0" i="0" u="none" strike="noStrike" kern="1200" cap="none" spc="0" normalizeH="0" baseline="0" noProof="0" dirty="0">
                <a:ln>
                  <a:noFill/>
                </a:ln>
                <a:solidFill>
                  <a:prstClr val="black"/>
                </a:solidFill>
                <a:effectLst/>
                <a:uLnTx/>
                <a:uFillTx/>
                <a:latin typeface="Arial"/>
                <a:ea typeface="ＭＳ ゴシック" pitchFamily="49" charset="-128"/>
                <a:cs typeface="+mn-cs"/>
              </a:rPr>
              <a:t>Indo-Pacific Military Health Exchange</a:t>
            </a:r>
            <a:r>
              <a:rPr kumimoji="1" lang="ja-JP" altLang="en-US" sz="2600" b="0" i="0" u="none" strike="noStrike" kern="1200" cap="none" spc="0" normalizeH="0" baseline="0" noProof="0" dirty="0">
                <a:ln>
                  <a:noFill/>
                </a:ln>
                <a:solidFill>
                  <a:prstClr val="black"/>
                </a:solidFill>
                <a:effectLst/>
                <a:uLnTx/>
                <a:uFillTx/>
                <a:latin typeface="Arial"/>
                <a:ea typeface="ＭＳ ゴシック" pitchFamily="49" charset="-128"/>
                <a:cs typeface="+mn-cs"/>
              </a:rPr>
              <a:t>）</a:t>
            </a:r>
          </a:p>
        </p:txBody>
      </p:sp>
      <p:pic>
        <p:nvPicPr>
          <p:cNvPr id="44" name="Picture 2" descr="D:\Users\A12Z4194\AppData\Local\Microsoft\Windows\Temporary Internet Files\Content.Outlook\Z1LSWXAJ\丸 (2).png">
            <a:extLst>
              <a:ext uri="{FF2B5EF4-FFF2-40B4-BE49-F238E27FC236}">
                <a16:creationId xmlns:a16="http://schemas.microsoft.com/office/drawing/2014/main" id="{13FA6774-C87F-4ED1-9A7D-DC454F140EAA}"/>
              </a:ext>
            </a:extLst>
          </p:cNvPr>
          <p:cNvPicPr>
            <a:picLocks noChangeAspect="1" noChangeArrowheads="1"/>
          </p:cNvPicPr>
          <p:nvPr/>
        </p:nvPicPr>
        <p:blipFill>
          <a:blip r:embed="rId6"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80771" y="85972"/>
            <a:ext cx="638657" cy="638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object 6">
            <a:extLst>
              <a:ext uri="{FF2B5EF4-FFF2-40B4-BE49-F238E27FC236}">
                <a16:creationId xmlns:a16="http://schemas.microsoft.com/office/drawing/2014/main" id="{F4088339-72F3-4207-A1E6-EBC39708FA18}"/>
              </a:ext>
            </a:extLst>
          </p:cNvPr>
          <p:cNvPicPr/>
          <p:nvPr/>
        </p:nvPicPr>
        <p:blipFill>
          <a:blip r:embed="rId7" cstate="print"/>
          <a:stretch>
            <a:fillRect/>
          </a:stretch>
        </p:blipFill>
        <p:spPr>
          <a:xfrm>
            <a:off x="4106164" y="6659879"/>
            <a:ext cx="914908" cy="91439"/>
          </a:xfrm>
          <a:prstGeom prst="rect">
            <a:avLst/>
          </a:prstGeom>
        </p:spPr>
      </p:pic>
    </p:spTree>
    <p:extLst>
      <p:ext uri="{BB962C8B-B14F-4D97-AF65-F5344CB8AC3E}">
        <p14:creationId xmlns:p14="http://schemas.microsoft.com/office/powerpoint/2010/main" val="1757546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8100" y="41148"/>
            <a:ext cx="8752840" cy="1381125"/>
            <a:chOff x="38100" y="41148"/>
            <a:chExt cx="8752840" cy="1381125"/>
          </a:xfrm>
        </p:grpSpPr>
        <p:pic>
          <p:nvPicPr>
            <p:cNvPr id="3" name="object 3"/>
            <p:cNvPicPr/>
            <p:nvPr/>
          </p:nvPicPr>
          <p:blipFill>
            <a:blip r:embed="rId2" cstate="print"/>
            <a:stretch>
              <a:fillRect/>
            </a:stretch>
          </p:blipFill>
          <p:spPr>
            <a:xfrm>
              <a:off x="633983" y="1053084"/>
              <a:ext cx="8156448" cy="124967"/>
            </a:xfrm>
            <a:prstGeom prst="rect">
              <a:avLst/>
            </a:prstGeom>
          </p:spPr>
        </p:pic>
        <p:pic>
          <p:nvPicPr>
            <p:cNvPr id="4" name="object 4"/>
            <p:cNvPicPr/>
            <p:nvPr/>
          </p:nvPicPr>
          <p:blipFill>
            <a:blip r:embed="rId3" cstate="print"/>
            <a:stretch>
              <a:fillRect/>
            </a:stretch>
          </p:blipFill>
          <p:spPr>
            <a:xfrm>
              <a:off x="38100" y="41148"/>
              <a:ext cx="1328928" cy="1357884"/>
            </a:xfrm>
            <a:prstGeom prst="rect">
              <a:avLst/>
            </a:prstGeom>
          </p:spPr>
        </p:pic>
        <p:pic>
          <p:nvPicPr>
            <p:cNvPr id="5" name="object 5"/>
            <p:cNvPicPr/>
            <p:nvPr/>
          </p:nvPicPr>
          <p:blipFill>
            <a:blip r:embed="rId2" cstate="print"/>
            <a:stretch>
              <a:fillRect/>
            </a:stretch>
          </p:blipFill>
          <p:spPr>
            <a:xfrm>
              <a:off x="633983" y="1053084"/>
              <a:ext cx="8156448" cy="124967"/>
            </a:xfrm>
            <a:prstGeom prst="rect">
              <a:avLst/>
            </a:prstGeom>
          </p:spPr>
        </p:pic>
        <p:pic>
          <p:nvPicPr>
            <p:cNvPr id="6" name="object 6"/>
            <p:cNvPicPr/>
            <p:nvPr/>
          </p:nvPicPr>
          <p:blipFill>
            <a:blip r:embed="rId4" cstate="print"/>
            <a:stretch>
              <a:fillRect/>
            </a:stretch>
          </p:blipFill>
          <p:spPr>
            <a:xfrm>
              <a:off x="38100" y="41148"/>
              <a:ext cx="1367028" cy="1380743"/>
            </a:xfrm>
            <a:prstGeom prst="rect">
              <a:avLst/>
            </a:prstGeom>
          </p:spPr>
        </p:pic>
      </p:grpSp>
      <p:sp>
        <p:nvSpPr>
          <p:cNvPr id="7" name="object 7"/>
          <p:cNvSpPr txBox="1"/>
          <p:nvPr/>
        </p:nvSpPr>
        <p:spPr>
          <a:xfrm>
            <a:off x="8792336" y="6581038"/>
            <a:ext cx="114935" cy="240029"/>
          </a:xfrm>
          <a:prstGeom prst="rect">
            <a:avLst/>
          </a:prstGeom>
        </p:spPr>
        <p:txBody>
          <a:bodyPr vert="horz" wrap="square" lIns="0" tIns="13335" rIns="0" bIns="0" rtlCol="0">
            <a:spAutoFit/>
          </a:bodyPr>
          <a:lstStyle/>
          <a:p>
            <a:pPr marL="12700">
              <a:lnSpc>
                <a:spcPct val="100000"/>
              </a:lnSpc>
              <a:spcBef>
                <a:spcPts val="105"/>
              </a:spcBef>
            </a:pPr>
            <a:r>
              <a:rPr sz="1400" b="1" i="1" dirty="0">
                <a:latin typeface="Times New Roman"/>
                <a:cs typeface="Times New Roman"/>
              </a:rPr>
              <a:t>2</a:t>
            </a:r>
            <a:endParaRPr sz="1400">
              <a:latin typeface="Times New Roman"/>
              <a:cs typeface="Times New Roman"/>
            </a:endParaRPr>
          </a:p>
        </p:txBody>
      </p:sp>
      <p:sp>
        <p:nvSpPr>
          <p:cNvPr id="8" name="object 8"/>
          <p:cNvSpPr txBox="1"/>
          <p:nvPr/>
        </p:nvSpPr>
        <p:spPr>
          <a:xfrm>
            <a:off x="1193698" y="1182370"/>
            <a:ext cx="2073275" cy="162560"/>
          </a:xfrm>
          <a:prstGeom prst="rect">
            <a:avLst/>
          </a:prstGeom>
        </p:spPr>
        <p:txBody>
          <a:bodyPr vert="horz" wrap="square" lIns="0" tIns="12700" rIns="0" bIns="0" rtlCol="0">
            <a:spAutoFit/>
          </a:bodyPr>
          <a:lstStyle/>
          <a:p>
            <a:pPr marL="12700">
              <a:lnSpc>
                <a:spcPct val="100000"/>
              </a:lnSpc>
              <a:spcBef>
                <a:spcPts val="100"/>
              </a:spcBef>
            </a:pPr>
            <a:r>
              <a:rPr sz="900" b="1" dirty="0">
                <a:latin typeface="Arial Narrow"/>
                <a:cs typeface="Arial Narrow"/>
              </a:rPr>
              <a:t>ENSURING</a:t>
            </a:r>
            <a:r>
              <a:rPr sz="900" b="1" spc="15" dirty="0">
                <a:latin typeface="Arial Narrow"/>
                <a:cs typeface="Arial Narrow"/>
              </a:rPr>
              <a:t> </a:t>
            </a:r>
            <a:r>
              <a:rPr sz="900" b="1" dirty="0">
                <a:latin typeface="Arial Narrow"/>
                <a:cs typeface="Arial Narrow"/>
              </a:rPr>
              <a:t>A</a:t>
            </a:r>
            <a:r>
              <a:rPr sz="900" b="1" spc="-10" dirty="0">
                <a:latin typeface="Arial Narrow"/>
                <a:cs typeface="Arial Narrow"/>
              </a:rPr>
              <a:t> </a:t>
            </a:r>
            <a:r>
              <a:rPr sz="900" b="1" dirty="0">
                <a:latin typeface="Arial Narrow"/>
                <a:cs typeface="Arial Narrow"/>
              </a:rPr>
              <a:t>FREE</a:t>
            </a:r>
            <a:r>
              <a:rPr sz="900" b="1" spc="-20" dirty="0">
                <a:latin typeface="Arial Narrow"/>
                <a:cs typeface="Arial Narrow"/>
              </a:rPr>
              <a:t> </a:t>
            </a:r>
            <a:r>
              <a:rPr sz="900" b="1" dirty="0">
                <a:latin typeface="Arial Narrow"/>
                <a:cs typeface="Arial Narrow"/>
              </a:rPr>
              <a:t>AND</a:t>
            </a:r>
            <a:r>
              <a:rPr sz="900" b="1" spc="10" dirty="0">
                <a:latin typeface="Arial Narrow"/>
                <a:cs typeface="Arial Narrow"/>
              </a:rPr>
              <a:t> </a:t>
            </a:r>
            <a:r>
              <a:rPr sz="900" b="1" dirty="0">
                <a:latin typeface="Arial Narrow"/>
                <a:cs typeface="Arial Narrow"/>
              </a:rPr>
              <a:t>OPEN</a:t>
            </a:r>
            <a:r>
              <a:rPr sz="900" b="1" spc="-5" dirty="0">
                <a:latin typeface="Arial Narrow"/>
                <a:cs typeface="Arial Narrow"/>
              </a:rPr>
              <a:t> </a:t>
            </a:r>
            <a:r>
              <a:rPr sz="900" b="1" spc="-10" dirty="0">
                <a:latin typeface="Arial Narrow"/>
                <a:cs typeface="Arial Narrow"/>
              </a:rPr>
              <a:t>INDO-PACIFIC</a:t>
            </a:r>
            <a:endParaRPr sz="900">
              <a:latin typeface="Arial Narrow"/>
              <a:cs typeface="Arial Narrow"/>
            </a:endParaRPr>
          </a:p>
        </p:txBody>
      </p:sp>
      <p:sp>
        <p:nvSpPr>
          <p:cNvPr id="15" name="object 15"/>
          <p:cNvSpPr txBox="1"/>
          <p:nvPr/>
        </p:nvSpPr>
        <p:spPr>
          <a:xfrm>
            <a:off x="432003" y="1610613"/>
            <a:ext cx="7797800" cy="4357370"/>
          </a:xfrm>
          <a:prstGeom prst="rect">
            <a:avLst/>
          </a:prstGeom>
        </p:spPr>
        <p:txBody>
          <a:bodyPr vert="horz" wrap="square" lIns="0" tIns="12065" rIns="0" bIns="0" rtlCol="0">
            <a:spAutoFit/>
          </a:bodyPr>
          <a:lstStyle/>
          <a:p>
            <a:pPr marL="271145" indent="-258445">
              <a:lnSpc>
                <a:spcPct val="100000"/>
              </a:lnSpc>
              <a:spcBef>
                <a:spcPts val="95"/>
              </a:spcBef>
              <a:buFont typeface="Wingdings"/>
              <a:buChar char=""/>
              <a:tabLst>
                <a:tab pos="271145" algn="l"/>
              </a:tabLst>
            </a:pPr>
            <a:r>
              <a:rPr sz="1900" b="1" dirty="0">
                <a:latin typeface="Arial"/>
                <a:cs typeface="Arial"/>
              </a:rPr>
              <a:t>Provide</a:t>
            </a:r>
            <a:r>
              <a:rPr sz="1900" b="1" spc="-5" dirty="0">
                <a:latin typeface="Arial"/>
                <a:cs typeface="Arial"/>
              </a:rPr>
              <a:t> </a:t>
            </a:r>
            <a:r>
              <a:rPr sz="1900" b="1" dirty="0">
                <a:latin typeface="Arial"/>
                <a:cs typeface="Arial"/>
              </a:rPr>
              <a:t>an</a:t>
            </a:r>
            <a:r>
              <a:rPr sz="1900" b="1" spc="-55" dirty="0">
                <a:latin typeface="Arial"/>
                <a:cs typeface="Arial"/>
              </a:rPr>
              <a:t> </a:t>
            </a:r>
            <a:r>
              <a:rPr sz="1900" b="1" dirty="0">
                <a:latin typeface="Arial"/>
                <a:cs typeface="Arial"/>
              </a:rPr>
              <a:t>Overview of</a:t>
            </a:r>
            <a:r>
              <a:rPr sz="1900" b="1" spc="-45" dirty="0">
                <a:latin typeface="Arial"/>
                <a:cs typeface="Arial"/>
              </a:rPr>
              <a:t> </a:t>
            </a:r>
            <a:r>
              <a:rPr sz="1900" b="1" dirty="0">
                <a:latin typeface="Arial"/>
                <a:cs typeface="Arial"/>
              </a:rPr>
              <a:t>the</a:t>
            </a:r>
            <a:r>
              <a:rPr sz="1900" b="1" spc="-60" dirty="0">
                <a:latin typeface="Arial"/>
                <a:cs typeface="Arial"/>
              </a:rPr>
              <a:t> </a:t>
            </a:r>
            <a:r>
              <a:rPr sz="1900" b="1" spc="-10" dirty="0">
                <a:latin typeface="Arial"/>
                <a:cs typeface="Arial"/>
              </a:rPr>
              <a:t>Indo-</a:t>
            </a:r>
            <a:r>
              <a:rPr sz="1900" b="1" dirty="0">
                <a:latin typeface="Arial"/>
                <a:cs typeface="Arial"/>
              </a:rPr>
              <a:t>Pacific</a:t>
            </a:r>
            <a:r>
              <a:rPr sz="1900" b="1" spc="-40" dirty="0">
                <a:latin typeface="Arial"/>
                <a:cs typeface="Arial"/>
              </a:rPr>
              <a:t> </a:t>
            </a:r>
            <a:r>
              <a:rPr sz="1900" b="1" spc="-10" dirty="0">
                <a:latin typeface="Arial"/>
                <a:cs typeface="Arial"/>
              </a:rPr>
              <a:t>Region</a:t>
            </a:r>
            <a:endParaRPr sz="1900">
              <a:latin typeface="Arial"/>
              <a:cs typeface="Arial"/>
            </a:endParaRPr>
          </a:p>
          <a:p>
            <a:pPr>
              <a:lnSpc>
                <a:spcPct val="100000"/>
              </a:lnSpc>
              <a:spcBef>
                <a:spcPts val="35"/>
              </a:spcBef>
              <a:buFont typeface="Wingdings"/>
              <a:buChar char=""/>
            </a:pPr>
            <a:endParaRPr sz="2600">
              <a:latin typeface="Arial"/>
              <a:cs typeface="Arial"/>
            </a:endParaRPr>
          </a:p>
          <a:p>
            <a:pPr marL="271145" indent="-258445">
              <a:lnSpc>
                <a:spcPct val="100000"/>
              </a:lnSpc>
              <a:buFont typeface="Wingdings"/>
              <a:buChar char=""/>
              <a:tabLst>
                <a:tab pos="271145" algn="l"/>
              </a:tabLst>
            </a:pPr>
            <a:r>
              <a:rPr sz="1900" b="1" dirty="0">
                <a:latin typeface="Arial"/>
                <a:cs typeface="Arial"/>
              </a:rPr>
              <a:t>Discuss</a:t>
            </a:r>
            <a:r>
              <a:rPr sz="1900" b="1" spc="-35" dirty="0">
                <a:latin typeface="Arial"/>
                <a:cs typeface="Arial"/>
              </a:rPr>
              <a:t> </a:t>
            </a:r>
            <a:r>
              <a:rPr sz="1900" b="1" dirty="0">
                <a:latin typeface="Arial"/>
                <a:cs typeface="Arial"/>
              </a:rPr>
              <a:t>Challenges</a:t>
            </a:r>
            <a:r>
              <a:rPr sz="1900" b="1" spc="-35" dirty="0">
                <a:latin typeface="Arial"/>
                <a:cs typeface="Arial"/>
              </a:rPr>
              <a:t> </a:t>
            </a:r>
            <a:r>
              <a:rPr sz="1900" b="1" dirty="0">
                <a:latin typeface="Arial"/>
                <a:cs typeface="Arial"/>
              </a:rPr>
              <a:t>to</a:t>
            </a:r>
            <a:r>
              <a:rPr sz="1900" b="1" spc="-60" dirty="0">
                <a:latin typeface="Arial"/>
                <a:cs typeface="Arial"/>
              </a:rPr>
              <a:t> </a:t>
            </a:r>
            <a:r>
              <a:rPr sz="1900" b="1" dirty="0">
                <a:latin typeface="Arial"/>
                <a:cs typeface="Arial"/>
              </a:rPr>
              <a:t>Global</a:t>
            </a:r>
            <a:r>
              <a:rPr sz="1900" b="1" spc="-60" dirty="0">
                <a:latin typeface="Arial"/>
                <a:cs typeface="Arial"/>
              </a:rPr>
              <a:t> </a:t>
            </a:r>
            <a:r>
              <a:rPr sz="1900" b="1" dirty="0">
                <a:latin typeface="Arial"/>
                <a:cs typeface="Arial"/>
              </a:rPr>
              <a:t>Health</a:t>
            </a:r>
            <a:r>
              <a:rPr sz="1900" b="1" spc="-40" dirty="0">
                <a:latin typeface="Arial"/>
                <a:cs typeface="Arial"/>
              </a:rPr>
              <a:t> </a:t>
            </a:r>
            <a:r>
              <a:rPr sz="1900" b="1" spc="-10" dirty="0">
                <a:latin typeface="Arial"/>
                <a:cs typeface="Arial"/>
              </a:rPr>
              <a:t>Security</a:t>
            </a:r>
            <a:endParaRPr sz="1900">
              <a:latin typeface="Arial"/>
              <a:cs typeface="Arial"/>
            </a:endParaRPr>
          </a:p>
          <a:p>
            <a:pPr>
              <a:lnSpc>
                <a:spcPct val="100000"/>
              </a:lnSpc>
              <a:spcBef>
                <a:spcPts val="35"/>
              </a:spcBef>
              <a:buFont typeface="Wingdings"/>
              <a:buChar char=""/>
            </a:pPr>
            <a:endParaRPr sz="2600">
              <a:latin typeface="Arial"/>
              <a:cs typeface="Arial"/>
            </a:endParaRPr>
          </a:p>
          <a:p>
            <a:pPr marL="271145" indent="-258445">
              <a:lnSpc>
                <a:spcPct val="100000"/>
              </a:lnSpc>
              <a:buFont typeface="Wingdings"/>
              <a:buChar char=""/>
              <a:tabLst>
                <a:tab pos="271145" algn="l"/>
              </a:tabLst>
            </a:pPr>
            <a:r>
              <a:rPr sz="1900" b="1" dirty="0">
                <a:latin typeface="Arial"/>
                <a:cs typeface="Arial"/>
              </a:rPr>
              <a:t>Address</a:t>
            </a:r>
            <a:r>
              <a:rPr sz="1900" b="1" spc="-40" dirty="0">
                <a:latin typeface="Arial"/>
                <a:cs typeface="Arial"/>
              </a:rPr>
              <a:t> </a:t>
            </a:r>
            <a:r>
              <a:rPr sz="1900" b="1" dirty="0">
                <a:latin typeface="Arial"/>
                <a:cs typeface="Arial"/>
              </a:rPr>
              <a:t>the</a:t>
            </a:r>
            <a:r>
              <a:rPr sz="1900" b="1" spc="-60" dirty="0">
                <a:latin typeface="Arial"/>
                <a:cs typeface="Arial"/>
              </a:rPr>
              <a:t> </a:t>
            </a:r>
            <a:r>
              <a:rPr sz="1900" b="1" dirty="0">
                <a:latin typeface="Arial"/>
                <a:cs typeface="Arial"/>
              </a:rPr>
              <a:t>Importance</a:t>
            </a:r>
            <a:r>
              <a:rPr sz="1900" b="1" spc="-30" dirty="0">
                <a:latin typeface="Arial"/>
                <a:cs typeface="Arial"/>
              </a:rPr>
              <a:t> </a:t>
            </a:r>
            <a:r>
              <a:rPr sz="1900" b="1" dirty="0">
                <a:latin typeface="Arial"/>
                <a:cs typeface="Arial"/>
              </a:rPr>
              <a:t>of</a:t>
            </a:r>
            <a:r>
              <a:rPr sz="1900" b="1" spc="-50" dirty="0">
                <a:latin typeface="Arial"/>
                <a:cs typeface="Arial"/>
              </a:rPr>
              <a:t> </a:t>
            </a:r>
            <a:r>
              <a:rPr sz="1900" b="1" dirty="0">
                <a:latin typeface="Arial"/>
                <a:cs typeface="Arial"/>
              </a:rPr>
              <a:t>Health</a:t>
            </a:r>
            <a:r>
              <a:rPr sz="1900" b="1" spc="-45" dirty="0">
                <a:latin typeface="Arial"/>
                <a:cs typeface="Arial"/>
              </a:rPr>
              <a:t> </a:t>
            </a:r>
            <a:r>
              <a:rPr sz="1900" b="1" dirty="0">
                <a:latin typeface="Arial"/>
                <a:cs typeface="Arial"/>
              </a:rPr>
              <a:t>Security</a:t>
            </a:r>
            <a:r>
              <a:rPr sz="1900" b="1" spc="-30" dirty="0">
                <a:latin typeface="Arial"/>
                <a:cs typeface="Arial"/>
              </a:rPr>
              <a:t> </a:t>
            </a:r>
            <a:r>
              <a:rPr sz="1900" b="1" spc="-10" dirty="0">
                <a:latin typeface="Arial"/>
                <a:cs typeface="Arial"/>
              </a:rPr>
              <a:t>Cooperation</a:t>
            </a:r>
            <a:endParaRPr sz="1900">
              <a:latin typeface="Arial"/>
              <a:cs typeface="Arial"/>
            </a:endParaRPr>
          </a:p>
          <a:p>
            <a:pPr>
              <a:lnSpc>
                <a:spcPct val="100000"/>
              </a:lnSpc>
              <a:spcBef>
                <a:spcPts val="35"/>
              </a:spcBef>
              <a:buFont typeface="Wingdings"/>
              <a:buChar char=""/>
            </a:pPr>
            <a:endParaRPr sz="2600">
              <a:latin typeface="Arial"/>
              <a:cs typeface="Arial"/>
            </a:endParaRPr>
          </a:p>
          <a:p>
            <a:pPr marL="271145" indent="-258445">
              <a:lnSpc>
                <a:spcPct val="100000"/>
              </a:lnSpc>
              <a:buFont typeface="Wingdings"/>
              <a:buChar char=""/>
              <a:tabLst>
                <a:tab pos="271145" algn="l"/>
              </a:tabLst>
            </a:pPr>
            <a:r>
              <a:rPr sz="1900" b="1" dirty="0">
                <a:latin typeface="Arial"/>
                <a:cs typeface="Arial"/>
              </a:rPr>
              <a:t>Identify</a:t>
            </a:r>
            <a:r>
              <a:rPr sz="1900" b="1" spc="-65" dirty="0">
                <a:latin typeface="Arial"/>
                <a:cs typeface="Arial"/>
              </a:rPr>
              <a:t> </a:t>
            </a:r>
            <a:r>
              <a:rPr sz="1900" b="1" dirty="0">
                <a:latin typeface="Arial"/>
                <a:cs typeface="Arial"/>
              </a:rPr>
              <a:t>Key</a:t>
            </a:r>
            <a:r>
              <a:rPr sz="1900" b="1" spc="-50" dirty="0">
                <a:latin typeface="Arial"/>
                <a:cs typeface="Arial"/>
              </a:rPr>
              <a:t> </a:t>
            </a:r>
            <a:r>
              <a:rPr sz="1900" b="1" dirty="0">
                <a:latin typeface="Arial"/>
                <a:cs typeface="Arial"/>
              </a:rPr>
              <a:t>Partnerships</a:t>
            </a:r>
            <a:r>
              <a:rPr sz="1900" b="1" spc="-25" dirty="0">
                <a:latin typeface="Arial"/>
                <a:cs typeface="Arial"/>
              </a:rPr>
              <a:t> </a:t>
            </a:r>
            <a:r>
              <a:rPr sz="1900" b="1" dirty="0">
                <a:latin typeface="Arial"/>
                <a:cs typeface="Arial"/>
              </a:rPr>
              <a:t>and</a:t>
            </a:r>
            <a:r>
              <a:rPr sz="1900" b="1" spc="-60" dirty="0">
                <a:latin typeface="Arial"/>
                <a:cs typeface="Arial"/>
              </a:rPr>
              <a:t> </a:t>
            </a:r>
            <a:r>
              <a:rPr sz="1900" b="1" spc="-10" dirty="0">
                <a:latin typeface="Arial"/>
                <a:cs typeface="Arial"/>
              </a:rPr>
              <a:t>Engagements</a:t>
            </a:r>
            <a:endParaRPr sz="1900">
              <a:latin typeface="Arial"/>
              <a:cs typeface="Arial"/>
            </a:endParaRPr>
          </a:p>
          <a:p>
            <a:pPr>
              <a:lnSpc>
                <a:spcPct val="100000"/>
              </a:lnSpc>
              <a:spcBef>
                <a:spcPts val="5"/>
              </a:spcBef>
              <a:buFont typeface="Wingdings"/>
              <a:buChar char=""/>
            </a:pPr>
            <a:endParaRPr sz="2300">
              <a:latin typeface="Arial"/>
              <a:cs typeface="Arial"/>
            </a:endParaRPr>
          </a:p>
          <a:p>
            <a:pPr marL="271145" marR="1012190" indent="-258445">
              <a:lnSpc>
                <a:spcPct val="116399"/>
              </a:lnSpc>
              <a:spcBef>
                <a:spcPts val="5"/>
              </a:spcBef>
              <a:buFont typeface="Wingdings"/>
              <a:buChar char=""/>
              <a:tabLst>
                <a:tab pos="279400" algn="l"/>
              </a:tabLst>
            </a:pPr>
            <a:r>
              <a:rPr sz="1900" b="1" dirty="0">
                <a:latin typeface="Arial"/>
                <a:cs typeface="Arial"/>
              </a:rPr>
              <a:t>Outline</a:t>
            </a:r>
            <a:r>
              <a:rPr sz="1900" b="1" spc="-80" dirty="0">
                <a:latin typeface="Arial"/>
                <a:cs typeface="Arial"/>
              </a:rPr>
              <a:t> </a:t>
            </a:r>
            <a:r>
              <a:rPr sz="1900" b="1" dirty="0">
                <a:latin typeface="Arial"/>
                <a:cs typeface="Arial"/>
              </a:rPr>
              <a:t>Opportunities</a:t>
            </a:r>
            <a:r>
              <a:rPr sz="1900" b="1" spc="-60" dirty="0">
                <a:latin typeface="Arial"/>
                <a:cs typeface="Arial"/>
              </a:rPr>
              <a:t> </a:t>
            </a:r>
            <a:r>
              <a:rPr sz="1900" b="1" dirty="0">
                <a:latin typeface="Arial"/>
                <a:cs typeface="Arial"/>
              </a:rPr>
              <a:t>to</a:t>
            </a:r>
            <a:r>
              <a:rPr sz="1900" b="1" spc="-75" dirty="0">
                <a:latin typeface="Arial"/>
                <a:cs typeface="Arial"/>
              </a:rPr>
              <a:t> </a:t>
            </a:r>
            <a:r>
              <a:rPr sz="1900" b="1" dirty="0">
                <a:latin typeface="Arial"/>
                <a:cs typeface="Arial"/>
              </a:rPr>
              <a:t>Enhance</a:t>
            </a:r>
            <a:r>
              <a:rPr sz="1900" b="1" spc="-45" dirty="0">
                <a:latin typeface="Arial"/>
                <a:cs typeface="Arial"/>
              </a:rPr>
              <a:t> </a:t>
            </a:r>
            <a:r>
              <a:rPr sz="1900" b="1" dirty="0">
                <a:latin typeface="Arial"/>
                <a:cs typeface="Arial"/>
              </a:rPr>
              <a:t>Regional</a:t>
            </a:r>
            <a:r>
              <a:rPr sz="1900" b="1" spc="-75" dirty="0">
                <a:latin typeface="Arial"/>
                <a:cs typeface="Arial"/>
              </a:rPr>
              <a:t> </a:t>
            </a:r>
            <a:r>
              <a:rPr sz="1900" b="1" dirty="0">
                <a:latin typeface="Arial"/>
                <a:cs typeface="Arial"/>
              </a:rPr>
              <a:t>Capacity</a:t>
            </a:r>
            <a:r>
              <a:rPr sz="1900" b="1" spc="-50" dirty="0">
                <a:latin typeface="Arial"/>
                <a:cs typeface="Arial"/>
              </a:rPr>
              <a:t> </a:t>
            </a:r>
            <a:r>
              <a:rPr sz="1900" b="1" spc="-25" dirty="0">
                <a:latin typeface="Arial"/>
                <a:cs typeface="Arial"/>
              </a:rPr>
              <a:t>and 	</a:t>
            </a:r>
            <a:r>
              <a:rPr sz="1900" b="1" spc="-10" dirty="0">
                <a:latin typeface="Arial"/>
                <a:cs typeface="Arial"/>
              </a:rPr>
              <a:t>Capability</a:t>
            </a:r>
            <a:endParaRPr sz="1900">
              <a:latin typeface="Arial"/>
              <a:cs typeface="Arial"/>
            </a:endParaRPr>
          </a:p>
          <a:p>
            <a:pPr>
              <a:lnSpc>
                <a:spcPct val="100000"/>
              </a:lnSpc>
              <a:spcBef>
                <a:spcPts val="30"/>
              </a:spcBef>
              <a:buFont typeface="Wingdings"/>
              <a:buChar char=""/>
            </a:pPr>
            <a:endParaRPr sz="2600">
              <a:latin typeface="Arial"/>
              <a:cs typeface="Arial"/>
            </a:endParaRPr>
          </a:p>
          <a:p>
            <a:pPr marL="271145" indent="-258445">
              <a:lnSpc>
                <a:spcPct val="100000"/>
              </a:lnSpc>
              <a:buFont typeface="Wingdings"/>
              <a:buChar char=""/>
              <a:tabLst>
                <a:tab pos="271145" algn="l"/>
              </a:tabLst>
            </a:pPr>
            <a:r>
              <a:rPr sz="1900" b="1" dirty="0">
                <a:latin typeface="Arial"/>
                <a:cs typeface="Arial"/>
              </a:rPr>
              <a:t>Summarize</a:t>
            </a:r>
            <a:r>
              <a:rPr sz="1900" b="1" spc="-50" dirty="0">
                <a:latin typeface="Arial"/>
                <a:cs typeface="Arial"/>
              </a:rPr>
              <a:t> </a:t>
            </a:r>
            <a:r>
              <a:rPr sz="1900" b="1" dirty="0">
                <a:latin typeface="Arial"/>
                <a:cs typeface="Arial"/>
              </a:rPr>
              <a:t>a</a:t>
            </a:r>
            <a:r>
              <a:rPr sz="1900" b="1" spc="-60" dirty="0">
                <a:latin typeface="Arial"/>
                <a:cs typeface="Arial"/>
              </a:rPr>
              <a:t> </a:t>
            </a:r>
            <a:r>
              <a:rPr sz="1900" b="1" dirty="0">
                <a:latin typeface="Arial"/>
                <a:cs typeface="Arial"/>
              </a:rPr>
              <a:t>Collaborative</a:t>
            </a:r>
            <a:r>
              <a:rPr sz="1900" b="1" spc="-20" dirty="0">
                <a:latin typeface="Arial"/>
                <a:cs typeface="Arial"/>
              </a:rPr>
              <a:t> </a:t>
            </a:r>
            <a:r>
              <a:rPr sz="1900" b="1" dirty="0">
                <a:latin typeface="Arial"/>
                <a:cs typeface="Arial"/>
              </a:rPr>
              <a:t>Global</a:t>
            </a:r>
            <a:r>
              <a:rPr sz="1900" b="1" spc="-80" dirty="0">
                <a:latin typeface="Arial"/>
                <a:cs typeface="Arial"/>
              </a:rPr>
              <a:t> </a:t>
            </a:r>
            <a:r>
              <a:rPr sz="1900" b="1" dirty="0">
                <a:latin typeface="Arial"/>
                <a:cs typeface="Arial"/>
              </a:rPr>
              <a:t>Approach</a:t>
            </a:r>
            <a:r>
              <a:rPr sz="1900" b="1" spc="-50" dirty="0">
                <a:latin typeface="Arial"/>
                <a:cs typeface="Arial"/>
              </a:rPr>
              <a:t> </a:t>
            </a:r>
            <a:r>
              <a:rPr sz="1900" b="1" dirty="0">
                <a:latin typeface="Arial"/>
                <a:cs typeface="Arial"/>
              </a:rPr>
              <a:t>to</a:t>
            </a:r>
            <a:r>
              <a:rPr sz="1900" b="1" spc="-65" dirty="0">
                <a:latin typeface="Arial"/>
                <a:cs typeface="Arial"/>
              </a:rPr>
              <a:t> </a:t>
            </a:r>
            <a:r>
              <a:rPr sz="1900" b="1" dirty="0">
                <a:latin typeface="Arial"/>
                <a:cs typeface="Arial"/>
              </a:rPr>
              <a:t>Health</a:t>
            </a:r>
            <a:r>
              <a:rPr sz="1900" b="1" spc="-55" dirty="0">
                <a:latin typeface="Arial"/>
                <a:cs typeface="Arial"/>
              </a:rPr>
              <a:t> </a:t>
            </a:r>
            <a:r>
              <a:rPr sz="1900" b="1" dirty="0">
                <a:latin typeface="Arial"/>
                <a:cs typeface="Arial"/>
              </a:rPr>
              <a:t>Security</a:t>
            </a:r>
            <a:r>
              <a:rPr sz="1900" b="1" spc="-45" dirty="0">
                <a:latin typeface="Arial"/>
                <a:cs typeface="Arial"/>
              </a:rPr>
              <a:t> </a:t>
            </a:r>
            <a:r>
              <a:rPr sz="1900" b="1" spc="-25" dirty="0">
                <a:latin typeface="Arial"/>
                <a:cs typeface="Arial"/>
              </a:rPr>
              <a:t>to</a:t>
            </a:r>
            <a:endParaRPr sz="1900">
              <a:latin typeface="Arial"/>
              <a:cs typeface="Arial"/>
            </a:endParaRPr>
          </a:p>
          <a:p>
            <a:pPr marL="279400">
              <a:lnSpc>
                <a:spcPct val="100000"/>
              </a:lnSpc>
              <a:spcBef>
                <a:spcPts val="375"/>
              </a:spcBef>
            </a:pPr>
            <a:r>
              <a:rPr sz="1900" b="1" dirty="0">
                <a:latin typeface="Arial"/>
                <a:cs typeface="Arial"/>
              </a:rPr>
              <a:t>Promote</a:t>
            </a:r>
            <a:r>
              <a:rPr sz="1900" b="1" spc="-60" dirty="0">
                <a:latin typeface="Arial"/>
                <a:cs typeface="Arial"/>
              </a:rPr>
              <a:t> </a:t>
            </a:r>
            <a:r>
              <a:rPr sz="1900" b="1" dirty="0">
                <a:latin typeface="Arial"/>
                <a:cs typeface="Arial"/>
              </a:rPr>
              <a:t>Regional</a:t>
            </a:r>
            <a:r>
              <a:rPr sz="1900" b="1" spc="-60" dirty="0">
                <a:latin typeface="Arial"/>
                <a:cs typeface="Arial"/>
              </a:rPr>
              <a:t> </a:t>
            </a:r>
            <a:r>
              <a:rPr sz="1900" b="1" dirty="0">
                <a:latin typeface="Arial"/>
                <a:cs typeface="Arial"/>
              </a:rPr>
              <a:t>Stability</a:t>
            </a:r>
            <a:r>
              <a:rPr sz="1900" b="1" spc="-70" dirty="0">
                <a:latin typeface="Arial"/>
                <a:cs typeface="Arial"/>
              </a:rPr>
              <a:t> </a:t>
            </a:r>
            <a:r>
              <a:rPr sz="1900" b="1" dirty="0">
                <a:latin typeface="Arial"/>
                <a:cs typeface="Arial"/>
              </a:rPr>
              <a:t>and</a:t>
            </a:r>
            <a:r>
              <a:rPr sz="1900" b="1" spc="-65" dirty="0">
                <a:latin typeface="Arial"/>
                <a:cs typeface="Arial"/>
              </a:rPr>
              <a:t> </a:t>
            </a:r>
            <a:r>
              <a:rPr sz="1900" b="1" spc="-10" dirty="0">
                <a:latin typeface="Arial"/>
                <a:cs typeface="Arial"/>
              </a:rPr>
              <a:t>Readiness</a:t>
            </a:r>
            <a:endParaRPr sz="1900">
              <a:latin typeface="Arial"/>
              <a:cs typeface="Arial"/>
            </a:endParaRPr>
          </a:p>
        </p:txBody>
      </p:sp>
      <p:sp>
        <p:nvSpPr>
          <p:cNvPr id="16" name="object 16"/>
          <p:cNvSpPr txBox="1"/>
          <p:nvPr/>
        </p:nvSpPr>
        <p:spPr>
          <a:xfrm>
            <a:off x="4080764" y="14731"/>
            <a:ext cx="956310" cy="177800"/>
          </a:xfrm>
          <a:prstGeom prst="rect">
            <a:avLst/>
          </a:prstGeom>
        </p:spPr>
        <p:txBody>
          <a:bodyPr vert="horz" wrap="square" lIns="0" tIns="12065" rIns="0" bIns="0" rtlCol="0">
            <a:spAutoFit/>
          </a:bodyPr>
          <a:lstStyle/>
          <a:p>
            <a:pPr marL="12700">
              <a:lnSpc>
                <a:spcPct val="100000"/>
              </a:lnSpc>
              <a:spcBef>
                <a:spcPts val="95"/>
              </a:spcBef>
            </a:pPr>
            <a:r>
              <a:rPr sz="1000" b="1" spc="-10" dirty="0">
                <a:solidFill>
                  <a:srgbClr val="00AF50"/>
                </a:solidFill>
                <a:latin typeface="Arial"/>
                <a:cs typeface="Arial"/>
              </a:rPr>
              <a:t>UNCLASSIFIED</a:t>
            </a:r>
            <a:endParaRPr sz="1000" dirty="0">
              <a:latin typeface="Arial"/>
              <a:cs typeface="Arial"/>
            </a:endParaRPr>
          </a:p>
        </p:txBody>
      </p:sp>
      <p:sp>
        <p:nvSpPr>
          <p:cNvPr id="17" name="object 17"/>
          <p:cNvSpPr txBox="1"/>
          <p:nvPr/>
        </p:nvSpPr>
        <p:spPr>
          <a:xfrm>
            <a:off x="4080764" y="6691680"/>
            <a:ext cx="956310" cy="177800"/>
          </a:xfrm>
          <a:prstGeom prst="rect">
            <a:avLst/>
          </a:prstGeom>
        </p:spPr>
        <p:txBody>
          <a:bodyPr vert="horz" wrap="square" lIns="0" tIns="12065" rIns="0" bIns="0" rtlCol="0">
            <a:spAutoFit/>
          </a:bodyPr>
          <a:lstStyle/>
          <a:p>
            <a:pPr marL="12700">
              <a:lnSpc>
                <a:spcPct val="100000"/>
              </a:lnSpc>
              <a:spcBef>
                <a:spcPts val="95"/>
              </a:spcBef>
            </a:pPr>
            <a:r>
              <a:rPr sz="1000" b="1" spc="-10" dirty="0">
                <a:solidFill>
                  <a:srgbClr val="00AF50"/>
                </a:solidFill>
                <a:latin typeface="Arial"/>
                <a:cs typeface="Arial"/>
              </a:rPr>
              <a:t>UNCLASSIFIED</a:t>
            </a:r>
            <a:endParaRPr sz="1000">
              <a:latin typeface="Arial"/>
              <a:cs typeface="Arial"/>
            </a:endParaRPr>
          </a:p>
        </p:txBody>
      </p:sp>
      <p:sp>
        <p:nvSpPr>
          <p:cNvPr id="18" name="object 18"/>
          <p:cNvSpPr txBox="1"/>
          <p:nvPr/>
        </p:nvSpPr>
        <p:spPr>
          <a:xfrm>
            <a:off x="3407409" y="558495"/>
            <a:ext cx="2080895" cy="514350"/>
          </a:xfrm>
          <a:prstGeom prst="rect">
            <a:avLst/>
          </a:prstGeom>
        </p:spPr>
        <p:txBody>
          <a:bodyPr vert="horz" wrap="square" lIns="0" tIns="13335" rIns="0" bIns="0" rtlCol="0">
            <a:spAutoFit/>
          </a:bodyPr>
          <a:lstStyle/>
          <a:p>
            <a:pPr marL="12700">
              <a:lnSpc>
                <a:spcPct val="100000"/>
              </a:lnSpc>
              <a:spcBef>
                <a:spcPts val="105"/>
              </a:spcBef>
            </a:pPr>
            <a:r>
              <a:rPr sz="3200" b="1" spc="-10" dirty="0">
                <a:latin typeface="Arial"/>
                <a:cs typeface="Arial"/>
              </a:rPr>
              <a:t>Objectives</a:t>
            </a:r>
            <a:endParaRPr sz="3200">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8100" y="41148"/>
            <a:ext cx="8752840" cy="6537959"/>
            <a:chOff x="38100" y="41148"/>
            <a:chExt cx="8752840" cy="6537959"/>
          </a:xfrm>
        </p:grpSpPr>
        <p:pic>
          <p:nvPicPr>
            <p:cNvPr id="3" name="object 3"/>
            <p:cNvPicPr/>
            <p:nvPr/>
          </p:nvPicPr>
          <p:blipFill>
            <a:blip r:embed="rId2" cstate="print"/>
            <a:stretch>
              <a:fillRect/>
            </a:stretch>
          </p:blipFill>
          <p:spPr>
            <a:xfrm>
              <a:off x="312420" y="1357884"/>
              <a:ext cx="8441436" cy="5221224"/>
            </a:xfrm>
            <a:prstGeom prst="rect">
              <a:avLst/>
            </a:prstGeom>
          </p:spPr>
        </p:pic>
        <p:pic>
          <p:nvPicPr>
            <p:cNvPr id="4" name="object 4"/>
            <p:cNvPicPr/>
            <p:nvPr/>
          </p:nvPicPr>
          <p:blipFill>
            <a:blip r:embed="rId3" cstate="print"/>
            <a:stretch>
              <a:fillRect/>
            </a:stretch>
          </p:blipFill>
          <p:spPr>
            <a:xfrm>
              <a:off x="513587" y="1333500"/>
              <a:ext cx="8087867" cy="5123688"/>
            </a:xfrm>
            <a:prstGeom prst="rect">
              <a:avLst/>
            </a:prstGeom>
          </p:spPr>
        </p:pic>
        <p:sp>
          <p:nvSpPr>
            <p:cNvPr id="5" name="object 5"/>
            <p:cNvSpPr/>
            <p:nvPr/>
          </p:nvSpPr>
          <p:spPr>
            <a:xfrm>
              <a:off x="6729221" y="5903213"/>
              <a:ext cx="318770" cy="108585"/>
            </a:xfrm>
            <a:custGeom>
              <a:avLst/>
              <a:gdLst/>
              <a:ahLst/>
              <a:cxnLst/>
              <a:rect l="l" t="t" r="r" b="b"/>
              <a:pathLst>
                <a:path w="318770" h="108585">
                  <a:moveTo>
                    <a:pt x="16255" y="89916"/>
                  </a:moveTo>
                  <a:lnTo>
                    <a:pt x="16255" y="91948"/>
                  </a:lnTo>
                  <a:lnTo>
                    <a:pt x="17779" y="89916"/>
                  </a:lnTo>
                  <a:lnTo>
                    <a:pt x="19430" y="89916"/>
                  </a:lnTo>
                  <a:lnTo>
                    <a:pt x="21081" y="89916"/>
                  </a:lnTo>
                  <a:lnTo>
                    <a:pt x="19430" y="89916"/>
                  </a:lnTo>
                  <a:lnTo>
                    <a:pt x="19430" y="91948"/>
                  </a:lnTo>
                  <a:lnTo>
                    <a:pt x="17779" y="91948"/>
                  </a:lnTo>
                  <a:lnTo>
                    <a:pt x="16255" y="93980"/>
                  </a:lnTo>
                  <a:lnTo>
                    <a:pt x="14604" y="96012"/>
                  </a:lnTo>
                  <a:lnTo>
                    <a:pt x="16255" y="96012"/>
                  </a:lnTo>
                  <a:lnTo>
                    <a:pt x="14604" y="96012"/>
                  </a:lnTo>
                  <a:lnTo>
                    <a:pt x="14604" y="98044"/>
                  </a:lnTo>
                  <a:lnTo>
                    <a:pt x="16255" y="98044"/>
                  </a:lnTo>
                  <a:lnTo>
                    <a:pt x="16255" y="96012"/>
                  </a:lnTo>
                  <a:lnTo>
                    <a:pt x="17779" y="96012"/>
                  </a:lnTo>
                  <a:lnTo>
                    <a:pt x="16255" y="96012"/>
                  </a:lnTo>
                  <a:lnTo>
                    <a:pt x="19430" y="96012"/>
                  </a:lnTo>
                  <a:lnTo>
                    <a:pt x="21081" y="93980"/>
                  </a:lnTo>
                  <a:lnTo>
                    <a:pt x="24256" y="91948"/>
                  </a:lnTo>
                  <a:lnTo>
                    <a:pt x="22605" y="93980"/>
                  </a:lnTo>
                  <a:lnTo>
                    <a:pt x="21081" y="96012"/>
                  </a:lnTo>
                  <a:lnTo>
                    <a:pt x="22605" y="96012"/>
                  </a:lnTo>
                  <a:lnTo>
                    <a:pt x="24256" y="96012"/>
                  </a:lnTo>
                  <a:lnTo>
                    <a:pt x="24256" y="98044"/>
                  </a:lnTo>
                  <a:lnTo>
                    <a:pt x="24256" y="96012"/>
                  </a:lnTo>
                  <a:lnTo>
                    <a:pt x="25907" y="96012"/>
                  </a:lnTo>
                  <a:lnTo>
                    <a:pt x="25907" y="98044"/>
                  </a:lnTo>
                  <a:lnTo>
                    <a:pt x="24256" y="98044"/>
                  </a:lnTo>
                  <a:lnTo>
                    <a:pt x="24256" y="100076"/>
                  </a:lnTo>
                  <a:lnTo>
                    <a:pt x="22605" y="100076"/>
                  </a:lnTo>
                  <a:lnTo>
                    <a:pt x="24256" y="100076"/>
                  </a:lnTo>
                  <a:lnTo>
                    <a:pt x="25907" y="100076"/>
                  </a:lnTo>
                  <a:lnTo>
                    <a:pt x="24256" y="100076"/>
                  </a:lnTo>
                  <a:lnTo>
                    <a:pt x="22605" y="100076"/>
                  </a:lnTo>
                  <a:lnTo>
                    <a:pt x="21081" y="102108"/>
                  </a:lnTo>
                  <a:lnTo>
                    <a:pt x="19430" y="102108"/>
                  </a:lnTo>
                  <a:lnTo>
                    <a:pt x="19430" y="104140"/>
                  </a:lnTo>
                  <a:lnTo>
                    <a:pt x="17779" y="104140"/>
                  </a:lnTo>
                  <a:lnTo>
                    <a:pt x="16255" y="104140"/>
                  </a:lnTo>
                  <a:lnTo>
                    <a:pt x="16255" y="106172"/>
                  </a:lnTo>
                  <a:lnTo>
                    <a:pt x="6476" y="108204"/>
                  </a:lnTo>
                  <a:lnTo>
                    <a:pt x="4825" y="108204"/>
                  </a:lnTo>
                  <a:lnTo>
                    <a:pt x="3175" y="108204"/>
                  </a:lnTo>
                  <a:lnTo>
                    <a:pt x="3175" y="106172"/>
                  </a:lnTo>
                  <a:lnTo>
                    <a:pt x="1650" y="106172"/>
                  </a:lnTo>
                  <a:lnTo>
                    <a:pt x="0" y="106172"/>
                  </a:lnTo>
                  <a:lnTo>
                    <a:pt x="0" y="104140"/>
                  </a:lnTo>
                  <a:lnTo>
                    <a:pt x="1650" y="104140"/>
                  </a:lnTo>
                  <a:lnTo>
                    <a:pt x="3175" y="104140"/>
                  </a:lnTo>
                  <a:lnTo>
                    <a:pt x="4825" y="104140"/>
                  </a:lnTo>
                  <a:lnTo>
                    <a:pt x="4825" y="102108"/>
                  </a:lnTo>
                  <a:lnTo>
                    <a:pt x="4825" y="100076"/>
                  </a:lnTo>
                  <a:lnTo>
                    <a:pt x="6476" y="100076"/>
                  </a:lnTo>
                  <a:lnTo>
                    <a:pt x="8127" y="98044"/>
                  </a:lnTo>
                  <a:lnTo>
                    <a:pt x="9778" y="98044"/>
                  </a:lnTo>
                  <a:lnTo>
                    <a:pt x="8127" y="98044"/>
                  </a:lnTo>
                  <a:lnTo>
                    <a:pt x="6476" y="98044"/>
                  </a:lnTo>
                  <a:lnTo>
                    <a:pt x="4825" y="98044"/>
                  </a:lnTo>
                  <a:lnTo>
                    <a:pt x="3175" y="100076"/>
                  </a:lnTo>
                  <a:lnTo>
                    <a:pt x="3175" y="98044"/>
                  </a:lnTo>
                  <a:lnTo>
                    <a:pt x="1650" y="98044"/>
                  </a:lnTo>
                  <a:lnTo>
                    <a:pt x="3175" y="98044"/>
                  </a:lnTo>
                  <a:lnTo>
                    <a:pt x="4825" y="96012"/>
                  </a:lnTo>
                  <a:lnTo>
                    <a:pt x="6476" y="96012"/>
                  </a:lnTo>
                  <a:lnTo>
                    <a:pt x="8127" y="96012"/>
                  </a:lnTo>
                  <a:lnTo>
                    <a:pt x="9778" y="96012"/>
                  </a:lnTo>
                  <a:lnTo>
                    <a:pt x="9778" y="93980"/>
                  </a:lnTo>
                  <a:lnTo>
                    <a:pt x="8127" y="93980"/>
                  </a:lnTo>
                  <a:lnTo>
                    <a:pt x="9778" y="91948"/>
                  </a:lnTo>
                  <a:lnTo>
                    <a:pt x="11302" y="91948"/>
                  </a:lnTo>
                  <a:lnTo>
                    <a:pt x="12953" y="91948"/>
                  </a:lnTo>
                  <a:lnTo>
                    <a:pt x="14604" y="91948"/>
                  </a:lnTo>
                  <a:lnTo>
                    <a:pt x="16255" y="89916"/>
                  </a:lnTo>
                </a:path>
                <a:path w="318770" h="108585">
                  <a:moveTo>
                    <a:pt x="316992" y="0"/>
                  </a:moveTo>
                  <a:lnTo>
                    <a:pt x="318516" y="0"/>
                  </a:lnTo>
                  <a:lnTo>
                    <a:pt x="316992" y="0"/>
                  </a:lnTo>
                  <a:lnTo>
                    <a:pt x="315468" y="0"/>
                  </a:lnTo>
                  <a:lnTo>
                    <a:pt x="316992" y="0"/>
                  </a:lnTo>
                </a:path>
                <a:path w="318770" h="108585">
                  <a:moveTo>
                    <a:pt x="152146" y="12192"/>
                  </a:moveTo>
                  <a:lnTo>
                    <a:pt x="153924" y="12192"/>
                  </a:lnTo>
                  <a:lnTo>
                    <a:pt x="152146" y="12192"/>
                  </a:lnTo>
                  <a:lnTo>
                    <a:pt x="150241" y="12192"/>
                  </a:lnTo>
                  <a:lnTo>
                    <a:pt x="150241" y="13716"/>
                  </a:lnTo>
                  <a:lnTo>
                    <a:pt x="148462" y="13716"/>
                  </a:lnTo>
                  <a:lnTo>
                    <a:pt x="146557" y="15240"/>
                  </a:lnTo>
                  <a:lnTo>
                    <a:pt x="144779" y="15240"/>
                  </a:lnTo>
                  <a:lnTo>
                    <a:pt x="144779" y="13716"/>
                  </a:lnTo>
                  <a:lnTo>
                    <a:pt x="146557" y="13716"/>
                  </a:lnTo>
                  <a:lnTo>
                    <a:pt x="148462" y="13716"/>
                  </a:lnTo>
                  <a:lnTo>
                    <a:pt x="150241" y="12192"/>
                  </a:lnTo>
                  <a:lnTo>
                    <a:pt x="152146" y="12192"/>
                  </a:lnTo>
                </a:path>
              </a:pathLst>
            </a:custGeom>
            <a:ln w="19812">
              <a:solidFill>
                <a:srgbClr val="FFFF00"/>
              </a:solidFill>
            </a:ln>
          </p:spPr>
          <p:txBody>
            <a:bodyPr wrap="square" lIns="0" tIns="0" rIns="0" bIns="0" rtlCol="0"/>
            <a:lstStyle/>
            <a:p>
              <a:endParaRPr/>
            </a:p>
          </p:txBody>
        </p:sp>
        <p:sp>
          <p:nvSpPr>
            <p:cNvPr id="6" name="object 6"/>
            <p:cNvSpPr/>
            <p:nvPr/>
          </p:nvSpPr>
          <p:spPr>
            <a:xfrm>
              <a:off x="6813042" y="5965698"/>
              <a:ext cx="1905" cy="1905"/>
            </a:xfrm>
            <a:custGeom>
              <a:avLst/>
              <a:gdLst/>
              <a:ahLst/>
              <a:cxnLst/>
              <a:rect l="l" t="t" r="r" b="b"/>
              <a:pathLst>
                <a:path w="1904" h="1904">
                  <a:moveTo>
                    <a:pt x="0" y="1523"/>
                  </a:moveTo>
                  <a:lnTo>
                    <a:pt x="1524" y="1523"/>
                  </a:lnTo>
                  <a:lnTo>
                    <a:pt x="1524" y="0"/>
                  </a:lnTo>
                  <a:lnTo>
                    <a:pt x="0" y="0"/>
                  </a:lnTo>
                  <a:lnTo>
                    <a:pt x="0" y="1523"/>
                  </a:lnTo>
                  <a:close/>
                </a:path>
              </a:pathLst>
            </a:custGeom>
            <a:ln w="19812">
              <a:solidFill>
                <a:srgbClr val="FFFF00"/>
              </a:solidFill>
            </a:ln>
          </p:spPr>
          <p:txBody>
            <a:bodyPr wrap="square" lIns="0" tIns="0" rIns="0" bIns="0" rtlCol="0"/>
            <a:lstStyle/>
            <a:p>
              <a:endParaRPr/>
            </a:p>
          </p:txBody>
        </p:sp>
        <p:sp>
          <p:nvSpPr>
            <p:cNvPr id="7" name="object 7"/>
            <p:cNvSpPr/>
            <p:nvPr/>
          </p:nvSpPr>
          <p:spPr>
            <a:xfrm>
              <a:off x="6366509" y="5936742"/>
              <a:ext cx="447040" cy="203200"/>
            </a:xfrm>
            <a:custGeom>
              <a:avLst/>
              <a:gdLst/>
              <a:ahLst/>
              <a:cxnLst/>
              <a:rect l="l" t="t" r="r" b="b"/>
              <a:pathLst>
                <a:path w="447040" h="203200">
                  <a:moveTo>
                    <a:pt x="425704" y="42291"/>
                  </a:moveTo>
                  <a:lnTo>
                    <a:pt x="422529" y="44196"/>
                  </a:lnTo>
                  <a:lnTo>
                    <a:pt x="420878" y="44196"/>
                  </a:lnTo>
                  <a:lnTo>
                    <a:pt x="419226" y="44196"/>
                  </a:lnTo>
                  <a:lnTo>
                    <a:pt x="417703" y="44196"/>
                  </a:lnTo>
                  <a:lnTo>
                    <a:pt x="416051" y="44196"/>
                  </a:lnTo>
                  <a:lnTo>
                    <a:pt x="416051" y="42291"/>
                  </a:lnTo>
                  <a:lnTo>
                    <a:pt x="417703" y="42291"/>
                  </a:lnTo>
                  <a:lnTo>
                    <a:pt x="419226" y="42291"/>
                  </a:lnTo>
                  <a:lnTo>
                    <a:pt x="419226" y="40386"/>
                  </a:lnTo>
                  <a:lnTo>
                    <a:pt x="420878" y="40386"/>
                  </a:lnTo>
                  <a:lnTo>
                    <a:pt x="420878" y="38481"/>
                  </a:lnTo>
                  <a:lnTo>
                    <a:pt x="422529" y="38481"/>
                  </a:lnTo>
                  <a:lnTo>
                    <a:pt x="424053" y="38481"/>
                  </a:lnTo>
                  <a:lnTo>
                    <a:pt x="425704" y="38481"/>
                  </a:lnTo>
                  <a:lnTo>
                    <a:pt x="427228" y="38481"/>
                  </a:lnTo>
                  <a:lnTo>
                    <a:pt x="427228" y="36576"/>
                  </a:lnTo>
                  <a:lnTo>
                    <a:pt x="428879" y="36576"/>
                  </a:lnTo>
                  <a:lnTo>
                    <a:pt x="430530" y="36576"/>
                  </a:lnTo>
                  <a:lnTo>
                    <a:pt x="432054" y="36576"/>
                  </a:lnTo>
                  <a:lnTo>
                    <a:pt x="433705" y="36576"/>
                  </a:lnTo>
                  <a:lnTo>
                    <a:pt x="435356" y="36576"/>
                  </a:lnTo>
                  <a:lnTo>
                    <a:pt x="436880" y="36576"/>
                  </a:lnTo>
                  <a:lnTo>
                    <a:pt x="440055" y="36576"/>
                  </a:lnTo>
                  <a:lnTo>
                    <a:pt x="440055" y="38481"/>
                  </a:lnTo>
                  <a:lnTo>
                    <a:pt x="441706" y="38481"/>
                  </a:lnTo>
                  <a:lnTo>
                    <a:pt x="441706" y="36576"/>
                  </a:lnTo>
                  <a:lnTo>
                    <a:pt x="443357" y="36576"/>
                  </a:lnTo>
                  <a:lnTo>
                    <a:pt x="443357" y="38481"/>
                  </a:lnTo>
                  <a:lnTo>
                    <a:pt x="444881" y="38481"/>
                  </a:lnTo>
                  <a:lnTo>
                    <a:pt x="446532" y="36576"/>
                  </a:lnTo>
                  <a:lnTo>
                    <a:pt x="446532" y="38481"/>
                  </a:lnTo>
                  <a:lnTo>
                    <a:pt x="446532" y="40386"/>
                  </a:lnTo>
                  <a:lnTo>
                    <a:pt x="444881" y="42291"/>
                  </a:lnTo>
                  <a:lnTo>
                    <a:pt x="432054" y="42291"/>
                  </a:lnTo>
                  <a:lnTo>
                    <a:pt x="432054" y="40386"/>
                  </a:lnTo>
                  <a:lnTo>
                    <a:pt x="432054" y="42291"/>
                  </a:lnTo>
                  <a:lnTo>
                    <a:pt x="430530" y="42291"/>
                  </a:lnTo>
                  <a:lnTo>
                    <a:pt x="430530" y="40386"/>
                  </a:lnTo>
                  <a:lnTo>
                    <a:pt x="428879" y="42291"/>
                  </a:lnTo>
                  <a:lnTo>
                    <a:pt x="427228" y="42291"/>
                  </a:lnTo>
                  <a:lnTo>
                    <a:pt x="425704" y="42291"/>
                  </a:lnTo>
                </a:path>
                <a:path w="447040" h="203200">
                  <a:moveTo>
                    <a:pt x="410717" y="48768"/>
                  </a:moveTo>
                  <a:lnTo>
                    <a:pt x="412622" y="48768"/>
                  </a:lnTo>
                  <a:lnTo>
                    <a:pt x="414528" y="48768"/>
                  </a:lnTo>
                  <a:lnTo>
                    <a:pt x="412622" y="48768"/>
                  </a:lnTo>
                  <a:lnTo>
                    <a:pt x="410717" y="50292"/>
                  </a:lnTo>
                  <a:lnTo>
                    <a:pt x="408813" y="50292"/>
                  </a:lnTo>
                  <a:lnTo>
                    <a:pt x="406908" y="50292"/>
                  </a:lnTo>
                  <a:lnTo>
                    <a:pt x="408813" y="50292"/>
                  </a:lnTo>
                  <a:lnTo>
                    <a:pt x="408813" y="48768"/>
                  </a:lnTo>
                  <a:lnTo>
                    <a:pt x="410717" y="48768"/>
                  </a:lnTo>
                </a:path>
                <a:path w="447040" h="203200">
                  <a:moveTo>
                    <a:pt x="408432" y="47244"/>
                  </a:moveTo>
                  <a:lnTo>
                    <a:pt x="409956" y="47244"/>
                  </a:lnTo>
                  <a:lnTo>
                    <a:pt x="409956" y="48768"/>
                  </a:lnTo>
                  <a:lnTo>
                    <a:pt x="408432" y="48768"/>
                  </a:lnTo>
                  <a:lnTo>
                    <a:pt x="408432" y="47244"/>
                  </a:lnTo>
                </a:path>
                <a:path w="447040" h="203200">
                  <a:moveTo>
                    <a:pt x="389255" y="70104"/>
                  </a:moveTo>
                  <a:lnTo>
                    <a:pt x="391033" y="70104"/>
                  </a:lnTo>
                  <a:lnTo>
                    <a:pt x="392938" y="68580"/>
                  </a:lnTo>
                  <a:lnTo>
                    <a:pt x="394715" y="68580"/>
                  </a:lnTo>
                  <a:lnTo>
                    <a:pt x="392938" y="70104"/>
                  </a:lnTo>
                  <a:lnTo>
                    <a:pt x="391033" y="70104"/>
                  </a:lnTo>
                  <a:lnTo>
                    <a:pt x="389255" y="70104"/>
                  </a:lnTo>
                  <a:lnTo>
                    <a:pt x="387349" y="70104"/>
                  </a:lnTo>
                  <a:lnTo>
                    <a:pt x="385571" y="70104"/>
                  </a:lnTo>
                  <a:lnTo>
                    <a:pt x="387349" y="70104"/>
                  </a:lnTo>
                  <a:lnTo>
                    <a:pt x="389255" y="70104"/>
                  </a:lnTo>
                </a:path>
                <a:path w="447040" h="203200">
                  <a:moveTo>
                    <a:pt x="397763" y="50292"/>
                  </a:moveTo>
                  <a:lnTo>
                    <a:pt x="396239" y="50292"/>
                  </a:lnTo>
                  <a:lnTo>
                    <a:pt x="394715" y="50292"/>
                  </a:lnTo>
                  <a:lnTo>
                    <a:pt x="396239" y="50292"/>
                  </a:lnTo>
                  <a:lnTo>
                    <a:pt x="397763" y="50292"/>
                  </a:lnTo>
                </a:path>
                <a:path w="447040" h="203200">
                  <a:moveTo>
                    <a:pt x="390143" y="51816"/>
                  </a:moveTo>
                  <a:lnTo>
                    <a:pt x="391667" y="51816"/>
                  </a:lnTo>
                  <a:lnTo>
                    <a:pt x="390143" y="51816"/>
                  </a:lnTo>
                </a:path>
                <a:path w="447040" h="203200">
                  <a:moveTo>
                    <a:pt x="376428" y="56388"/>
                  </a:moveTo>
                  <a:lnTo>
                    <a:pt x="374904" y="56388"/>
                  </a:lnTo>
                  <a:lnTo>
                    <a:pt x="376428" y="54864"/>
                  </a:lnTo>
                  <a:lnTo>
                    <a:pt x="377951" y="54864"/>
                  </a:lnTo>
                  <a:lnTo>
                    <a:pt x="376428" y="54864"/>
                  </a:lnTo>
                  <a:lnTo>
                    <a:pt x="376428" y="56388"/>
                  </a:lnTo>
                </a:path>
                <a:path w="447040" h="203200">
                  <a:moveTo>
                    <a:pt x="1524" y="201168"/>
                  </a:moveTo>
                  <a:lnTo>
                    <a:pt x="3048" y="201168"/>
                  </a:lnTo>
                  <a:lnTo>
                    <a:pt x="1524" y="201168"/>
                  </a:lnTo>
                  <a:lnTo>
                    <a:pt x="1524" y="202692"/>
                  </a:lnTo>
                  <a:lnTo>
                    <a:pt x="0" y="202692"/>
                  </a:lnTo>
                  <a:lnTo>
                    <a:pt x="1524" y="202692"/>
                  </a:lnTo>
                  <a:lnTo>
                    <a:pt x="1524" y="201168"/>
                  </a:lnTo>
                </a:path>
                <a:path w="447040" h="203200">
                  <a:moveTo>
                    <a:pt x="376428" y="42672"/>
                  </a:moveTo>
                  <a:lnTo>
                    <a:pt x="377951" y="42672"/>
                  </a:lnTo>
                  <a:lnTo>
                    <a:pt x="377951" y="41148"/>
                  </a:lnTo>
                  <a:lnTo>
                    <a:pt x="377951" y="42672"/>
                  </a:lnTo>
                  <a:lnTo>
                    <a:pt x="376428" y="42672"/>
                  </a:lnTo>
                </a:path>
                <a:path w="447040" h="203200">
                  <a:moveTo>
                    <a:pt x="421893" y="1778"/>
                  </a:moveTo>
                  <a:lnTo>
                    <a:pt x="423417" y="1778"/>
                  </a:lnTo>
                  <a:lnTo>
                    <a:pt x="425068" y="1778"/>
                  </a:lnTo>
                  <a:lnTo>
                    <a:pt x="426592" y="1778"/>
                  </a:lnTo>
                  <a:lnTo>
                    <a:pt x="426592" y="0"/>
                  </a:lnTo>
                  <a:lnTo>
                    <a:pt x="428243" y="0"/>
                  </a:lnTo>
                  <a:lnTo>
                    <a:pt x="428243" y="1778"/>
                  </a:lnTo>
                  <a:lnTo>
                    <a:pt x="426592" y="1778"/>
                  </a:lnTo>
                  <a:lnTo>
                    <a:pt x="425068" y="3556"/>
                  </a:lnTo>
                  <a:lnTo>
                    <a:pt x="426592" y="3556"/>
                  </a:lnTo>
                  <a:lnTo>
                    <a:pt x="425068" y="3556"/>
                  </a:lnTo>
                  <a:lnTo>
                    <a:pt x="423417" y="3556"/>
                  </a:lnTo>
                  <a:lnTo>
                    <a:pt x="420242" y="5334"/>
                  </a:lnTo>
                  <a:lnTo>
                    <a:pt x="418591" y="5334"/>
                  </a:lnTo>
                  <a:lnTo>
                    <a:pt x="415416" y="5334"/>
                  </a:lnTo>
                  <a:lnTo>
                    <a:pt x="413892" y="5334"/>
                  </a:lnTo>
                  <a:lnTo>
                    <a:pt x="413892" y="7112"/>
                  </a:lnTo>
                  <a:lnTo>
                    <a:pt x="412241" y="7112"/>
                  </a:lnTo>
                  <a:lnTo>
                    <a:pt x="410590" y="7112"/>
                  </a:lnTo>
                  <a:lnTo>
                    <a:pt x="410590" y="8890"/>
                  </a:lnTo>
                  <a:lnTo>
                    <a:pt x="410590" y="7112"/>
                  </a:lnTo>
                  <a:lnTo>
                    <a:pt x="410590" y="5334"/>
                  </a:lnTo>
                  <a:lnTo>
                    <a:pt x="412241" y="5334"/>
                  </a:lnTo>
                  <a:lnTo>
                    <a:pt x="410590" y="5334"/>
                  </a:lnTo>
                  <a:lnTo>
                    <a:pt x="409066" y="5334"/>
                  </a:lnTo>
                  <a:lnTo>
                    <a:pt x="409066" y="7112"/>
                  </a:lnTo>
                  <a:lnTo>
                    <a:pt x="407415" y="7112"/>
                  </a:lnTo>
                  <a:lnTo>
                    <a:pt x="405891" y="7112"/>
                  </a:lnTo>
                  <a:lnTo>
                    <a:pt x="404240" y="7112"/>
                  </a:lnTo>
                  <a:lnTo>
                    <a:pt x="404240" y="8890"/>
                  </a:lnTo>
                  <a:lnTo>
                    <a:pt x="405891" y="8890"/>
                  </a:lnTo>
                  <a:lnTo>
                    <a:pt x="405891" y="7112"/>
                  </a:lnTo>
                  <a:lnTo>
                    <a:pt x="407415" y="7112"/>
                  </a:lnTo>
                  <a:lnTo>
                    <a:pt x="407415" y="8890"/>
                  </a:lnTo>
                  <a:lnTo>
                    <a:pt x="405891" y="8890"/>
                  </a:lnTo>
                  <a:lnTo>
                    <a:pt x="405891" y="10668"/>
                  </a:lnTo>
                  <a:lnTo>
                    <a:pt x="404240" y="10668"/>
                  </a:lnTo>
                  <a:lnTo>
                    <a:pt x="402589" y="10668"/>
                  </a:lnTo>
                  <a:lnTo>
                    <a:pt x="402589" y="8890"/>
                  </a:lnTo>
                  <a:lnTo>
                    <a:pt x="401065" y="10668"/>
                  </a:lnTo>
                  <a:lnTo>
                    <a:pt x="399414" y="10668"/>
                  </a:lnTo>
                  <a:lnTo>
                    <a:pt x="401065" y="10668"/>
                  </a:lnTo>
                  <a:lnTo>
                    <a:pt x="401065" y="8890"/>
                  </a:lnTo>
                  <a:lnTo>
                    <a:pt x="401065" y="7112"/>
                  </a:lnTo>
                  <a:lnTo>
                    <a:pt x="399414" y="7112"/>
                  </a:lnTo>
                  <a:lnTo>
                    <a:pt x="399414" y="8890"/>
                  </a:lnTo>
                  <a:lnTo>
                    <a:pt x="397890" y="8890"/>
                  </a:lnTo>
                  <a:lnTo>
                    <a:pt x="397890" y="10668"/>
                  </a:lnTo>
                  <a:lnTo>
                    <a:pt x="396239" y="8890"/>
                  </a:lnTo>
                  <a:lnTo>
                    <a:pt x="397890" y="8890"/>
                  </a:lnTo>
                  <a:lnTo>
                    <a:pt x="399414" y="7112"/>
                  </a:lnTo>
                  <a:lnTo>
                    <a:pt x="401065" y="7112"/>
                  </a:lnTo>
                  <a:lnTo>
                    <a:pt x="402589" y="5334"/>
                  </a:lnTo>
                  <a:lnTo>
                    <a:pt x="404240" y="5334"/>
                  </a:lnTo>
                  <a:lnTo>
                    <a:pt x="405891" y="5334"/>
                  </a:lnTo>
                  <a:lnTo>
                    <a:pt x="405891" y="3556"/>
                  </a:lnTo>
                  <a:lnTo>
                    <a:pt x="407415" y="3556"/>
                  </a:lnTo>
                  <a:lnTo>
                    <a:pt x="409066" y="3556"/>
                  </a:lnTo>
                  <a:lnTo>
                    <a:pt x="413892" y="1778"/>
                  </a:lnTo>
                  <a:lnTo>
                    <a:pt x="415416" y="1778"/>
                  </a:lnTo>
                  <a:lnTo>
                    <a:pt x="417067" y="1778"/>
                  </a:lnTo>
                  <a:lnTo>
                    <a:pt x="420242" y="1778"/>
                  </a:lnTo>
                  <a:lnTo>
                    <a:pt x="421893" y="1778"/>
                  </a:lnTo>
                </a:path>
                <a:path w="447040" h="203200">
                  <a:moveTo>
                    <a:pt x="393191" y="13716"/>
                  </a:moveTo>
                  <a:lnTo>
                    <a:pt x="391667" y="13716"/>
                  </a:lnTo>
                  <a:lnTo>
                    <a:pt x="390143" y="13716"/>
                  </a:lnTo>
                  <a:lnTo>
                    <a:pt x="390143" y="10668"/>
                  </a:lnTo>
                  <a:lnTo>
                    <a:pt x="391667" y="10668"/>
                  </a:lnTo>
                  <a:lnTo>
                    <a:pt x="393191" y="10668"/>
                  </a:lnTo>
                  <a:lnTo>
                    <a:pt x="394715" y="10668"/>
                  </a:lnTo>
                  <a:lnTo>
                    <a:pt x="396239" y="10668"/>
                  </a:lnTo>
                  <a:lnTo>
                    <a:pt x="397763" y="10668"/>
                  </a:lnTo>
                  <a:lnTo>
                    <a:pt x="397763" y="13716"/>
                  </a:lnTo>
                  <a:lnTo>
                    <a:pt x="396239" y="13716"/>
                  </a:lnTo>
                  <a:lnTo>
                    <a:pt x="394715" y="13716"/>
                  </a:lnTo>
                  <a:lnTo>
                    <a:pt x="393191" y="13716"/>
                  </a:lnTo>
                </a:path>
                <a:path w="447040" h="203200">
                  <a:moveTo>
                    <a:pt x="391667" y="10668"/>
                  </a:moveTo>
                  <a:lnTo>
                    <a:pt x="393191" y="10668"/>
                  </a:lnTo>
                  <a:lnTo>
                    <a:pt x="391667" y="10668"/>
                  </a:lnTo>
                </a:path>
                <a:path w="447040" h="203200">
                  <a:moveTo>
                    <a:pt x="380999" y="13716"/>
                  </a:moveTo>
                  <a:lnTo>
                    <a:pt x="380999" y="13716"/>
                  </a:lnTo>
                  <a:lnTo>
                    <a:pt x="382523" y="13716"/>
                  </a:lnTo>
                  <a:lnTo>
                    <a:pt x="384047" y="13716"/>
                  </a:lnTo>
                  <a:lnTo>
                    <a:pt x="385571" y="13716"/>
                  </a:lnTo>
                  <a:lnTo>
                    <a:pt x="385571" y="15240"/>
                  </a:lnTo>
                  <a:lnTo>
                    <a:pt x="384047" y="16764"/>
                  </a:lnTo>
                  <a:lnTo>
                    <a:pt x="382523" y="16764"/>
                  </a:lnTo>
                  <a:lnTo>
                    <a:pt x="380999" y="16764"/>
                  </a:lnTo>
                  <a:lnTo>
                    <a:pt x="380999" y="15240"/>
                  </a:lnTo>
                  <a:lnTo>
                    <a:pt x="380999" y="13716"/>
                  </a:lnTo>
                  <a:lnTo>
                    <a:pt x="380999" y="15240"/>
                  </a:lnTo>
                  <a:lnTo>
                    <a:pt x="380999" y="13716"/>
                  </a:lnTo>
                </a:path>
                <a:path w="447040" h="203200">
                  <a:moveTo>
                    <a:pt x="371856" y="21336"/>
                  </a:moveTo>
                  <a:lnTo>
                    <a:pt x="371856" y="19812"/>
                  </a:lnTo>
                  <a:lnTo>
                    <a:pt x="371856" y="21336"/>
                  </a:lnTo>
                </a:path>
                <a:path w="447040" h="203200">
                  <a:moveTo>
                    <a:pt x="373380" y="16764"/>
                  </a:moveTo>
                  <a:lnTo>
                    <a:pt x="374904" y="16764"/>
                  </a:lnTo>
                  <a:lnTo>
                    <a:pt x="376428" y="16764"/>
                  </a:lnTo>
                  <a:lnTo>
                    <a:pt x="377951" y="16764"/>
                  </a:lnTo>
                  <a:lnTo>
                    <a:pt x="376428" y="16764"/>
                  </a:lnTo>
                  <a:lnTo>
                    <a:pt x="376428" y="19812"/>
                  </a:lnTo>
                  <a:lnTo>
                    <a:pt x="377951" y="16764"/>
                  </a:lnTo>
                  <a:lnTo>
                    <a:pt x="379475" y="16764"/>
                  </a:lnTo>
                  <a:lnTo>
                    <a:pt x="379475" y="19812"/>
                  </a:lnTo>
                  <a:lnTo>
                    <a:pt x="377951" y="19812"/>
                  </a:lnTo>
                  <a:lnTo>
                    <a:pt x="376428" y="19812"/>
                  </a:lnTo>
                  <a:lnTo>
                    <a:pt x="374904" y="19812"/>
                  </a:lnTo>
                  <a:lnTo>
                    <a:pt x="376428" y="19812"/>
                  </a:lnTo>
                  <a:lnTo>
                    <a:pt x="374904" y="19812"/>
                  </a:lnTo>
                  <a:lnTo>
                    <a:pt x="373380" y="19812"/>
                  </a:lnTo>
                  <a:lnTo>
                    <a:pt x="373380" y="16764"/>
                  </a:lnTo>
                  <a:lnTo>
                    <a:pt x="371856" y="16764"/>
                  </a:lnTo>
                  <a:lnTo>
                    <a:pt x="373380" y="16764"/>
                  </a:lnTo>
                </a:path>
                <a:path w="447040" h="203200">
                  <a:moveTo>
                    <a:pt x="350519" y="33528"/>
                  </a:moveTo>
                  <a:lnTo>
                    <a:pt x="348995" y="33528"/>
                  </a:lnTo>
                  <a:lnTo>
                    <a:pt x="347471" y="33528"/>
                  </a:lnTo>
                  <a:lnTo>
                    <a:pt x="347471" y="31242"/>
                  </a:lnTo>
                  <a:lnTo>
                    <a:pt x="348995" y="31242"/>
                  </a:lnTo>
                  <a:lnTo>
                    <a:pt x="350519" y="31242"/>
                  </a:lnTo>
                  <a:lnTo>
                    <a:pt x="350519" y="28956"/>
                  </a:lnTo>
                  <a:lnTo>
                    <a:pt x="352043" y="28956"/>
                  </a:lnTo>
                  <a:lnTo>
                    <a:pt x="352043" y="31242"/>
                  </a:lnTo>
                  <a:lnTo>
                    <a:pt x="352043" y="33528"/>
                  </a:lnTo>
                  <a:lnTo>
                    <a:pt x="350519" y="33528"/>
                  </a:lnTo>
                  <a:lnTo>
                    <a:pt x="350519" y="31242"/>
                  </a:lnTo>
                  <a:lnTo>
                    <a:pt x="348995" y="31242"/>
                  </a:lnTo>
                  <a:lnTo>
                    <a:pt x="348995" y="33528"/>
                  </a:lnTo>
                  <a:lnTo>
                    <a:pt x="350519" y="33528"/>
                  </a:lnTo>
                </a:path>
                <a:path w="447040" h="203200">
                  <a:moveTo>
                    <a:pt x="330708" y="52197"/>
                  </a:moveTo>
                  <a:lnTo>
                    <a:pt x="332232" y="52197"/>
                  </a:lnTo>
                  <a:lnTo>
                    <a:pt x="330708" y="52197"/>
                  </a:lnTo>
                  <a:lnTo>
                    <a:pt x="332232" y="52197"/>
                  </a:lnTo>
                  <a:lnTo>
                    <a:pt x="330708" y="52197"/>
                  </a:lnTo>
                  <a:lnTo>
                    <a:pt x="332232" y="52197"/>
                  </a:lnTo>
                  <a:lnTo>
                    <a:pt x="332232" y="50292"/>
                  </a:lnTo>
                  <a:lnTo>
                    <a:pt x="332232" y="52197"/>
                  </a:lnTo>
                  <a:lnTo>
                    <a:pt x="333756" y="52197"/>
                  </a:lnTo>
                  <a:lnTo>
                    <a:pt x="332232" y="52197"/>
                  </a:lnTo>
                  <a:lnTo>
                    <a:pt x="332232" y="54102"/>
                  </a:lnTo>
                  <a:lnTo>
                    <a:pt x="330708" y="54102"/>
                  </a:lnTo>
                  <a:lnTo>
                    <a:pt x="330708" y="56007"/>
                  </a:lnTo>
                  <a:lnTo>
                    <a:pt x="329184" y="56007"/>
                  </a:lnTo>
                  <a:lnTo>
                    <a:pt x="329184" y="57912"/>
                  </a:lnTo>
                  <a:lnTo>
                    <a:pt x="327660" y="57912"/>
                  </a:lnTo>
                  <a:lnTo>
                    <a:pt x="326136" y="57912"/>
                  </a:lnTo>
                  <a:lnTo>
                    <a:pt x="324612" y="57912"/>
                  </a:lnTo>
                  <a:lnTo>
                    <a:pt x="326136" y="57912"/>
                  </a:lnTo>
                  <a:lnTo>
                    <a:pt x="326136" y="56007"/>
                  </a:lnTo>
                  <a:lnTo>
                    <a:pt x="327660" y="56007"/>
                  </a:lnTo>
                  <a:lnTo>
                    <a:pt x="329184" y="56007"/>
                  </a:lnTo>
                  <a:lnTo>
                    <a:pt x="329184" y="54102"/>
                  </a:lnTo>
                  <a:lnTo>
                    <a:pt x="330708" y="52197"/>
                  </a:lnTo>
                </a:path>
              </a:pathLst>
            </a:custGeom>
            <a:ln w="19812">
              <a:solidFill>
                <a:srgbClr val="FFFF00"/>
              </a:solidFill>
            </a:ln>
          </p:spPr>
          <p:txBody>
            <a:bodyPr wrap="square" lIns="0" tIns="0" rIns="0" bIns="0" rtlCol="0"/>
            <a:lstStyle/>
            <a:p>
              <a:endParaRPr/>
            </a:p>
          </p:txBody>
        </p:sp>
        <p:sp>
          <p:nvSpPr>
            <p:cNvPr id="8" name="object 8"/>
            <p:cNvSpPr/>
            <p:nvPr/>
          </p:nvSpPr>
          <p:spPr>
            <a:xfrm>
              <a:off x="6707885" y="5970269"/>
              <a:ext cx="1905" cy="1905"/>
            </a:xfrm>
            <a:custGeom>
              <a:avLst/>
              <a:gdLst/>
              <a:ahLst/>
              <a:cxnLst/>
              <a:rect l="l" t="t" r="r" b="b"/>
              <a:pathLst>
                <a:path w="1904" h="1904">
                  <a:moveTo>
                    <a:pt x="0" y="1523"/>
                  </a:moveTo>
                  <a:lnTo>
                    <a:pt x="1524" y="1523"/>
                  </a:lnTo>
                  <a:lnTo>
                    <a:pt x="1524" y="0"/>
                  </a:lnTo>
                  <a:lnTo>
                    <a:pt x="0" y="0"/>
                  </a:lnTo>
                  <a:lnTo>
                    <a:pt x="0" y="1523"/>
                  </a:lnTo>
                  <a:close/>
                </a:path>
              </a:pathLst>
            </a:custGeom>
            <a:ln w="19812">
              <a:solidFill>
                <a:srgbClr val="FFFF00"/>
              </a:solidFill>
            </a:ln>
          </p:spPr>
          <p:txBody>
            <a:bodyPr wrap="square" lIns="0" tIns="0" rIns="0" bIns="0" rtlCol="0"/>
            <a:lstStyle/>
            <a:p>
              <a:endParaRPr/>
            </a:p>
          </p:txBody>
        </p:sp>
        <p:sp>
          <p:nvSpPr>
            <p:cNvPr id="9" name="object 9"/>
            <p:cNvSpPr/>
            <p:nvPr/>
          </p:nvSpPr>
          <p:spPr>
            <a:xfrm>
              <a:off x="6713981" y="5953506"/>
              <a:ext cx="26034" cy="7620"/>
            </a:xfrm>
            <a:custGeom>
              <a:avLst/>
              <a:gdLst/>
              <a:ahLst/>
              <a:cxnLst/>
              <a:rect l="l" t="t" r="r" b="b"/>
              <a:pathLst>
                <a:path w="26034" h="7620">
                  <a:moveTo>
                    <a:pt x="22606" y="3810"/>
                  </a:moveTo>
                  <a:lnTo>
                    <a:pt x="24257" y="3810"/>
                  </a:lnTo>
                  <a:lnTo>
                    <a:pt x="25908" y="3810"/>
                  </a:lnTo>
                  <a:lnTo>
                    <a:pt x="24257" y="3810"/>
                  </a:lnTo>
                  <a:lnTo>
                    <a:pt x="22606" y="5715"/>
                  </a:lnTo>
                  <a:lnTo>
                    <a:pt x="19431" y="5715"/>
                  </a:lnTo>
                  <a:lnTo>
                    <a:pt x="17779" y="7620"/>
                  </a:lnTo>
                  <a:lnTo>
                    <a:pt x="16256" y="7620"/>
                  </a:lnTo>
                  <a:lnTo>
                    <a:pt x="12953" y="7620"/>
                  </a:lnTo>
                  <a:lnTo>
                    <a:pt x="14604" y="7620"/>
                  </a:lnTo>
                  <a:lnTo>
                    <a:pt x="14604" y="5715"/>
                  </a:lnTo>
                  <a:lnTo>
                    <a:pt x="12953" y="7620"/>
                  </a:lnTo>
                  <a:lnTo>
                    <a:pt x="12953" y="5715"/>
                  </a:lnTo>
                  <a:lnTo>
                    <a:pt x="12953" y="3810"/>
                  </a:lnTo>
                  <a:lnTo>
                    <a:pt x="14604" y="3810"/>
                  </a:lnTo>
                  <a:lnTo>
                    <a:pt x="12953" y="3810"/>
                  </a:lnTo>
                  <a:lnTo>
                    <a:pt x="6476" y="3810"/>
                  </a:lnTo>
                  <a:lnTo>
                    <a:pt x="4825" y="5715"/>
                  </a:lnTo>
                  <a:lnTo>
                    <a:pt x="3175" y="5715"/>
                  </a:lnTo>
                  <a:lnTo>
                    <a:pt x="3175" y="3810"/>
                  </a:lnTo>
                  <a:lnTo>
                    <a:pt x="1650" y="3810"/>
                  </a:lnTo>
                  <a:lnTo>
                    <a:pt x="0" y="5715"/>
                  </a:lnTo>
                  <a:lnTo>
                    <a:pt x="1650" y="3810"/>
                  </a:lnTo>
                  <a:lnTo>
                    <a:pt x="0" y="3810"/>
                  </a:lnTo>
                  <a:lnTo>
                    <a:pt x="1650" y="1905"/>
                  </a:lnTo>
                  <a:lnTo>
                    <a:pt x="1650" y="3810"/>
                  </a:lnTo>
                  <a:lnTo>
                    <a:pt x="3175" y="3810"/>
                  </a:lnTo>
                  <a:lnTo>
                    <a:pt x="6476" y="3810"/>
                  </a:lnTo>
                  <a:lnTo>
                    <a:pt x="6476" y="1905"/>
                  </a:lnTo>
                  <a:lnTo>
                    <a:pt x="8127" y="1905"/>
                  </a:lnTo>
                  <a:lnTo>
                    <a:pt x="9651" y="0"/>
                  </a:lnTo>
                  <a:lnTo>
                    <a:pt x="11302" y="0"/>
                  </a:lnTo>
                  <a:lnTo>
                    <a:pt x="11302" y="1905"/>
                  </a:lnTo>
                  <a:lnTo>
                    <a:pt x="9651" y="1905"/>
                  </a:lnTo>
                  <a:lnTo>
                    <a:pt x="12953" y="1905"/>
                  </a:lnTo>
                  <a:lnTo>
                    <a:pt x="14604" y="1905"/>
                  </a:lnTo>
                  <a:lnTo>
                    <a:pt x="19431" y="1905"/>
                  </a:lnTo>
                  <a:lnTo>
                    <a:pt x="21082" y="0"/>
                  </a:lnTo>
                  <a:lnTo>
                    <a:pt x="22606" y="0"/>
                  </a:lnTo>
                  <a:lnTo>
                    <a:pt x="24257" y="1905"/>
                  </a:lnTo>
                  <a:lnTo>
                    <a:pt x="22606" y="1905"/>
                  </a:lnTo>
                  <a:lnTo>
                    <a:pt x="21082" y="1905"/>
                  </a:lnTo>
                  <a:lnTo>
                    <a:pt x="22606" y="3810"/>
                  </a:lnTo>
                </a:path>
              </a:pathLst>
            </a:custGeom>
            <a:ln w="19812">
              <a:solidFill>
                <a:srgbClr val="FFFF00"/>
              </a:solidFill>
            </a:ln>
          </p:spPr>
          <p:txBody>
            <a:bodyPr wrap="square" lIns="0" tIns="0" rIns="0" bIns="0" rtlCol="0"/>
            <a:lstStyle/>
            <a:p>
              <a:endParaRPr/>
            </a:p>
          </p:txBody>
        </p:sp>
        <p:sp>
          <p:nvSpPr>
            <p:cNvPr id="10" name="object 10"/>
            <p:cNvSpPr/>
            <p:nvPr/>
          </p:nvSpPr>
          <p:spPr>
            <a:xfrm>
              <a:off x="6694169" y="5980938"/>
              <a:ext cx="1905" cy="3175"/>
            </a:xfrm>
            <a:custGeom>
              <a:avLst/>
              <a:gdLst/>
              <a:ahLst/>
              <a:cxnLst/>
              <a:rect l="l" t="t" r="r" b="b"/>
              <a:pathLst>
                <a:path w="1904" h="3175">
                  <a:moveTo>
                    <a:pt x="0" y="3047"/>
                  </a:moveTo>
                  <a:lnTo>
                    <a:pt x="1524" y="3047"/>
                  </a:lnTo>
                  <a:lnTo>
                    <a:pt x="1524" y="0"/>
                  </a:lnTo>
                  <a:lnTo>
                    <a:pt x="0" y="0"/>
                  </a:lnTo>
                  <a:lnTo>
                    <a:pt x="0" y="3047"/>
                  </a:lnTo>
                  <a:close/>
                </a:path>
              </a:pathLst>
            </a:custGeom>
            <a:ln w="19812">
              <a:solidFill>
                <a:srgbClr val="FFFF00"/>
              </a:solidFill>
            </a:ln>
          </p:spPr>
          <p:txBody>
            <a:bodyPr wrap="square" lIns="0" tIns="0" rIns="0" bIns="0" rtlCol="0"/>
            <a:lstStyle/>
            <a:p>
              <a:endParaRPr/>
            </a:p>
          </p:txBody>
        </p:sp>
        <p:sp>
          <p:nvSpPr>
            <p:cNvPr id="11" name="object 11"/>
            <p:cNvSpPr/>
            <p:nvPr/>
          </p:nvSpPr>
          <p:spPr>
            <a:xfrm>
              <a:off x="6668261" y="5958077"/>
              <a:ext cx="44450" cy="50800"/>
            </a:xfrm>
            <a:custGeom>
              <a:avLst/>
              <a:gdLst/>
              <a:ahLst/>
              <a:cxnLst/>
              <a:rect l="l" t="t" r="r" b="b"/>
              <a:pathLst>
                <a:path w="44450" h="50800">
                  <a:moveTo>
                    <a:pt x="44196" y="0"/>
                  </a:moveTo>
                  <a:lnTo>
                    <a:pt x="42672" y="0"/>
                  </a:lnTo>
                  <a:lnTo>
                    <a:pt x="44196" y="0"/>
                  </a:lnTo>
                </a:path>
                <a:path w="44450" h="50800">
                  <a:moveTo>
                    <a:pt x="15240" y="36576"/>
                  </a:moveTo>
                  <a:lnTo>
                    <a:pt x="13716" y="36576"/>
                  </a:lnTo>
                  <a:lnTo>
                    <a:pt x="12192" y="36576"/>
                  </a:lnTo>
                  <a:lnTo>
                    <a:pt x="13716" y="36576"/>
                  </a:lnTo>
                  <a:lnTo>
                    <a:pt x="15240" y="36576"/>
                  </a:lnTo>
                </a:path>
                <a:path w="44450" h="50800">
                  <a:moveTo>
                    <a:pt x="38100" y="3048"/>
                  </a:moveTo>
                  <a:lnTo>
                    <a:pt x="39624" y="3048"/>
                  </a:lnTo>
                  <a:lnTo>
                    <a:pt x="41148" y="3048"/>
                  </a:lnTo>
                  <a:lnTo>
                    <a:pt x="42672" y="3048"/>
                  </a:lnTo>
                  <a:lnTo>
                    <a:pt x="41148" y="3048"/>
                  </a:lnTo>
                  <a:lnTo>
                    <a:pt x="39624" y="6096"/>
                  </a:lnTo>
                  <a:lnTo>
                    <a:pt x="38100" y="6096"/>
                  </a:lnTo>
                  <a:lnTo>
                    <a:pt x="36576" y="6096"/>
                  </a:lnTo>
                  <a:lnTo>
                    <a:pt x="35052" y="6096"/>
                  </a:lnTo>
                  <a:lnTo>
                    <a:pt x="36576" y="6096"/>
                  </a:lnTo>
                  <a:lnTo>
                    <a:pt x="36576" y="3048"/>
                  </a:lnTo>
                  <a:lnTo>
                    <a:pt x="38100" y="3048"/>
                  </a:lnTo>
                </a:path>
                <a:path w="44450" h="50800">
                  <a:moveTo>
                    <a:pt x="0" y="50292"/>
                  </a:moveTo>
                  <a:lnTo>
                    <a:pt x="0" y="48768"/>
                  </a:lnTo>
                  <a:lnTo>
                    <a:pt x="1524" y="50292"/>
                  </a:lnTo>
                  <a:lnTo>
                    <a:pt x="0" y="50292"/>
                  </a:lnTo>
                </a:path>
              </a:pathLst>
            </a:custGeom>
            <a:ln w="19812">
              <a:solidFill>
                <a:srgbClr val="FFFF00"/>
              </a:solidFill>
            </a:ln>
          </p:spPr>
          <p:txBody>
            <a:bodyPr wrap="square" lIns="0" tIns="0" rIns="0" bIns="0" rtlCol="0"/>
            <a:lstStyle/>
            <a:p>
              <a:endParaRPr/>
            </a:p>
          </p:txBody>
        </p:sp>
        <p:sp>
          <p:nvSpPr>
            <p:cNvPr id="12" name="object 12"/>
            <p:cNvSpPr/>
            <p:nvPr/>
          </p:nvSpPr>
          <p:spPr>
            <a:xfrm>
              <a:off x="6672833" y="6000750"/>
              <a:ext cx="1905" cy="1905"/>
            </a:xfrm>
            <a:custGeom>
              <a:avLst/>
              <a:gdLst/>
              <a:ahLst/>
              <a:cxnLst/>
              <a:rect l="l" t="t" r="r" b="b"/>
              <a:pathLst>
                <a:path w="1904" h="1904">
                  <a:moveTo>
                    <a:pt x="0" y="1524"/>
                  </a:moveTo>
                  <a:lnTo>
                    <a:pt x="1524" y="1524"/>
                  </a:lnTo>
                  <a:lnTo>
                    <a:pt x="1524" y="0"/>
                  </a:lnTo>
                  <a:lnTo>
                    <a:pt x="0" y="0"/>
                  </a:lnTo>
                  <a:lnTo>
                    <a:pt x="0" y="1524"/>
                  </a:lnTo>
                  <a:close/>
                </a:path>
              </a:pathLst>
            </a:custGeom>
            <a:ln w="19812">
              <a:solidFill>
                <a:srgbClr val="FFFF00"/>
              </a:solidFill>
            </a:ln>
          </p:spPr>
          <p:txBody>
            <a:bodyPr wrap="square" lIns="0" tIns="0" rIns="0" bIns="0" rtlCol="0"/>
            <a:lstStyle/>
            <a:p>
              <a:endParaRPr/>
            </a:p>
          </p:txBody>
        </p:sp>
        <p:sp>
          <p:nvSpPr>
            <p:cNvPr id="13" name="object 13"/>
            <p:cNvSpPr/>
            <p:nvPr/>
          </p:nvSpPr>
          <p:spPr>
            <a:xfrm>
              <a:off x="6633209" y="5965698"/>
              <a:ext cx="55244" cy="55244"/>
            </a:xfrm>
            <a:custGeom>
              <a:avLst/>
              <a:gdLst/>
              <a:ahLst/>
              <a:cxnLst/>
              <a:rect l="l" t="t" r="r" b="b"/>
              <a:pathLst>
                <a:path w="55245" h="55245">
                  <a:moveTo>
                    <a:pt x="36575" y="35051"/>
                  </a:moveTo>
                  <a:lnTo>
                    <a:pt x="38100" y="35051"/>
                  </a:lnTo>
                  <a:lnTo>
                    <a:pt x="38100" y="36575"/>
                  </a:lnTo>
                  <a:lnTo>
                    <a:pt x="36575" y="36575"/>
                  </a:lnTo>
                  <a:lnTo>
                    <a:pt x="36575" y="35051"/>
                  </a:lnTo>
                </a:path>
                <a:path w="55245" h="55245">
                  <a:moveTo>
                    <a:pt x="38100" y="33527"/>
                  </a:moveTo>
                  <a:lnTo>
                    <a:pt x="36575" y="33527"/>
                  </a:lnTo>
                  <a:lnTo>
                    <a:pt x="35051" y="33527"/>
                  </a:lnTo>
                  <a:lnTo>
                    <a:pt x="36575" y="33527"/>
                  </a:lnTo>
                  <a:lnTo>
                    <a:pt x="35051" y="33527"/>
                  </a:lnTo>
                  <a:lnTo>
                    <a:pt x="35051" y="35051"/>
                  </a:lnTo>
                  <a:lnTo>
                    <a:pt x="33528" y="35051"/>
                  </a:lnTo>
                  <a:lnTo>
                    <a:pt x="32004" y="35051"/>
                  </a:lnTo>
                  <a:lnTo>
                    <a:pt x="33528" y="33527"/>
                  </a:lnTo>
                  <a:lnTo>
                    <a:pt x="35051" y="33527"/>
                  </a:lnTo>
                  <a:lnTo>
                    <a:pt x="36575" y="32003"/>
                  </a:lnTo>
                  <a:lnTo>
                    <a:pt x="38100" y="32003"/>
                  </a:lnTo>
                  <a:lnTo>
                    <a:pt x="39624" y="32003"/>
                  </a:lnTo>
                  <a:lnTo>
                    <a:pt x="38100" y="33527"/>
                  </a:lnTo>
                </a:path>
                <a:path w="55245" h="55245">
                  <a:moveTo>
                    <a:pt x="30480" y="39623"/>
                  </a:moveTo>
                  <a:lnTo>
                    <a:pt x="28956" y="41147"/>
                  </a:lnTo>
                  <a:lnTo>
                    <a:pt x="28956" y="39623"/>
                  </a:lnTo>
                  <a:lnTo>
                    <a:pt x="30480" y="39623"/>
                  </a:lnTo>
                </a:path>
                <a:path w="55245" h="55245">
                  <a:moveTo>
                    <a:pt x="51816" y="11429"/>
                  </a:moveTo>
                  <a:lnTo>
                    <a:pt x="51816" y="13715"/>
                  </a:lnTo>
                  <a:lnTo>
                    <a:pt x="50292" y="13715"/>
                  </a:lnTo>
                  <a:lnTo>
                    <a:pt x="48768" y="13715"/>
                  </a:lnTo>
                  <a:lnTo>
                    <a:pt x="47244" y="13715"/>
                  </a:lnTo>
                  <a:lnTo>
                    <a:pt x="47244" y="11429"/>
                  </a:lnTo>
                  <a:lnTo>
                    <a:pt x="47244" y="9143"/>
                  </a:lnTo>
                  <a:lnTo>
                    <a:pt x="48768" y="9143"/>
                  </a:lnTo>
                  <a:lnTo>
                    <a:pt x="50292" y="9143"/>
                  </a:lnTo>
                  <a:lnTo>
                    <a:pt x="51816" y="9143"/>
                  </a:lnTo>
                  <a:lnTo>
                    <a:pt x="51816" y="11429"/>
                  </a:lnTo>
                </a:path>
                <a:path w="55245" h="55245">
                  <a:moveTo>
                    <a:pt x="9144" y="53339"/>
                  </a:moveTo>
                  <a:lnTo>
                    <a:pt x="7620" y="53339"/>
                  </a:lnTo>
                  <a:lnTo>
                    <a:pt x="6096" y="53339"/>
                  </a:lnTo>
                  <a:lnTo>
                    <a:pt x="7620" y="53339"/>
                  </a:lnTo>
                  <a:lnTo>
                    <a:pt x="9144" y="53339"/>
                  </a:lnTo>
                </a:path>
                <a:path w="55245" h="55245">
                  <a:moveTo>
                    <a:pt x="49657" y="3809"/>
                  </a:moveTo>
                  <a:lnTo>
                    <a:pt x="48006" y="3809"/>
                  </a:lnTo>
                  <a:lnTo>
                    <a:pt x="44576" y="5714"/>
                  </a:lnTo>
                  <a:lnTo>
                    <a:pt x="42799" y="5714"/>
                  </a:lnTo>
                  <a:lnTo>
                    <a:pt x="41148" y="7619"/>
                  </a:lnTo>
                  <a:lnTo>
                    <a:pt x="41148" y="5714"/>
                  </a:lnTo>
                  <a:lnTo>
                    <a:pt x="42799" y="5714"/>
                  </a:lnTo>
                  <a:lnTo>
                    <a:pt x="44576" y="3809"/>
                  </a:lnTo>
                  <a:lnTo>
                    <a:pt x="46355" y="3809"/>
                  </a:lnTo>
                  <a:lnTo>
                    <a:pt x="48006" y="1904"/>
                  </a:lnTo>
                  <a:lnTo>
                    <a:pt x="49657" y="1904"/>
                  </a:lnTo>
                  <a:lnTo>
                    <a:pt x="51435" y="0"/>
                  </a:lnTo>
                  <a:lnTo>
                    <a:pt x="53086" y="0"/>
                  </a:lnTo>
                  <a:lnTo>
                    <a:pt x="54864" y="0"/>
                  </a:lnTo>
                  <a:lnTo>
                    <a:pt x="53086" y="0"/>
                  </a:lnTo>
                  <a:lnTo>
                    <a:pt x="51435" y="1904"/>
                  </a:lnTo>
                  <a:lnTo>
                    <a:pt x="49657" y="3809"/>
                  </a:lnTo>
                </a:path>
                <a:path w="55245" h="55245">
                  <a:moveTo>
                    <a:pt x="32004" y="35483"/>
                  </a:moveTo>
                  <a:lnTo>
                    <a:pt x="32004" y="37452"/>
                  </a:lnTo>
                  <a:lnTo>
                    <a:pt x="30353" y="37452"/>
                  </a:lnTo>
                  <a:lnTo>
                    <a:pt x="28701" y="37452"/>
                  </a:lnTo>
                  <a:lnTo>
                    <a:pt x="30353" y="37452"/>
                  </a:lnTo>
                  <a:lnTo>
                    <a:pt x="28701" y="39408"/>
                  </a:lnTo>
                  <a:lnTo>
                    <a:pt x="27050" y="41363"/>
                  </a:lnTo>
                  <a:lnTo>
                    <a:pt x="23749" y="41363"/>
                  </a:lnTo>
                  <a:lnTo>
                    <a:pt x="23749" y="43319"/>
                  </a:lnTo>
                  <a:lnTo>
                    <a:pt x="25400" y="43319"/>
                  </a:lnTo>
                  <a:lnTo>
                    <a:pt x="23749" y="43319"/>
                  </a:lnTo>
                  <a:lnTo>
                    <a:pt x="22098" y="43319"/>
                  </a:lnTo>
                  <a:lnTo>
                    <a:pt x="20574" y="43319"/>
                  </a:lnTo>
                  <a:lnTo>
                    <a:pt x="20574" y="45288"/>
                  </a:lnTo>
                  <a:lnTo>
                    <a:pt x="18923" y="45288"/>
                  </a:lnTo>
                  <a:lnTo>
                    <a:pt x="17272" y="47243"/>
                  </a:lnTo>
                  <a:lnTo>
                    <a:pt x="17272" y="45288"/>
                  </a:lnTo>
                  <a:lnTo>
                    <a:pt x="17272" y="47243"/>
                  </a:lnTo>
                  <a:lnTo>
                    <a:pt x="15621" y="47243"/>
                  </a:lnTo>
                  <a:lnTo>
                    <a:pt x="15621" y="45288"/>
                  </a:lnTo>
                  <a:lnTo>
                    <a:pt x="15621" y="47243"/>
                  </a:lnTo>
                  <a:lnTo>
                    <a:pt x="13970" y="47243"/>
                  </a:lnTo>
                  <a:lnTo>
                    <a:pt x="12319" y="47243"/>
                  </a:lnTo>
                  <a:lnTo>
                    <a:pt x="10668" y="47243"/>
                  </a:lnTo>
                  <a:lnTo>
                    <a:pt x="12319" y="47243"/>
                  </a:lnTo>
                  <a:lnTo>
                    <a:pt x="12319" y="45288"/>
                  </a:lnTo>
                  <a:lnTo>
                    <a:pt x="12319" y="47243"/>
                  </a:lnTo>
                  <a:lnTo>
                    <a:pt x="13970" y="45288"/>
                  </a:lnTo>
                  <a:lnTo>
                    <a:pt x="15621" y="45288"/>
                  </a:lnTo>
                  <a:lnTo>
                    <a:pt x="13970" y="45288"/>
                  </a:lnTo>
                  <a:lnTo>
                    <a:pt x="13970" y="43319"/>
                  </a:lnTo>
                  <a:lnTo>
                    <a:pt x="15621" y="43319"/>
                  </a:lnTo>
                  <a:lnTo>
                    <a:pt x="17272" y="43319"/>
                  </a:lnTo>
                  <a:lnTo>
                    <a:pt x="17272" y="41363"/>
                  </a:lnTo>
                  <a:lnTo>
                    <a:pt x="18923" y="41363"/>
                  </a:lnTo>
                  <a:lnTo>
                    <a:pt x="20574" y="41363"/>
                  </a:lnTo>
                  <a:lnTo>
                    <a:pt x="20574" y="39408"/>
                  </a:lnTo>
                  <a:lnTo>
                    <a:pt x="22098" y="39408"/>
                  </a:lnTo>
                  <a:lnTo>
                    <a:pt x="22098" y="37452"/>
                  </a:lnTo>
                  <a:lnTo>
                    <a:pt x="22098" y="35483"/>
                  </a:lnTo>
                  <a:lnTo>
                    <a:pt x="23749" y="35483"/>
                  </a:lnTo>
                  <a:lnTo>
                    <a:pt x="25400" y="35483"/>
                  </a:lnTo>
                  <a:lnTo>
                    <a:pt x="23749" y="35483"/>
                  </a:lnTo>
                  <a:lnTo>
                    <a:pt x="25400" y="33527"/>
                  </a:lnTo>
                  <a:lnTo>
                    <a:pt x="23749" y="33527"/>
                  </a:lnTo>
                  <a:lnTo>
                    <a:pt x="25400" y="33527"/>
                  </a:lnTo>
                  <a:lnTo>
                    <a:pt x="27050" y="33527"/>
                  </a:lnTo>
                  <a:lnTo>
                    <a:pt x="28701" y="33527"/>
                  </a:lnTo>
                  <a:lnTo>
                    <a:pt x="30353" y="33527"/>
                  </a:lnTo>
                  <a:lnTo>
                    <a:pt x="28701" y="35483"/>
                  </a:lnTo>
                  <a:lnTo>
                    <a:pt x="30353" y="35483"/>
                  </a:lnTo>
                  <a:lnTo>
                    <a:pt x="32004" y="35483"/>
                  </a:lnTo>
                </a:path>
                <a:path w="55245" h="55245">
                  <a:moveTo>
                    <a:pt x="10668" y="42671"/>
                  </a:moveTo>
                  <a:lnTo>
                    <a:pt x="12192" y="42671"/>
                  </a:lnTo>
                  <a:lnTo>
                    <a:pt x="10668" y="42671"/>
                  </a:lnTo>
                  <a:lnTo>
                    <a:pt x="9144" y="42671"/>
                  </a:lnTo>
                  <a:lnTo>
                    <a:pt x="10668" y="42671"/>
                  </a:lnTo>
                </a:path>
                <a:path w="55245" h="55245">
                  <a:moveTo>
                    <a:pt x="33528" y="12191"/>
                  </a:moveTo>
                  <a:lnTo>
                    <a:pt x="35051" y="12191"/>
                  </a:lnTo>
                  <a:lnTo>
                    <a:pt x="33528" y="12191"/>
                  </a:lnTo>
                </a:path>
                <a:path w="55245" h="55245">
                  <a:moveTo>
                    <a:pt x="0" y="54863"/>
                  </a:moveTo>
                  <a:lnTo>
                    <a:pt x="1524" y="54863"/>
                  </a:lnTo>
                  <a:lnTo>
                    <a:pt x="3048" y="54863"/>
                  </a:lnTo>
                  <a:lnTo>
                    <a:pt x="1524" y="54863"/>
                  </a:lnTo>
                  <a:lnTo>
                    <a:pt x="0" y="54863"/>
                  </a:lnTo>
                </a:path>
              </a:pathLst>
            </a:custGeom>
            <a:ln w="19812">
              <a:solidFill>
                <a:srgbClr val="FFFF00"/>
              </a:solidFill>
            </a:ln>
          </p:spPr>
          <p:txBody>
            <a:bodyPr wrap="square" lIns="0" tIns="0" rIns="0" bIns="0" rtlCol="0"/>
            <a:lstStyle/>
            <a:p>
              <a:endParaRPr/>
            </a:p>
          </p:txBody>
        </p:sp>
        <p:sp>
          <p:nvSpPr>
            <p:cNvPr id="14" name="object 14"/>
            <p:cNvSpPr/>
            <p:nvPr/>
          </p:nvSpPr>
          <p:spPr>
            <a:xfrm>
              <a:off x="6639306" y="6012942"/>
              <a:ext cx="1905" cy="1905"/>
            </a:xfrm>
            <a:custGeom>
              <a:avLst/>
              <a:gdLst/>
              <a:ahLst/>
              <a:cxnLst/>
              <a:rect l="l" t="t" r="r" b="b"/>
              <a:pathLst>
                <a:path w="1904" h="1904">
                  <a:moveTo>
                    <a:pt x="0" y="1524"/>
                  </a:moveTo>
                  <a:lnTo>
                    <a:pt x="1524" y="1524"/>
                  </a:lnTo>
                  <a:lnTo>
                    <a:pt x="1524" y="0"/>
                  </a:lnTo>
                  <a:lnTo>
                    <a:pt x="0" y="0"/>
                  </a:lnTo>
                  <a:lnTo>
                    <a:pt x="0" y="1524"/>
                  </a:lnTo>
                  <a:close/>
                </a:path>
              </a:pathLst>
            </a:custGeom>
            <a:ln w="19812">
              <a:solidFill>
                <a:srgbClr val="FFFF00"/>
              </a:solidFill>
            </a:ln>
          </p:spPr>
          <p:txBody>
            <a:bodyPr wrap="square" lIns="0" tIns="0" rIns="0" bIns="0" rtlCol="0"/>
            <a:lstStyle/>
            <a:p>
              <a:endParaRPr/>
            </a:p>
          </p:txBody>
        </p:sp>
        <p:sp>
          <p:nvSpPr>
            <p:cNvPr id="15" name="object 15"/>
            <p:cNvSpPr/>
            <p:nvPr/>
          </p:nvSpPr>
          <p:spPr>
            <a:xfrm>
              <a:off x="6587490" y="6005321"/>
              <a:ext cx="53340" cy="41275"/>
            </a:xfrm>
            <a:custGeom>
              <a:avLst/>
              <a:gdLst/>
              <a:ahLst/>
              <a:cxnLst/>
              <a:rect l="l" t="t" r="r" b="b"/>
              <a:pathLst>
                <a:path w="53340" h="41275">
                  <a:moveTo>
                    <a:pt x="42417" y="15747"/>
                  </a:moveTo>
                  <a:lnTo>
                    <a:pt x="44195" y="13715"/>
                  </a:lnTo>
                  <a:lnTo>
                    <a:pt x="42417" y="15747"/>
                  </a:lnTo>
                  <a:lnTo>
                    <a:pt x="40766" y="15747"/>
                  </a:lnTo>
                  <a:lnTo>
                    <a:pt x="38988" y="15747"/>
                  </a:lnTo>
                  <a:lnTo>
                    <a:pt x="38988" y="17779"/>
                  </a:lnTo>
                  <a:lnTo>
                    <a:pt x="37210" y="17779"/>
                  </a:lnTo>
                  <a:lnTo>
                    <a:pt x="35432" y="17779"/>
                  </a:lnTo>
                  <a:lnTo>
                    <a:pt x="33781" y="17779"/>
                  </a:lnTo>
                  <a:lnTo>
                    <a:pt x="32003" y="19811"/>
                  </a:lnTo>
                  <a:lnTo>
                    <a:pt x="32003" y="17779"/>
                  </a:lnTo>
                  <a:lnTo>
                    <a:pt x="33781" y="17779"/>
                  </a:lnTo>
                  <a:lnTo>
                    <a:pt x="35432" y="17779"/>
                  </a:lnTo>
                  <a:lnTo>
                    <a:pt x="37210" y="17779"/>
                  </a:lnTo>
                  <a:lnTo>
                    <a:pt x="37210" y="15747"/>
                  </a:lnTo>
                  <a:lnTo>
                    <a:pt x="38988" y="15747"/>
                  </a:lnTo>
                  <a:lnTo>
                    <a:pt x="42417" y="15747"/>
                  </a:lnTo>
                </a:path>
                <a:path w="53340" h="41275">
                  <a:moveTo>
                    <a:pt x="35051" y="16763"/>
                  </a:moveTo>
                  <a:lnTo>
                    <a:pt x="36575" y="16763"/>
                  </a:lnTo>
                  <a:lnTo>
                    <a:pt x="33527" y="16763"/>
                  </a:lnTo>
                  <a:lnTo>
                    <a:pt x="32003" y="16763"/>
                  </a:lnTo>
                  <a:lnTo>
                    <a:pt x="33527" y="16763"/>
                  </a:lnTo>
                  <a:lnTo>
                    <a:pt x="35051" y="16763"/>
                  </a:lnTo>
                </a:path>
                <a:path w="53340" h="41275">
                  <a:moveTo>
                    <a:pt x="24383" y="16763"/>
                  </a:moveTo>
                  <a:lnTo>
                    <a:pt x="25907" y="16763"/>
                  </a:lnTo>
                  <a:lnTo>
                    <a:pt x="27431" y="19811"/>
                  </a:lnTo>
                  <a:lnTo>
                    <a:pt x="25907" y="19811"/>
                  </a:lnTo>
                  <a:lnTo>
                    <a:pt x="24383" y="19811"/>
                  </a:lnTo>
                  <a:lnTo>
                    <a:pt x="24383" y="16763"/>
                  </a:lnTo>
                </a:path>
                <a:path w="53340" h="41275">
                  <a:moveTo>
                    <a:pt x="21335" y="22859"/>
                  </a:moveTo>
                  <a:lnTo>
                    <a:pt x="22859" y="22859"/>
                  </a:lnTo>
                  <a:lnTo>
                    <a:pt x="21335" y="22859"/>
                  </a:lnTo>
                </a:path>
                <a:path w="53340" h="41275">
                  <a:moveTo>
                    <a:pt x="18287" y="24383"/>
                  </a:moveTo>
                  <a:lnTo>
                    <a:pt x="19811" y="24383"/>
                  </a:lnTo>
                  <a:lnTo>
                    <a:pt x="18287" y="24383"/>
                  </a:lnTo>
                </a:path>
                <a:path w="53340" h="41275">
                  <a:moveTo>
                    <a:pt x="19811" y="22859"/>
                  </a:moveTo>
                  <a:lnTo>
                    <a:pt x="21335" y="22859"/>
                  </a:lnTo>
                  <a:lnTo>
                    <a:pt x="19811" y="22859"/>
                  </a:lnTo>
                  <a:lnTo>
                    <a:pt x="18287" y="22859"/>
                  </a:lnTo>
                  <a:lnTo>
                    <a:pt x="19811" y="22859"/>
                  </a:lnTo>
                </a:path>
                <a:path w="53340" h="41275">
                  <a:moveTo>
                    <a:pt x="21335" y="21335"/>
                  </a:moveTo>
                  <a:lnTo>
                    <a:pt x="19811" y="22859"/>
                  </a:lnTo>
                  <a:lnTo>
                    <a:pt x="21335" y="21335"/>
                  </a:lnTo>
                </a:path>
                <a:path w="53340" h="41275">
                  <a:moveTo>
                    <a:pt x="34035" y="7454"/>
                  </a:moveTo>
                  <a:lnTo>
                    <a:pt x="35686" y="7454"/>
                  </a:lnTo>
                  <a:lnTo>
                    <a:pt x="35686" y="5587"/>
                  </a:lnTo>
                  <a:lnTo>
                    <a:pt x="37210" y="5587"/>
                  </a:lnTo>
                  <a:lnTo>
                    <a:pt x="38861" y="5587"/>
                  </a:lnTo>
                  <a:lnTo>
                    <a:pt x="40512" y="5587"/>
                  </a:lnTo>
                  <a:lnTo>
                    <a:pt x="42036" y="3721"/>
                  </a:lnTo>
                  <a:lnTo>
                    <a:pt x="43687" y="3721"/>
                  </a:lnTo>
                  <a:lnTo>
                    <a:pt x="43687" y="1866"/>
                  </a:lnTo>
                  <a:lnTo>
                    <a:pt x="45338" y="1866"/>
                  </a:lnTo>
                  <a:lnTo>
                    <a:pt x="46862" y="1866"/>
                  </a:lnTo>
                  <a:lnTo>
                    <a:pt x="48513" y="0"/>
                  </a:lnTo>
                  <a:lnTo>
                    <a:pt x="50164" y="0"/>
                  </a:lnTo>
                  <a:lnTo>
                    <a:pt x="51688" y="0"/>
                  </a:lnTo>
                  <a:lnTo>
                    <a:pt x="51688" y="1866"/>
                  </a:lnTo>
                  <a:lnTo>
                    <a:pt x="53339" y="1866"/>
                  </a:lnTo>
                  <a:lnTo>
                    <a:pt x="51688" y="3721"/>
                  </a:lnTo>
                  <a:lnTo>
                    <a:pt x="50164" y="3721"/>
                  </a:lnTo>
                  <a:lnTo>
                    <a:pt x="48513" y="3721"/>
                  </a:lnTo>
                  <a:lnTo>
                    <a:pt x="50164" y="3721"/>
                  </a:lnTo>
                  <a:lnTo>
                    <a:pt x="48513" y="3721"/>
                  </a:lnTo>
                  <a:lnTo>
                    <a:pt x="46862" y="5587"/>
                  </a:lnTo>
                  <a:lnTo>
                    <a:pt x="48513" y="3721"/>
                  </a:lnTo>
                  <a:lnTo>
                    <a:pt x="50164" y="3721"/>
                  </a:lnTo>
                  <a:lnTo>
                    <a:pt x="51688" y="3721"/>
                  </a:lnTo>
                  <a:lnTo>
                    <a:pt x="50164" y="5587"/>
                  </a:lnTo>
                  <a:lnTo>
                    <a:pt x="48513" y="5587"/>
                  </a:lnTo>
                  <a:lnTo>
                    <a:pt x="48513" y="7454"/>
                  </a:lnTo>
                  <a:lnTo>
                    <a:pt x="50164" y="7454"/>
                  </a:lnTo>
                  <a:lnTo>
                    <a:pt x="50164" y="5587"/>
                  </a:lnTo>
                  <a:lnTo>
                    <a:pt x="50164" y="7454"/>
                  </a:lnTo>
                  <a:lnTo>
                    <a:pt x="48513" y="7454"/>
                  </a:lnTo>
                  <a:lnTo>
                    <a:pt x="45338" y="9309"/>
                  </a:lnTo>
                  <a:lnTo>
                    <a:pt x="46862" y="9309"/>
                  </a:lnTo>
                  <a:lnTo>
                    <a:pt x="48513" y="9309"/>
                  </a:lnTo>
                  <a:lnTo>
                    <a:pt x="48513" y="7454"/>
                  </a:lnTo>
                  <a:lnTo>
                    <a:pt x="50164" y="7454"/>
                  </a:lnTo>
                  <a:lnTo>
                    <a:pt x="51688" y="7454"/>
                  </a:lnTo>
                  <a:lnTo>
                    <a:pt x="53339" y="7454"/>
                  </a:lnTo>
                  <a:lnTo>
                    <a:pt x="53339" y="9309"/>
                  </a:lnTo>
                  <a:lnTo>
                    <a:pt x="50164" y="9309"/>
                  </a:lnTo>
                  <a:lnTo>
                    <a:pt x="48513" y="9309"/>
                  </a:lnTo>
                  <a:lnTo>
                    <a:pt x="48513" y="11175"/>
                  </a:lnTo>
                  <a:lnTo>
                    <a:pt x="46862" y="11175"/>
                  </a:lnTo>
                  <a:lnTo>
                    <a:pt x="45338" y="11175"/>
                  </a:lnTo>
                  <a:lnTo>
                    <a:pt x="45338" y="13042"/>
                  </a:lnTo>
                  <a:lnTo>
                    <a:pt x="43687" y="13042"/>
                  </a:lnTo>
                  <a:lnTo>
                    <a:pt x="42036" y="13042"/>
                  </a:lnTo>
                  <a:lnTo>
                    <a:pt x="40512" y="14897"/>
                  </a:lnTo>
                  <a:lnTo>
                    <a:pt x="38861" y="14897"/>
                  </a:lnTo>
                  <a:lnTo>
                    <a:pt x="38861" y="13042"/>
                  </a:lnTo>
                  <a:lnTo>
                    <a:pt x="37210" y="13042"/>
                  </a:lnTo>
                  <a:lnTo>
                    <a:pt x="37210" y="14897"/>
                  </a:lnTo>
                  <a:lnTo>
                    <a:pt x="35686" y="14897"/>
                  </a:lnTo>
                  <a:lnTo>
                    <a:pt x="34035" y="14897"/>
                  </a:lnTo>
                  <a:lnTo>
                    <a:pt x="32384" y="16763"/>
                  </a:lnTo>
                  <a:lnTo>
                    <a:pt x="32384" y="14897"/>
                  </a:lnTo>
                  <a:lnTo>
                    <a:pt x="30860" y="14897"/>
                  </a:lnTo>
                  <a:lnTo>
                    <a:pt x="29209" y="14897"/>
                  </a:lnTo>
                  <a:lnTo>
                    <a:pt x="27558" y="14897"/>
                  </a:lnTo>
                  <a:lnTo>
                    <a:pt x="27558" y="13042"/>
                  </a:lnTo>
                  <a:lnTo>
                    <a:pt x="26034" y="13042"/>
                  </a:lnTo>
                  <a:lnTo>
                    <a:pt x="24383" y="13042"/>
                  </a:lnTo>
                  <a:lnTo>
                    <a:pt x="26034" y="13042"/>
                  </a:lnTo>
                  <a:lnTo>
                    <a:pt x="27558" y="11175"/>
                  </a:lnTo>
                  <a:lnTo>
                    <a:pt x="27558" y="9309"/>
                  </a:lnTo>
                  <a:lnTo>
                    <a:pt x="29209" y="9309"/>
                  </a:lnTo>
                  <a:lnTo>
                    <a:pt x="32384" y="7454"/>
                  </a:lnTo>
                  <a:lnTo>
                    <a:pt x="34035" y="7454"/>
                  </a:lnTo>
                </a:path>
                <a:path w="53340" h="41275">
                  <a:moveTo>
                    <a:pt x="4571" y="35051"/>
                  </a:moveTo>
                  <a:lnTo>
                    <a:pt x="4571" y="36575"/>
                  </a:lnTo>
                  <a:lnTo>
                    <a:pt x="6095" y="36575"/>
                  </a:lnTo>
                  <a:lnTo>
                    <a:pt x="4571" y="36575"/>
                  </a:lnTo>
                  <a:lnTo>
                    <a:pt x="4571" y="35051"/>
                  </a:lnTo>
                </a:path>
                <a:path w="53340" h="41275">
                  <a:moveTo>
                    <a:pt x="0" y="38099"/>
                  </a:moveTo>
                  <a:lnTo>
                    <a:pt x="0" y="41147"/>
                  </a:lnTo>
                  <a:lnTo>
                    <a:pt x="0" y="38099"/>
                  </a:lnTo>
                </a:path>
                <a:path w="53340" h="41275">
                  <a:moveTo>
                    <a:pt x="9143" y="27431"/>
                  </a:moveTo>
                  <a:lnTo>
                    <a:pt x="10667" y="27431"/>
                  </a:lnTo>
                  <a:lnTo>
                    <a:pt x="9143" y="27431"/>
                  </a:lnTo>
                  <a:lnTo>
                    <a:pt x="7619" y="27431"/>
                  </a:lnTo>
                  <a:lnTo>
                    <a:pt x="9143" y="27431"/>
                  </a:lnTo>
                </a:path>
              </a:pathLst>
            </a:custGeom>
            <a:ln w="19812">
              <a:solidFill>
                <a:srgbClr val="FFFF00"/>
              </a:solidFill>
            </a:ln>
          </p:spPr>
          <p:txBody>
            <a:bodyPr wrap="square" lIns="0" tIns="0" rIns="0" bIns="0" rtlCol="0"/>
            <a:lstStyle/>
            <a:p>
              <a:endParaRPr/>
            </a:p>
          </p:txBody>
        </p:sp>
        <p:sp>
          <p:nvSpPr>
            <p:cNvPr id="16" name="object 16"/>
            <p:cNvSpPr/>
            <p:nvPr/>
          </p:nvSpPr>
          <p:spPr>
            <a:xfrm>
              <a:off x="6576821" y="6052565"/>
              <a:ext cx="1905" cy="1905"/>
            </a:xfrm>
            <a:custGeom>
              <a:avLst/>
              <a:gdLst/>
              <a:ahLst/>
              <a:cxnLst/>
              <a:rect l="l" t="t" r="r" b="b"/>
              <a:pathLst>
                <a:path w="1904" h="1904">
                  <a:moveTo>
                    <a:pt x="0" y="1524"/>
                  </a:moveTo>
                  <a:lnTo>
                    <a:pt x="1524" y="1524"/>
                  </a:lnTo>
                  <a:lnTo>
                    <a:pt x="1524" y="0"/>
                  </a:lnTo>
                  <a:lnTo>
                    <a:pt x="0" y="0"/>
                  </a:lnTo>
                  <a:lnTo>
                    <a:pt x="0" y="1524"/>
                  </a:lnTo>
                  <a:close/>
                </a:path>
              </a:pathLst>
            </a:custGeom>
            <a:ln w="19811">
              <a:solidFill>
                <a:srgbClr val="FFFF00"/>
              </a:solidFill>
            </a:ln>
          </p:spPr>
          <p:txBody>
            <a:bodyPr wrap="square" lIns="0" tIns="0" rIns="0" bIns="0" rtlCol="0"/>
            <a:lstStyle/>
            <a:p>
              <a:endParaRPr/>
            </a:p>
          </p:txBody>
        </p:sp>
        <p:sp>
          <p:nvSpPr>
            <p:cNvPr id="17" name="object 17"/>
            <p:cNvSpPr/>
            <p:nvPr/>
          </p:nvSpPr>
          <p:spPr>
            <a:xfrm>
              <a:off x="6582918" y="5901689"/>
              <a:ext cx="486409" cy="137160"/>
            </a:xfrm>
            <a:custGeom>
              <a:avLst/>
              <a:gdLst/>
              <a:ahLst/>
              <a:cxnLst/>
              <a:rect l="l" t="t" r="r" b="b"/>
              <a:pathLst>
                <a:path w="486409" h="137160">
                  <a:moveTo>
                    <a:pt x="480059" y="1524"/>
                  </a:moveTo>
                  <a:lnTo>
                    <a:pt x="480059" y="1524"/>
                  </a:lnTo>
                  <a:lnTo>
                    <a:pt x="481583" y="1524"/>
                  </a:lnTo>
                  <a:lnTo>
                    <a:pt x="483107" y="1524"/>
                  </a:lnTo>
                  <a:lnTo>
                    <a:pt x="481583" y="1524"/>
                  </a:lnTo>
                  <a:lnTo>
                    <a:pt x="483107" y="1524"/>
                  </a:lnTo>
                  <a:lnTo>
                    <a:pt x="484631" y="1524"/>
                  </a:lnTo>
                  <a:lnTo>
                    <a:pt x="484631" y="0"/>
                  </a:lnTo>
                  <a:lnTo>
                    <a:pt x="486155" y="0"/>
                  </a:lnTo>
                  <a:lnTo>
                    <a:pt x="484631" y="1524"/>
                  </a:lnTo>
                  <a:lnTo>
                    <a:pt x="486155" y="1524"/>
                  </a:lnTo>
                  <a:lnTo>
                    <a:pt x="484631" y="1524"/>
                  </a:lnTo>
                  <a:lnTo>
                    <a:pt x="483107" y="1524"/>
                  </a:lnTo>
                  <a:lnTo>
                    <a:pt x="481583" y="1524"/>
                  </a:lnTo>
                  <a:lnTo>
                    <a:pt x="481583" y="3048"/>
                  </a:lnTo>
                  <a:lnTo>
                    <a:pt x="481583" y="1524"/>
                  </a:lnTo>
                  <a:lnTo>
                    <a:pt x="480059" y="1524"/>
                  </a:lnTo>
                  <a:lnTo>
                    <a:pt x="478535" y="3048"/>
                  </a:lnTo>
                  <a:lnTo>
                    <a:pt x="478535" y="1524"/>
                  </a:lnTo>
                  <a:lnTo>
                    <a:pt x="478535" y="3048"/>
                  </a:lnTo>
                  <a:lnTo>
                    <a:pt x="478535" y="1524"/>
                  </a:lnTo>
                  <a:lnTo>
                    <a:pt x="480059" y="1524"/>
                  </a:lnTo>
                </a:path>
                <a:path w="486409" h="137160">
                  <a:moveTo>
                    <a:pt x="1524" y="137160"/>
                  </a:moveTo>
                  <a:lnTo>
                    <a:pt x="0" y="137160"/>
                  </a:lnTo>
                  <a:lnTo>
                    <a:pt x="1524" y="137160"/>
                  </a:lnTo>
                </a:path>
                <a:path w="486409" h="137160">
                  <a:moveTo>
                    <a:pt x="4572" y="132588"/>
                  </a:moveTo>
                  <a:lnTo>
                    <a:pt x="3048" y="132588"/>
                  </a:lnTo>
                  <a:lnTo>
                    <a:pt x="4572" y="132588"/>
                  </a:lnTo>
                </a:path>
              </a:pathLst>
            </a:custGeom>
            <a:ln w="19812">
              <a:solidFill>
                <a:srgbClr val="FFFF00"/>
              </a:solidFill>
            </a:ln>
          </p:spPr>
          <p:txBody>
            <a:bodyPr wrap="square" lIns="0" tIns="0" rIns="0" bIns="0" rtlCol="0"/>
            <a:lstStyle/>
            <a:p>
              <a:endParaRPr/>
            </a:p>
          </p:txBody>
        </p:sp>
        <p:sp>
          <p:nvSpPr>
            <p:cNvPr id="18" name="object 18"/>
            <p:cNvSpPr/>
            <p:nvPr/>
          </p:nvSpPr>
          <p:spPr>
            <a:xfrm>
              <a:off x="6572250" y="6047994"/>
              <a:ext cx="1905" cy="1905"/>
            </a:xfrm>
            <a:custGeom>
              <a:avLst/>
              <a:gdLst/>
              <a:ahLst/>
              <a:cxnLst/>
              <a:rect l="l" t="t" r="r" b="b"/>
              <a:pathLst>
                <a:path w="1904" h="1904">
                  <a:moveTo>
                    <a:pt x="0" y="1523"/>
                  </a:moveTo>
                  <a:lnTo>
                    <a:pt x="1524" y="1523"/>
                  </a:lnTo>
                  <a:lnTo>
                    <a:pt x="1524" y="0"/>
                  </a:lnTo>
                  <a:lnTo>
                    <a:pt x="0" y="0"/>
                  </a:lnTo>
                  <a:lnTo>
                    <a:pt x="0" y="1523"/>
                  </a:lnTo>
                  <a:close/>
                </a:path>
              </a:pathLst>
            </a:custGeom>
            <a:ln w="19811">
              <a:solidFill>
                <a:srgbClr val="FFFF00"/>
              </a:solidFill>
            </a:ln>
          </p:spPr>
          <p:txBody>
            <a:bodyPr wrap="square" lIns="0" tIns="0" rIns="0" bIns="0" rtlCol="0"/>
            <a:lstStyle/>
            <a:p>
              <a:endParaRPr/>
            </a:p>
          </p:txBody>
        </p:sp>
        <p:sp>
          <p:nvSpPr>
            <p:cNvPr id="19" name="object 19"/>
            <p:cNvSpPr/>
            <p:nvPr/>
          </p:nvSpPr>
          <p:spPr>
            <a:xfrm>
              <a:off x="6570726" y="6046469"/>
              <a:ext cx="6350" cy="6350"/>
            </a:xfrm>
            <a:custGeom>
              <a:avLst/>
              <a:gdLst/>
              <a:ahLst/>
              <a:cxnLst/>
              <a:rect l="l" t="t" r="r" b="b"/>
              <a:pathLst>
                <a:path w="6350" h="6350">
                  <a:moveTo>
                    <a:pt x="0" y="6095"/>
                  </a:moveTo>
                  <a:lnTo>
                    <a:pt x="1524" y="6095"/>
                  </a:lnTo>
                  <a:lnTo>
                    <a:pt x="0" y="6095"/>
                  </a:lnTo>
                </a:path>
                <a:path w="6350" h="6350">
                  <a:moveTo>
                    <a:pt x="6096" y="0"/>
                  </a:moveTo>
                  <a:lnTo>
                    <a:pt x="6096" y="1523"/>
                  </a:lnTo>
                  <a:lnTo>
                    <a:pt x="6096" y="0"/>
                  </a:lnTo>
                  <a:lnTo>
                    <a:pt x="3048" y="0"/>
                  </a:lnTo>
                  <a:lnTo>
                    <a:pt x="6096" y="0"/>
                  </a:lnTo>
                </a:path>
              </a:pathLst>
            </a:custGeom>
            <a:ln w="19812">
              <a:solidFill>
                <a:srgbClr val="FFFF00"/>
              </a:solidFill>
            </a:ln>
          </p:spPr>
          <p:txBody>
            <a:bodyPr wrap="square" lIns="0" tIns="0" rIns="0" bIns="0" rtlCol="0"/>
            <a:lstStyle/>
            <a:p>
              <a:endParaRPr/>
            </a:p>
          </p:txBody>
        </p:sp>
        <p:sp>
          <p:nvSpPr>
            <p:cNvPr id="20" name="object 20"/>
            <p:cNvSpPr/>
            <p:nvPr/>
          </p:nvSpPr>
          <p:spPr>
            <a:xfrm>
              <a:off x="6573773" y="6043421"/>
              <a:ext cx="3175" cy="3175"/>
            </a:xfrm>
            <a:custGeom>
              <a:avLst/>
              <a:gdLst/>
              <a:ahLst/>
              <a:cxnLst/>
              <a:rect l="l" t="t" r="r" b="b"/>
              <a:pathLst>
                <a:path w="3175" h="3175">
                  <a:moveTo>
                    <a:pt x="0" y="3047"/>
                  </a:moveTo>
                  <a:lnTo>
                    <a:pt x="3047" y="3047"/>
                  </a:lnTo>
                  <a:lnTo>
                    <a:pt x="3047" y="0"/>
                  </a:lnTo>
                  <a:lnTo>
                    <a:pt x="0" y="0"/>
                  </a:lnTo>
                  <a:lnTo>
                    <a:pt x="0" y="3047"/>
                  </a:lnTo>
                  <a:close/>
                </a:path>
              </a:pathLst>
            </a:custGeom>
            <a:ln w="19811">
              <a:solidFill>
                <a:srgbClr val="FFFF00"/>
              </a:solidFill>
            </a:ln>
          </p:spPr>
          <p:txBody>
            <a:bodyPr wrap="square" lIns="0" tIns="0" rIns="0" bIns="0" rtlCol="0"/>
            <a:lstStyle/>
            <a:p>
              <a:endParaRPr/>
            </a:p>
          </p:txBody>
        </p:sp>
        <p:sp>
          <p:nvSpPr>
            <p:cNvPr id="21" name="object 21"/>
            <p:cNvSpPr/>
            <p:nvPr/>
          </p:nvSpPr>
          <p:spPr>
            <a:xfrm>
              <a:off x="6561581" y="6040374"/>
              <a:ext cx="10795" cy="15240"/>
            </a:xfrm>
            <a:custGeom>
              <a:avLst/>
              <a:gdLst/>
              <a:ahLst/>
              <a:cxnLst/>
              <a:rect l="l" t="t" r="r" b="b"/>
              <a:pathLst>
                <a:path w="10795" h="15239">
                  <a:moveTo>
                    <a:pt x="10668" y="3047"/>
                  </a:moveTo>
                  <a:lnTo>
                    <a:pt x="10668" y="6095"/>
                  </a:lnTo>
                  <a:lnTo>
                    <a:pt x="10668" y="3047"/>
                  </a:lnTo>
                </a:path>
                <a:path w="10795" h="15239">
                  <a:moveTo>
                    <a:pt x="1524" y="13715"/>
                  </a:moveTo>
                  <a:lnTo>
                    <a:pt x="1524" y="15239"/>
                  </a:lnTo>
                  <a:lnTo>
                    <a:pt x="0" y="15239"/>
                  </a:lnTo>
                  <a:lnTo>
                    <a:pt x="0" y="13715"/>
                  </a:lnTo>
                  <a:lnTo>
                    <a:pt x="1524" y="13715"/>
                  </a:lnTo>
                </a:path>
                <a:path w="10795" h="15239">
                  <a:moveTo>
                    <a:pt x="10668" y="0"/>
                  </a:moveTo>
                  <a:lnTo>
                    <a:pt x="10668" y="1523"/>
                  </a:lnTo>
                  <a:lnTo>
                    <a:pt x="9144" y="0"/>
                  </a:lnTo>
                  <a:lnTo>
                    <a:pt x="10668" y="0"/>
                  </a:lnTo>
                </a:path>
              </a:pathLst>
            </a:custGeom>
            <a:ln w="19812">
              <a:solidFill>
                <a:srgbClr val="FFFF00"/>
              </a:solidFill>
            </a:ln>
          </p:spPr>
          <p:txBody>
            <a:bodyPr wrap="square" lIns="0" tIns="0" rIns="0" bIns="0" rtlCol="0"/>
            <a:lstStyle/>
            <a:p>
              <a:endParaRPr/>
            </a:p>
          </p:txBody>
        </p:sp>
        <p:sp>
          <p:nvSpPr>
            <p:cNvPr id="22" name="object 22"/>
            <p:cNvSpPr/>
            <p:nvPr/>
          </p:nvSpPr>
          <p:spPr>
            <a:xfrm>
              <a:off x="6558533" y="6054089"/>
              <a:ext cx="1905" cy="1905"/>
            </a:xfrm>
            <a:custGeom>
              <a:avLst/>
              <a:gdLst/>
              <a:ahLst/>
              <a:cxnLst/>
              <a:rect l="l" t="t" r="r" b="b"/>
              <a:pathLst>
                <a:path w="1904" h="1904">
                  <a:moveTo>
                    <a:pt x="0" y="1524"/>
                  </a:moveTo>
                  <a:lnTo>
                    <a:pt x="1524" y="1524"/>
                  </a:lnTo>
                  <a:lnTo>
                    <a:pt x="1524" y="0"/>
                  </a:lnTo>
                  <a:lnTo>
                    <a:pt x="0" y="0"/>
                  </a:lnTo>
                  <a:lnTo>
                    <a:pt x="0" y="1524"/>
                  </a:lnTo>
                  <a:close/>
                </a:path>
              </a:pathLst>
            </a:custGeom>
            <a:ln w="19811">
              <a:solidFill>
                <a:srgbClr val="FFFF00"/>
              </a:solidFill>
            </a:ln>
          </p:spPr>
          <p:txBody>
            <a:bodyPr wrap="square" lIns="0" tIns="0" rIns="0" bIns="0" rtlCol="0"/>
            <a:lstStyle/>
            <a:p>
              <a:endParaRPr/>
            </a:p>
          </p:txBody>
        </p:sp>
        <p:sp>
          <p:nvSpPr>
            <p:cNvPr id="23" name="object 23"/>
            <p:cNvSpPr/>
            <p:nvPr/>
          </p:nvSpPr>
          <p:spPr>
            <a:xfrm>
              <a:off x="6520434" y="6025133"/>
              <a:ext cx="62865" cy="55244"/>
            </a:xfrm>
            <a:custGeom>
              <a:avLst/>
              <a:gdLst/>
              <a:ahLst/>
              <a:cxnLst/>
              <a:rect l="l" t="t" r="r" b="b"/>
              <a:pathLst>
                <a:path w="62865" h="55245">
                  <a:moveTo>
                    <a:pt x="50292" y="15239"/>
                  </a:moveTo>
                  <a:lnTo>
                    <a:pt x="51816" y="15239"/>
                  </a:lnTo>
                  <a:lnTo>
                    <a:pt x="50292" y="15239"/>
                  </a:lnTo>
                  <a:lnTo>
                    <a:pt x="48768" y="15239"/>
                  </a:lnTo>
                  <a:lnTo>
                    <a:pt x="50292" y="15239"/>
                  </a:lnTo>
                </a:path>
                <a:path w="62865" h="55245">
                  <a:moveTo>
                    <a:pt x="42672" y="24383"/>
                  </a:moveTo>
                  <a:lnTo>
                    <a:pt x="42672" y="22859"/>
                  </a:lnTo>
                  <a:lnTo>
                    <a:pt x="44196" y="22859"/>
                  </a:lnTo>
                  <a:lnTo>
                    <a:pt x="44196" y="24383"/>
                  </a:lnTo>
                  <a:lnTo>
                    <a:pt x="42672" y="24383"/>
                  </a:lnTo>
                  <a:lnTo>
                    <a:pt x="41148" y="24383"/>
                  </a:lnTo>
                  <a:lnTo>
                    <a:pt x="42672" y="24383"/>
                  </a:lnTo>
                </a:path>
                <a:path w="62865" h="55245">
                  <a:moveTo>
                    <a:pt x="60960" y="0"/>
                  </a:moveTo>
                  <a:lnTo>
                    <a:pt x="62484" y="0"/>
                  </a:lnTo>
                  <a:lnTo>
                    <a:pt x="62484" y="1523"/>
                  </a:lnTo>
                  <a:lnTo>
                    <a:pt x="60960" y="1523"/>
                  </a:lnTo>
                  <a:lnTo>
                    <a:pt x="59436" y="1523"/>
                  </a:lnTo>
                  <a:lnTo>
                    <a:pt x="59436" y="0"/>
                  </a:lnTo>
                  <a:lnTo>
                    <a:pt x="60960" y="0"/>
                  </a:lnTo>
                </a:path>
                <a:path w="62865" h="55245">
                  <a:moveTo>
                    <a:pt x="36575" y="32003"/>
                  </a:moveTo>
                  <a:lnTo>
                    <a:pt x="35051" y="32003"/>
                  </a:lnTo>
                  <a:lnTo>
                    <a:pt x="36575" y="32003"/>
                  </a:lnTo>
                </a:path>
                <a:path w="62865" h="55245">
                  <a:moveTo>
                    <a:pt x="32004" y="36575"/>
                  </a:moveTo>
                  <a:lnTo>
                    <a:pt x="33527" y="35051"/>
                  </a:lnTo>
                  <a:lnTo>
                    <a:pt x="35051" y="35051"/>
                  </a:lnTo>
                  <a:lnTo>
                    <a:pt x="33527" y="35051"/>
                  </a:lnTo>
                  <a:lnTo>
                    <a:pt x="32004" y="36575"/>
                  </a:lnTo>
                </a:path>
                <a:path w="62865" h="55245">
                  <a:moveTo>
                    <a:pt x="38100" y="28955"/>
                  </a:moveTo>
                  <a:lnTo>
                    <a:pt x="36575" y="28955"/>
                  </a:lnTo>
                  <a:lnTo>
                    <a:pt x="38100" y="28955"/>
                  </a:lnTo>
                </a:path>
                <a:path w="62865" h="55245">
                  <a:moveTo>
                    <a:pt x="42672" y="22859"/>
                  </a:moveTo>
                  <a:lnTo>
                    <a:pt x="41148" y="22859"/>
                  </a:lnTo>
                  <a:lnTo>
                    <a:pt x="42672" y="22859"/>
                  </a:lnTo>
                </a:path>
                <a:path w="62865" h="55245">
                  <a:moveTo>
                    <a:pt x="39624" y="27431"/>
                  </a:moveTo>
                  <a:lnTo>
                    <a:pt x="38100" y="27431"/>
                  </a:lnTo>
                  <a:lnTo>
                    <a:pt x="39624" y="27431"/>
                  </a:lnTo>
                </a:path>
                <a:path w="62865" h="55245">
                  <a:moveTo>
                    <a:pt x="24384" y="41147"/>
                  </a:moveTo>
                  <a:lnTo>
                    <a:pt x="25908" y="41147"/>
                  </a:lnTo>
                  <a:lnTo>
                    <a:pt x="24384" y="41147"/>
                  </a:lnTo>
                </a:path>
                <a:path w="62865" h="55245">
                  <a:moveTo>
                    <a:pt x="35051" y="27431"/>
                  </a:moveTo>
                  <a:lnTo>
                    <a:pt x="36575" y="27431"/>
                  </a:lnTo>
                  <a:lnTo>
                    <a:pt x="35051" y="27431"/>
                  </a:lnTo>
                  <a:lnTo>
                    <a:pt x="35051" y="28955"/>
                  </a:lnTo>
                  <a:lnTo>
                    <a:pt x="33527" y="28955"/>
                  </a:lnTo>
                  <a:lnTo>
                    <a:pt x="33527" y="27431"/>
                  </a:lnTo>
                  <a:lnTo>
                    <a:pt x="35051" y="27431"/>
                  </a:lnTo>
                </a:path>
                <a:path w="62865" h="55245">
                  <a:moveTo>
                    <a:pt x="36575" y="27431"/>
                  </a:moveTo>
                  <a:lnTo>
                    <a:pt x="35051" y="27431"/>
                  </a:lnTo>
                  <a:lnTo>
                    <a:pt x="33527" y="27431"/>
                  </a:lnTo>
                  <a:lnTo>
                    <a:pt x="32004" y="27431"/>
                  </a:lnTo>
                  <a:lnTo>
                    <a:pt x="33527" y="25399"/>
                  </a:lnTo>
                  <a:lnTo>
                    <a:pt x="35051" y="23367"/>
                  </a:lnTo>
                  <a:lnTo>
                    <a:pt x="36575" y="23367"/>
                  </a:lnTo>
                  <a:lnTo>
                    <a:pt x="38100" y="23367"/>
                  </a:lnTo>
                  <a:lnTo>
                    <a:pt x="38100" y="21335"/>
                  </a:lnTo>
                  <a:lnTo>
                    <a:pt x="39624" y="21335"/>
                  </a:lnTo>
                  <a:lnTo>
                    <a:pt x="41148" y="19303"/>
                  </a:lnTo>
                  <a:lnTo>
                    <a:pt x="42672" y="19303"/>
                  </a:lnTo>
                  <a:lnTo>
                    <a:pt x="42672" y="17271"/>
                  </a:lnTo>
                  <a:lnTo>
                    <a:pt x="44196" y="17271"/>
                  </a:lnTo>
                  <a:lnTo>
                    <a:pt x="45720" y="15239"/>
                  </a:lnTo>
                  <a:lnTo>
                    <a:pt x="47244" y="15239"/>
                  </a:lnTo>
                  <a:lnTo>
                    <a:pt x="47244" y="17271"/>
                  </a:lnTo>
                  <a:lnTo>
                    <a:pt x="48768" y="17271"/>
                  </a:lnTo>
                  <a:lnTo>
                    <a:pt x="47244" y="17271"/>
                  </a:lnTo>
                  <a:lnTo>
                    <a:pt x="47244" y="19303"/>
                  </a:lnTo>
                  <a:lnTo>
                    <a:pt x="45720" y="19303"/>
                  </a:lnTo>
                  <a:lnTo>
                    <a:pt x="45720" y="21335"/>
                  </a:lnTo>
                  <a:lnTo>
                    <a:pt x="44196" y="21335"/>
                  </a:lnTo>
                  <a:lnTo>
                    <a:pt x="42672" y="21335"/>
                  </a:lnTo>
                  <a:lnTo>
                    <a:pt x="41148" y="21335"/>
                  </a:lnTo>
                  <a:lnTo>
                    <a:pt x="41148" y="23367"/>
                  </a:lnTo>
                  <a:lnTo>
                    <a:pt x="39624" y="23367"/>
                  </a:lnTo>
                  <a:lnTo>
                    <a:pt x="39624" y="25399"/>
                  </a:lnTo>
                  <a:lnTo>
                    <a:pt x="38100" y="25399"/>
                  </a:lnTo>
                  <a:lnTo>
                    <a:pt x="39624" y="25399"/>
                  </a:lnTo>
                  <a:lnTo>
                    <a:pt x="38100" y="25399"/>
                  </a:lnTo>
                  <a:lnTo>
                    <a:pt x="36575" y="27431"/>
                  </a:lnTo>
                </a:path>
                <a:path w="62865" h="55245">
                  <a:moveTo>
                    <a:pt x="1524" y="54863"/>
                  </a:moveTo>
                  <a:lnTo>
                    <a:pt x="0" y="54863"/>
                  </a:lnTo>
                  <a:lnTo>
                    <a:pt x="1524" y="54863"/>
                  </a:lnTo>
                </a:path>
                <a:path w="62865" h="55245">
                  <a:moveTo>
                    <a:pt x="15240" y="36194"/>
                  </a:moveTo>
                  <a:lnTo>
                    <a:pt x="13716" y="36194"/>
                  </a:lnTo>
                  <a:lnTo>
                    <a:pt x="13716" y="38099"/>
                  </a:lnTo>
                  <a:lnTo>
                    <a:pt x="12192" y="38099"/>
                  </a:lnTo>
                  <a:lnTo>
                    <a:pt x="10668" y="38099"/>
                  </a:lnTo>
                  <a:lnTo>
                    <a:pt x="9144" y="38099"/>
                  </a:lnTo>
                  <a:lnTo>
                    <a:pt x="10668" y="38099"/>
                  </a:lnTo>
                  <a:lnTo>
                    <a:pt x="13716" y="36194"/>
                  </a:lnTo>
                  <a:lnTo>
                    <a:pt x="13716" y="34289"/>
                  </a:lnTo>
                  <a:lnTo>
                    <a:pt x="15240" y="34289"/>
                  </a:lnTo>
                  <a:lnTo>
                    <a:pt x="15240" y="32384"/>
                  </a:lnTo>
                  <a:lnTo>
                    <a:pt x="16764" y="32384"/>
                  </a:lnTo>
                  <a:lnTo>
                    <a:pt x="18288" y="32384"/>
                  </a:lnTo>
                  <a:lnTo>
                    <a:pt x="19812" y="32384"/>
                  </a:lnTo>
                  <a:lnTo>
                    <a:pt x="19812" y="30479"/>
                  </a:lnTo>
                  <a:lnTo>
                    <a:pt x="19812" y="32384"/>
                  </a:lnTo>
                  <a:lnTo>
                    <a:pt x="21336" y="30479"/>
                  </a:lnTo>
                  <a:lnTo>
                    <a:pt x="21336" y="32384"/>
                  </a:lnTo>
                  <a:lnTo>
                    <a:pt x="19812" y="32384"/>
                  </a:lnTo>
                  <a:lnTo>
                    <a:pt x="18288" y="32384"/>
                  </a:lnTo>
                  <a:lnTo>
                    <a:pt x="19812" y="34289"/>
                  </a:lnTo>
                  <a:lnTo>
                    <a:pt x="18288" y="34289"/>
                  </a:lnTo>
                  <a:lnTo>
                    <a:pt x="15240" y="36194"/>
                  </a:lnTo>
                </a:path>
              </a:pathLst>
            </a:custGeom>
            <a:ln w="19812">
              <a:solidFill>
                <a:srgbClr val="FFFF00"/>
              </a:solidFill>
            </a:ln>
          </p:spPr>
          <p:txBody>
            <a:bodyPr wrap="square" lIns="0" tIns="0" rIns="0" bIns="0" rtlCol="0"/>
            <a:lstStyle/>
            <a:p>
              <a:endParaRPr/>
            </a:p>
          </p:txBody>
        </p:sp>
        <p:sp>
          <p:nvSpPr>
            <p:cNvPr id="24" name="object 24"/>
            <p:cNvSpPr/>
            <p:nvPr/>
          </p:nvSpPr>
          <p:spPr>
            <a:xfrm>
              <a:off x="6515861" y="6079998"/>
              <a:ext cx="1905" cy="1905"/>
            </a:xfrm>
            <a:custGeom>
              <a:avLst/>
              <a:gdLst/>
              <a:ahLst/>
              <a:cxnLst/>
              <a:rect l="l" t="t" r="r" b="b"/>
              <a:pathLst>
                <a:path w="1904" h="1904">
                  <a:moveTo>
                    <a:pt x="0" y="1523"/>
                  </a:moveTo>
                  <a:lnTo>
                    <a:pt x="1524" y="1523"/>
                  </a:lnTo>
                  <a:lnTo>
                    <a:pt x="1524" y="0"/>
                  </a:lnTo>
                  <a:lnTo>
                    <a:pt x="0" y="0"/>
                  </a:lnTo>
                  <a:lnTo>
                    <a:pt x="0" y="1523"/>
                  </a:lnTo>
                  <a:close/>
                </a:path>
              </a:pathLst>
            </a:custGeom>
            <a:ln w="19811">
              <a:solidFill>
                <a:srgbClr val="FFFF00"/>
              </a:solidFill>
            </a:ln>
          </p:spPr>
          <p:txBody>
            <a:bodyPr wrap="square" lIns="0" tIns="0" rIns="0" bIns="0" rtlCol="0"/>
            <a:lstStyle/>
            <a:p>
              <a:endParaRPr/>
            </a:p>
          </p:txBody>
        </p:sp>
        <p:sp>
          <p:nvSpPr>
            <p:cNvPr id="25" name="object 25"/>
            <p:cNvSpPr/>
            <p:nvPr/>
          </p:nvSpPr>
          <p:spPr>
            <a:xfrm>
              <a:off x="6493002" y="6096762"/>
              <a:ext cx="12700" cy="10795"/>
            </a:xfrm>
            <a:custGeom>
              <a:avLst/>
              <a:gdLst/>
              <a:ahLst/>
              <a:cxnLst/>
              <a:rect l="l" t="t" r="r" b="b"/>
              <a:pathLst>
                <a:path w="12700" h="10795">
                  <a:moveTo>
                    <a:pt x="3048" y="7619"/>
                  </a:moveTo>
                  <a:lnTo>
                    <a:pt x="1524" y="7619"/>
                  </a:lnTo>
                  <a:lnTo>
                    <a:pt x="3048" y="7619"/>
                  </a:lnTo>
                  <a:lnTo>
                    <a:pt x="4572" y="7619"/>
                  </a:lnTo>
                  <a:lnTo>
                    <a:pt x="3048" y="7619"/>
                  </a:lnTo>
                </a:path>
                <a:path w="12700" h="10795">
                  <a:moveTo>
                    <a:pt x="1524" y="10667"/>
                  </a:moveTo>
                  <a:lnTo>
                    <a:pt x="3048" y="10667"/>
                  </a:lnTo>
                  <a:lnTo>
                    <a:pt x="1524" y="10667"/>
                  </a:lnTo>
                  <a:lnTo>
                    <a:pt x="0" y="10667"/>
                  </a:lnTo>
                  <a:lnTo>
                    <a:pt x="1524" y="10667"/>
                  </a:lnTo>
                </a:path>
                <a:path w="12700" h="10795">
                  <a:moveTo>
                    <a:pt x="3048" y="6095"/>
                  </a:moveTo>
                  <a:lnTo>
                    <a:pt x="4572" y="4571"/>
                  </a:lnTo>
                  <a:lnTo>
                    <a:pt x="3048" y="6095"/>
                  </a:lnTo>
                  <a:lnTo>
                    <a:pt x="1524" y="6095"/>
                  </a:lnTo>
                  <a:lnTo>
                    <a:pt x="0" y="6095"/>
                  </a:lnTo>
                  <a:lnTo>
                    <a:pt x="3048" y="6095"/>
                  </a:lnTo>
                </a:path>
                <a:path w="12700" h="10795">
                  <a:moveTo>
                    <a:pt x="8382" y="1523"/>
                  </a:moveTo>
                  <a:lnTo>
                    <a:pt x="6476" y="1523"/>
                  </a:lnTo>
                  <a:lnTo>
                    <a:pt x="4572" y="1523"/>
                  </a:lnTo>
                  <a:lnTo>
                    <a:pt x="6476" y="1523"/>
                  </a:lnTo>
                  <a:lnTo>
                    <a:pt x="6476" y="0"/>
                  </a:lnTo>
                  <a:lnTo>
                    <a:pt x="4572" y="1523"/>
                  </a:lnTo>
                  <a:lnTo>
                    <a:pt x="4572" y="0"/>
                  </a:lnTo>
                  <a:lnTo>
                    <a:pt x="6476" y="0"/>
                  </a:lnTo>
                  <a:lnTo>
                    <a:pt x="8382" y="0"/>
                  </a:lnTo>
                  <a:lnTo>
                    <a:pt x="10287" y="0"/>
                  </a:lnTo>
                  <a:lnTo>
                    <a:pt x="12192" y="0"/>
                  </a:lnTo>
                  <a:lnTo>
                    <a:pt x="10287" y="0"/>
                  </a:lnTo>
                  <a:lnTo>
                    <a:pt x="10287" y="1523"/>
                  </a:lnTo>
                  <a:lnTo>
                    <a:pt x="8382" y="1523"/>
                  </a:lnTo>
                </a:path>
              </a:pathLst>
            </a:custGeom>
            <a:ln w="19812">
              <a:solidFill>
                <a:srgbClr val="FFFF00"/>
              </a:solidFill>
            </a:ln>
          </p:spPr>
          <p:txBody>
            <a:bodyPr wrap="square" lIns="0" tIns="0" rIns="0" bIns="0" rtlCol="0"/>
            <a:lstStyle/>
            <a:p>
              <a:endParaRPr/>
            </a:p>
          </p:txBody>
        </p:sp>
        <p:sp>
          <p:nvSpPr>
            <p:cNvPr id="26" name="object 26"/>
            <p:cNvSpPr/>
            <p:nvPr/>
          </p:nvSpPr>
          <p:spPr>
            <a:xfrm>
              <a:off x="6526529" y="6061709"/>
              <a:ext cx="1905" cy="1905"/>
            </a:xfrm>
            <a:custGeom>
              <a:avLst/>
              <a:gdLst/>
              <a:ahLst/>
              <a:cxnLst/>
              <a:rect l="l" t="t" r="r" b="b"/>
              <a:pathLst>
                <a:path w="1904" h="1904">
                  <a:moveTo>
                    <a:pt x="0" y="1523"/>
                  </a:moveTo>
                  <a:lnTo>
                    <a:pt x="1524" y="1523"/>
                  </a:lnTo>
                  <a:lnTo>
                    <a:pt x="1524" y="0"/>
                  </a:lnTo>
                  <a:lnTo>
                    <a:pt x="0" y="0"/>
                  </a:lnTo>
                  <a:lnTo>
                    <a:pt x="0" y="1523"/>
                  </a:lnTo>
                  <a:close/>
                </a:path>
              </a:pathLst>
            </a:custGeom>
            <a:ln w="19811">
              <a:solidFill>
                <a:srgbClr val="FFFF00"/>
              </a:solidFill>
            </a:ln>
          </p:spPr>
          <p:txBody>
            <a:bodyPr wrap="square" lIns="0" tIns="0" rIns="0" bIns="0" rtlCol="0"/>
            <a:lstStyle/>
            <a:p>
              <a:endParaRPr/>
            </a:p>
          </p:txBody>
        </p:sp>
        <p:sp>
          <p:nvSpPr>
            <p:cNvPr id="27" name="object 27"/>
            <p:cNvSpPr/>
            <p:nvPr/>
          </p:nvSpPr>
          <p:spPr>
            <a:xfrm>
              <a:off x="6483858" y="6066282"/>
              <a:ext cx="40005" cy="48895"/>
            </a:xfrm>
            <a:custGeom>
              <a:avLst/>
              <a:gdLst/>
              <a:ahLst/>
              <a:cxnLst/>
              <a:rect l="l" t="t" r="r" b="b"/>
              <a:pathLst>
                <a:path w="40004" h="48895">
                  <a:moveTo>
                    <a:pt x="39623" y="0"/>
                  </a:moveTo>
                  <a:lnTo>
                    <a:pt x="38099" y="0"/>
                  </a:lnTo>
                  <a:lnTo>
                    <a:pt x="39623" y="0"/>
                  </a:lnTo>
                </a:path>
                <a:path w="40004" h="48895">
                  <a:moveTo>
                    <a:pt x="0" y="48768"/>
                  </a:moveTo>
                  <a:lnTo>
                    <a:pt x="1524" y="45720"/>
                  </a:lnTo>
                  <a:lnTo>
                    <a:pt x="1524" y="48768"/>
                  </a:lnTo>
                  <a:lnTo>
                    <a:pt x="0" y="48768"/>
                  </a:lnTo>
                </a:path>
                <a:path w="40004" h="48895">
                  <a:moveTo>
                    <a:pt x="7619" y="38100"/>
                  </a:moveTo>
                  <a:lnTo>
                    <a:pt x="9143" y="38100"/>
                  </a:lnTo>
                  <a:lnTo>
                    <a:pt x="7619" y="38100"/>
                  </a:lnTo>
                  <a:lnTo>
                    <a:pt x="9143" y="38100"/>
                  </a:lnTo>
                  <a:lnTo>
                    <a:pt x="7619" y="40386"/>
                  </a:lnTo>
                  <a:lnTo>
                    <a:pt x="6095" y="42672"/>
                  </a:lnTo>
                  <a:lnTo>
                    <a:pt x="4571" y="42672"/>
                  </a:lnTo>
                  <a:lnTo>
                    <a:pt x="4571" y="40386"/>
                  </a:lnTo>
                  <a:lnTo>
                    <a:pt x="6095" y="40386"/>
                  </a:lnTo>
                  <a:lnTo>
                    <a:pt x="7619" y="38100"/>
                  </a:lnTo>
                  <a:lnTo>
                    <a:pt x="6095" y="38100"/>
                  </a:lnTo>
                  <a:lnTo>
                    <a:pt x="7619" y="38100"/>
                  </a:lnTo>
                </a:path>
                <a:path w="40004" h="48895">
                  <a:moveTo>
                    <a:pt x="27432" y="9144"/>
                  </a:moveTo>
                  <a:lnTo>
                    <a:pt x="28956" y="9144"/>
                  </a:lnTo>
                  <a:lnTo>
                    <a:pt x="28956" y="11430"/>
                  </a:lnTo>
                  <a:lnTo>
                    <a:pt x="28956" y="13716"/>
                  </a:lnTo>
                  <a:lnTo>
                    <a:pt x="27432" y="13716"/>
                  </a:lnTo>
                  <a:lnTo>
                    <a:pt x="21336" y="13716"/>
                  </a:lnTo>
                  <a:lnTo>
                    <a:pt x="22860" y="13716"/>
                  </a:lnTo>
                  <a:lnTo>
                    <a:pt x="24384" y="13716"/>
                  </a:lnTo>
                  <a:lnTo>
                    <a:pt x="24384" y="11430"/>
                  </a:lnTo>
                  <a:lnTo>
                    <a:pt x="25908" y="11430"/>
                  </a:lnTo>
                  <a:lnTo>
                    <a:pt x="25908" y="9144"/>
                  </a:lnTo>
                  <a:lnTo>
                    <a:pt x="27432" y="9144"/>
                  </a:lnTo>
                </a:path>
                <a:path w="40004" h="48895">
                  <a:moveTo>
                    <a:pt x="9143" y="24384"/>
                  </a:moveTo>
                  <a:lnTo>
                    <a:pt x="12191" y="24384"/>
                  </a:lnTo>
                  <a:lnTo>
                    <a:pt x="10667" y="24384"/>
                  </a:lnTo>
                  <a:lnTo>
                    <a:pt x="9143" y="27432"/>
                  </a:lnTo>
                  <a:lnTo>
                    <a:pt x="9143" y="24384"/>
                  </a:lnTo>
                </a:path>
                <a:path w="40004" h="48895">
                  <a:moveTo>
                    <a:pt x="18287" y="15240"/>
                  </a:moveTo>
                  <a:lnTo>
                    <a:pt x="19812" y="15240"/>
                  </a:lnTo>
                  <a:lnTo>
                    <a:pt x="18287" y="15240"/>
                  </a:lnTo>
                  <a:lnTo>
                    <a:pt x="18287" y="16764"/>
                  </a:lnTo>
                  <a:lnTo>
                    <a:pt x="18287" y="15240"/>
                  </a:lnTo>
                </a:path>
              </a:pathLst>
            </a:custGeom>
            <a:ln w="19812">
              <a:solidFill>
                <a:srgbClr val="FFFF00"/>
              </a:solidFill>
            </a:ln>
          </p:spPr>
          <p:txBody>
            <a:bodyPr wrap="square" lIns="0" tIns="0" rIns="0" bIns="0" rtlCol="0"/>
            <a:lstStyle/>
            <a:p>
              <a:endParaRPr/>
            </a:p>
          </p:txBody>
        </p:sp>
        <p:sp>
          <p:nvSpPr>
            <p:cNvPr id="28" name="object 28"/>
            <p:cNvSpPr/>
            <p:nvPr/>
          </p:nvSpPr>
          <p:spPr>
            <a:xfrm>
              <a:off x="6502146" y="6079998"/>
              <a:ext cx="1905" cy="1905"/>
            </a:xfrm>
            <a:custGeom>
              <a:avLst/>
              <a:gdLst/>
              <a:ahLst/>
              <a:cxnLst/>
              <a:rect l="l" t="t" r="r" b="b"/>
              <a:pathLst>
                <a:path w="1904" h="1904">
                  <a:moveTo>
                    <a:pt x="0" y="1523"/>
                  </a:moveTo>
                  <a:lnTo>
                    <a:pt x="1524" y="1523"/>
                  </a:lnTo>
                  <a:lnTo>
                    <a:pt x="1524" y="0"/>
                  </a:lnTo>
                  <a:lnTo>
                    <a:pt x="0" y="0"/>
                  </a:lnTo>
                  <a:lnTo>
                    <a:pt x="0" y="1523"/>
                  </a:lnTo>
                  <a:close/>
                </a:path>
              </a:pathLst>
            </a:custGeom>
            <a:ln w="19811">
              <a:solidFill>
                <a:srgbClr val="FFFF00"/>
              </a:solidFill>
            </a:ln>
          </p:spPr>
          <p:txBody>
            <a:bodyPr wrap="square" lIns="0" tIns="0" rIns="0" bIns="0" rtlCol="0"/>
            <a:lstStyle/>
            <a:p>
              <a:endParaRPr/>
            </a:p>
          </p:txBody>
        </p:sp>
        <p:sp>
          <p:nvSpPr>
            <p:cNvPr id="29" name="object 29"/>
            <p:cNvSpPr/>
            <p:nvPr/>
          </p:nvSpPr>
          <p:spPr>
            <a:xfrm>
              <a:off x="3711702" y="2090165"/>
              <a:ext cx="3348354" cy="4048125"/>
            </a:xfrm>
            <a:custGeom>
              <a:avLst/>
              <a:gdLst/>
              <a:ahLst/>
              <a:cxnLst/>
              <a:rect l="l" t="t" r="r" b="b"/>
              <a:pathLst>
                <a:path w="3348354" h="4048125">
                  <a:moveTo>
                    <a:pt x="2744724" y="4035552"/>
                  </a:moveTo>
                  <a:lnTo>
                    <a:pt x="2746248" y="4035552"/>
                  </a:lnTo>
                  <a:lnTo>
                    <a:pt x="2744724" y="4035552"/>
                  </a:lnTo>
                </a:path>
                <a:path w="3348354" h="4048125">
                  <a:moveTo>
                    <a:pt x="2761488" y="4012692"/>
                  </a:moveTo>
                  <a:lnTo>
                    <a:pt x="2759964" y="4012692"/>
                  </a:lnTo>
                  <a:lnTo>
                    <a:pt x="2761488" y="4012692"/>
                  </a:lnTo>
                </a:path>
                <a:path w="3348354" h="4048125">
                  <a:moveTo>
                    <a:pt x="2732532" y="4046220"/>
                  </a:moveTo>
                  <a:lnTo>
                    <a:pt x="2732532" y="4047744"/>
                  </a:lnTo>
                  <a:lnTo>
                    <a:pt x="2732532" y="4046220"/>
                  </a:lnTo>
                </a:path>
                <a:path w="3348354" h="4048125">
                  <a:moveTo>
                    <a:pt x="3348228" y="3813048"/>
                  </a:moveTo>
                  <a:lnTo>
                    <a:pt x="3345179" y="3813048"/>
                  </a:lnTo>
                  <a:lnTo>
                    <a:pt x="3345179" y="3814572"/>
                  </a:lnTo>
                  <a:lnTo>
                    <a:pt x="3345179" y="3813048"/>
                  </a:lnTo>
                  <a:lnTo>
                    <a:pt x="3348228" y="3813048"/>
                  </a:lnTo>
                </a:path>
                <a:path w="3348354" h="4048125">
                  <a:moveTo>
                    <a:pt x="2887979" y="1621536"/>
                  </a:moveTo>
                  <a:lnTo>
                    <a:pt x="2887979" y="1621536"/>
                  </a:lnTo>
                  <a:lnTo>
                    <a:pt x="2417953" y="1621536"/>
                  </a:lnTo>
                  <a:lnTo>
                    <a:pt x="2409825" y="1607820"/>
                  </a:lnTo>
                  <a:lnTo>
                    <a:pt x="2400173" y="1588262"/>
                  </a:lnTo>
                  <a:lnTo>
                    <a:pt x="2390394" y="1570609"/>
                  </a:lnTo>
                  <a:lnTo>
                    <a:pt x="2379091" y="1551051"/>
                  </a:lnTo>
                  <a:lnTo>
                    <a:pt x="2369312" y="1533398"/>
                  </a:lnTo>
                  <a:lnTo>
                    <a:pt x="2361184" y="1517777"/>
                  </a:lnTo>
                  <a:lnTo>
                    <a:pt x="2349881" y="1500124"/>
                  </a:lnTo>
                  <a:lnTo>
                    <a:pt x="2340229" y="1480566"/>
                  </a:lnTo>
                  <a:lnTo>
                    <a:pt x="2328799" y="1462913"/>
                  </a:lnTo>
                  <a:lnTo>
                    <a:pt x="2315845" y="1441323"/>
                  </a:lnTo>
                  <a:lnTo>
                    <a:pt x="2307717" y="1423797"/>
                  </a:lnTo>
                  <a:lnTo>
                    <a:pt x="2294763" y="1404239"/>
                  </a:lnTo>
                  <a:lnTo>
                    <a:pt x="2288286" y="1390523"/>
                  </a:lnTo>
                  <a:lnTo>
                    <a:pt x="2278634" y="1374775"/>
                  </a:lnTo>
                  <a:lnTo>
                    <a:pt x="2265553" y="1351280"/>
                  </a:lnTo>
                  <a:lnTo>
                    <a:pt x="2251075" y="1329817"/>
                  </a:lnTo>
                  <a:lnTo>
                    <a:pt x="2238121" y="1306322"/>
                  </a:lnTo>
                  <a:lnTo>
                    <a:pt x="2225040" y="1284732"/>
                  </a:lnTo>
                  <a:lnTo>
                    <a:pt x="2217039" y="1269111"/>
                  </a:lnTo>
                  <a:lnTo>
                    <a:pt x="2200783" y="1239647"/>
                  </a:lnTo>
                  <a:lnTo>
                    <a:pt x="2186178" y="1216152"/>
                  </a:lnTo>
                  <a:lnTo>
                    <a:pt x="2174875" y="1196594"/>
                  </a:lnTo>
                  <a:lnTo>
                    <a:pt x="2165096" y="1180973"/>
                  </a:lnTo>
                  <a:lnTo>
                    <a:pt x="2150491" y="1157478"/>
                  </a:lnTo>
                  <a:lnTo>
                    <a:pt x="2137537" y="1135888"/>
                  </a:lnTo>
                  <a:lnTo>
                    <a:pt x="2118106" y="1102614"/>
                  </a:lnTo>
                  <a:lnTo>
                    <a:pt x="2105152" y="1081024"/>
                  </a:lnTo>
                  <a:lnTo>
                    <a:pt x="2090547" y="1055624"/>
                  </a:lnTo>
                  <a:lnTo>
                    <a:pt x="2077593" y="1034034"/>
                  </a:lnTo>
                  <a:lnTo>
                    <a:pt x="2062988" y="1010538"/>
                  </a:lnTo>
                  <a:lnTo>
                    <a:pt x="2046859" y="985138"/>
                  </a:lnTo>
                  <a:lnTo>
                    <a:pt x="2032253" y="957707"/>
                  </a:lnTo>
                  <a:lnTo>
                    <a:pt x="2019300" y="936117"/>
                  </a:lnTo>
                  <a:lnTo>
                    <a:pt x="2006346" y="916559"/>
                  </a:lnTo>
                  <a:lnTo>
                    <a:pt x="1986788" y="885317"/>
                  </a:lnTo>
                  <a:lnTo>
                    <a:pt x="1977136" y="869569"/>
                  </a:lnTo>
                  <a:lnTo>
                    <a:pt x="1965833" y="851916"/>
                  </a:lnTo>
                  <a:lnTo>
                    <a:pt x="1954402" y="832358"/>
                  </a:lnTo>
                  <a:lnTo>
                    <a:pt x="1941449" y="812800"/>
                  </a:lnTo>
                  <a:lnTo>
                    <a:pt x="1930146" y="793242"/>
                  </a:lnTo>
                  <a:lnTo>
                    <a:pt x="1918715" y="775588"/>
                  </a:lnTo>
                  <a:lnTo>
                    <a:pt x="1905762" y="756031"/>
                  </a:lnTo>
                  <a:lnTo>
                    <a:pt x="1891284" y="732536"/>
                  </a:lnTo>
                  <a:lnTo>
                    <a:pt x="1876678" y="709041"/>
                  </a:lnTo>
                  <a:lnTo>
                    <a:pt x="1858772" y="683513"/>
                  </a:lnTo>
                  <a:lnTo>
                    <a:pt x="1839340" y="652272"/>
                  </a:lnTo>
                  <a:lnTo>
                    <a:pt x="1829689" y="634619"/>
                  </a:lnTo>
                  <a:lnTo>
                    <a:pt x="1813433" y="609219"/>
                  </a:lnTo>
                  <a:lnTo>
                    <a:pt x="1797177" y="585724"/>
                  </a:lnTo>
                  <a:lnTo>
                    <a:pt x="1781048" y="560197"/>
                  </a:lnTo>
                  <a:lnTo>
                    <a:pt x="1768094" y="538734"/>
                  </a:lnTo>
                  <a:lnTo>
                    <a:pt x="1756664" y="519049"/>
                  </a:lnTo>
                  <a:lnTo>
                    <a:pt x="1740535" y="497586"/>
                  </a:lnTo>
                  <a:lnTo>
                    <a:pt x="1730756" y="479933"/>
                  </a:lnTo>
                  <a:lnTo>
                    <a:pt x="1716151" y="458343"/>
                  </a:lnTo>
                  <a:lnTo>
                    <a:pt x="1701546" y="434848"/>
                  </a:lnTo>
                  <a:lnTo>
                    <a:pt x="1688592" y="415289"/>
                  </a:lnTo>
                  <a:lnTo>
                    <a:pt x="1677289" y="397637"/>
                  </a:lnTo>
                  <a:lnTo>
                    <a:pt x="1665986" y="380111"/>
                  </a:lnTo>
                  <a:lnTo>
                    <a:pt x="1651381" y="360425"/>
                  </a:lnTo>
                  <a:lnTo>
                    <a:pt x="1639951" y="338963"/>
                  </a:lnTo>
                  <a:lnTo>
                    <a:pt x="1630299" y="325247"/>
                  </a:lnTo>
                  <a:lnTo>
                    <a:pt x="1622171" y="313436"/>
                  </a:lnTo>
                  <a:lnTo>
                    <a:pt x="1614043" y="299720"/>
                  </a:lnTo>
                  <a:lnTo>
                    <a:pt x="1605914" y="286131"/>
                  </a:lnTo>
                  <a:lnTo>
                    <a:pt x="1597914" y="274320"/>
                  </a:lnTo>
                  <a:lnTo>
                    <a:pt x="1584960" y="274320"/>
                  </a:lnTo>
                  <a:lnTo>
                    <a:pt x="1571878" y="274320"/>
                  </a:lnTo>
                  <a:lnTo>
                    <a:pt x="829690" y="274320"/>
                  </a:lnTo>
                  <a:lnTo>
                    <a:pt x="819912" y="274320"/>
                  </a:lnTo>
                </a:path>
                <a:path w="3348354" h="4048125">
                  <a:moveTo>
                    <a:pt x="819912" y="274320"/>
                  </a:moveTo>
                  <a:lnTo>
                    <a:pt x="819912" y="274320"/>
                  </a:lnTo>
                  <a:lnTo>
                    <a:pt x="615696" y="274320"/>
                  </a:lnTo>
                  <a:lnTo>
                    <a:pt x="615696" y="264541"/>
                  </a:lnTo>
                  <a:lnTo>
                    <a:pt x="617347" y="248793"/>
                  </a:lnTo>
                  <a:lnTo>
                    <a:pt x="617347" y="235076"/>
                  </a:lnTo>
                  <a:lnTo>
                    <a:pt x="617347" y="219456"/>
                  </a:lnTo>
                  <a:lnTo>
                    <a:pt x="618998" y="207645"/>
                  </a:lnTo>
                  <a:lnTo>
                    <a:pt x="618998" y="193929"/>
                  </a:lnTo>
                  <a:lnTo>
                    <a:pt x="618998" y="180212"/>
                  </a:lnTo>
                  <a:lnTo>
                    <a:pt x="628650" y="172466"/>
                  </a:lnTo>
                  <a:lnTo>
                    <a:pt x="635126" y="166497"/>
                  </a:lnTo>
                  <a:lnTo>
                    <a:pt x="649732" y="154812"/>
                  </a:lnTo>
                  <a:lnTo>
                    <a:pt x="662686" y="143001"/>
                  </a:lnTo>
                  <a:lnTo>
                    <a:pt x="673988" y="131318"/>
                  </a:lnTo>
                  <a:lnTo>
                    <a:pt x="690245" y="117601"/>
                  </a:lnTo>
                  <a:lnTo>
                    <a:pt x="703199" y="107823"/>
                  </a:lnTo>
                  <a:lnTo>
                    <a:pt x="719455" y="92075"/>
                  </a:lnTo>
                  <a:lnTo>
                    <a:pt x="729107" y="84200"/>
                  </a:lnTo>
                  <a:lnTo>
                    <a:pt x="742061" y="72517"/>
                  </a:lnTo>
                  <a:lnTo>
                    <a:pt x="748538" y="64643"/>
                  </a:lnTo>
                  <a:lnTo>
                    <a:pt x="759968" y="54863"/>
                  </a:lnTo>
                  <a:lnTo>
                    <a:pt x="768096" y="46989"/>
                  </a:lnTo>
                  <a:lnTo>
                    <a:pt x="779399" y="37211"/>
                  </a:lnTo>
                  <a:lnTo>
                    <a:pt x="789177" y="27432"/>
                  </a:lnTo>
                  <a:lnTo>
                    <a:pt x="802132" y="15621"/>
                  </a:lnTo>
                  <a:lnTo>
                    <a:pt x="811784" y="5842"/>
                  </a:lnTo>
                  <a:lnTo>
                    <a:pt x="819912" y="0"/>
                  </a:lnTo>
                </a:path>
                <a:path w="3348354" h="4048125">
                  <a:moveTo>
                    <a:pt x="1524" y="397383"/>
                  </a:moveTo>
                  <a:lnTo>
                    <a:pt x="0" y="395478"/>
                  </a:lnTo>
                  <a:lnTo>
                    <a:pt x="0" y="393573"/>
                  </a:lnTo>
                  <a:lnTo>
                    <a:pt x="0" y="391668"/>
                  </a:lnTo>
                  <a:lnTo>
                    <a:pt x="0" y="389763"/>
                  </a:lnTo>
                  <a:lnTo>
                    <a:pt x="0" y="387858"/>
                  </a:lnTo>
                  <a:lnTo>
                    <a:pt x="1524" y="387858"/>
                  </a:lnTo>
                  <a:lnTo>
                    <a:pt x="3048" y="387858"/>
                  </a:lnTo>
                  <a:lnTo>
                    <a:pt x="3048" y="385953"/>
                  </a:lnTo>
                  <a:lnTo>
                    <a:pt x="4572" y="385953"/>
                  </a:lnTo>
                  <a:lnTo>
                    <a:pt x="6096" y="385953"/>
                  </a:lnTo>
                  <a:lnTo>
                    <a:pt x="7620" y="384048"/>
                  </a:lnTo>
                  <a:lnTo>
                    <a:pt x="9144" y="385953"/>
                  </a:lnTo>
                  <a:lnTo>
                    <a:pt x="10668" y="385953"/>
                  </a:lnTo>
                  <a:lnTo>
                    <a:pt x="12192" y="385953"/>
                  </a:lnTo>
                  <a:lnTo>
                    <a:pt x="12192" y="387858"/>
                  </a:lnTo>
                  <a:lnTo>
                    <a:pt x="12192" y="389763"/>
                  </a:lnTo>
                  <a:lnTo>
                    <a:pt x="12192" y="393573"/>
                  </a:lnTo>
                  <a:lnTo>
                    <a:pt x="12192" y="395478"/>
                  </a:lnTo>
                  <a:lnTo>
                    <a:pt x="10668" y="395478"/>
                  </a:lnTo>
                  <a:lnTo>
                    <a:pt x="9144" y="397383"/>
                  </a:lnTo>
                  <a:lnTo>
                    <a:pt x="7620" y="399288"/>
                  </a:lnTo>
                  <a:lnTo>
                    <a:pt x="4572" y="399288"/>
                  </a:lnTo>
                  <a:lnTo>
                    <a:pt x="3048" y="399288"/>
                  </a:lnTo>
                  <a:lnTo>
                    <a:pt x="1524" y="397383"/>
                  </a:lnTo>
                </a:path>
              </a:pathLst>
            </a:custGeom>
            <a:ln w="19812">
              <a:solidFill>
                <a:srgbClr val="FFFF00"/>
              </a:solidFill>
            </a:ln>
          </p:spPr>
          <p:txBody>
            <a:bodyPr wrap="square" lIns="0" tIns="0" rIns="0" bIns="0" rtlCol="0"/>
            <a:lstStyle/>
            <a:p>
              <a:endParaRPr/>
            </a:p>
          </p:txBody>
        </p:sp>
        <p:pic>
          <p:nvPicPr>
            <p:cNvPr id="30" name="object 30"/>
            <p:cNvPicPr/>
            <p:nvPr/>
          </p:nvPicPr>
          <p:blipFill>
            <a:blip r:embed="rId4" cstate="print"/>
            <a:stretch>
              <a:fillRect/>
            </a:stretch>
          </p:blipFill>
          <p:spPr>
            <a:xfrm>
              <a:off x="3924300" y="2401824"/>
              <a:ext cx="68579" cy="80771"/>
            </a:xfrm>
            <a:prstGeom prst="rect">
              <a:avLst/>
            </a:prstGeom>
          </p:spPr>
        </p:pic>
        <p:sp>
          <p:nvSpPr>
            <p:cNvPr id="31" name="object 31"/>
            <p:cNvSpPr/>
            <p:nvPr/>
          </p:nvSpPr>
          <p:spPr>
            <a:xfrm>
              <a:off x="3362705" y="1369314"/>
              <a:ext cx="4777740" cy="4951730"/>
            </a:xfrm>
            <a:custGeom>
              <a:avLst/>
              <a:gdLst/>
              <a:ahLst/>
              <a:cxnLst/>
              <a:rect l="l" t="t" r="r" b="b"/>
              <a:pathLst>
                <a:path w="4777740" h="4951730">
                  <a:moveTo>
                    <a:pt x="139319" y="300227"/>
                  </a:moveTo>
                  <a:lnTo>
                    <a:pt x="140843" y="300227"/>
                  </a:lnTo>
                  <a:lnTo>
                    <a:pt x="142494" y="300227"/>
                  </a:lnTo>
                  <a:lnTo>
                    <a:pt x="144145" y="300227"/>
                  </a:lnTo>
                  <a:lnTo>
                    <a:pt x="145669" y="300227"/>
                  </a:lnTo>
                  <a:lnTo>
                    <a:pt x="147320" y="300227"/>
                  </a:lnTo>
                  <a:lnTo>
                    <a:pt x="147320" y="300227"/>
                  </a:lnTo>
                  <a:lnTo>
                    <a:pt x="148971" y="298196"/>
                  </a:lnTo>
                  <a:lnTo>
                    <a:pt x="150622" y="298196"/>
                  </a:lnTo>
                  <a:lnTo>
                    <a:pt x="152146" y="296163"/>
                  </a:lnTo>
                  <a:lnTo>
                    <a:pt x="153797" y="296163"/>
                  </a:lnTo>
                  <a:lnTo>
                    <a:pt x="153797" y="294132"/>
                  </a:lnTo>
                  <a:lnTo>
                    <a:pt x="155448" y="294132"/>
                  </a:lnTo>
                  <a:lnTo>
                    <a:pt x="155448" y="292100"/>
                  </a:lnTo>
                  <a:lnTo>
                    <a:pt x="153797" y="292100"/>
                  </a:lnTo>
                  <a:lnTo>
                    <a:pt x="153797" y="290068"/>
                  </a:lnTo>
                  <a:lnTo>
                    <a:pt x="152146" y="290068"/>
                  </a:lnTo>
                  <a:lnTo>
                    <a:pt x="152146" y="288036"/>
                  </a:lnTo>
                  <a:lnTo>
                    <a:pt x="150622" y="288036"/>
                  </a:lnTo>
                  <a:lnTo>
                    <a:pt x="150622" y="288036"/>
                  </a:lnTo>
                  <a:lnTo>
                    <a:pt x="139319" y="288036"/>
                  </a:lnTo>
                  <a:lnTo>
                    <a:pt x="137668" y="290068"/>
                  </a:lnTo>
                  <a:lnTo>
                    <a:pt x="136017" y="290068"/>
                  </a:lnTo>
                  <a:lnTo>
                    <a:pt x="134366" y="292100"/>
                  </a:lnTo>
                  <a:lnTo>
                    <a:pt x="132715" y="292100"/>
                  </a:lnTo>
                  <a:lnTo>
                    <a:pt x="132715" y="292100"/>
                  </a:lnTo>
                  <a:lnTo>
                    <a:pt x="129540" y="294132"/>
                  </a:lnTo>
                  <a:lnTo>
                    <a:pt x="129540" y="296163"/>
                  </a:lnTo>
                  <a:lnTo>
                    <a:pt x="129540" y="298196"/>
                  </a:lnTo>
                  <a:lnTo>
                    <a:pt x="131191" y="298196"/>
                  </a:lnTo>
                  <a:lnTo>
                    <a:pt x="132715" y="300227"/>
                  </a:lnTo>
                  <a:lnTo>
                    <a:pt x="134366" y="300227"/>
                  </a:lnTo>
                  <a:lnTo>
                    <a:pt x="137668" y="300227"/>
                  </a:lnTo>
                  <a:lnTo>
                    <a:pt x="139319" y="300227"/>
                  </a:lnTo>
                </a:path>
                <a:path w="4777740" h="4951730">
                  <a:moveTo>
                    <a:pt x="706882" y="230124"/>
                  </a:moveTo>
                  <a:lnTo>
                    <a:pt x="710184" y="230124"/>
                  </a:lnTo>
                  <a:lnTo>
                    <a:pt x="710184" y="231901"/>
                  </a:lnTo>
                  <a:lnTo>
                    <a:pt x="710184" y="233680"/>
                  </a:lnTo>
                  <a:lnTo>
                    <a:pt x="710184" y="235458"/>
                  </a:lnTo>
                  <a:lnTo>
                    <a:pt x="708533" y="235458"/>
                  </a:lnTo>
                  <a:lnTo>
                    <a:pt x="706882" y="235458"/>
                  </a:lnTo>
                  <a:lnTo>
                    <a:pt x="706882" y="237236"/>
                  </a:lnTo>
                  <a:lnTo>
                    <a:pt x="705231" y="237236"/>
                  </a:lnTo>
                  <a:lnTo>
                    <a:pt x="703580" y="239013"/>
                  </a:lnTo>
                  <a:lnTo>
                    <a:pt x="701929" y="239013"/>
                  </a:lnTo>
                  <a:lnTo>
                    <a:pt x="700278" y="240791"/>
                  </a:lnTo>
                  <a:lnTo>
                    <a:pt x="698754" y="240791"/>
                  </a:lnTo>
                  <a:lnTo>
                    <a:pt x="697103" y="240791"/>
                  </a:lnTo>
                  <a:lnTo>
                    <a:pt x="693801" y="240791"/>
                  </a:lnTo>
                  <a:lnTo>
                    <a:pt x="692150" y="240791"/>
                  </a:lnTo>
                  <a:lnTo>
                    <a:pt x="690499" y="240791"/>
                  </a:lnTo>
                  <a:lnTo>
                    <a:pt x="688848" y="240791"/>
                  </a:lnTo>
                  <a:lnTo>
                    <a:pt x="687197" y="240791"/>
                  </a:lnTo>
                  <a:lnTo>
                    <a:pt x="685546" y="240791"/>
                  </a:lnTo>
                  <a:lnTo>
                    <a:pt x="683895" y="240791"/>
                  </a:lnTo>
                  <a:lnTo>
                    <a:pt x="680593" y="240791"/>
                  </a:lnTo>
                  <a:lnTo>
                    <a:pt x="678942" y="240791"/>
                  </a:lnTo>
                  <a:lnTo>
                    <a:pt x="675767" y="240791"/>
                  </a:lnTo>
                  <a:lnTo>
                    <a:pt x="674116" y="240791"/>
                  </a:lnTo>
                  <a:lnTo>
                    <a:pt x="672465" y="240791"/>
                  </a:lnTo>
                  <a:lnTo>
                    <a:pt x="669163" y="240791"/>
                  </a:lnTo>
                  <a:lnTo>
                    <a:pt x="669163" y="239013"/>
                  </a:lnTo>
                  <a:lnTo>
                    <a:pt x="667512" y="239013"/>
                  </a:lnTo>
                  <a:lnTo>
                    <a:pt x="667512" y="235458"/>
                  </a:lnTo>
                  <a:lnTo>
                    <a:pt x="669163" y="235458"/>
                  </a:lnTo>
                  <a:lnTo>
                    <a:pt x="669163" y="233680"/>
                  </a:lnTo>
                  <a:lnTo>
                    <a:pt x="670814" y="233680"/>
                  </a:lnTo>
                  <a:lnTo>
                    <a:pt x="672465" y="233680"/>
                  </a:lnTo>
                  <a:lnTo>
                    <a:pt x="672465" y="231901"/>
                  </a:lnTo>
                  <a:lnTo>
                    <a:pt x="672465" y="231901"/>
                  </a:lnTo>
                  <a:lnTo>
                    <a:pt x="674116" y="231901"/>
                  </a:lnTo>
                  <a:lnTo>
                    <a:pt x="677418" y="231901"/>
                  </a:lnTo>
                  <a:lnTo>
                    <a:pt x="678942" y="231901"/>
                  </a:lnTo>
                  <a:lnTo>
                    <a:pt x="678942" y="230124"/>
                  </a:lnTo>
                  <a:lnTo>
                    <a:pt x="680593" y="230124"/>
                  </a:lnTo>
                  <a:lnTo>
                    <a:pt x="682244" y="230124"/>
                  </a:lnTo>
                  <a:lnTo>
                    <a:pt x="685546" y="230124"/>
                  </a:lnTo>
                  <a:lnTo>
                    <a:pt x="687197" y="230124"/>
                  </a:lnTo>
                  <a:lnTo>
                    <a:pt x="688848" y="230124"/>
                  </a:lnTo>
                  <a:lnTo>
                    <a:pt x="690499" y="230124"/>
                  </a:lnTo>
                  <a:lnTo>
                    <a:pt x="693801" y="230124"/>
                  </a:lnTo>
                  <a:lnTo>
                    <a:pt x="698754" y="230124"/>
                  </a:lnTo>
                  <a:lnTo>
                    <a:pt x="705231" y="230124"/>
                  </a:lnTo>
                  <a:lnTo>
                    <a:pt x="706882" y="230124"/>
                  </a:lnTo>
                </a:path>
                <a:path w="4777740" h="4951730">
                  <a:moveTo>
                    <a:pt x="744093" y="262127"/>
                  </a:moveTo>
                  <a:lnTo>
                    <a:pt x="742442" y="262127"/>
                  </a:lnTo>
                  <a:lnTo>
                    <a:pt x="740791" y="262127"/>
                  </a:lnTo>
                  <a:lnTo>
                    <a:pt x="739013" y="262127"/>
                  </a:lnTo>
                  <a:lnTo>
                    <a:pt x="737362" y="262127"/>
                  </a:lnTo>
                  <a:lnTo>
                    <a:pt x="735711" y="262127"/>
                  </a:lnTo>
                  <a:lnTo>
                    <a:pt x="734060" y="262127"/>
                  </a:lnTo>
                  <a:lnTo>
                    <a:pt x="732409" y="262127"/>
                  </a:lnTo>
                  <a:lnTo>
                    <a:pt x="730758" y="262127"/>
                  </a:lnTo>
                  <a:lnTo>
                    <a:pt x="729107" y="262127"/>
                  </a:lnTo>
                  <a:lnTo>
                    <a:pt x="727456" y="262127"/>
                  </a:lnTo>
                  <a:lnTo>
                    <a:pt x="725805" y="262127"/>
                  </a:lnTo>
                  <a:lnTo>
                    <a:pt x="724154" y="262127"/>
                  </a:lnTo>
                  <a:lnTo>
                    <a:pt x="722503" y="262127"/>
                  </a:lnTo>
                  <a:lnTo>
                    <a:pt x="720852" y="260350"/>
                  </a:lnTo>
                  <a:lnTo>
                    <a:pt x="720852" y="258445"/>
                  </a:lnTo>
                  <a:lnTo>
                    <a:pt x="720852" y="256666"/>
                  </a:lnTo>
                  <a:lnTo>
                    <a:pt x="720852" y="256666"/>
                  </a:lnTo>
                  <a:lnTo>
                    <a:pt x="722503" y="256666"/>
                  </a:lnTo>
                  <a:lnTo>
                    <a:pt x="725805" y="254762"/>
                  </a:lnTo>
                  <a:lnTo>
                    <a:pt x="727456" y="254762"/>
                  </a:lnTo>
                  <a:lnTo>
                    <a:pt x="729107" y="254762"/>
                  </a:lnTo>
                  <a:lnTo>
                    <a:pt x="730758" y="254762"/>
                  </a:lnTo>
                  <a:lnTo>
                    <a:pt x="732409" y="254762"/>
                  </a:lnTo>
                  <a:lnTo>
                    <a:pt x="732409" y="252984"/>
                  </a:lnTo>
                  <a:lnTo>
                    <a:pt x="730758" y="252984"/>
                  </a:lnTo>
                  <a:lnTo>
                    <a:pt x="730758" y="251206"/>
                  </a:lnTo>
                  <a:lnTo>
                    <a:pt x="729107" y="251206"/>
                  </a:lnTo>
                  <a:lnTo>
                    <a:pt x="727456" y="251206"/>
                  </a:lnTo>
                  <a:lnTo>
                    <a:pt x="727456" y="249300"/>
                  </a:lnTo>
                  <a:lnTo>
                    <a:pt x="727456" y="247523"/>
                  </a:lnTo>
                  <a:lnTo>
                    <a:pt x="730758" y="245618"/>
                  </a:lnTo>
                  <a:lnTo>
                    <a:pt x="732409" y="245618"/>
                  </a:lnTo>
                  <a:lnTo>
                    <a:pt x="732409" y="243839"/>
                  </a:lnTo>
                  <a:lnTo>
                    <a:pt x="735711" y="243839"/>
                  </a:lnTo>
                  <a:lnTo>
                    <a:pt x="737362" y="243839"/>
                  </a:lnTo>
                  <a:lnTo>
                    <a:pt x="739013" y="243839"/>
                  </a:lnTo>
                  <a:lnTo>
                    <a:pt x="740791" y="243839"/>
                  </a:lnTo>
                  <a:lnTo>
                    <a:pt x="742442" y="243839"/>
                  </a:lnTo>
                  <a:lnTo>
                    <a:pt x="744093" y="243839"/>
                  </a:lnTo>
                  <a:lnTo>
                    <a:pt x="747395" y="243839"/>
                  </a:lnTo>
                  <a:lnTo>
                    <a:pt x="749046" y="243839"/>
                  </a:lnTo>
                  <a:lnTo>
                    <a:pt x="752348" y="243839"/>
                  </a:lnTo>
                  <a:lnTo>
                    <a:pt x="753999" y="243839"/>
                  </a:lnTo>
                  <a:lnTo>
                    <a:pt x="755650" y="243839"/>
                  </a:lnTo>
                  <a:lnTo>
                    <a:pt x="757301" y="245618"/>
                  </a:lnTo>
                  <a:lnTo>
                    <a:pt x="758952" y="245618"/>
                  </a:lnTo>
                  <a:lnTo>
                    <a:pt x="758952" y="247523"/>
                  </a:lnTo>
                  <a:lnTo>
                    <a:pt x="758952" y="249300"/>
                  </a:lnTo>
                  <a:lnTo>
                    <a:pt x="758952" y="251206"/>
                  </a:lnTo>
                  <a:lnTo>
                    <a:pt x="757301" y="251206"/>
                  </a:lnTo>
                  <a:lnTo>
                    <a:pt x="755650" y="251206"/>
                  </a:lnTo>
                  <a:lnTo>
                    <a:pt x="755650" y="251206"/>
                  </a:lnTo>
                  <a:lnTo>
                    <a:pt x="750697" y="254762"/>
                  </a:lnTo>
                  <a:lnTo>
                    <a:pt x="749046" y="254762"/>
                  </a:lnTo>
                  <a:lnTo>
                    <a:pt x="745744" y="254762"/>
                  </a:lnTo>
                  <a:lnTo>
                    <a:pt x="744093" y="254762"/>
                  </a:lnTo>
                  <a:lnTo>
                    <a:pt x="745744" y="254762"/>
                  </a:lnTo>
                  <a:lnTo>
                    <a:pt x="747395" y="254762"/>
                  </a:lnTo>
                  <a:lnTo>
                    <a:pt x="747395" y="256666"/>
                  </a:lnTo>
                  <a:lnTo>
                    <a:pt x="749046" y="256666"/>
                  </a:lnTo>
                  <a:lnTo>
                    <a:pt x="749046" y="258445"/>
                  </a:lnTo>
                  <a:lnTo>
                    <a:pt x="747395" y="260350"/>
                  </a:lnTo>
                  <a:lnTo>
                    <a:pt x="745744" y="260350"/>
                  </a:lnTo>
                  <a:lnTo>
                    <a:pt x="744093" y="262127"/>
                  </a:lnTo>
                </a:path>
                <a:path w="4777740" h="4951730">
                  <a:moveTo>
                    <a:pt x="828294" y="237744"/>
                  </a:moveTo>
                  <a:lnTo>
                    <a:pt x="829945" y="237744"/>
                  </a:lnTo>
                  <a:lnTo>
                    <a:pt x="833120" y="237744"/>
                  </a:lnTo>
                  <a:lnTo>
                    <a:pt x="834771" y="237744"/>
                  </a:lnTo>
                  <a:lnTo>
                    <a:pt x="836295" y="237744"/>
                  </a:lnTo>
                  <a:lnTo>
                    <a:pt x="837946" y="237744"/>
                  </a:lnTo>
                  <a:lnTo>
                    <a:pt x="837946" y="235585"/>
                  </a:lnTo>
                  <a:lnTo>
                    <a:pt x="839597" y="235585"/>
                  </a:lnTo>
                  <a:lnTo>
                    <a:pt x="841121" y="235585"/>
                  </a:lnTo>
                  <a:lnTo>
                    <a:pt x="842772" y="233425"/>
                  </a:lnTo>
                  <a:lnTo>
                    <a:pt x="842772" y="231394"/>
                  </a:lnTo>
                  <a:lnTo>
                    <a:pt x="841121" y="229235"/>
                  </a:lnTo>
                  <a:lnTo>
                    <a:pt x="834771" y="227075"/>
                  </a:lnTo>
                  <a:lnTo>
                    <a:pt x="831469" y="227075"/>
                  </a:lnTo>
                  <a:lnTo>
                    <a:pt x="829945" y="227075"/>
                  </a:lnTo>
                  <a:lnTo>
                    <a:pt x="828294" y="227075"/>
                  </a:lnTo>
                  <a:lnTo>
                    <a:pt x="826643" y="227075"/>
                  </a:lnTo>
                  <a:lnTo>
                    <a:pt x="823468" y="227075"/>
                  </a:lnTo>
                  <a:lnTo>
                    <a:pt x="821817" y="229235"/>
                  </a:lnTo>
                  <a:lnTo>
                    <a:pt x="815467" y="231394"/>
                  </a:lnTo>
                  <a:lnTo>
                    <a:pt x="813816" y="231394"/>
                  </a:lnTo>
                  <a:lnTo>
                    <a:pt x="813816" y="233425"/>
                  </a:lnTo>
                  <a:lnTo>
                    <a:pt x="813816" y="235585"/>
                  </a:lnTo>
                  <a:lnTo>
                    <a:pt x="815467" y="235585"/>
                  </a:lnTo>
                  <a:lnTo>
                    <a:pt x="816991" y="235585"/>
                  </a:lnTo>
                  <a:lnTo>
                    <a:pt x="816991" y="237744"/>
                  </a:lnTo>
                  <a:lnTo>
                    <a:pt x="818642" y="237744"/>
                  </a:lnTo>
                  <a:lnTo>
                    <a:pt x="821817" y="237744"/>
                  </a:lnTo>
                  <a:lnTo>
                    <a:pt x="823468" y="237744"/>
                  </a:lnTo>
                  <a:lnTo>
                    <a:pt x="825119" y="237744"/>
                  </a:lnTo>
                  <a:lnTo>
                    <a:pt x="826643" y="237744"/>
                  </a:lnTo>
                  <a:lnTo>
                    <a:pt x="828294" y="237744"/>
                  </a:lnTo>
                </a:path>
                <a:path w="4777740" h="4951730">
                  <a:moveTo>
                    <a:pt x="797306" y="230124"/>
                  </a:moveTo>
                  <a:lnTo>
                    <a:pt x="800481" y="230124"/>
                  </a:lnTo>
                  <a:lnTo>
                    <a:pt x="802132" y="230124"/>
                  </a:lnTo>
                  <a:lnTo>
                    <a:pt x="805307" y="230124"/>
                  </a:lnTo>
                  <a:lnTo>
                    <a:pt x="806958" y="230124"/>
                  </a:lnTo>
                  <a:lnTo>
                    <a:pt x="808482" y="230124"/>
                  </a:lnTo>
                  <a:lnTo>
                    <a:pt x="811784" y="230124"/>
                  </a:lnTo>
                  <a:lnTo>
                    <a:pt x="813308" y="230124"/>
                  </a:lnTo>
                  <a:lnTo>
                    <a:pt x="816483" y="230124"/>
                  </a:lnTo>
                  <a:lnTo>
                    <a:pt x="818134" y="230124"/>
                  </a:lnTo>
                  <a:lnTo>
                    <a:pt x="819785" y="230124"/>
                  </a:lnTo>
                  <a:lnTo>
                    <a:pt x="821309" y="227964"/>
                  </a:lnTo>
                  <a:lnTo>
                    <a:pt x="822960" y="227964"/>
                  </a:lnTo>
                  <a:lnTo>
                    <a:pt x="822960" y="225806"/>
                  </a:lnTo>
                  <a:lnTo>
                    <a:pt x="822960" y="223774"/>
                  </a:lnTo>
                  <a:lnTo>
                    <a:pt x="822960" y="223774"/>
                  </a:lnTo>
                  <a:lnTo>
                    <a:pt x="813308" y="219456"/>
                  </a:lnTo>
                  <a:lnTo>
                    <a:pt x="811784" y="219456"/>
                  </a:lnTo>
                  <a:lnTo>
                    <a:pt x="808482" y="219456"/>
                  </a:lnTo>
                  <a:lnTo>
                    <a:pt x="806958" y="219456"/>
                  </a:lnTo>
                  <a:lnTo>
                    <a:pt x="803656" y="221614"/>
                  </a:lnTo>
                  <a:lnTo>
                    <a:pt x="802132" y="221614"/>
                  </a:lnTo>
                  <a:lnTo>
                    <a:pt x="800481" y="221614"/>
                  </a:lnTo>
                  <a:lnTo>
                    <a:pt x="798957" y="221614"/>
                  </a:lnTo>
                  <a:lnTo>
                    <a:pt x="797306" y="221614"/>
                  </a:lnTo>
                  <a:lnTo>
                    <a:pt x="795655" y="223774"/>
                  </a:lnTo>
                  <a:lnTo>
                    <a:pt x="794131" y="223774"/>
                  </a:lnTo>
                  <a:lnTo>
                    <a:pt x="792480" y="225806"/>
                  </a:lnTo>
                  <a:lnTo>
                    <a:pt x="792480" y="227964"/>
                  </a:lnTo>
                  <a:lnTo>
                    <a:pt x="794131" y="227964"/>
                  </a:lnTo>
                  <a:lnTo>
                    <a:pt x="795655" y="227964"/>
                  </a:lnTo>
                  <a:lnTo>
                    <a:pt x="795655" y="230124"/>
                  </a:lnTo>
                  <a:lnTo>
                    <a:pt x="797306" y="230124"/>
                  </a:lnTo>
                </a:path>
                <a:path w="4777740" h="4951730">
                  <a:moveTo>
                    <a:pt x="1168908" y="361188"/>
                  </a:moveTo>
                  <a:lnTo>
                    <a:pt x="1165733" y="361188"/>
                  </a:lnTo>
                  <a:lnTo>
                    <a:pt x="1164082" y="361188"/>
                  </a:lnTo>
                  <a:lnTo>
                    <a:pt x="1162558" y="361188"/>
                  </a:lnTo>
                  <a:lnTo>
                    <a:pt x="1162558" y="363093"/>
                  </a:lnTo>
                  <a:lnTo>
                    <a:pt x="1160907" y="363093"/>
                  </a:lnTo>
                  <a:lnTo>
                    <a:pt x="1159256" y="363093"/>
                  </a:lnTo>
                  <a:lnTo>
                    <a:pt x="1159256" y="364998"/>
                  </a:lnTo>
                  <a:lnTo>
                    <a:pt x="1157732" y="364998"/>
                  </a:lnTo>
                  <a:lnTo>
                    <a:pt x="1156081" y="364998"/>
                  </a:lnTo>
                  <a:lnTo>
                    <a:pt x="1154557" y="364998"/>
                  </a:lnTo>
                  <a:lnTo>
                    <a:pt x="1152906" y="366902"/>
                  </a:lnTo>
                  <a:lnTo>
                    <a:pt x="1151255" y="366902"/>
                  </a:lnTo>
                  <a:lnTo>
                    <a:pt x="1151255" y="366902"/>
                  </a:lnTo>
                  <a:lnTo>
                    <a:pt x="1143254" y="370713"/>
                  </a:lnTo>
                  <a:lnTo>
                    <a:pt x="1143254" y="372618"/>
                  </a:lnTo>
                  <a:lnTo>
                    <a:pt x="1141730" y="372618"/>
                  </a:lnTo>
                  <a:lnTo>
                    <a:pt x="1140079" y="374523"/>
                  </a:lnTo>
                  <a:lnTo>
                    <a:pt x="1138555" y="376427"/>
                  </a:lnTo>
                  <a:lnTo>
                    <a:pt x="1136904" y="376427"/>
                  </a:lnTo>
                  <a:lnTo>
                    <a:pt x="1136904" y="378333"/>
                  </a:lnTo>
                  <a:lnTo>
                    <a:pt x="1136904" y="380238"/>
                  </a:lnTo>
                  <a:lnTo>
                    <a:pt x="1136904" y="382143"/>
                  </a:lnTo>
                  <a:lnTo>
                    <a:pt x="1138555" y="384048"/>
                  </a:lnTo>
                  <a:lnTo>
                    <a:pt x="1140079" y="384048"/>
                  </a:lnTo>
                  <a:lnTo>
                    <a:pt x="1138555" y="384048"/>
                  </a:lnTo>
                  <a:lnTo>
                    <a:pt x="1138555" y="385952"/>
                  </a:lnTo>
                  <a:lnTo>
                    <a:pt x="1140079" y="387858"/>
                  </a:lnTo>
                  <a:lnTo>
                    <a:pt x="1140079" y="389763"/>
                  </a:lnTo>
                  <a:lnTo>
                    <a:pt x="1141730" y="389763"/>
                  </a:lnTo>
                  <a:lnTo>
                    <a:pt x="1143254" y="389763"/>
                  </a:lnTo>
                  <a:lnTo>
                    <a:pt x="1144905" y="389763"/>
                  </a:lnTo>
                  <a:lnTo>
                    <a:pt x="1146556" y="391668"/>
                  </a:lnTo>
                  <a:lnTo>
                    <a:pt x="1148080" y="391668"/>
                  </a:lnTo>
                  <a:lnTo>
                    <a:pt x="1149731" y="391668"/>
                  </a:lnTo>
                  <a:lnTo>
                    <a:pt x="1151255" y="391668"/>
                  </a:lnTo>
                  <a:lnTo>
                    <a:pt x="1154557" y="391668"/>
                  </a:lnTo>
                  <a:lnTo>
                    <a:pt x="1154557" y="389763"/>
                  </a:lnTo>
                  <a:lnTo>
                    <a:pt x="1156081" y="389763"/>
                  </a:lnTo>
                  <a:lnTo>
                    <a:pt x="1157732" y="389763"/>
                  </a:lnTo>
                  <a:lnTo>
                    <a:pt x="1159256" y="389763"/>
                  </a:lnTo>
                  <a:lnTo>
                    <a:pt x="1160907" y="389763"/>
                  </a:lnTo>
                  <a:lnTo>
                    <a:pt x="1164082" y="389763"/>
                  </a:lnTo>
                  <a:lnTo>
                    <a:pt x="1165733" y="389763"/>
                  </a:lnTo>
                  <a:lnTo>
                    <a:pt x="1167257" y="389763"/>
                  </a:lnTo>
                  <a:lnTo>
                    <a:pt x="1167257" y="387858"/>
                  </a:lnTo>
                  <a:lnTo>
                    <a:pt x="1168908" y="387858"/>
                  </a:lnTo>
                </a:path>
                <a:path w="4777740" h="4951730">
                  <a:moveTo>
                    <a:pt x="3561588" y="4951476"/>
                  </a:moveTo>
                  <a:lnTo>
                    <a:pt x="3582670" y="4937760"/>
                  </a:lnTo>
                  <a:lnTo>
                    <a:pt x="3603752" y="4924056"/>
                  </a:lnTo>
                  <a:lnTo>
                    <a:pt x="3620008" y="4910340"/>
                  </a:lnTo>
                  <a:lnTo>
                    <a:pt x="3639439" y="4896637"/>
                  </a:lnTo>
                  <a:lnTo>
                    <a:pt x="3663696" y="4877041"/>
                  </a:lnTo>
                  <a:lnTo>
                    <a:pt x="3696208" y="4851577"/>
                  </a:lnTo>
                  <a:lnTo>
                    <a:pt x="3723767" y="4828070"/>
                  </a:lnTo>
                  <a:lnTo>
                    <a:pt x="3749675" y="4806530"/>
                  </a:lnTo>
                  <a:lnTo>
                    <a:pt x="3775583" y="4784979"/>
                  </a:lnTo>
                  <a:lnTo>
                    <a:pt x="3798316" y="4763439"/>
                  </a:lnTo>
                  <a:lnTo>
                    <a:pt x="3837304" y="4728184"/>
                  </a:lnTo>
                  <a:lnTo>
                    <a:pt x="3868039" y="4698796"/>
                  </a:lnTo>
                  <a:lnTo>
                    <a:pt x="3885946" y="4683125"/>
                  </a:lnTo>
                  <a:lnTo>
                    <a:pt x="3919982" y="4647869"/>
                  </a:lnTo>
                  <a:lnTo>
                    <a:pt x="3963670" y="4604778"/>
                  </a:lnTo>
                  <a:lnTo>
                    <a:pt x="3997833" y="4569523"/>
                  </a:lnTo>
                  <a:lnTo>
                    <a:pt x="4026916" y="4540148"/>
                  </a:lnTo>
                  <a:lnTo>
                    <a:pt x="4052951" y="4510760"/>
                  </a:lnTo>
                  <a:lnTo>
                    <a:pt x="4074033" y="4489221"/>
                  </a:lnTo>
                  <a:lnTo>
                    <a:pt x="4093464" y="4465713"/>
                  </a:lnTo>
                  <a:lnTo>
                    <a:pt x="4119372" y="4438294"/>
                  </a:lnTo>
                  <a:lnTo>
                    <a:pt x="4138803" y="4414786"/>
                  </a:lnTo>
                  <a:lnTo>
                    <a:pt x="4179443" y="4365815"/>
                  </a:lnTo>
                  <a:lnTo>
                    <a:pt x="4223131" y="4312932"/>
                  </a:lnTo>
                  <a:lnTo>
                    <a:pt x="4253992" y="4271797"/>
                  </a:lnTo>
                  <a:lnTo>
                    <a:pt x="4284853" y="4230662"/>
                  </a:lnTo>
                  <a:lnTo>
                    <a:pt x="4313936" y="4189476"/>
                  </a:lnTo>
                  <a:lnTo>
                    <a:pt x="4339971" y="4150360"/>
                  </a:lnTo>
                  <a:lnTo>
                    <a:pt x="4361053" y="4117086"/>
                  </a:lnTo>
                  <a:lnTo>
                    <a:pt x="4372356" y="4099433"/>
                  </a:lnTo>
                  <a:lnTo>
                    <a:pt x="4393438" y="4068064"/>
                  </a:lnTo>
                  <a:lnTo>
                    <a:pt x="4425823" y="4015232"/>
                  </a:lnTo>
                  <a:lnTo>
                    <a:pt x="4446905" y="3978021"/>
                  </a:lnTo>
                  <a:lnTo>
                    <a:pt x="4472940" y="3932936"/>
                  </a:lnTo>
                  <a:lnTo>
                    <a:pt x="4497197" y="3887851"/>
                  </a:lnTo>
                  <a:lnTo>
                    <a:pt x="4521581" y="3838955"/>
                  </a:lnTo>
                  <a:lnTo>
                    <a:pt x="4552315" y="3774313"/>
                  </a:lnTo>
                  <a:lnTo>
                    <a:pt x="4568571" y="3737102"/>
                  </a:lnTo>
                  <a:lnTo>
                    <a:pt x="4589653" y="3688079"/>
                  </a:lnTo>
                  <a:lnTo>
                    <a:pt x="4610735" y="3631311"/>
                  </a:lnTo>
                  <a:lnTo>
                    <a:pt x="4625340" y="3596004"/>
                  </a:lnTo>
                  <a:lnTo>
                    <a:pt x="4636643" y="3560826"/>
                  </a:lnTo>
                  <a:lnTo>
                    <a:pt x="4648073" y="3527425"/>
                  </a:lnTo>
                  <a:lnTo>
                    <a:pt x="4661027" y="3480435"/>
                  </a:lnTo>
                  <a:lnTo>
                    <a:pt x="4675632" y="3427603"/>
                  </a:lnTo>
                  <a:lnTo>
                    <a:pt x="4685284" y="3388360"/>
                  </a:lnTo>
                  <a:lnTo>
                    <a:pt x="4693412" y="3347339"/>
                  </a:lnTo>
                  <a:lnTo>
                    <a:pt x="4703191" y="3298317"/>
                  </a:lnTo>
                  <a:lnTo>
                    <a:pt x="4712843" y="3253231"/>
                  </a:lnTo>
                  <a:lnTo>
                    <a:pt x="4720971" y="3210179"/>
                  </a:lnTo>
                  <a:lnTo>
                    <a:pt x="4729099" y="3170936"/>
                  </a:lnTo>
                  <a:lnTo>
                    <a:pt x="4735576" y="3127883"/>
                  </a:lnTo>
                  <a:lnTo>
                    <a:pt x="4742053" y="3084830"/>
                  </a:lnTo>
                  <a:lnTo>
                    <a:pt x="4748530" y="3035808"/>
                  </a:lnTo>
                  <a:lnTo>
                    <a:pt x="4755007" y="2996692"/>
                  </a:lnTo>
                  <a:lnTo>
                    <a:pt x="4759960" y="2949702"/>
                  </a:lnTo>
                  <a:lnTo>
                    <a:pt x="4763135" y="2898775"/>
                  </a:lnTo>
                  <a:lnTo>
                    <a:pt x="4767961" y="2845816"/>
                  </a:lnTo>
                  <a:lnTo>
                    <a:pt x="4771263" y="2787142"/>
                  </a:lnTo>
                  <a:lnTo>
                    <a:pt x="4774438" y="2734183"/>
                  </a:lnTo>
                  <a:lnTo>
                    <a:pt x="4777740" y="2685288"/>
                  </a:lnTo>
                  <a:lnTo>
                    <a:pt x="4777740" y="2632329"/>
                  </a:lnTo>
                  <a:lnTo>
                    <a:pt x="4777740" y="2573528"/>
                  </a:lnTo>
                  <a:lnTo>
                    <a:pt x="4777740" y="2524633"/>
                  </a:lnTo>
                  <a:lnTo>
                    <a:pt x="4776089" y="2473706"/>
                  </a:lnTo>
                  <a:lnTo>
                    <a:pt x="4772914" y="2430653"/>
                  </a:lnTo>
                  <a:lnTo>
                    <a:pt x="4769612" y="2383536"/>
                  </a:lnTo>
                  <a:lnTo>
                    <a:pt x="4766437" y="2330704"/>
                  </a:lnTo>
                  <a:lnTo>
                    <a:pt x="4761484" y="2277872"/>
                  </a:lnTo>
                  <a:lnTo>
                    <a:pt x="4755007" y="2220976"/>
                  </a:lnTo>
                  <a:lnTo>
                    <a:pt x="4750181" y="2173986"/>
                  </a:lnTo>
                  <a:lnTo>
                    <a:pt x="4743704" y="2123059"/>
                  </a:lnTo>
                  <a:lnTo>
                    <a:pt x="4727448" y="2021205"/>
                  </a:lnTo>
                  <a:lnTo>
                    <a:pt x="4719320" y="1987931"/>
                  </a:lnTo>
                  <a:lnTo>
                    <a:pt x="4714494" y="1958594"/>
                  </a:lnTo>
                  <a:lnTo>
                    <a:pt x="4708017" y="1923288"/>
                  </a:lnTo>
                </a:path>
                <a:path w="4777740" h="4951730">
                  <a:moveTo>
                    <a:pt x="1251077" y="372363"/>
                  </a:moveTo>
                  <a:lnTo>
                    <a:pt x="1252728" y="372363"/>
                  </a:lnTo>
                  <a:lnTo>
                    <a:pt x="1252728" y="370332"/>
                  </a:lnTo>
                  <a:lnTo>
                    <a:pt x="1252728" y="368300"/>
                  </a:lnTo>
                  <a:lnTo>
                    <a:pt x="1251077" y="368300"/>
                  </a:lnTo>
                  <a:lnTo>
                    <a:pt x="1251077" y="366268"/>
                  </a:lnTo>
                  <a:lnTo>
                    <a:pt x="1249426" y="366268"/>
                  </a:lnTo>
                  <a:lnTo>
                    <a:pt x="1246251" y="366268"/>
                  </a:lnTo>
                  <a:lnTo>
                    <a:pt x="1246251" y="364236"/>
                  </a:lnTo>
                  <a:lnTo>
                    <a:pt x="1231646" y="364236"/>
                  </a:lnTo>
                  <a:lnTo>
                    <a:pt x="1229995" y="366268"/>
                  </a:lnTo>
                  <a:lnTo>
                    <a:pt x="1228344" y="366268"/>
                  </a:lnTo>
                  <a:lnTo>
                    <a:pt x="1228344" y="368300"/>
                  </a:lnTo>
                  <a:lnTo>
                    <a:pt x="1228344" y="370332"/>
                  </a:lnTo>
                  <a:lnTo>
                    <a:pt x="1228344" y="372363"/>
                  </a:lnTo>
                  <a:lnTo>
                    <a:pt x="1229995" y="372363"/>
                  </a:lnTo>
                  <a:lnTo>
                    <a:pt x="1231646" y="372363"/>
                  </a:lnTo>
                  <a:lnTo>
                    <a:pt x="1233170" y="374396"/>
                  </a:lnTo>
                  <a:lnTo>
                    <a:pt x="1234821" y="376427"/>
                  </a:lnTo>
                  <a:lnTo>
                    <a:pt x="1236472" y="376427"/>
                  </a:lnTo>
                  <a:lnTo>
                    <a:pt x="1238123" y="376427"/>
                  </a:lnTo>
                  <a:lnTo>
                    <a:pt x="1239774" y="376427"/>
                  </a:lnTo>
                  <a:lnTo>
                    <a:pt x="1241298" y="376427"/>
                  </a:lnTo>
                  <a:lnTo>
                    <a:pt x="1242949" y="376427"/>
                  </a:lnTo>
                  <a:lnTo>
                    <a:pt x="1244600" y="376427"/>
                  </a:lnTo>
                  <a:lnTo>
                    <a:pt x="1246251" y="376427"/>
                  </a:lnTo>
                  <a:lnTo>
                    <a:pt x="1247902" y="376427"/>
                  </a:lnTo>
                  <a:lnTo>
                    <a:pt x="1249426" y="376427"/>
                  </a:lnTo>
                  <a:lnTo>
                    <a:pt x="1249426" y="374396"/>
                  </a:lnTo>
                  <a:lnTo>
                    <a:pt x="1251077" y="374396"/>
                  </a:lnTo>
                  <a:lnTo>
                    <a:pt x="1251077" y="372363"/>
                  </a:lnTo>
                </a:path>
                <a:path w="4777740" h="4951730">
                  <a:moveTo>
                    <a:pt x="1168908" y="388112"/>
                  </a:moveTo>
                  <a:lnTo>
                    <a:pt x="1170559" y="388112"/>
                  </a:lnTo>
                  <a:lnTo>
                    <a:pt x="1172083" y="390144"/>
                  </a:lnTo>
                  <a:lnTo>
                    <a:pt x="1173734" y="390144"/>
                  </a:lnTo>
                  <a:lnTo>
                    <a:pt x="1180211" y="390144"/>
                  </a:lnTo>
                  <a:lnTo>
                    <a:pt x="1181862" y="390144"/>
                  </a:lnTo>
                  <a:lnTo>
                    <a:pt x="1183513" y="390144"/>
                  </a:lnTo>
                  <a:lnTo>
                    <a:pt x="1183513" y="388112"/>
                  </a:lnTo>
                  <a:lnTo>
                    <a:pt x="1185037" y="388112"/>
                  </a:lnTo>
                  <a:lnTo>
                    <a:pt x="1186688" y="388112"/>
                  </a:lnTo>
                  <a:lnTo>
                    <a:pt x="1188339" y="388112"/>
                  </a:lnTo>
                  <a:lnTo>
                    <a:pt x="1188339" y="386080"/>
                  </a:lnTo>
                  <a:lnTo>
                    <a:pt x="1189863" y="386080"/>
                  </a:lnTo>
                  <a:lnTo>
                    <a:pt x="1191514" y="386080"/>
                  </a:lnTo>
                  <a:lnTo>
                    <a:pt x="1193165" y="386080"/>
                  </a:lnTo>
                  <a:lnTo>
                    <a:pt x="1194816" y="386080"/>
                  </a:lnTo>
                  <a:lnTo>
                    <a:pt x="1196340" y="386080"/>
                  </a:lnTo>
                  <a:lnTo>
                    <a:pt x="1197991" y="386080"/>
                  </a:lnTo>
                  <a:lnTo>
                    <a:pt x="1199642" y="386080"/>
                  </a:lnTo>
                  <a:lnTo>
                    <a:pt x="1201293" y="386080"/>
                  </a:lnTo>
                  <a:lnTo>
                    <a:pt x="1202817" y="386080"/>
                  </a:lnTo>
                  <a:lnTo>
                    <a:pt x="1204468" y="384175"/>
                  </a:lnTo>
                  <a:lnTo>
                    <a:pt x="1206119" y="384175"/>
                  </a:lnTo>
                  <a:lnTo>
                    <a:pt x="1207643" y="384175"/>
                  </a:lnTo>
                  <a:lnTo>
                    <a:pt x="1209294" y="384175"/>
                  </a:lnTo>
                  <a:lnTo>
                    <a:pt x="1212596" y="384175"/>
                  </a:lnTo>
                  <a:lnTo>
                    <a:pt x="1214120" y="382143"/>
                  </a:lnTo>
                  <a:lnTo>
                    <a:pt x="1215771" y="382143"/>
                  </a:lnTo>
                  <a:lnTo>
                    <a:pt x="1217422" y="380111"/>
                  </a:lnTo>
                  <a:lnTo>
                    <a:pt x="1219073" y="380111"/>
                  </a:lnTo>
                  <a:lnTo>
                    <a:pt x="1219073" y="378078"/>
                  </a:lnTo>
                  <a:lnTo>
                    <a:pt x="1220597" y="378078"/>
                  </a:lnTo>
                  <a:lnTo>
                    <a:pt x="1222248" y="376174"/>
                  </a:lnTo>
                  <a:lnTo>
                    <a:pt x="1222248" y="374141"/>
                  </a:lnTo>
                  <a:lnTo>
                    <a:pt x="1222248" y="372110"/>
                  </a:lnTo>
                  <a:lnTo>
                    <a:pt x="1220597" y="372110"/>
                  </a:lnTo>
                  <a:lnTo>
                    <a:pt x="1220597" y="370077"/>
                  </a:lnTo>
                  <a:lnTo>
                    <a:pt x="1219073" y="370077"/>
                  </a:lnTo>
                  <a:lnTo>
                    <a:pt x="1217422" y="368173"/>
                  </a:lnTo>
                  <a:lnTo>
                    <a:pt x="1215771" y="368173"/>
                  </a:lnTo>
                  <a:lnTo>
                    <a:pt x="1214120" y="368173"/>
                  </a:lnTo>
                  <a:lnTo>
                    <a:pt x="1214120" y="368173"/>
                  </a:lnTo>
                  <a:lnTo>
                    <a:pt x="1207643" y="364109"/>
                  </a:lnTo>
                  <a:lnTo>
                    <a:pt x="1207643" y="362076"/>
                  </a:lnTo>
                  <a:lnTo>
                    <a:pt x="1206119" y="362076"/>
                  </a:lnTo>
                  <a:lnTo>
                    <a:pt x="1206119" y="362076"/>
                  </a:lnTo>
                  <a:lnTo>
                    <a:pt x="1193165" y="358139"/>
                  </a:lnTo>
                  <a:lnTo>
                    <a:pt x="1191514" y="358139"/>
                  </a:lnTo>
                  <a:lnTo>
                    <a:pt x="1189863" y="358139"/>
                  </a:lnTo>
                  <a:lnTo>
                    <a:pt x="1188339" y="358139"/>
                  </a:lnTo>
                  <a:lnTo>
                    <a:pt x="1186688" y="358139"/>
                  </a:lnTo>
                  <a:lnTo>
                    <a:pt x="1185037" y="358139"/>
                  </a:lnTo>
                  <a:lnTo>
                    <a:pt x="1183513" y="358139"/>
                  </a:lnTo>
                  <a:lnTo>
                    <a:pt x="1181862" y="358139"/>
                  </a:lnTo>
                  <a:lnTo>
                    <a:pt x="1180211" y="358139"/>
                  </a:lnTo>
                  <a:lnTo>
                    <a:pt x="1177036" y="358139"/>
                  </a:lnTo>
                  <a:lnTo>
                    <a:pt x="1175385" y="358139"/>
                  </a:lnTo>
                  <a:lnTo>
                    <a:pt x="1172083" y="358139"/>
                  </a:lnTo>
                  <a:lnTo>
                    <a:pt x="1170559" y="360172"/>
                  </a:lnTo>
                  <a:lnTo>
                    <a:pt x="1168908" y="360172"/>
                  </a:lnTo>
                </a:path>
                <a:path w="4777740" h="4951730">
                  <a:moveTo>
                    <a:pt x="1168908" y="429768"/>
                  </a:moveTo>
                  <a:lnTo>
                    <a:pt x="1167257" y="425831"/>
                  </a:lnTo>
                  <a:lnTo>
                    <a:pt x="1165606" y="423925"/>
                  </a:lnTo>
                  <a:lnTo>
                    <a:pt x="1164082" y="423925"/>
                  </a:lnTo>
                  <a:lnTo>
                    <a:pt x="1162431" y="423925"/>
                  </a:lnTo>
                  <a:lnTo>
                    <a:pt x="1160780" y="421894"/>
                  </a:lnTo>
                  <a:lnTo>
                    <a:pt x="1159129" y="421894"/>
                  </a:lnTo>
                  <a:lnTo>
                    <a:pt x="1157605" y="421894"/>
                  </a:lnTo>
                  <a:lnTo>
                    <a:pt x="1155954" y="421894"/>
                  </a:lnTo>
                  <a:lnTo>
                    <a:pt x="1155954" y="419988"/>
                  </a:lnTo>
                  <a:lnTo>
                    <a:pt x="1154303" y="419988"/>
                  </a:lnTo>
                  <a:lnTo>
                    <a:pt x="1152652" y="417957"/>
                  </a:lnTo>
                  <a:lnTo>
                    <a:pt x="1151128" y="417957"/>
                  </a:lnTo>
                  <a:lnTo>
                    <a:pt x="1149477" y="417957"/>
                  </a:lnTo>
                  <a:lnTo>
                    <a:pt x="1144524" y="417957"/>
                  </a:lnTo>
                  <a:lnTo>
                    <a:pt x="1144524" y="416051"/>
                  </a:lnTo>
                  <a:lnTo>
                    <a:pt x="1143000" y="416051"/>
                  </a:lnTo>
                  <a:lnTo>
                    <a:pt x="1133221" y="416051"/>
                  </a:lnTo>
                  <a:lnTo>
                    <a:pt x="1133221" y="414020"/>
                  </a:lnTo>
                  <a:lnTo>
                    <a:pt x="1131570" y="414020"/>
                  </a:lnTo>
                  <a:lnTo>
                    <a:pt x="1130046" y="414020"/>
                  </a:lnTo>
                  <a:lnTo>
                    <a:pt x="1128395" y="411988"/>
                  </a:lnTo>
                  <a:lnTo>
                    <a:pt x="1126744" y="411988"/>
                  </a:lnTo>
                  <a:lnTo>
                    <a:pt x="1116965" y="411988"/>
                  </a:lnTo>
                  <a:lnTo>
                    <a:pt x="1116965" y="410083"/>
                  </a:lnTo>
                  <a:lnTo>
                    <a:pt x="1115441" y="410083"/>
                  </a:lnTo>
                  <a:lnTo>
                    <a:pt x="1113790" y="410083"/>
                  </a:lnTo>
                  <a:lnTo>
                    <a:pt x="1112139" y="410083"/>
                  </a:lnTo>
                  <a:lnTo>
                    <a:pt x="1112139" y="408050"/>
                  </a:lnTo>
                  <a:lnTo>
                    <a:pt x="1110488" y="408050"/>
                  </a:lnTo>
                  <a:lnTo>
                    <a:pt x="1110488" y="406146"/>
                  </a:lnTo>
                  <a:lnTo>
                    <a:pt x="1108964" y="406146"/>
                  </a:lnTo>
                  <a:lnTo>
                    <a:pt x="1074928" y="406146"/>
                  </a:lnTo>
                  <a:lnTo>
                    <a:pt x="1073277" y="404113"/>
                  </a:lnTo>
                  <a:lnTo>
                    <a:pt x="1071626" y="404113"/>
                  </a:lnTo>
                  <a:lnTo>
                    <a:pt x="1050544" y="404113"/>
                  </a:lnTo>
                  <a:lnTo>
                    <a:pt x="1050544" y="402209"/>
                  </a:lnTo>
                  <a:lnTo>
                    <a:pt x="1044067" y="402209"/>
                  </a:lnTo>
                  <a:lnTo>
                    <a:pt x="1042416" y="404113"/>
                  </a:lnTo>
                  <a:lnTo>
                    <a:pt x="1040765" y="404113"/>
                  </a:lnTo>
                  <a:lnTo>
                    <a:pt x="1039241" y="404113"/>
                  </a:lnTo>
                  <a:lnTo>
                    <a:pt x="1039241" y="402209"/>
                  </a:lnTo>
                  <a:lnTo>
                    <a:pt x="1037590" y="402209"/>
                  </a:lnTo>
                  <a:lnTo>
                    <a:pt x="1035939" y="402209"/>
                  </a:lnTo>
                  <a:lnTo>
                    <a:pt x="1034288" y="402209"/>
                  </a:lnTo>
                  <a:lnTo>
                    <a:pt x="1032764" y="402209"/>
                  </a:lnTo>
                  <a:lnTo>
                    <a:pt x="1031113" y="402209"/>
                  </a:lnTo>
                  <a:lnTo>
                    <a:pt x="1029462" y="400176"/>
                  </a:lnTo>
                  <a:lnTo>
                    <a:pt x="1027811" y="400176"/>
                  </a:lnTo>
                  <a:lnTo>
                    <a:pt x="1026160" y="400176"/>
                  </a:lnTo>
                  <a:lnTo>
                    <a:pt x="1024636" y="400176"/>
                  </a:lnTo>
                  <a:lnTo>
                    <a:pt x="1022985" y="400176"/>
                  </a:lnTo>
                  <a:lnTo>
                    <a:pt x="1021334" y="400176"/>
                  </a:lnTo>
                  <a:lnTo>
                    <a:pt x="1019683" y="400176"/>
                  </a:lnTo>
                  <a:lnTo>
                    <a:pt x="1018159" y="400176"/>
                  </a:lnTo>
                  <a:lnTo>
                    <a:pt x="1016508" y="400176"/>
                  </a:lnTo>
                  <a:lnTo>
                    <a:pt x="1014857" y="400176"/>
                  </a:lnTo>
                  <a:lnTo>
                    <a:pt x="1013206" y="398272"/>
                  </a:lnTo>
                  <a:lnTo>
                    <a:pt x="1011682" y="398272"/>
                  </a:lnTo>
                  <a:lnTo>
                    <a:pt x="1010031" y="398272"/>
                  </a:lnTo>
                  <a:lnTo>
                    <a:pt x="1006729" y="398272"/>
                  </a:lnTo>
                  <a:lnTo>
                    <a:pt x="1005205" y="398272"/>
                  </a:lnTo>
                  <a:lnTo>
                    <a:pt x="1003554" y="400176"/>
                  </a:lnTo>
                  <a:lnTo>
                    <a:pt x="1000252" y="400176"/>
                  </a:lnTo>
                  <a:lnTo>
                    <a:pt x="998601" y="402209"/>
                  </a:lnTo>
                  <a:lnTo>
                    <a:pt x="997077" y="404113"/>
                  </a:lnTo>
                  <a:lnTo>
                    <a:pt x="992124" y="404113"/>
                  </a:lnTo>
                  <a:lnTo>
                    <a:pt x="982472" y="404113"/>
                  </a:lnTo>
                  <a:lnTo>
                    <a:pt x="982472" y="402209"/>
                  </a:lnTo>
                  <a:lnTo>
                    <a:pt x="980821" y="402209"/>
                  </a:lnTo>
                  <a:lnTo>
                    <a:pt x="979170" y="402209"/>
                  </a:lnTo>
                  <a:lnTo>
                    <a:pt x="977519" y="402209"/>
                  </a:lnTo>
                  <a:lnTo>
                    <a:pt x="977519" y="400176"/>
                  </a:lnTo>
                  <a:lnTo>
                    <a:pt x="974344" y="400176"/>
                  </a:lnTo>
                  <a:lnTo>
                    <a:pt x="972693" y="400176"/>
                  </a:lnTo>
                  <a:lnTo>
                    <a:pt x="971042" y="402209"/>
                  </a:lnTo>
                  <a:lnTo>
                    <a:pt x="969518" y="402209"/>
                  </a:lnTo>
                  <a:lnTo>
                    <a:pt x="967867" y="402209"/>
                  </a:lnTo>
                  <a:lnTo>
                    <a:pt x="966216" y="402209"/>
                  </a:lnTo>
                  <a:lnTo>
                    <a:pt x="964565" y="404113"/>
                  </a:lnTo>
                  <a:lnTo>
                    <a:pt x="958088" y="404113"/>
                  </a:lnTo>
                  <a:lnTo>
                    <a:pt x="958088" y="406146"/>
                  </a:lnTo>
                  <a:lnTo>
                    <a:pt x="956564" y="406146"/>
                  </a:lnTo>
                  <a:lnTo>
                    <a:pt x="954913" y="408050"/>
                  </a:lnTo>
                  <a:lnTo>
                    <a:pt x="953262" y="408050"/>
                  </a:lnTo>
                  <a:lnTo>
                    <a:pt x="953262" y="410083"/>
                  </a:lnTo>
                  <a:lnTo>
                    <a:pt x="951611" y="410083"/>
                  </a:lnTo>
                  <a:lnTo>
                    <a:pt x="951611" y="411988"/>
                  </a:lnTo>
                  <a:lnTo>
                    <a:pt x="949960" y="411988"/>
                  </a:lnTo>
                  <a:lnTo>
                    <a:pt x="948436" y="414020"/>
                  </a:lnTo>
                  <a:lnTo>
                    <a:pt x="946785" y="414020"/>
                  </a:lnTo>
                  <a:lnTo>
                    <a:pt x="946785" y="416051"/>
                  </a:lnTo>
                  <a:lnTo>
                    <a:pt x="945134" y="416051"/>
                  </a:lnTo>
                  <a:lnTo>
                    <a:pt x="941959" y="416051"/>
                  </a:lnTo>
                  <a:lnTo>
                    <a:pt x="933831" y="416051"/>
                  </a:lnTo>
                  <a:lnTo>
                    <a:pt x="932180" y="414020"/>
                  </a:lnTo>
                  <a:lnTo>
                    <a:pt x="930529" y="414020"/>
                  </a:lnTo>
                  <a:lnTo>
                    <a:pt x="928878" y="414020"/>
                  </a:lnTo>
                  <a:lnTo>
                    <a:pt x="927354" y="414020"/>
                  </a:lnTo>
                  <a:lnTo>
                    <a:pt x="925703" y="414020"/>
                  </a:lnTo>
                  <a:lnTo>
                    <a:pt x="924052" y="414020"/>
                  </a:lnTo>
                  <a:lnTo>
                    <a:pt x="922401" y="414020"/>
                  </a:lnTo>
                  <a:lnTo>
                    <a:pt x="920877" y="414020"/>
                  </a:lnTo>
                  <a:lnTo>
                    <a:pt x="919226" y="411988"/>
                  </a:lnTo>
                  <a:lnTo>
                    <a:pt x="917575" y="411988"/>
                  </a:lnTo>
                  <a:lnTo>
                    <a:pt x="917575" y="414020"/>
                  </a:lnTo>
                  <a:lnTo>
                    <a:pt x="917575" y="411988"/>
                  </a:lnTo>
                  <a:lnTo>
                    <a:pt x="915924" y="411988"/>
                  </a:lnTo>
                  <a:lnTo>
                    <a:pt x="915924" y="414020"/>
                  </a:lnTo>
                  <a:lnTo>
                    <a:pt x="915924" y="414020"/>
                  </a:lnTo>
                  <a:lnTo>
                    <a:pt x="909447" y="414020"/>
                  </a:lnTo>
                  <a:lnTo>
                    <a:pt x="909447" y="411988"/>
                  </a:lnTo>
                  <a:lnTo>
                    <a:pt x="907796" y="411988"/>
                  </a:lnTo>
                  <a:lnTo>
                    <a:pt x="906272" y="410083"/>
                  </a:lnTo>
                  <a:lnTo>
                    <a:pt x="904621" y="410083"/>
                  </a:lnTo>
                  <a:lnTo>
                    <a:pt x="902970" y="410083"/>
                  </a:lnTo>
                  <a:lnTo>
                    <a:pt x="901319" y="410083"/>
                  </a:lnTo>
                  <a:lnTo>
                    <a:pt x="899795" y="410083"/>
                  </a:lnTo>
                  <a:lnTo>
                    <a:pt x="898144" y="410083"/>
                  </a:lnTo>
                  <a:lnTo>
                    <a:pt x="896493" y="410083"/>
                  </a:lnTo>
                  <a:lnTo>
                    <a:pt x="894842" y="410083"/>
                  </a:lnTo>
                  <a:lnTo>
                    <a:pt x="893318" y="410083"/>
                  </a:lnTo>
                  <a:lnTo>
                    <a:pt x="891667" y="410083"/>
                  </a:lnTo>
                  <a:lnTo>
                    <a:pt x="890016" y="410083"/>
                  </a:lnTo>
                  <a:lnTo>
                    <a:pt x="888365" y="410083"/>
                  </a:lnTo>
                  <a:lnTo>
                    <a:pt x="886841" y="410083"/>
                  </a:lnTo>
                  <a:lnTo>
                    <a:pt x="883539" y="410083"/>
                  </a:lnTo>
                  <a:lnTo>
                    <a:pt x="881888" y="410083"/>
                  </a:lnTo>
                  <a:lnTo>
                    <a:pt x="880237" y="410083"/>
                  </a:lnTo>
                  <a:lnTo>
                    <a:pt x="878713" y="410083"/>
                  </a:lnTo>
                  <a:lnTo>
                    <a:pt x="878713" y="411988"/>
                  </a:lnTo>
                  <a:lnTo>
                    <a:pt x="877062" y="411988"/>
                  </a:lnTo>
                  <a:lnTo>
                    <a:pt x="875411" y="411988"/>
                  </a:lnTo>
                  <a:lnTo>
                    <a:pt x="872236" y="411988"/>
                  </a:lnTo>
                  <a:lnTo>
                    <a:pt x="872236" y="410083"/>
                  </a:lnTo>
                  <a:lnTo>
                    <a:pt x="870585" y="410083"/>
                  </a:lnTo>
                  <a:lnTo>
                    <a:pt x="839724" y="410083"/>
                  </a:lnTo>
                  <a:lnTo>
                    <a:pt x="839724" y="406146"/>
                  </a:lnTo>
                  <a:lnTo>
                    <a:pt x="839724" y="404113"/>
                  </a:lnTo>
                  <a:lnTo>
                    <a:pt x="841375" y="404113"/>
                  </a:lnTo>
                  <a:lnTo>
                    <a:pt x="841375" y="402209"/>
                  </a:lnTo>
                  <a:lnTo>
                    <a:pt x="843026" y="402209"/>
                  </a:lnTo>
                  <a:lnTo>
                    <a:pt x="843026" y="400176"/>
                  </a:lnTo>
                  <a:lnTo>
                    <a:pt x="843026" y="398272"/>
                  </a:lnTo>
                  <a:lnTo>
                    <a:pt x="843026" y="396239"/>
                  </a:lnTo>
                  <a:lnTo>
                    <a:pt x="841375" y="396239"/>
                  </a:lnTo>
                  <a:lnTo>
                    <a:pt x="843026" y="396239"/>
                  </a:lnTo>
                  <a:lnTo>
                    <a:pt x="841375" y="396239"/>
                  </a:lnTo>
                  <a:lnTo>
                    <a:pt x="841375" y="394335"/>
                  </a:lnTo>
                  <a:lnTo>
                    <a:pt x="841375" y="392302"/>
                  </a:lnTo>
                  <a:lnTo>
                    <a:pt x="839724" y="392302"/>
                  </a:lnTo>
                  <a:lnTo>
                    <a:pt x="839724" y="390398"/>
                  </a:lnTo>
                  <a:lnTo>
                    <a:pt x="839724" y="392302"/>
                  </a:lnTo>
                  <a:lnTo>
                    <a:pt x="843026" y="392302"/>
                  </a:lnTo>
                  <a:lnTo>
                    <a:pt x="844677" y="392302"/>
                  </a:lnTo>
                  <a:lnTo>
                    <a:pt x="846201" y="392302"/>
                  </a:lnTo>
                  <a:lnTo>
                    <a:pt x="847852" y="390398"/>
                  </a:lnTo>
                  <a:lnTo>
                    <a:pt x="849503" y="390398"/>
                  </a:lnTo>
                  <a:lnTo>
                    <a:pt x="851154" y="390398"/>
                  </a:lnTo>
                  <a:lnTo>
                    <a:pt x="851154" y="392302"/>
                  </a:lnTo>
                  <a:lnTo>
                    <a:pt x="852678" y="392302"/>
                  </a:lnTo>
                  <a:lnTo>
                    <a:pt x="854329" y="392302"/>
                  </a:lnTo>
                  <a:lnTo>
                    <a:pt x="854329" y="394335"/>
                  </a:lnTo>
                  <a:lnTo>
                    <a:pt x="855980" y="394335"/>
                  </a:lnTo>
                  <a:lnTo>
                    <a:pt x="859155" y="396239"/>
                  </a:lnTo>
                  <a:lnTo>
                    <a:pt x="860806" y="396239"/>
                  </a:lnTo>
                  <a:lnTo>
                    <a:pt x="862457" y="396239"/>
                  </a:lnTo>
                  <a:lnTo>
                    <a:pt x="864108" y="396239"/>
                  </a:lnTo>
                  <a:lnTo>
                    <a:pt x="864108" y="394335"/>
                  </a:lnTo>
                  <a:lnTo>
                    <a:pt x="865759" y="396239"/>
                  </a:lnTo>
                  <a:lnTo>
                    <a:pt x="867283" y="396239"/>
                  </a:lnTo>
                  <a:lnTo>
                    <a:pt x="868934" y="396239"/>
                  </a:lnTo>
                  <a:lnTo>
                    <a:pt x="870585" y="396239"/>
                  </a:lnTo>
                  <a:lnTo>
                    <a:pt x="872236" y="396239"/>
                  </a:lnTo>
                  <a:lnTo>
                    <a:pt x="873760" y="396239"/>
                  </a:lnTo>
                  <a:lnTo>
                    <a:pt x="875411" y="396239"/>
                  </a:lnTo>
                  <a:lnTo>
                    <a:pt x="877062" y="396239"/>
                  </a:lnTo>
                  <a:lnTo>
                    <a:pt x="878713" y="396239"/>
                  </a:lnTo>
                  <a:lnTo>
                    <a:pt x="881888" y="394335"/>
                  </a:lnTo>
                  <a:lnTo>
                    <a:pt x="881888" y="392302"/>
                  </a:lnTo>
                  <a:lnTo>
                    <a:pt x="883539" y="392302"/>
                  </a:lnTo>
                  <a:lnTo>
                    <a:pt x="885190" y="390398"/>
                  </a:lnTo>
                  <a:lnTo>
                    <a:pt x="885190" y="388365"/>
                  </a:lnTo>
                  <a:lnTo>
                    <a:pt x="883539" y="388365"/>
                  </a:lnTo>
                  <a:lnTo>
                    <a:pt x="883539" y="386461"/>
                  </a:lnTo>
                  <a:lnTo>
                    <a:pt x="881888" y="386461"/>
                  </a:lnTo>
                  <a:lnTo>
                    <a:pt x="878713" y="384428"/>
                  </a:lnTo>
                  <a:lnTo>
                    <a:pt x="877062" y="384428"/>
                  </a:lnTo>
                  <a:lnTo>
                    <a:pt x="875411" y="384428"/>
                  </a:lnTo>
                  <a:lnTo>
                    <a:pt x="873760" y="384428"/>
                  </a:lnTo>
                  <a:lnTo>
                    <a:pt x="872236" y="384428"/>
                  </a:lnTo>
                  <a:lnTo>
                    <a:pt x="870585" y="384428"/>
                  </a:lnTo>
                  <a:lnTo>
                    <a:pt x="870585" y="382524"/>
                  </a:lnTo>
                  <a:lnTo>
                    <a:pt x="870585" y="380491"/>
                  </a:lnTo>
                  <a:lnTo>
                    <a:pt x="868934" y="380491"/>
                  </a:lnTo>
                  <a:lnTo>
                    <a:pt x="867283" y="380491"/>
                  </a:lnTo>
                  <a:lnTo>
                    <a:pt x="867283" y="378587"/>
                  </a:lnTo>
                  <a:lnTo>
                    <a:pt x="865759" y="378587"/>
                  </a:lnTo>
                  <a:lnTo>
                    <a:pt x="862457" y="378587"/>
                  </a:lnTo>
                  <a:lnTo>
                    <a:pt x="862457" y="376555"/>
                  </a:lnTo>
                  <a:lnTo>
                    <a:pt x="860806" y="376555"/>
                  </a:lnTo>
                  <a:lnTo>
                    <a:pt x="859155" y="376555"/>
                  </a:lnTo>
                  <a:lnTo>
                    <a:pt x="857631" y="376555"/>
                  </a:lnTo>
                  <a:lnTo>
                    <a:pt x="855980" y="378587"/>
                  </a:lnTo>
                  <a:lnTo>
                    <a:pt x="854329" y="378587"/>
                  </a:lnTo>
                  <a:lnTo>
                    <a:pt x="851154" y="378587"/>
                  </a:lnTo>
                  <a:lnTo>
                    <a:pt x="849503" y="378587"/>
                  </a:lnTo>
                  <a:lnTo>
                    <a:pt x="846201" y="378587"/>
                  </a:lnTo>
                  <a:lnTo>
                    <a:pt x="844677" y="378587"/>
                  </a:lnTo>
                  <a:lnTo>
                    <a:pt x="843026" y="378587"/>
                  </a:lnTo>
                  <a:lnTo>
                    <a:pt x="839724" y="378587"/>
                  </a:lnTo>
                  <a:lnTo>
                    <a:pt x="838200" y="378587"/>
                  </a:lnTo>
                  <a:lnTo>
                    <a:pt x="834898" y="378587"/>
                  </a:lnTo>
                  <a:lnTo>
                    <a:pt x="833247" y="380491"/>
                  </a:lnTo>
                  <a:lnTo>
                    <a:pt x="831596" y="380491"/>
                  </a:lnTo>
                  <a:lnTo>
                    <a:pt x="831596" y="382524"/>
                  </a:lnTo>
                  <a:lnTo>
                    <a:pt x="830072" y="382524"/>
                  </a:lnTo>
                  <a:lnTo>
                    <a:pt x="828421" y="382524"/>
                  </a:lnTo>
                  <a:lnTo>
                    <a:pt x="828421" y="380491"/>
                  </a:lnTo>
                  <a:lnTo>
                    <a:pt x="826770" y="380491"/>
                  </a:lnTo>
                  <a:lnTo>
                    <a:pt x="825119" y="380491"/>
                  </a:lnTo>
                  <a:lnTo>
                    <a:pt x="823595" y="380491"/>
                  </a:lnTo>
                  <a:lnTo>
                    <a:pt x="823595" y="378587"/>
                  </a:lnTo>
                  <a:lnTo>
                    <a:pt x="821944" y="378587"/>
                  </a:lnTo>
                  <a:lnTo>
                    <a:pt x="820293" y="378587"/>
                  </a:lnTo>
                  <a:lnTo>
                    <a:pt x="818642" y="378587"/>
                  </a:lnTo>
                  <a:lnTo>
                    <a:pt x="817118" y="378587"/>
                  </a:lnTo>
                  <a:lnTo>
                    <a:pt x="817118" y="376555"/>
                  </a:lnTo>
                  <a:lnTo>
                    <a:pt x="813816" y="376555"/>
                  </a:lnTo>
                  <a:lnTo>
                    <a:pt x="804037" y="376555"/>
                  </a:lnTo>
                  <a:lnTo>
                    <a:pt x="804037" y="374650"/>
                  </a:lnTo>
                  <a:lnTo>
                    <a:pt x="794385" y="374650"/>
                  </a:lnTo>
                  <a:lnTo>
                    <a:pt x="794385" y="372618"/>
                  </a:lnTo>
                  <a:lnTo>
                    <a:pt x="760349" y="372618"/>
                  </a:lnTo>
                  <a:lnTo>
                    <a:pt x="758698" y="374650"/>
                  </a:lnTo>
                  <a:lnTo>
                    <a:pt x="757047" y="374650"/>
                  </a:lnTo>
                  <a:lnTo>
                    <a:pt x="748919" y="374650"/>
                  </a:lnTo>
                  <a:lnTo>
                    <a:pt x="748919" y="376555"/>
                  </a:lnTo>
                  <a:lnTo>
                    <a:pt x="747395" y="376555"/>
                  </a:lnTo>
                  <a:lnTo>
                    <a:pt x="734314" y="376555"/>
                  </a:lnTo>
                  <a:lnTo>
                    <a:pt x="734314" y="378587"/>
                  </a:lnTo>
                  <a:lnTo>
                    <a:pt x="732790" y="378587"/>
                  </a:lnTo>
                  <a:lnTo>
                    <a:pt x="731139" y="378587"/>
                  </a:lnTo>
                  <a:lnTo>
                    <a:pt x="729488" y="378587"/>
                  </a:lnTo>
                  <a:lnTo>
                    <a:pt x="727837" y="378587"/>
                  </a:lnTo>
                  <a:lnTo>
                    <a:pt x="726313" y="378587"/>
                  </a:lnTo>
                  <a:lnTo>
                    <a:pt x="723011" y="378587"/>
                  </a:lnTo>
                  <a:lnTo>
                    <a:pt x="721360" y="378587"/>
                  </a:lnTo>
                  <a:lnTo>
                    <a:pt x="719836" y="378587"/>
                  </a:lnTo>
                  <a:lnTo>
                    <a:pt x="718185" y="378587"/>
                  </a:lnTo>
                  <a:lnTo>
                    <a:pt x="718185" y="380491"/>
                  </a:lnTo>
                  <a:lnTo>
                    <a:pt x="716534" y="378587"/>
                  </a:lnTo>
                  <a:lnTo>
                    <a:pt x="716534" y="380491"/>
                  </a:lnTo>
                  <a:lnTo>
                    <a:pt x="714883" y="380491"/>
                  </a:lnTo>
                  <a:lnTo>
                    <a:pt x="713232" y="380491"/>
                  </a:lnTo>
                  <a:lnTo>
                    <a:pt x="711708" y="378587"/>
                  </a:lnTo>
                  <a:lnTo>
                    <a:pt x="706755" y="370713"/>
                  </a:lnTo>
                  <a:lnTo>
                    <a:pt x="705231" y="368681"/>
                  </a:lnTo>
                  <a:lnTo>
                    <a:pt x="701929" y="366775"/>
                  </a:lnTo>
                  <a:lnTo>
                    <a:pt x="700278" y="364744"/>
                  </a:lnTo>
                  <a:lnTo>
                    <a:pt x="700278" y="362838"/>
                  </a:lnTo>
                  <a:lnTo>
                    <a:pt x="698754" y="362838"/>
                  </a:lnTo>
                  <a:lnTo>
                    <a:pt x="698754" y="360807"/>
                  </a:lnTo>
                  <a:lnTo>
                    <a:pt x="697103" y="360807"/>
                  </a:lnTo>
                  <a:lnTo>
                    <a:pt x="695452" y="360807"/>
                  </a:lnTo>
                  <a:lnTo>
                    <a:pt x="693801" y="360807"/>
                  </a:lnTo>
                  <a:lnTo>
                    <a:pt x="692150" y="360807"/>
                  </a:lnTo>
                  <a:lnTo>
                    <a:pt x="690626" y="358901"/>
                  </a:lnTo>
                  <a:lnTo>
                    <a:pt x="688975" y="358901"/>
                  </a:lnTo>
                  <a:lnTo>
                    <a:pt x="687324" y="358901"/>
                  </a:lnTo>
                  <a:lnTo>
                    <a:pt x="685673" y="358901"/>
                  </a:lnTo>
                  <a:lnTo>
                    <a:pt x="684149" y="356870"/>
                  </a:lnTo>
                  <a:lnTo>
                    <a:pt x="684149" y="354964"/>
                  </a:lnTo>
                  <a:lnTo>
                    <a:pt x="684149" y="352933"/>
                  </a:lnTo>
                  <a:lnTo>
                    <a:pt x="682498" y="352933"/>
                  </a:lnTo>
                  <a:lnTo>
                    <a:pt x="682498" y="351027"/>
                  </a:lnTo>
                  <a:lnTo>
                    <a:pt x="680847" y="351027"/>
                  </a:lnTo>
                  <a:lnTo>
                    <a:pt x="679196" y="351027"/>
                  </a:lnTo>
                  <a:lnTo>
                    <a:pt x="679196" y="348996"/>
                  </a:lnTo>
                  <a:lnTo>
                    <a:pt x="679196" y="347090"/>
                  </a:lnTo>
                  <a:lnTo>
                    <a:pt x="677672" y="347090"/>
                  </a:lnTo>
                  <a:lnTo>
                    <a:pt x="676021" y="347090"/>
                  </a:lnTo>
                  <a:lnTo>
                    <a:pt x="674370" y="347090"/>
                  </a:lnTo>
                  <a:lnTo>
                    <a:pt x="674370" y="345059"/>
                  </a:lnTo>
                  <a:lnTo>
                    <a:pt x="672719" y="345059"/>
                  </a:lnTo>
                  <a:lnTo>
                    <a:pt x="667893" y="345059"/>
                  </a:lnTo>
                  <a:lnTo>
                    <a:pt x="667893" y="343153"/>
                  </a:lnTo>
                  <a:lnTo>
                    <a:pt x="666242" y="343153"/>
                  </a:lnTo>
                  <a:lnTo>
                    <a:pt x="664591" y="343153"/>
                  </a:lnTo>
                  <a:lnTo>
                    <a:pt x="663067" y="343153"/>
                  </a:lnTo>
                  <a:lnTo>
                    <a:pt x="663067" y="341122"/>
                  </a:lnTo>
                  <a:lnTo>
                    <a:pt x="661416" y="341122"/>
                  </a:lnTo>
                  <a:lnTo>
                    <a:pt x="651637" y="341122"/>
                  </a:lnTo>
                  <a:lnTo>
                    <a:pt x="650113" y="339216"/>
                  </a:lnTo>
                  <a:lnTo>
                    <a:pt x="620903" y="339216"/>
                  </a:lnTo>
                  <a:lnTo>
                    <a:pt x="620903" y="337185"/>
                  </a:lnTo>
                  <a:lnTo>
                    <a:pt x="619252" y="337185"/>
                  </a:lnTo>
                  <a:lnTo>
                    <a:pt x="611124" y="337185"/>
                  </a:lnTo>
                  <a:lnTo>
                    <a:pt x="611124" y="335280"/>
                  </a:lnTo>
                  <a:lnTo>
                    <a:pt x="602996" y="335280"/>
                  </a:lnTo>
                  <a:lnTo>
                    <a:pt x="602996" y="333248"/>
                  </a:lnTo>
                  <a:lnTo>
                    <a:pt x="601472" y="333248"/>
                  </a:lnTo>
                  <a:lnTo>
                    <a:pt x="599821" y="333248"/>
                  </a:lnTo>
                  <a:lnTo>
                    <a:pt x="598170" y="333248"/>
                  </a:lnTo>
                  <a:lnTo>
                    <a:pt x="596519" y="333248"/>
                  </a:lnTo>
                  <a:lnTo>
                    <a:pt x="594868" y="333248"/>
                  </a:lnTo>
                  <a:lnTo>
                    <a:pt x="593344" y="333248"/>
                  </a:lnTo>
                  <a:lnTo>
                    <a:pt x="591693" y="333248"/>
                  </a:lnTo>
                  <a:lnTo>
                    <a:pt x="590042" y="333248"/>
                  </a:lnTo>
                  <a:lnTo>
                    <a:pt x="588391" y="333248"/>
                  </a:lnTo>
                  <a:lnTo>
                    <a:pt x="586867" y="331343"/>
                  </a:lnTo>
                  <a:lnTo>
                    <a:pt x="586867" y="327406"/>
                  </a:lnTo>
                  <a:lnTo>
                    <a:pt x="588391" y="323469"/>
                  </a:lnTo>
                  <a:lnTo>
                    <a:pt x="588391" y="321563"/>
                  </a:lnTo>
                  <a:lnTo>
                    <a:pt x="590042" y="315595"/>
                  </a:lnTo>
                  <a:lnTo>
                    <a:pt x="588391" y="315595"/>
                  </a:lnTo>
                  <a:lnTo>
                    <a:pt x="588391" y="313563"/>
                  </a:lnTo>
                  <a:lnTo>
                    <a:pt x="586867" y="313563"/>
                  </a:lnTo>
                  <a:lnTo>
                    <a:pt x="586867" y="311658"/>
                  </a:lnTo>
                  <a:lnTo>
                    <a:pt x="585216" y="311658"/>
                  </a:lnTo>
                  <a:lnTo>
                    <a:pt x="585216" y="309625"/>
                  </a:lnTo>
                  <a:lnTo>
                    <a:pt x="583565" y="309625"/>
                  </a:lnTo>
                  <a:lnTo>
                    <a:pt x="583565" y="307721"/>
                  </a:lnTo>
                  <a:lnTo>
                    <a:pt x="581914" y="307721"/>
                  </a:lnTo>
                  <a:lnTo>
                    <a:pt x="580390" y="307721"/>
                  </a:lnTo>
                  <a:lnTo>
                    <a:pt x="580390" y="305688"/>
                  </a:lnTo>
                  <a:lnTo>
                    <a:pt x="578739" y="305688"/>
                  </a:lnTo>
                  <a:lnTo>
                    <a:pt x="577088" y="305688"/>
                  </a:lnTo>
                  <a:lnTo>
                    <a:pt x="575437" y="303784"/>
                  </a:lnTo>
                  <a:lnTo>
                    <a:pt x="575437" y="301751"/>
                  </a:lnTo>
                  <a:lnTo>
                    <a:pt x="573786" y="301751"/>
                  </a:lnTo>
                  <a:lnTo>
                    <a:pt x="572262" y="301751"/>
                  </a:lnTo>
                  <a:lnTo>
                    <a:pt x="570611" y="301751"/>
                  </a:lnTo>
                  <a:lnTo>
                    <a:pt x="568960" y="301751"/>
                  </a:lnTo>
                  <a:lnTo>
                    <a:pt x="567309" y="301751"/>
                  </a:lnTo>
                  <a:lnTo>
                    <a:pt x="567309" y="299847"/>
                  </a:lnTo>
                  <a:lnTo>
                    <a:pt x="565785" y="299847"/>
                  </a:lnTo>
                  <a:lnTo>
                    <a:pt x="564134" y="299847"/>
                  </a:lnTo>
                  <a:lnTo>
                    <a:pt x="557657" y="297814"/>
                  </a:lnTo>
                  <a:lnTo>
                    <a:pt x="556006" y="295910"/>
                  </a:lnTo>
                  <a:lnTo>
                    <a:pt x="559308" y="293877"/>
                  </a:lnTo>
                  <a:lnTo>
                    <a:pt x="577088" y="286003"/>
                  </a:lnTo>
                  <a:lnTo>
                    <a:pt x="578739" y="286003"/>
                  </a:lnTo>
                  <a:lnTo>
                    <a:pt x="591693" y="284099"/>
                  </a:lnTo>
                  <a:lnTo>
                    <a:pt x="593344" y="284099"/>
                  </a:lnTo>
                  <a:lnTo>
                    <a:pt x="594868" y="284099"/>
                  </a:lnTo>
                  <a:lnTo>
                    <a:pt x="599821" y="284099"/>
                  </a:lnTo>
                  <a:lnTo>
                    <a:pt x="602996" y="282066"/>
                  </a:lnTo>
                  <a:lnTo>
                    <a:pt x="604647" y="282066"/>
                  </a:lnTo>
                  <a:lnTo>
                    <a:pt x="606298" y="282066"/>
                  </a:lnTo>
                  <a:lnTo>
                    <a:pt x="607949" y="280162"/>
                  </a:lnTo>
                  <a:lnTo>
                    <a:pt x="611124" y="280162"/>
                  </a:lnTo>
                  <a:lnTo>
                    <a:pt x="611124" y="278130"/>
                  </a:lnTo>
                  <a:lnTo>
                    <a:pt x="612775" y="278130"/>
                  </a:lnTo>
                  <a:lnTo>
                    <a:pt x="614426" y="278130"/>
                  </a:lnTo>
                  <a:lnTo>
                    <a:pt x="614426" y="276225"/>
                  </a:lnTo>
                  <a:lnTo>
                    <a:pt x="615950" y="276225"/>
                  </a:lnTo>
                  <a:lnTo>
                    <a:pt x="617601" y="276225"/>
                  </a:lnTo>
                  <a:lnTo>
                    <a:pt x="619252" y="276225"/>
                  </a:lnTo>
                  <a:lnTo>
                    <a:pt x="620903" y="274193"/>
                  </a:lnTo>
                  <a:lnTo>
                    <a:pt x="622427" y="274193"/>
                  </a:lnTo>
                  <a:lnTo>
                    <a:pt x="624078" y="274193"/>
                  </a:lnTo>
                  <a:lnTo>
                    <a:pt x="624078" y="276225"/>
                  </a:lnTo>
                  <a:lnTo>
                    <a:pt x="625729" y="276225"/>
                  </a:lnTo>
                  <a:lnTo>
                    <a:pt x="627380" y="276225"/>
                  </a:lnTo>
                  <a:lnTo>
                    <a:pt x="629031" y="276225"/>
                  </a:lnTo>
                  <a:lnTo>
                    <a:pt x="630555" y="276225"/>
                  </a:lnTo>
                  <a:lnTo>
                    <a:pt x="632206" y="278130"/>
                  </a:lnTo>
                  <a:lnTo>
                    <a:pt x="633857" y="278130"/>
                  </a:lnTo>
                  <a:lnTo>
                    <a:pt x="635508" y="278130"/>
                  </a:lnTo>
                  <a:lnTo>
                    <a:pt x="635508" y="280162"/>
                  </a:lnTo>
                  <a:lnTo>
                    <a:pt x="637032" y="280162"/>
                  </a:lnTo>
                  <a:lnTo>
                    <a:pt x="638683" y="280162"/>
                  </a:lnTo>
                  <a:lnTo>
                    <a:pt x="640334" y="280162"/>
                  </a:lnTo>
                  <a:lnTo>
                    <a:pt x="640334" y="282066"/>
                  </a:lnTo>
                  <a:lnTo>
                    <a:pt x="641985" y="282066"/>
                  </a:lnTo>
                  <a:lnTo>
                    <a:pt x="643509" y="282066"/>
                  </a:lnTo>
                  <a:lnTo>
                    <a:pt x="645160" y="282066"/>
                  </a:lnTo>
                  <a:lnTo>
                    <a:pt x="646811" y="282066"/>
                  </a:lnTo>
                  <a:lnTo>
                    <a:pt x="648462" y="282066"/>
                  </a:lnTo>
                  <a:lnTo>
                    <a:pt x="648462" y="284099"/>
                  </a:lnTo>
                  <a:lnTo>
                    <a:pt x="650113" y="284099"/>
                  </a:lnTo>
                  <a:lnTo>
                    <a:pt x="651637" y="286003"/>
                  </a:lnTo>
                  <a:lnTo>
                    <a:pt x="653288" y="286003"/>
                  </a:lnTo>
                  <a:lnTo>
                    <a:pt x="654939" y="286003"/>
                  </a:lnTo>
                  <a:lnTo>
                    <a:pt x="656590" y="286003"/>
                  </a:lnTo>
                  <a:lnTo>
                    <a:pt x="658114" y="288036"/>
                  </a:lnTo>
                  <a:lnTo>
                    <a:pt x="659765" y="288036"/>
                  </a:lnTo>
                  <a:lnTo>
                    <a:pt x="661416" y="288036"/>
                  </a:lnTo>
                  <a:lnTo>
                    <a:pt x="663067" y="288036"/>
                  </a:lnTo>
                  <a:lnTo>
                    <a:pt x="664591" y="288036"/>
                  </a:lnTo>
                  <a:lnTo>
                    <a:pt x="672719" y="288036"/>
                  </a:lnTo>
                  <a:lnTo>
                    <a:pt x="674370" y="288036"/>
                  </a:lnTo>
                  <a:lnTo>
                    <a:pt x="679196" y="288036"/>
                  </a:lnTo>
                  <a:lnTo>
                    <a:pt x="682498" y="288036"/>
                  </a:lnTo>
                  <a:lnTo>
                    <a:pt x="684149" y="288036"/>
                  </a:lnTo>
                  <a:lnTo>
                    <a:pt x="685673" y="288036"/>
                  </a:lnTo>
                  <a:lnTo>
                    <a:pt x="688975" y="288036"/>
                  </a:lnTo>
                  <a:lnTo>
                    <a:pt x="688975" y="286003"/>
                  </a:lnTo>
                  <a:lnTo>
                    <a:pt x="690626" y="286003"/>
                  </a:lnTo>
                  <a:lnTo>
                    <a:pt x="692150" y="286003"/>
                  </a:lnTo>
                  <a:lnTo>
                    <a:pt x="693801" y="286003"/>
                  </a:lnTo>
                  <a:lnTo>
                    <a:pt x="695452" y="286003"/>
                  </a:lnTo>
                  <a:lnTo>
                    <a:pt x="697103" y="286003"/>
                  </a:lnTo>
                  <a:lnTo>
                    <a:pt x="698754" y="286003"/>
                  </a:lnTo>
                  <a:lnTo>
                    <a:pt x="700278" y="286003"/>
                  </a:lnTo>
                  <a:lnTo>
                    <a:pt x="701929" y="286003"/>
                  </a:lnTo>
                  <a:lnTo>
                    <a:pt x="701929" y="284099"/>
                  </a:lnTo>
                  <a:lnTo>
                    <a:pt x="703580" y="284099"/>
                  </a:lnTo>
                  <a:lnTo>
                    <a:pt x="705231" y="284099"/>
                  </a:lnTo>
                  <a:lnTo>
                    <a:pt x="706755" y="284099"/>
                  </a:lnTo>
                  <a:lnTo>
                    <a:pt x="708406" y="282066"/>
                  </a:lnTo>
                  <a:lnTo>
                    <a:pt x="710057" y="282066"/>
                  </a:lnTo>
                  <a:lnTo>
                    <a:pt x="711708" y="282066"/>
                  </a:lnTo>
                  <a:lnTo>
                    <a:pt x="713232" y="280162"/>
                  </a:lnTo>
                  <a:lnTo>
                    <a:pt x="714883" y="280162"/>
                  </a:lnTo>
                  <a:lnTo>
                    <a:pt x="714883" y="278130"/>
                  </a:lnTo>
                  <a:lnTo>
                    <a:pt x="716534" y="276225"/>
                  </a:lnTo>
                  <a:lnTo>
                    <a:pt x="718185" y="276225"/>
                  </a:lnTo>
                  <a:lnTo>
                    <a:pt x="719836" y="274193"/>
                  </a:lnTo>
                  <a:lnTo>
                    <a:pt x="721360" y="274193"/>
                  </a:lnTo>
                  <a:lnTo>
                    <a:pt x="721360" y="272288"/>
                  </a:lnTo>
                  <a:lnTo>
                    <a:pt x="719836" y="270256"/>
                  </a:lnTo>
                  <a:lnTo>
                    <a:pt x="718185" y="270256"/>
                  </a:lnTo>
                  <a:lnTo>
                    <a:pt x="718185" y="268350"/>
                  </a:lnTo>
                  <a:lnTo>
                    <a:pt x="716534" y="268350"/>
                  </a:lnTo>
                  <a:lnTo>
                    <a:pt x="714883" y="268350"/>
                  </a:lnTo>
                  <a:lnTo>
                    <a:pt x="713232" y="268350"/>
                  </a:lnTo>
                  <a:lnTo>
                    <a:pt x="711708" y="268350"/>
                  </a:lnTo>
                  <a:lnTo>
                    <a:pt x="710057" y="268350"/>
                  </a:lnTo>
                  <a:lnTo>
                    <a:pt x="701929" y="266319"/>
                  </a:lnTo>
                  <a:lnTo>
                    <a:pt x="700278" y="266319"/>
                  </a:lnTo>
                  <a:lnTo>
                    <a:pt x="688975" y="266319"/>
                  </a:lnTo>
                  <a:lnTo>
                    <a:pt x="680847" y="262382"/>
                  </a:lnTo>
                  <a:lnTo>
                    <a:pt x="679196" y="262382"/>
                  </a:lnTo>
                  <a:lnTo>
                    <a:pt x="677672" y="262382"/>
                  </a:lnTo>
                  <a:lnTo>
                    <a:pt x="676021" y="262382"/>
                  </a:lnTo>
                  <a:lnTo>
                    <a:pt x="674370" y="262382"/>
                  </a:lnTo>
                  <a:lnTo>
                    <a:pt x="672719" y="262382"/>
                  </a:lnTo>
                  <a:lnTo>
                    <a:pt x="671068" y="262382"/>
                  </a:lnTo>
                  <a:lnTo>
                    <a:pt x="669544" y="262382"/>
                  </a:lnTo>
                  <a:lnTo>
                    <a:pt x="667893" y="262382"/>
                  </a:lnTo>
                  <a:lnTo>
                    <a:pt x="666242" y="260476"/>
                  </a:lnTo>
                  <a:lnTo>
                    <a:pt x="664591" y="260476"/>
                  </a:lnTo>
                  <a:lnTo>
                    <a:pt x="653288" y="258445"/>
                  </a:lnTo>
                  <a:lnTo>
                    <a:pt x="651637" y="258445"/>
                  </a:lnTo>
                  <a:lnTo>
                    <a:pt x="650113" y="256539"/>
                  </a:lnTo>
                  <a:lnTo>
                    <a:pt x="648462" y="256539"/>
                  </a:lnTo>
                  <a:lnTo>
                    <a:pt x="645160" y="256539"/>
                  </a:lnTo>
                  <a:lnTo>
                    <a:pt x="643509" y="256539"/>
                  </a:lnTo>
                  <a:lnTo>
                    <a:pt x="641985" y="256539"/>
                  </a:lnTo>
                  <a:lnTo>
                    <a:pt x="640334" y="256539"/>
                  </a:lnTo>
                  <a:lnTo>
                    <a:pt x="638683" y="256539"/>
                  </a:lnTo>
                  <a:lnTo>
                    <a:pt x="635508" y="256539"/>
                  </a:lnTo>
                  <a:lnTo>
                    <a:pt x="633857" y="258445"/>
                  </a:lnTo>
                  <a:lnTo>
                    <a:pt x="632206" y="258445"/>
                  </a:lnTo>
                  <a:lnTo>
                    <a:pt x="630555" y="258445"/>
                  </a:lnTo>
                  <a:lnTo>
                    <a:pt x="629031" y="258445"/>
                  </a:lnTo>
                  <a:lnTo>
                    <a:pt x="629031" y="256539"/>
                  </a:lnTo>
                  <a:lnTo>
                    <a:pt x="627380" y="256539"/>
                  </a:lnTo>
                  <a:lnTo>
                    <a:pt x="625729" y="256539"/>
                  </a:lnTo>
                  <a:lnTo>
                    <a:pt x="624078" y="256539"/>
                  </a:lnTo>
                  <a:lnTo>
                    <a:pt x="620903" y="254508"/>
                  </a:lnTo>
                  <a:lnTo>
                    <a:pt x="619252" y="254508"/>
                  </a:lnTo>
                  <a:lnTo>
                    <a:pt x="615950" y="254508"/>
                  </a:lnTo>
                  <a:lnTo>
                    <a:pt x="614426" y="252602"/>
                  </a:lnTo>
                  <a:lnTo>
                    <a:pt x="612775" y="252602"/>
                  </a:lnTo>
                  <a:lnTo>
                    <a:pt x="611124" y="250571"/>
                  </a:lnTo>
                  <a:lnTo>
                    <a:pt x="609473" y="250571"/>
                  </a:lnTo>
                  <a:lnTo>
                    <a:pt x="590042" y="250571"/>
                  </a:lnTo>
                  <a:lnTo>
                    <a:pt x="590042" y="248665"/>
                  </a:lnTo>
                  <a:lnTo>
                    <a:pt x="588391" y="248665"/>
                  </a:lnTo>
                  <a:lnTo>
                    <a:pt x="586867" y="248665"/>
                  </a:lnTo>
                  <a:lnTo>
                    <a:pt x="586867" y="246634"/>
                  </a:lnTo>
                  <a:lnTo>
                    <a:pt x="585216" y="246634"/>
                  </a:lnTo>
                  <a:lnTo>
                    <a:pt x="583565" y="246634"/>
                  </a:lnTo>
                  <a:lnTo>
                    <a:pt x="581914" y="244728"/>
                  </a:lnTo>
                  <a:lnTo>
                    <a:pt x="578739" y="244728"/>
                  </a:lnTo>
                  <a:lnTo>
                    <a:pt x="577088" y="244728"/>
                  </a:lnTo>
                  <a:lnTo>
                    <a:pt x="577088" y="242697"/>
                  </a:lnTo>
                  <a:lnTo>
                    <a:pt x="575437" y="242697"/>
                  </a:lnTo>
                  <a:lnTo>
                    <a:pt x="573786" y="242697"/>
                  </a:lnTo>
                  <a:lnTo>
                    <a:pt x="572262" y="242697"/>
                  </a:lnTo>
                  <a:lnTo>
                    <a:pt x="562483" y="240791"/>
                  </a:lnTo>
                  <a:lnTo>
                    <a:pt x="533273" y="240791"/>
                  </a:lnTo>
                  <a:lnTo>
                    <a:pt x="531749" y="242697"/>
                  </a:lnTo>
                  <a:lnTo>
                    <a:pt x="531749" y="240791"/>
                  </a:lnTo>
                  <a:lnTo>
                    <a:pt x="530098" y="240791"/>
                  </a:lnTo>
                  <a:lnTo>
                    <a:pt x="528447" y="240791"/>
                  </a:lnTo>
                  <a:lnTo>
                    <a:pt x="525145" y="242697"/>
                  </a:lnTo>
                  <a:lnTo>
                    <a:pt x="525145" y="242697"/>
                  </a:lnTo>
                  <a:lnTo>
                    <a:pt x="513842" y="242697"/>
                  </a:lnTo>
                  <a:lnTo>
                    <a:pt x="513842" y="244728"/>
                  </a:lnTo>
                  <a:lnTo>
                    <a:pt x="512191" y="244728"/>
                  </a:lnTo>
                  <a:lnTo>
                    <a:pt x="509016" y="244728"/>
                  </a:lnTo>
                  <a:lnTo>
                    <a:pt x="509016" y="246634"/>
                  </a:lnTo>
                  <a:lnTo>
                    <a:pt x="507365" y="246634"/>
                  </a:lnTo>
                  <a:lnTo>
                    <a:pt x="502539" y="246634"/>
                  </a:lnTo>
                  <a:lnTo>
                    <a:pt x="502539" y="248665"/>
                  </a:lnTo>
                  <a:lnTo>
                    <a:pt x="500888" y="248665"/>
                  </a:lnTo>
                  <a:lnTo>
                    <a:pt x="497586" y="248665"/>
                  </a:lnTo>
                  <a:lnTo>
                    <a:pt x="496062" y="248665"/>
                  </a:lnTo>
                  <a:lnTo>
                    <a:pt x="494411" y="250571"/>
                  </a:lnTo>
                  <a:lnTo>
                    <a:pt x="492760" y="250571"/>
                  </a:lnTo>
                  <a:lnTo>
                    <a:pt x="491109" y="250571"/>
                  </a:lnTo>
                  <a:lnTo>
                    <a:pt x="491109" y="252602"/>
                  </a:lnTo>
                  <a:lnTo>
                    <a:pt x="489585" y="252602"/>
                  </a:lnTo>
                  <a:lnTo>
                    <a:pt x="489585" y="254508"/>
                  </a:lnTo>
                  <a:lnTo>
                    <a:pt x="487934" y="252602"/>
                  </a:lnTo>
                  <a:lnTo>
                    <a:pt x="486283" y="250571"/>
                  </a:lnTo>
                  <a:lnTo>
                    <a:pt x="484632" y="250571"/>
                  </a:lnTo>
                  <a:lnTo>
                    <a:pt x="483108" y="250571"/>
                  </a:lnTo>
                  <a:lnTo>
                    <a:pt x="481457" y="250571"/>
                  </a:lnTo>
                  <a:lnTo>
                    <a:pt x="478155" y="250571"/>
                  </a:lnTo>
                  <a:lnTo>
                    <a:pt x="476504" y="250571"/>
                  </a:lnTo>
                  <a:lnTo>
                    <a:pt x="474980" y="250571"/>
                  </a:lnTo>
                  <a:lnTo>
                    <a:pt x="471678" y="250571"/>
                  </a:lnTo>
                  <a:lnTo>
                    <a:pt x="470027" y="250571"/>
                  </a:lnTo>
                  <a:lnTo>
                    <a:pt x="468503" y="250571"/>
                  </a:lnTo>
                  <a:lnTo>
                    <a:pt x="466852" y="252602"/>
                  </a:lnTo>
                  <a:lnTo>
                    <a:pt x="465201" y="252602"/>
                  </a:lnTo>
                  <a:lnTo>
                    <a:pt x="465201" y="254508"/>
                  </a:lnTo>
                  <a:lnTo>
                    <a:pt x="463550" y="254508"/>
                  </a:lnTo>
                  <a:lnTo>
                    <a:pt x="463550" y="256539"/>
                  </a:lnTo>
                  <a:lnTo>
                    <a:pt x="462026" y="256539"/>
                  </a:lnTo>
                  <a:lnTo>
                    <a:pt x="460375" y="256539"/>
                  </a:lnTo>
                  <a:lnTo>
                    <a:pt x="460375" y="258445"/>
                  </a:lnTo>
                  <a:lnTo>
                    <a:pt x="458724" y="260476"/>
                  </a:lnTo>
                  <a:lnTo>
                    <a:pt x="458724" y="262382"/>
                  </a:lnTo>
                </a:path>
                <a:path w="4777740" h="4951730">
                  <a:moveTo>
                    <a:pt x="458343" y="262763"/>
                  </a:moveTo>
                  <a:lnTo>
                    <a:pt x="456692" y="262763"/>
                  </a:lnTo>
                  <a:lnTo>
                    <a:pt x="455041" y="264668"/>
                  </a:lnTo>
                  <a:lnTo>
                    <a:pt x="455041" y="266573"/>
                  </a:lnTo>
                  <a:lnTo>
                    <a:pt x="453517" y="266573"/>
                  </a:lnTo>
                  <a:lnTo>
                    <a:pt x="453517" y="268605"/>
                  </a:lnTo>
                  <a:lnTo>
                    <a:pt x="451866" y="268605"/>
                  </a:lnTo>
                  <a:lnTo>
                    <a:pt x="451866" y="270510"/>
                  </a:lnTo>
                  <a:lnTo>
                    <a:pt x="453517" y="270510"/>
                  </a:lnTo>
                  <a:lnTo>
                    <a:pt x="453517" y="272541"/>
                  </a:lnTo>
                  <a:lnTo>
                    <a:pt x="453517" y="272541"/>
                  </a:lnTo>
                  <a:lnTo>
                    <a:pt x="455041" y="272541"/>
                  </a:lnTo>
                  <a:lnTo>
                    <a:pt x="458343" y="272541"/>
                  </a:lnTo>
                  <a:lnTo>
                    <a:pt x="459994" y="274447"/>
                  </a:lnTo>
                  <a:lnTo>
                    <a:pt x="463169" y="274447"/>
                  </a:lnTo>
                  <a:lnTo>
                    <a:pt x="464820" y="274447"/>
                  </a:lnTo>
                  <a:lnTo>
                    <a:pt x="467995" y="272541"/>
                  </a:lnTo>
                  <a:lnTo>
                    <a:pt x="469646" y="272541"/>
                  </a:lnTo>
                  <a:lnTo>
                    <a:pt x="471297" y="272541"/>
                  </a:lnTo>
                  <a:lnTo>
                    <a:pt x="474472" y="272541"/>
                  </a:lnTo>
                  <a:lnTo>
                    <a:pt x="476123" y="272541"/>
                  </a:lnTo>
                  <a:lnTo>
                    <a:pt x="476123" y="274447"/>
                  </a:lnTo>
                  <a:lnTo>
                    <a:pt x="477774" y="274447"/>
                  </a:lnTo>
                  <a:lnTo>
                    <a:pt x="477774" y="276478"/>
                  </a:lnTo>
                  <a:lnTo>
                    <a:pt x="479425" y="276478"/>
                  </a:lnTo>
                  <a:lnTo>
                    <a:pt x="480949" y="276478"/>
                  </a:lnTo>
                  <a:lnTo>
                    <a:pt x="480949" y="278384"/>
                  </a:lnTo>
                  <a:lnTo>
                    <a:pt x="482600" y="280415"/>
                  </a:lnTo>
                  <a:lnTo>
                    <a:pt x="484251" y="280415"/>
                  </a:lnTo>
                  <a:lnTo>
                    <a:pt x="485902" y="280415"/>
                  </a:lnTo>
                  <a:lnTo>
                    <a:pt x="487426" y="280415"/>
                  </a:lnTo>
                  <a:lnTo>
                    <a:pt x="487426" y="282321"/>
                  </a:lnTo>
                  <a:lnTo>
                    <a:pt x="489077" y="282321"/>
                  </a:lnTo>
                  <a:lnTo>
                    <a:pt x="489077" y="284225"/>
                  </a:lnTo>
                  <a:lnTo>
                    <a:pt x="490728" y="284225"/>
                  </a:lnTo>
                  <a:lnTo>
                    <a:pt x="490728" y="286258"/>
                  </a:lnTo>
                  <a:lnTo>
                    <a:pt x="492379" y="286258"/>
                  </a:lnTo>
                  <a:lnTo>
                    <a:pt x="493903" y="288163"/>
                  </a:lnTo>
                  <a:lnTo>
                    <a:pt x="495554" y="288163"/>
                  </a:lnTo>
                  <a:lnTo>
                    <a:pt x="497205" y="288163"/>
                  </a:lnTo>
                  <a:lnTo>
                    <a:pt x="498856" y="288163"/>
                  </a:lnTo>
                  <a:lnTo>
                    <a:pt x="500380" y="288163"/>
                  </a:lnTo>
                  <a:lnTo>
                    <a:pt x="502031" y="288163"/>
                  </a:lnTo>
                  <a:lnTo>
                    <a:pt x="503682" y="288163"/>
                  </a:lnTo>
                  <a:lnTo>
                    <a:pt x="505333" y="290195"/>
                  </a:lnTo>
                  <a:lnTo>
                    <a:pt x="506857" y="290195"/>
                  </a:lnTo>
                  <a:lnTo>
                    <a:pt x="511810" y="294132"/>
                  </a:lnTo>
                  <a:lnTo>
                    <a:pt x="516636" y="297941"/>
                  </a:lnTo>
                  <a:lnTo>
                    <a:pt x="516636" y="299974"/>
                  </a:lnTo>
                  <a:lnTo>
                    <a:pt x="516636" y="301878"/>
                  </a:lnTo>
                  <a:lnTo>
                    <a:pt x="505333" y="315595"/>
                  </a:lnTo>
                  <a:lnTo>
                    <a:pt x="503682" y="315595"/>
                  </a:lnTo>
                  <a:lnTo>
                    <a:pt x="503682" y="317626"/>
                  </a:lnTo>
                  <a:lnTo>
                    <a:pt x="503682" y="319532"/>
                  </a:lnTo>
                  <a:lnTo>
                    <a:pt x="505333" y="319532"/>
                  </a:lnTo>
                  <a:lnTo>
                    <a:pt x="505333" y="321563"/>
                  </a:lnTo>
                  <a:lnTo>
                    <a:pt x="506857" y="321563"/>
                  </a:lnTo>
                  <a:lnTo>
                    <a:pt x="508508" y="323469"/>
                  </a:lnTo>
                  <a:lnTo>
                    <a:pt x="511810" y="327406"/>
                  </a:lnTo>
                  <a:lnTo>
                    <a:pt x="513334" y="331343"/>
                  </a:lnTo>
                  <a:lnTo>
                    <a:pt x="503682" y="335280"/>
                  </a:lnTo>
                  <a:lnTo>
                    <a:pt x="502031" y="337185"/>
                  </a:lnTo>
                  <a:lnTo>
                    <a:pt x="500380" y="337185"/>
                  </a:lnTo>
                  <a:lnTo>
                    <a:pt x="497205" y="337185"/>
                  </a:lnTo>
                  <a:lnTo>
                    <a:pt x="497205" y="339216"/>
                  </a:lnTo>
                  <a:lnTo>
                    <a:pt x="495554" y="339216"/>
                  </a:lnTo>
                  <a:lnTo>
                    <a:pt x="493903" y="339216"/>
                  </a:lnTo>
                  <a:lnTo>
                    <a:pt x="492379" y="339216"/>
                  </a:lnTo>
                  <a:lnTo>
                    <a:pt x="492379" y="341122"/>
                  </a:lnTo>
                  <a:lnTo>
                    <a:pt x="490728" y="341122"/>
                  </a:lnTo>
                  <a:lnTo>
                    <a:pt x="489077" y="343153"/>
                  </a:lnTo>
                  <a:lnTo>
                    <a:pt x="487426" y="343153"/>
                  </a:lnTo>
                  <a:lnTo>
                    <a:pt x="487426" y="345059"/>
                  </a:lnTo>
                  <a:lnTo>
                    <a:pt x="485902" y="345059"/>
                  </a:lnTo>
                  <a:lnTo>
                    <a:pt x="484251" y="346963"/>
                  </a:lnTo>
                  <a:lnTo>
                    <a:pt x="479425" y="352933"/>
                  </a:lnTo>
                  <a:lnTo>
                    <a:pt x="476123" y="352933"/>
                  </a:lnTo>
                  <a:lnTo>
                    <a:pt x="474472" y="352933"/>
                  </a:lnTo>
                  <a:lnTo>
                    <a:pt x="471297" y="352933"/>
                  </a:lnTo>
                  <a:lnTo>
                    <a:pt x="469646" y="354838"/>
                  </a:lnTo>
                  <a:lnTo>
                    <a:pt x="469646" y="356870"/>
                  </a:lnTo>
                  <a:lnTo>
                    <a:pt x="459994" y="358775"/>
                  </a:lnTo>
                  <a:lnTo>
                    <a:pt x="455041" y="358775"/>
                  </a:lnTo>
                  <a:lnTo>
                    <a:pt x="443738" y="358775"/>
                  </a:lnTo>
                  <a:lnTo>
                    <a:pt x="442087" y="358775"/>
                  </a:lnTo>
                  <a:lnTo>
                    <a:pt x="440563" y="358775"/>
                  </a:lnTo>
                  <a:lnTo>
                    <a:pt x="438912" y="358775"/>
                  </a:lnTo>
                  <a:lnTo>
                    <a:pt x="437261" y="358775"/>
                  </a:lnTo>
                  <a:lnTo>
                    <a:pt x="435610" y="358775"/>
                  </a:lnTo>
                  <a:lnTo>
                    <a:pt x="434086" y="358775"/>
                  </a:lnTo>
                  <a:lnTo>
                    <a:pt x="432435" y="358775"/>
                  </a:lnTo>
                  <a:lnTo>
                    <a:pt x="430784" y="358775"/>
                  </a:lnTo>
                  <a:lnTo>
                    <a:pt x="429133" y="358775"/>
                  </a:lnTo>
                  <a:lnTo>
                    <a:pt x="427609" y="358775"/>
                  </a:lnTo>
                  <a:lnTo>
                    <a:pt x="425958" y="358775"/>
                  </a:lnTo>
                  <a:lnTo>
                    <a:pt x="424307" y="358775"/>
                  </a:lnTo>
                  <a:lnTo>
                    <a:pt x="422656" y="358775"/>
                  </a:lnTo>
                  <a:lnTo>
                    <a:pt x="422656" y="360680"/>
                  </a:lnTo>
                  <a:lnTo>
                    <a:pt x="421132" y="360680"/>
                  </a:lnTo>
                  <a:lnTo>
                    <a:pt x="419481" y="360680"/>
                  </a:lnTo>
                  <a:lnTo>
                    <a:pt x="417830" y="360680"/>
                  </a:lnTo>
                  <a:lnTo>
                    <a:pt x="416179" y="360680"/>
                  </a:lnTo>
                  <a:lnTo>
                    <a:pt x="416179" y="362712"/>
                  </a:lnTo>
                  <a:lnTo>
                    <a:pt x="414655" y="362712"/>
                  </a:lnTo>
                  <a:lnTo>
                    <a:pt x="413004" y="364616"/>
                  </a:lnTo>
                  <a:lnTo>
                    <a:pt x="411353" y="364616"/>
                  </a:lnTo>
                  <a:lnTo>
                    <a:pt x="409702" y="364616"/>
                  </a:lnTo>
                  <a:lnTo>
                    <a:pt x="401701" y="364616"/>
                  </a:lnTo>
                  <a:lnTo>
                    <a:pt x="401701" y="362712"/>
                  </a:lnTo>
                  <a:lnTo>
                    <a:pt x="400050" y="362712"/>
                  </a:lnTo>
                  <a:lnTo>
                    <a:pt x="400050" y="360680"/>
                  </a:lnTo>
                  <a:lnTo>
                    <a:pt x="401701" y="360680"/>
                  </a:lnTo>
                  <a:lnTo>
                    <a:pt x="403225" y="360680"/>
                  </a:lnTo>
                  <a:lnTo>
                    <a:pt x="404876" y="358775"/>
                  </a:lnTo>
                  <a:lnTo>
                    <a:pt x="406527" y="358775"/>
                  </a:lnTo>
                  <a:lnTo>
                    <a:pt x="406527" y="356870"/>
                  </a:lnTo>
                  <a:lnTo>
                    <a:pt x="406527" y="354838"/>
                  </a:lnTo>
                  <a:lnTo>
                    <a:pt x="404876" y="354838"/>
                  </a:lnTo>
                  <a:lnTo>
                    <a:pt x="404876" y="352933"/>
                  </a:lnTo>
                  <a:lnTo>
                    <a:pt x="403225" y="350900"/>
                  </a:lnTo>
                  <a:lnTo>
                    <a:pt x="401701" y="350900"/>
                  </a:lnTo>
                  <a:lnTo>
                    <a:pt x="400050" y="350900"/>
                  </a:lnTo>
                  <a:lnTo>
                    <a:pt x="380619" y="350900"/>
                  </a:lnTo>
                  <a:lnTo>
                    <a:pt x="380619" y="352933"/>
                  </a:lnTo>
                  <a:lnTo>
                    <a:pt x="375793" y="352933"/>
                  </a:lnTo>
                  <a:lnTo>
                    <a:pt x="375793" y="354838"/>
                  </a:lnTo>
                  <a:lnTo>
                    <a:pt x="374142" y="354838"/>
                  </a:lnTo>
                  <a:lnTo>
                    <a:pt x="374142" y="356870"/>
                  </a:lnTo>
                  <a:lnTo>
                    <a:pt x="372491" y="356870"/>
                  </a:lnTo>
                  <a:lnTo>
                    <a:pt x="370840" y="356870"/>
                  </a:lnTo>
                  <a:lnTo>
                    <a:pt x="370840" y="358775"/>
                  </a:lnTo>
                  <a:lnTo>
                    <a:pt x="369316" y="358775"/>
                  </a:lnTo>
                  <a:lnTo>
                    <a:pt x="367665" y="358775"/>
                  </a:lnTo>
                  <a:lnTo>
                    <a:pt x="367665" y="360680"/>
                  </a:lnTo>
                  <a:lnTo>
                    <a:pt x="366014" y="360680"/>
                  </a:lnTo>
                  <a:lnTo>
                    <a:pt x="366014" y="362712"/>
                  </a:lnTo>
                  <a:lnTo>
                    <a:pt x="364363" y="362712"/>
                  </a:lnTo>
                  <a:lnTo>
                    <a:pt x="364363" y="364616"/>
                  </a:lnTo>
                  <a:lnTo>
                    <a:pt x="362839" y="364616"/>
                  </a:lnTo>
                  <a:lnTo>
                    <a:pt x="362839" y="366649"/>
                  </a:lnTo>
                  <a:lnTo>
                    <a:pt x="361188" y="366649"/>
                  </a:lnTo>
                  <a:lnTo>
                    <a:pt x="361188" y="368553"/>
                  </a:lnTo>
                  <a:lnTo>
                    <a:pt x="359537" y="370586"/>
                  </a:lnTo>
                  <a:lnTo>
                    <a:pt x="357886" y="370586"/>
                  </a:lnTo>
                  <a:lnTo>
                    <a:pt x="357886" y="372490"/>
                  </a:lnTo>
                  <a:lnTo>
                    <a:pt x="356362" y="372490"/>
                  </a:lnTo>
                  <a:lnTo>
                    <a:pt x="351409" y="374523"/>
                  </a:lnTo>
                  <a:lnTo>
                    <a:pt x="346583" y="376427"/>
                  </a:lnTo>
                  <a:lnTo>
                    <a:pt x="348234" y="366649"/>
                  </a:lnTo>
                  <a:lnTo>
                    <a:pt x="348234" y="364616"/>
                  </a:lnTo>
                  <a:lnTo>
                    <a:pt x="348234" y="362712"/>
                  </a:lnTo>
                  <a:lnTo>
                    <a:pt x="346583" y="360680"/>
                  </a:lnTo>
                  <a:lnTo>
                    <a:pt x="344932" y="360680"/>
                  </a:lnTo>
                  <a:lnTo>
                    <a:pt x="343281" y="360680"/>
                  </a:lnTo>
                  <a:lnTo>
                    <a:pt x="343281" y="358775"/>
                  </a:lnTo>
                  <a:lnTo>
                    <a:pt x="346583" y="352933"/>
                  </a:lnTo>
                  <a:lnTo>
                    <a:pt x="348234" y="346963"/>
                  </a:lnTo>
                  <a:lnTo>
                    <a:pt x="351409" y="345059"/>
                  </a:lnTo>
                  <a:lnTo>
                    <a:pt x="356362" y="327406"/>
                  </a:lnTo>
                  <a:lnTo>
                    <a:pt x="356362" y="325500"/>
                  </a:lnTo>
                  <a:lnTo>
                    <a:pt x="354711" y="325500"/>
                  </a:lnTo>
                  <a:lnTo>
                    <a:pt x="354711" y="323469"/>
                  </a:lnTo>
                  <a:lnTo>
                    <a:pt x="351409" y="321563"/>
                  </a:lnTo>
                  <a:lnTo>
                    <a:pt x="341757" y="315595"/>
                  </a:lnTo>
                  <a:lnTo>
                    <a:pt x="336804" y="311785"/>
                  </a:lnTo>
                  <a:lnTo>
                    <a:pt x="335280" y="311785"/>
                  </a:lnTo>
                  <a:lnTo>
                    <a:pt x="333629" y="311785"/>
                  </a:lnTo>
                  <a:lnTo>
                    <a:pt x="331978" y="311785"/>
                  </a:lnTo>
                  <a:lnTo>
                    <a:pt x="330327" y="311785"/>
                  </a:lnTo>
                  <a:lnTo>
                    <a:pt x="328803" y="309752"/>
                  </a:lnTo>
                  <a:lnTo>
                    <a:pt x="327152" y="309752"/>
                  </a:lnTo>
                  <a:lnTo>
                    <a:pt x="325501" y="309752"/>
                  </a:lnTo>
                  <a:lnTo>
                    <a:pt x="312547" y="307848"/>
                  </a:lnTo>
                  <a:lnTo>
                    <a:pt x="302895" y="305815"/>
                  </a:lnTo>
                  <a:lnTo>
                    <a:pt x="297942" y="303911"/>
                  </a:lnTo>
                  <a:lnTo>
                    <a:pt x="293116" y="301878"/>
                  </a:lnTo>
                  <a:lnTo>
                    <a:pt x="289941" y="299974"/>
                  </a:lnTo>
                  <a:lnTo>
                    <a:pt x="288290" y="299974"/>
                  </a:lnTo>
                  <a:lnTo>
                    <a:pt x="273685" y="299974"/>
                  </a:lnTo>
                  <a:lnTo>
                    <a:pt x="268859" y="297941"/>
                  </a:lnTo>
                  <a:lnTo>
                    <a:pt x="262382" y="297941"/>
                  </a:lnTo>
                  <a:lnTo>
                    <a:pt x="260731" y="296037"/>
                  </a:lnTo>
                  <a:lnTo>
                    <a:pt x="259080" y="296037"/>
                  </a:lnTo>
                  <a:lnTo>
                    <a:pt x="257556" y="296037"/>
                  </a:lnTo>
                  <a:lnTo>
                    <a:pt x="255905" y="296037"/>
                  </a:lnTo>
                  <a:lnTo>
                    <a:pt x="254254" y="296037"/>
                  </a:lnTo>
                  <a:lnTo>
                    <a:pt x="252603" y="297941"/>
                  </a:lnTo>
                  <a:lnTo>
                    <a:pt x="251079" y="297941"/>
                  </a:lnTo>
                  <a:lnTo>
                    <a:pt x="249428" y="297941"/>
                  </a:lnTo>
                  <a:lnTo>
                    <a:pt x="246126" y="299974"/>
                  </a:lnTo>
                  <a:lnTo>
                    <a:pt x="244602" y="299974"/>
                  </a:lnTo>
                  <a:lnTo>
                    <a:pt x="242951" y="299974"/>
                  </a:lnTo>
                  <a:lnTo>
                    <a:pt x="241300" y="301878"/>
                  </a:lnTo>
                  <a:lnTo>
                    <a:pt x="239649" y="305815"/>
                  </a:lnTo>
                  <a:lnTo>
                    <a:pt x="239649" y="307848"/>
                  </a:lnTo>
                  <a:lnTo>
                    <a:pt x="239649" y="309752"/>
                  </a:lnTo>
                  <a:lnTo>
                    <a:pt x="239649" y="311785"/>
                  </a:lnTo>
                  <a:lnTo>
                    <a:pt x="238125" y="311785"/>
                  </a:lnTo>
                  <a:lnTo>
                    <a:pt x="236474" y="311785"/>
                  </a:lnTo>
                  <a:lnTo>
                    <a:pt x="236474" y="313689"/>
                  </a:lnTo>
                  <a:lnTo>
                    <a:pt x="234823" y="313689"/>
                  </a:lnTo>
                  <a:lnTo>
                    <a:pt x="234823" y="315595"/>
                  </a:lnTo>
                  <a:lnTo>
                    <a:pt x="234823" y="317626"/>
                  </a:lnTo>
                  <a:lnTo>
                    <a:pt x="234823" y="319532"/>
                  </a:lnTo>
                  <a:lnTo>
                    <a:pt x="233172" y="319532"/>
                  </a:lnTo>
                  <a:lnTo>
                    <a:pt x="228346" y="321563"/>
                  </a:lnTo>
                  <a:lnTo>
                    <a:pt x="225171" y="321563"/>
                  </a:lnTo>
                  <a:lnTo>
                    <a:pt x="223520" y="321563"/>
                  </a:lnTo>
                  <a:lnTo>
                    <a:pt x="220218" y="321563"/>
                  </a:lnTo>
                  <a:lnTo>
                    <a:pt x="218694" y="321563"/>
                  </a:lnTo>
                  <a:lnTo>
                    <a:pt x="217043" y="321563"/>
                  </a:lnTo>
                  <a:lnTo>
                    <a:pt x="213741" y="323469"/>
                  </a:lnTo>
                  <a:lnTo>
                    <a:pt x="212217" y="323469"/>
                  </a:lnTo>
                  <a:lnTo>
                    <a:pt x="212217" y="325500"/>
                  </a:lnTo>
                  <a:lnTo>
                    <a:pt x="210566" y="325500"/>
                  </a:lnTo>
                  <a:lnTo>
                    <a:pt x="208915" y="325500"/>
                  </a:lnTo>
                  <a:lnTo>
                    <a:pt x="208915" y="321563"/>
                  </a:lnTo>
                  <a:lnTo>
                    <a:pt x="207264" y="321563"/>
                  </a:lnTo>
                  <a:lnTo>
                    <a:pt x="207264" y="319532"/>
                  </a:lnTo>
                  <a:lnTo>
                    <a:pt x="205740" y="319532"/>
                  </a:lnTo>
                  <a:lnTo>
                    <a:pt x="204089" y="319532"/>
                  </a:lnTo>
                  <a:lnTo>
                    <a:pt x="202438" y="319532"/>
                  </a:lnTo>
                  <a:lnTo>
                    <a:pt x="200787" y="319532"/>
                  </a:lnTo>
                  <a:lnTo>
                    <a:pt x="197612" y="317626"/>
                  </a:lnTo>
                  <a:lnTo>
                    <a:pt x="195961" y="317626"/>
                  </a:lnTo>
                  <a:lnTo>
                    <a:pt x="194310" y="317626"/>
                  </a:lnTo>
                  <a:lnTo>
                    <a:pt x="191135" y="313689"/>
                  </a:lnTo>
                  <a:lnTo>
                    <a:pt x="192786" y="313689"/>
                  </a:lnTo>
                  <a:lnTo>
                    <a:pt x="191135" y="313689"/>
                  </a:lnTo>
                  <a:lnTo>
                    <a:pt x="191135" y="311785"/>
                  </a:lnTo>
                  <a:lnTo>
                    <a:pt x="189484" y="311785"/>
                  </a:lnTo>
                  <a:lnTo>
                    <a:pt x="187833" y="311785"/>
                  </a:lnTo>
                  <a:lnTo>
                    <a:pt x="186309" y="309752"/>
                  </a:lnTo>
                  <a:lnTo>
                    <a:pt x="184658" y="309752"/>
                  </a:lnTo>
                  <a:lnTo>
                    <a:pt x="183007" y="309752"/>
                  </a:lnTo>
                  <a:lnTo>
                    <a:pt x="183007" y="307848"/>
                  </a:lnTo>
                  <a:lnTo>
                    <a:pt x="181356" y="307848"/>
                  </a:lnTo>
                  <a:lnTo>
                    <a:pt x="153797" y="307848"/>
                  </a:lnTo>
                  <a:lnTo>
                    <a:pt x="153797" y="305815"/>
                  </a:lnTo>
                  <a:lnTo>
                    <a:pt x="114935" y="305815"/>
                  </a:lnTo>
                  <a:lnTo>
                    <a:pt x="113411" y="307848"/>
                  </a:lnTo>
                  <a:lnTo>
                    <a:pt x="111760" y="307848"/>
                  </a:lnTo>
                  <a:lnTo>
                    <a:pt x="101981" y="307848"/>
                  </a:lnTo>
                  <a:lnTo>
                    <a:pt x="101981" y="305815"/>
                  </a:lnTo>
                  <a:lnTo>
                    <a:pt x="101981" y="303911"/>
                  </a:lnTo>
                  <a:lnTo>
                    <a:pt x="101981" y="301878"/>
                  </a:lnTo>
                  <a:lnTo>
                    <a:pt x="100457" y="301878"/>
                  </a:lnTo>
                  <a:lnTo>
                    <a:pt x="101981" y="301878"/>
                  </a:lnTo>
                  <a:lnTo>
                    <a:pt x="101981" y="299974"/>
                  </a:lnTo>
                  <a:lnTo>
                    <a:pt x="103632" y="299974"/>
                  </a:lnTo>
                  <a:lnTo>
                    <a:pt x="105283" y="299974"/>
                  </a:lnTo>
                  <a:lnTo>
                    <a:pt x="106934" y="299974"/>
                  </a:lnTo>
                  <a:lnTo>
                    <a:pt x="106934" y="297941"/>
                  </a:lnTo>
                  <a:lnTo>
                    <a:pt x="108458" y="297941"/>
                  </a:lnTo>
                  <a:lnTo>
                    <a:pt x="108458" y="296037"/>
                  </a:lnTo>
                  <a:lnTo>
                    <a:pt x="110109" y="296037"/>
                  </a:lnTo>
                  <a:lnTo>
                    <a:pt x="111760" y="296037"/>
                  </a:lnTo>
                  <a:lnTo>
                    <a:pt x="111760" y="294132"/>
                  </a:lnTo>
                  <a:lnTo>
                    <a:pt x="113411" y="294132"/>
                  </a:lnTo>
                  <a:lnTo>
                    <a:pt x="114935" y="292100"/>
                  </a:lnTo>
                  <a:lnTo>
                    <a:pt x="116586" y="292100"/>
                  </a:lnTo>
                  <a:lnTo>
                    <a:pt x="116586" y="290195"/>
                  </a:lnTo>
                  <a:lnTo>
                    <a:pt x="116586" y="288163"/>
                  </a:lnTo>
                  <a:lnTo>
                    <a:pt x="114935" y="288163"/>
                  </a:lnTo>
                  <a:lnTo>
                    <a:pt x="113411" y="288163"/>
                  </a:lnTo>
                  <a:lnTo>
                    <a:pt x="113411" y="286258"/>
                  </a:lnTo>
                  <a:lnTo>
                    <a:pt x="111760" y="284225"/>
                  </a:lnTo>
                  <a:lnTo>
                    <a:pt x="111760" y="282321"/>
                  </a:lnTo>
                  <a:lnTo>
                    <a:pt x="111760" y="280415"/>
                  </a:lnTo>
                  <a:lnTo>
                    <a:pt x="113411" y="280415"/>
                  </a:lnTo>
                  <a:lnTo>
                    <a:pt x="114935" y="280415"/>
                  </a:lnTo>
                  <a:lnTo>
                    <a:pt x="114935" y="278384"/>
                  </a:lnTo>
                  <a:lnTo>
                    <a:pt x="116586" y="278384"/>
                  </a:lnTo>
                  <a:lnTo>
                    <a:pt x="116586" y="276478"/>
                  </a:lnTo>
                  <a:lnTo>
                    <a:pt x="118237" y="276478"/>
                  </a:lnTo>
                  <a:lnTo>
                    <a:pt x="119888" y="276478"/>
                  </a:lnTo>
                  <a:lnTo>
                    <a:pt x="121412" y="276478"/>
                  </a:lnTo>
                  <a:lnTo>
                    <a:pt x="123063" y="274447"/>
                  </a:lnTo>
                  <a:lnTo>
                    <a:pt x="124714" y="274447"/>
                  </a:lnTo>
                  <a:lnTo>
                    <a:pt x="126365" y="274447"/>
                  </a:lnTo>
                  <a:lnTo>
                    <a:pt x="127889" y="274447"/>
                  </a:lnTo>
                  <a:lnTo>
                    <a:pt x="127889" y="272541"/>
                  </a:lnTo>
                  <a:lnTo>
                    <a:pt x="129540" y="272541"/>
                  </a:lnTo>
                  <a:lnTo>
                    <a:pt x="131191" y="272541"/>
                  </a:lnTo>
                  <a:lnTo>
                    <a:pt x="131191" y="270510"/>
                  </a:lnTo>
                  <a:lnTo>
                    <a:pt x="132842" y="270510"/>
                  </a:lnTo>
                  <a:lnTo>
                    <a:pt x="132842" y="268605"/>
                  </a:lnTo>
                  <a:lnTo>
                    <a:pt x="134366" y="268605"/>
                  </a:lnTo>
                  <a:lnTo>
                    <a:pt x="134366" y="266573"/>
                  </a:lnTo>
                  <a:lnTo>
                    <a:pt x="136017" y="266573"/>
                  </a:lnTo>
                  <a:lnTo>
                    <a:pt x="137668" y="266573"/>
                  </a:lnTo>
                  <a:lnTo>
                    <a:pt x="137668" y="264668"/>
                  </a:lnTo>
                  <a:lnTo>
                    <a:pt x="137668" y="262763"/>
                  </a:lnTo>
                  <a:lnTo>
                    <a:pt x="139319" y="262763"/>
                  </a:lnTo>
                  <a:lnTo>
                    <a:pt x="139319" y="260731"/>
                  </a:lnTo>
                  <a:lnTo>
                    <a:pt x="140843" y="260731"/>
                  </a:lnTo>
                  <a:lnTo>
                    <a:pt x="142494" y="260731"/>
                  </a:lnTo>
                  <a:lnTo>
                    <a:pt x="142494" y="258825"/>
                  </a:lnTo>
                  <a:lnTo>
                    <a:pt x="144145" y="258825"/>
                  </a:lnTo>
                  <a:lnTo>
                    <a:pt x="144145" y="256794"/>
                  </a:lnTo>
                  <a:lnTo>
                    <a:pt x="145796" y="256794"/>
                  </a:lnTo>
                  <a:lnTo>
                    <a:pt x="145796" y="254888"/>
                  </a:lnTo>
                  <a:lnTo>
                    <a:pt x="147320" y="252857"/>
                  </a:lnTo>
                  <a:lnTo>
                    <a:pt x="145796" y="250951"/>
                  </a:lnTo>
                  <a:lnTo>
                    <a:pt x="144145" y="249047"/>
                  </a:lnTo>
                  <a:lnTo>
                    <a:pt x="147320" y="243077"/>
                  </a:lnTo>
                  <a:lnTo>
                    <a:pt x="147320" y="241173"/>
                  </a:lnTo>
                  <a:lnTo>
                    <a:pt x="147320" y="239140"/>
                  </a:lnTo>
                  <a:lnTo>
                    <a:pt x="145796" y="239140"/>
                  </a:lnTo>
                  <a:lnTo>
                    <a:pt x="145796" y="237236"/>
                  </a:lnTo>
                  <a:lnTo>
                    <a:pt x="144145" y="237236"/>
                  </a:lnTo>
                  <a:lnTo>
                    <a:pt x="142494" y="237236"/>
                  </a:lnTo>
                  <a:lnTo>
                    <a:pt x="140843" y="237236"/>
                  </a:lnTo>
                  <a:lnTo>
                    <a:pt x="139319" y="235203"/>
                  </a:lnTo>
                  <a:lnTo>
                    <a:pt x="137668" y="235203"/>
                  </a:lnTo>
                  <a:lnTo>
                    <a:pt x="136017" y="235203"/>
                  </a:lnTo>
                  <a:lnTo>
                    <a:pt x="134366" y="233299"/>
                  </a:lnTo>
                  <a:lnTo>
                    <a:pt x="132842" y="233299"/>
                  </a:lnTo>
                  <a:lnTo>
                    <a:pt x="132842" y="231394"/>
                  </a:lnTo>
                  <a:lnTo>
                    <a:pt x="131191" y="231394"/>
                  </a:lnTo>
                  <a:lnTo>
                    <a:pt x="118237" y="231394"/>
                  </a:lnTo>
                  <a:lnTo>
                    <a:pt x="118237" y="229362"/>
                  </a:lnTo>
                  <a:lnTo>
                    <a:pt x="116586" y="229362"/>
                  </a:lnTo>
                  <a:lnTo>
                    <a:pt x="106934" y="229362"/>
                  </a:lnTo>
                  <a:lnTo>
                    <a:pt x="106934" y="227457"/>
                  </a:lnTo>
                  <a:lnTo>
                    <a:pt x="98806" y="227457"/>
                  </a:lnTo>
                  <a:lnTo>
                    <a:pt x="95504" y="229362"/>
                  </a:lnTo>
                  <a:lnTo>
                    <a:pt x="89027" y="229362"/>
                  </a:lnTo>
                  <a:lnTo>
                    <a:pt x="84201" y="229362"/>
                  </a:lnTo>
                  <a:lnTo>
                    <a:pt x="81026" y="227457"/>
                  </a:lnTo>
                  <a:lnTo>
                    <a:pt x="76073" y="225425"/>
                  </a:lnTo>
                  <a:lnTo>
                    <a:pt x="76073" y="219583"/>
                  </a:lnTo>
                  <a:lnTo>
                    <a:pt x="76073" y="217677"/>
                  </a:lnTo>
                  <a:lnTo>
                    <a:pt x="74549" y="217677"/>
                  </a:lnTo>
                  <a:lnTo>
                    <a:pt x="82550" y="205866"/>
                  </a:lnTo>
                  <a:lnTo>
                    <a:pt x="84201" y="203835"/>
                  </a:lnTo>
                  <a:lnTo>
                    <a:pt x="85852" y="203835"/>
                  </a:lnTo>
                  <a:lnTo>
                    <a:pt x="87503" y="203835"/>
                  </a:lnTo>
                  <a:lnTo>
                    <a:pt x="89027" y="203835"/>
                  </a:lnTo>
                  <a:lnTo>
                    <a:pt x="89027" y="201930"/>
                  </a:lnTo>
                  <a:lnTo>
                    <a:pt x="90678" y="201930"/>
                  </a:lnTo>
                  <a:lnTo>
                    <a:pt x="90678" y="200025"/>
                  </a:lnTo>
                  <a:lnTo>
                    <a:pt x="90678" y="197993"/>
                  </a:lnTo>
                  <a:lnTo>
                    <a:pt x="89027" y="196087"/>
                  </a:lnTo>
                  <a:lnTo>
                    <a:pt x="87503" y="196087"/>
                  </a:lnTo>
                  <a:lnTo>
                    <a:pt x="84201" y="196087"/>
                  </a:lnTo>
                  <a:lnTo>
                    <a:pt x="76073" y="192150"/>
                  </a:lnTo>
                  <a:lnTo>
                    <a:pt x="74549" y="192150"/>
                  </a:lnTo>
                  <a:lnTo>
                    <a:pt x="72898" y="190119"/>
                  </a:lnTo>
                  <a:lnTo>
                    <a:pt x="64770" y="188213"/>
                  </a:lnTo>
                  <a:lnTo>
                    <a:pt x="66421" y="186309"/>
                  </a:lnTo>
                  <a:lnTo>
                    <a:pt x="68072" y="186309"/>
                  </a:lnTo>
                  <a:lnTo>
                    <a:pt x="68072" y="184276"/>
                  </a:lnTo>
                  <a:lnTo>
                    <a:pt x="66421" y="184276"/>
                  </a:lnTo>
                  <a:lnTo>
                    <a:pt x="68072" y="184276"/>
                  </a:lnTo>
                  <a:lnTo>
                    <a:pt x="66421" y="184276"/>
                  </a:lnTo>
                  <a:lnTo>
                    <a:pt x="66421" y="182372"/>
                  </a:lnTo>
                  <a:lnTo>
                    <a:pt x="64770" y="182372"/>
                  </a:lnTo>
                  <a:lnTo>
                    <a:pt x="63119" y="182372"/>
                  </a:lnTo>
                  <a:lnTo>
                    <a:pt x="63119" y="180339"/>
                  </a:lnTo>
                  <a:lnTo>
                    <a:pt x="61595" y="178435"/>
                  </a:lnTo>
                  <a:lnTo>
                    <a:pt x="58293" y="176402"/>
                  </a:lnTo>
                  <a:lnTo>
                    <a:pt x="55118" y="176402"/>
                  </a:lnTo>
                  <a:lnTo>
                    <a:pt x="55118" y="174498"/>
                  </a:lnTo>
                  <a:lnTo>
                    <a:pt x="53467" y="174498"/>
                  </a:lnTo>
                  <a:lnTo>
                    <a:pt x="51816" y="172465"/>
                  </a:lnTo>
                  <a:lnTo>
                    <a:pt x="43688" y="170561"/>
                  </a:lnTo>
                  <a:lnTo>
                    <a:pt x="42164" y="168656"/>
                  </a:lnTo>
                  <a:lnTo>
                    <a:pt x="40513" y="168656"/>
                  </a:lnTo>
                  <a:lnTo>
                    <a:pt x="40513" y="166624"/>
                  </a:lnTo>
                  <a:lnTo>
                    <a:pt x="37211" y="166624"/>
                  </a:lnTo>
                  <a:lnTo>
                    <a:pt x="32385" y="166624"/>
                  </a:lnTo>
                  <a:lnTo>
                    <a:pt x="19431" y="164719"/>
                  </a:lnTo>
                  <a:lnTo>
                    <a:pt x="11303" y="162687"/>
                  </a:lnTo>
                  <a:lnTo>
                    <a:pt x="11303" y="160782"/>
                  </a:lnTo>
                  <a:lnTo>
                    <a:pt x="9779" y="158750"/>
                  </a:lnTo>
                  <a:lnTo>
                    <a:pt x="9779" y="156845"/>
                  </a:lnTo>
                  <a:lnTo>
                    <a:pt x="8128" y="156845"/>
                  </a:lnTo>
                  <a:lnTo>
                    <a:pt x="6477" y="156845"/>
                  </a:lnTo>
                  <a:lnTo>
                    <a:pt x="0" y="152908"/>
                  </a:lnTo>
                  <a:lnTo>
                    <a:pt x="8128" y="143128"/>
                  </a:lnTo>
                  <a:lnTo>
                    <a:pt x="17780" y="133350"/>
                  </a:lnTo>
                  <a:lnTo>
                    <a:pt x="29210" y="121538"/>
                  </a:lnTo>
                  <a:lnTo>
                    <a:pt x="42164" y="107823"/>
                  </a:lnTo>
                  <a:lnTo>
                    <a:pt x="53467" y="94107"/>
                  </a:lnTo>
                  <a:lnTo>
                    <a:pt x="63119" y="86233"/>
                  </a:lnTo>
                  <a:lnTo>
                    <a:pt x="76073" y="74549"/>
                  </a:lnTo>
                  <a:lnTo>
                    <a:pt x="90678" y="60833"/>
                  </a:lnTo>
                  <a:lnTo>
                    <a:pt x="103632" y="49022"/>
                  </a:lnTo>
                  <a:lnTo>
                    <a:pt x="134366" y="21589"/>
                  </a:lnTo>
                  <a:lnTo>
                    <a:pt x="155448" y="5841"/>
                  </a:lnTo>
                  <a:lnTo>
                    <a:pt x="165227" y="0"/>
                  </a:lnTo>
                </a:path>
              </a:pathLst>
            </a:custGeom>
            <a:ln w="19812">
              <a:solidFill>
                <a:srgbClr val="FFFF00"/>
              </a:solidFill>
            </a:ln>
          </p:spPr>
          <p:txBody>
            <a:bodyPr wrap="square" lIns="0" tIns="0" rIns="0" bIns="0" rtlCol="0"/>
            <a:lstStyle/>
            <a:p>
              <a:endParaRPr/>
            </a:p>
          </p:txBody>
        </p:sp>
        <p:pic>
          <p:nvPicPr>
            <p:cNvPr id="32" name="object 32"/>
            <p:cNvPicPr/>
            <p:nvPr/>
          </p:nvPicPr>
          <p:blipFill>
            <a:blip r:embed="rId5" cstate="print"/>
            <a:stretch>
              <a:fillRect/>
            </a:stretch>
          </p:blipFill>
          <p:spPr>
            <a:xfrm>
              <a:off x="4521708" y="1882140"/>
              <a:ext cx="216407" cy="68579"/>
            </a:xfrm>
            <a:prstGeom prst="rect">
              <a:avLst/>
            </a:prstGeom>
          </p:spPr>
        </p:pic>
        <p:sp>
          <p:nvSpPr>
            <p:cNvPr id="33" name="object 33"/>
            <p:cNvSpPr/>
            <p:nvPr/>
          </p:nvSpPr>
          <p:spPr>
            <a:xfrm>
              <a:off x="2622042" y="1369314"/>
              <a:ext cx="2106295" cy="1243965"/>
            </a:xfrm>
            <a:custGeom>
              <a:avLst/>
              <a:gdLst/>
              <a:ahLst/>
              <a:cxnLst/>
              <a:rect l="l" t="t" r="r" b="b"/>
              <a:pathLst>
                <a:path w="2106295" h="1243964">
                  <a:moveTo>
                    <a:pt x="2046732" y="0"/>
                  </a:moveTo>
                  <a:lnTo>
                    <a:pt x="2050033" y="9778"/>
                  </a:lnTo>
                  <a:lnTo>
                    <a:pt x="2050033" y="15621"/>
                  </a:lnTo>
                  <a:lnTo>
                    <a:pt x="2051684" y="19558"/>
                  </a:lnTo>
                  <a:lnTo>
                    <a:pt x="2051684" y="27432"/>
                  </a:lnTo>
                  <a:lnTo>
                    <a:pt x="2053335" y="33274"/>
                  </a:lnTo>
                  <a:lnTo>
                    <a:pt x="2054986" y="41148"/>
                  </a:lnTo>
                  <a:lnTo>
                    <a:pt x="2054986" y="46989"/>
                  </a:lnTo>
                  <a:lnTo>
                    <a:pt x="2056637" y="54737"/>
                  </a:lnTo>
                  <a:lnTo>
                    <a:pt x="2058288" y="66548"/>
                  </a:lnTo>
                  <a:lnTo>
                    <a:pt x="2059940" y="76326"/>
                  </a:lnTo>
                  <a:lnTo>
                    <a:pt x="2061591" y="86106"/>
                  </a:lnTo>
                  <a:lnTo>
                    <a:pt x="2063242" y="97789"/>
                  </a:lnTo>
                  <a:lnTo>
                    <a:pt x="2063242" y="105663"/>
                  </a:lnTo>
                  <a:lnTo>
                    <a:pt x="2064893" y="117475"/>
                  </a:lnTo>
                  <a:lnTo>
                    <a:pt x="2066544" y="127253"/>
                  </a:lnTo>
                  <a:lnTo>
                    <a:pt x="2068195" y="138937"/>
                  </a:lnTo>
                  <a:lnTo>
                    <a:pt x="2069845" y="150622"/>
                  </a:lnTo>
                  <a:lnTo>
                    <a:pt x="2071496" y="164337"/>
                  </a:lnTo>
                  <a:lnTo>
                    <a:pt x="2073147" y="178053"/>
                  </a:lnTo>
                  <a:lnTo>
                    <a:pt x="2073147" y="185927"/>
                  </a:lnTo>
                  <a:lnTo>
                    <a:pt x="2074798" y="193675"/>
                  </a:lnTo>
                  <a:lnTo>
                    <a:pt x="2076577" y="201549"/>
                  </a:lnTo>
                  <a:lnTo>
                    <a:pt x="2078228" y="211327"/>
                  </a:lnTo>
                  <a:lnTo>
                    <a:pt x="2078228" y="223138"/>
                  </a:lnTo>
                  <a:lnTo>
                    <a:pt x="2079879" y="232918"/>
                  </a:lnTo>
                  <a:lnTo>
                    <a:pt x="2081530" y="242697"/>
                  </a:lnTo>
                  <a:lnTo>
                    <a:pt x="2083181" y="260223"/>
                  </a:lnTo>
                  <a:lnTo>
                    <a:pt x="2083181" y="272034"/>
                  </a:lnTo>
                  <a:lnTo>
                    <a:pt x="2084832" y="285750"/>
                  </a:lnTo>
                  <a:lnTo>
                    <a:pt x="2086483" y="295528"/>
                  </a:lnTo>
                  <a:lnTo>
                    <a:pt x="2088133" y="309245"/>
                  </a:lnTo>
                  <a:lnTo>
                    <a:pt x="2089784" y="322834"/>
                  </a:lnTo>
                  <a:lnTo>
                    <a:pt x="2089784" y="334645"/>
                  </a:lnTo>
                  <a:lnTo>
                    <a:pt x="2091435" y="344424"/>
                  </a:lnTo>
                  <a:lnTo>
                    <a:pt x="2091435" y="354202"/>
                  </a:lnTo>
                  <a:lnTo>
                    <a:pt x="2093086" y="363982"/>
                  </a:lnTo>
                  <a:lnTo>
                    <a:pt x="2093086" y="375793"/>
                  </a:lnTo>
                  <a:lnTo>
                    <a:pt x="2094737" y="385572"/>
                  </a:lnTo>
                  <a:lnTo>
                    <a:pt x="2094737" y="395350"/>
                  </a:lnTo>
                  <a:lnTo>
                    <a:pt x="2096388" y="403098"/>
                  </a:lnTo>
                  <a:lnTo>
                    <a:pt x="2098040" y="414909"/>
                  </a:lnTo>
                  <a:lnTo>
                    <a:pt x="2098040" y="428625"/>
                  </a:lnTo>
                  <a:lnTo>
                    <a:pt x="2099691" y="442213"/>
                  </a:lnTo>
                  <a:lnTo>
                    <a:pt x="2099691" y="454025"/>
                  </a:lnTo>
                  <a:lnTo>
                    <a:pt x="2101342" y="463803"/>
                  </a:lnTo>
                  <a:lnTo>
                    <a:pt x="2101342" y="473583"/>
                  </a:lnTo>
                  <a:lnTo>
                    <a:pt x="2102993" y="485266"/>
                  </a:lnTo>
                  <a:lnTo>
                    <a:pt x="2104644" y="498983"/>
                  </a:lnTo>
                  <a:lnTo>
                    <a:pt x="2104644" y="508762"/>
                  </a:lnTo>
                  <a:lnTo>
                    <a:pt x="2104644" y="516636"/>
                  </a:lnTo>
                </a:path>
                <a:path w="2106295" h="1243964">
                  <a:moveTo>
                    <a:pt x="2104644" y="516636"/>
                  </a:moveTo>
                  <a:lnTo>
                    <a:pt x="2104644" y="520700"/>
                  </a:lnTo>
                  <a:lnTo>
                    <a:pt x="2106168" y="526796"/>
                  </a:lnTo>
                  <a:lnTo>
                    <a:pt x="2106168" y="528827"/>
                  </a:lnTo>
                </a:path>
                <a:path w="2106295" h="1243964">
                  <a:moveTo>
                    <a:pt x="2106168" y="528827"/>
                  </a:moveTo>
                  <a:lnTo>
                    <a:pt x="2106168" y="530733"/>
                  </a:lnTo>
                  <a:lnTo>
                    <a:pt x="2104517" y="532764"/>
                  </a:lnTo>
                  <a:lnTo>
                    <a:pt x="2096388" y="540638"/>
                  </a:lnTo>
                  <a:lnTo>
                    <a:pt x="2088260" y="548386"/>
                  </a:lnTo>
                  <a:lnTo>
                    <a:pt x="2080133" y="558164"/>
                  </a:lnTo>
                  <a:lnTo>
                    <a:pt x="2065528" y="571881"/>
                  </a:lnTo>
                  <a:lnTo>
                    <a:pt x="2057399" y="579755"/>
                  </a:lnTo>
                  <a:lnTo>
                    <a:pt x="2047620" y="587628"/>
                  </a:lnTo>
                  <a:lnTo>
                    <a:pt x="2039493" y="597408"/>
                  </a:lnTo>
                  <a:lnTo>
                    <a:pt x="2029841" y="607187"/>
                  </a:lnTo>
                  <a:lnTo>
                    <a:pt x="2015235" y="618998"/>
                  </a:lnTo>
                  <a:lnTo>
                    <a:pt x="1998980" y="636651"/>
                  </a:lnTo>
                  <a:lnTo>
                    <a:pt x="1985898" y="650366"/>
                  </a:lnTo>
                  <a:lnTo>
                    <a:pt x="1972945" y="660146"/>
                  </a:lnTo>
                  <a:lnTo>
                    <a:pt x="1956688" y="675766"/>
                  </a:lnTo>
                  <a:lnTo>
                    <a:pt x="1945258" y="687577"/>
                  </a:lnTo>
                  <a:lnTo>
                    <a:pt x="1927479" y="703199"/>
                  </a:lnTo>
                  <a:lnTo>
                    <a:pt x="1909571" y="720851"/>
                  </a:lnTo>
                </a:path>
                <a:path w="2106295" h="1243964">
                  <a:moveTo>
                    <a:pt x="0" y="1022223"/>
                  </a:moveTo>
                  <a:lnTo>
                    <a:pt x="1650" y="1022223"/>
                  </a:lnTo>
                  <a:lnTo>
                    <a:pt x="1650" y="1024127"/>
                  </a:lnTo>
                  <a:lnTo>
                    <a:pt x="3301" y="1024127"/>
                  </a:lnTo>
                  <a:lnTo>
                    <a:pt x="3301" y="1022223"/>
                  </a:lnTo>
                  <a:lnTo>
                    <a:pt x="4825" y="1022223"/>
                  </a:lnTo>
                  <a:lnTo>
                    <a:pt x="6476" y="1022223"/>
                  </a:lnTo>
                  <a:lnTo>
                    <a:pt x="8127" y="1022223"/>
                  </a:lnTo>
                  <a:lnTo>
                    <a:pt x="8127" y="1020190"/>
                  </a:lnTo>
                  <a:lnTo>
                    <a:pt x="9651" y="1020190"/>
                  </a:lnTo>
                  <a:lnTo>
                    <a:pt x="11302" y="1020190"/>
                  </a:lnTo>
                  <a:lnTo>
                    <a:pt x="12953" y="1020190"/>
                  </a:lnTo>
                  <a:lnTo>
                    <a:pt x="14605" y="1020190"/>
                  </a:lnTo>
                  <a:lnTo>
                    <a:pt x="14605" y="1018286"/>
                  </a:lnTo>
                  <a:lnTo>
                    <a:pt x="16128" y="1018286"/>
                  </a:lnTo>
                  <a:lnTo>
                    <a:pt x="17780" y="1018286"/>
                  </a:lnTo>
                  <a:lnTo>
                    <a:pt x="19431" y="1018286"/>
                  </a:lnTo>
                  <a:lnTo>
                    <a:pt x="21081" y="1016253"/>
                  </a:lnTo>
                  <a:lnTo>
                    <a:pt x="19431" y="1016253"/>
                  </a:lnTo>
                  <a:lnTo>
                    <a:pt x="19431" y="1014349"/>
                  </a:lnTo>
                  <a:lnTo>
                    <a:pt x="21081" y="1012316"/>
                  </a:lnTo>
                  <a:lnTo>
                    <a:pt x="22732" y="1012316"/>
                  </a:lnTo>
                  <a:lnTo>
                    <a:pt x="22732" y="1010412"/>
                  </a:lnTo>
                  <a:lnTo>
                    <a:pt x="24256" y="1010412"/>
                  </a:lnTo>
                  <a:lnTo>
                    <a:pt x="25907" y="1010412"/>
                  </a:lnTo>
                  <a:lnTo>
                    <a:pt x="27558" y="1010412"/>
                  </a:lnTo>
                  <a:lnTo>
                    <a:pt x="29082" y="1010412"/>
                  </a:lnTo>
                  <a:lnTo>
                    <a:pt x="30733" y="1010412"/>
                  </a:lnTo>
                  <a:lnTo>
                    <a:pt x="32384" y="1010412"/>
                  </a:lnTo>
                  <a:lnTo>
                    <a:pt x="34035" y="1010412"/>
                  </a:lnTo>
                  <a:lnTo>
                    <a:pt x="34035" y="1012316"/>
                  </a:lnTo>
                  <a:lnTo>
                    <a:pt x="34035" y="1010412"/>
                  </a:lnTo>
                  <a:lnTo>
                    <a:pt x="35559" y="1010412"/>
                  </a:lnTo>
                  <a:lnTo>
                    <a:pt x="35559" y="1012316"/>
                  </a:lnTo>
                  <a:lnTo>
                    <a:pt x="37210" y="1012316"/>
                  </a:lnTo>
                  <a:lnTo>
                    <a:pt x="37210" y="1010412"/>
                  </a:lnTo>
                  <a:lnTo>
                    <a:pt x="38862" y="1008507"/>
                  </a:lnTo>
                  <a:lnTo>
                    <a:pt x="38862" y="1008507"/>
                  </a:lnTo>
                  <a:lnTo>
                    <a:pt x="38862" y="1010412"/>
                  </a:lnTo>
                  <a:lnTo>
                    <a:pt x="40512" y="1010412"/>
                  </a:lnTo>
                  <a:lnTo>
                    <a:pt x="43687" y="1010412"/>
                  </a:lnTo>
                  <a:lnTo>
                    <a:pt x="45338" y="1008507"/>
                  </a:lnTo>
                  <a:lnTo>
                    <a:pt x="45338" y="1006475"/>
                  </a:lnTo>
                  <a:lnTo>
                    <a:pt x="46989" y="1006475"/>
                  </a:lnTo>
                  <a:lnTo>
                    <a:pt x="46989" y="1004570"/>
                  </a:lnTo>
                  <a:lnTo>
                    <a:pt x="48513" y="1004570"/>
                  </a:lnTo>
                  <a:lnTo>
                    <a:pt x="48513" y="1006475"/>
                  </a:lnTo>
                  <a:lnTo>
                    <a:pt x="50164" y="1006475"/>
                  </a:lnTo>
                  <a:lnTo>
                    <a:pt x="50164" y="1004570"/>
                  </a:lnTo>
                  <a:lnTo>
                    <a:pt x="51815" y="1004570"/>
                  </a:lnTo>
                  <a:lnTo>
                    <a:pt x="53466" y="1004570"/>
                  </a:lnTo>
                  <a:lnTo>
                    <a:pt x="55118" y="1004570"/>
                  </a:lnTo>
                  <a:lnTo>
                    <a:pt x="56641" y="1004570"/>
                  </a:lnTo>
                  <a:lnTo>
                    <a:pt x="56641" y="1002538"/>
                  </a:lnTo>
                  <a:lnTo>
                    <a:pt x="56641" y="1000633"/>
                  </a:lnTo>
                  <a:lnTo>
                    <a:pt x="58293" y="1000633"/>
                  </a:lnTo>
                  <a:lnTo>
                    <a:pt x="58293" y="998601"/>
                  </a:lnTo>
                  <a:lnTo>
                    <a:pt x="59943" y="998601"/>
                  </a:lnTo>
                  <a:lnTo>
                    <a:pt x="59943" y="996696"/>
                  </a:lnTo>
                  <a:lnTo>
                    <a:pt x="59943" y="996696"/>
                  </a:lnTo>
                  <a:lnTo>
                    <a:pt x="61468" y="996696"/>
                  </a:lnTo>
                  <a:lnTo>
                    <a:pt x="64769" y="996696"/>
                  </a:lnTo>
                  <a:lnTo>
                    <a:pt x="66420" y="996696"/>
                  </a:lnTo>
                  <a:lnTo>
                    <a:pt x="66420" y="994790"/>
                  </a:lnTo>
                  <a:lnTo>
                    <a:pt x="67944" y="994790"/>
                  </a:lnTo>
                  <a:lnTo>
                    <a:pt x="67944" y="992759"/>
                  </a:lnTo>
                  <a:lnTo>
                    <a:pt x="69595" y="992759"/>
                  </a:lnTo>
                  <a:lnTo>
                    <a:pt x="71246" y="992759"/>
                  </a:lnTo>
                  <a:lnTo>
                    <a:pt x="72897" y="994790"/>
                  </a:lnTo>
                  <a:lnTo>
                    <a:pt x="72897" y="992759"/>
                  </a:lnTo>
                  <a:lnTo>
                    <a:pt x="74549" y="992759"/>
                  </a:lnTo>
                  <a:lnTo>
                    <a:pt x="74549" y="990853"/>
                  </a:lnTo>
                  <a:lnTo>
                    <a:pt x="76072" y="990853"/>
                  </a:lnTo>
                  <a:lnTo>
                    <a:pt x="77724" y="990853"/>
                  </a:lnTo>
                  <a:lnTo>
                    <a:pt x="77724" y="988822"/>
                  </a:lnTo>
                  <a:lnTo>
                    <a:pt x="79375" y="988822"/>
                  </a:lnTo>
                  <a:lnTo>
                    <a:pt x="80899" y="988822"/>
                  </a:lnTo>
                  <a:lnTo>
                    <a:pt x="82550" y="988822"/>
                  </a:lnTo>
                  <a:lnTo>
                    <a:pt x="82550" y="986916"/>
                  </a:lnTo>
                  <a:lnTo>
                    <a:pt x="84200" y="986916"/>
                  </a:lnTo>
                  <a:lnTo>
                    <a:pt x="85851" y="986916"/>
                  </a:lnTo>
                  <a:lnTo>
                    <a:pt x="87375" y="984885"/>
                  </a:lnTo>
                  <a:lnTo>
                    <a:pt x="85851" y="984885"/>
                  </a:lnTo>
                  <a:lnTo>
                    <a:pt x="85851" y="982980"/>
                  </a:lnTo>
                  <a:lnTo>
                    <a:pt x="85851" y="981075"/>
                  </a:lnTo>
                  <a:lnTo>
                    <a:pt x="87375" y="981075"/>
                  </a:lnTo>
                  <a:lnTo>
                    <a:pt x="87375" y="979043"/>
                  </a:lnTo>
                  <a:lnTo>
                    <a:pt x="89026" y="979043"/>
                  </a:lnTo>
                  <a:lnTo>
                    <a:pt x="90677" y="979043"/>
                  </a:lnTo>
                  <a:lnTo>
                    <a:pt x="93980" y="979043"/>
                  </a:lnTo>
                  <a:lnTo>
                    <a:pt x="97155" y="979043"/>
                  </a:lnTo>
                  <a:lnTo>
                    <a:pt x="98806" y="979043"/>
                  </a:lnTo>
                  <a:lnTo>
                    <a:pt x="101981" y="979043"/>
                  </a:lnTo>
                  <a:lnTo>
                    <a:pt x="101981" y="981075"/>
                  </a:lnTo>
                  <a:lnTo>
                    <a:pt x="101981" y="979043"/>
                  </a:lnTo>
                  <a:lnTo>
                    <a:pt x="103631" y="979043"/>
                  </a:lnTo>
                  <a:lnTo>
                    <a:pt x="103631" y="977138"/>
                  </a:lnTo>
                  <a:lnTo>
                    <a:pt x="105282" y="977138"/>
                  </a:lnTo>
                  <a:lnTo>
                    <a:pt x="106806" y="977138"/>
                  </a:lnTo>
                  <a:lnTo>
                    <a:pt x="108457" y="977138"/>
                  </a:lnTo>
                  <a:lnTo>
                    <a:pt x="108457" y="975106"/>
                  </a:lnTo>
                  <a:lnTo>
                    <a:pt x="108457" y="973201"/>
                  </a:lnTo>
                  <a:lnTo>
                    <a:pt x="110108" y="973201"/>
                  </a:lnTo>
                  <a:lnTo>
                    <a:pt x="111759" y="973201"/>
                  </a:lnTo>
                  <a:lnTo>
                    <a:pt x="111759" y="971169"/>
                  </a:lnTo>
                  <a:lnTo>
                    <a:pt x="113283" y="971169"/>
                  </a:lnTo>
                  <a:lnTo>
                    <a:pt x="114934" y="971169"/>
                  </a:lnTo>
                  <a:lnTo>
                    <a:pt x="114934" y="973201"/>
                  </a:lnTo>
                  <a:lnTo>
                    <a:pt x="116585" y="973201"/>
                  </a:lnTo>
                  <a:lnTo>
                    <a:pt x="118237" y="973201"/>
                  </a:lnTo>
                  <a:lnTo>
                    <a:pt x="119760" y="973201"/>
                  </a:lnTo>
                  <a:lnTo>
                    <a:pt x="121412" y="973201"/>
                  </a:lnTo>
                  <a:lnTo>
                    <a:pt x="123062" y="971169"/>
                  </a:lnTo>
                  <a:lnTo>
                    <a:pt x="124713" y="971169"/>
                  </a:lnTo>
                  <a:lnTo>
                    <a:pt x="124713" y="969263"/>
                  </a:lnTo>
                  <a:lnTo>
                    <a:pt x="124713" y="967359"/>
                  </a:lnTo>
                  <a:lnTo>
                    <a:pt x="126237" y="967359"/>
                  </a:lnTo>
                  <a:lnTo>
                    <a:pt x="126237" y="969263"/>
                  </a:lnTo>
                  <a:lnTo>
                    <a:pt x="126237" y="971169"/>
                  </a:lnTo>
                  <a:lnTo>
                    <a:pt x="127888" y="971169"/>
                  </a:lnTo>
                  <a:lnTo>
                    <a:pt x="129539" y="971169"/>
                  </a:lnTo>
                  <a:lnTo>
                    <a:pt x="129539" y="973201"/>
                  </a:lnTo>
                  <a:lnTo>
                    <a:pt x="131190" y="973201"/>
                  </a:lnTo>
                  <a:lnTo>
                    <a:pt x="132714" y="973201"/>
                  </a:lnTo>
                  <a:lnTo>
                    <a:pt x="132714" y="971169"/>
                  </a:lnTo>
                  <a:lnTo>
                    <a:pt x="134365" y="971169"/>
                  </a:lnTo>
                  <a:lnTo>
                    <a:pt x="136016" y="969263"/>
                  </a:lnTo>
                  <a:lnTo>
                    <a:pt x="139191" y="971169"/>
                  </a:lnTo>
                  <a:lnTo>
                    <a:pt x="137668" y="971169"/>
                  </a:lnTo>
                  <a:lnTo>
                    <a:pt x="137668" y="973201"/>
                  </a:lnTo>
                  <a:lnTo>
                    <a:pt x="136016" y="973201"/>
                  </a:lnTo>
                  <a:lnTo>
                    <a:pt x="136016" y="975106"/>
                  </a:lnTo>
                  <a:lnTo>
                    <a:pt x="136016" y="977138"/>
                  </a:lnTo>
                  <a:lnTo>
                    <a:pt x="137668" y="977138"/>
                  </a:lnTo>
                  <a:lnTo>
                    <a:pt x="139191" y="977138"/>
                  </a:lnTo>
                  <a:lnTo>
                    <a:pt x="140843" y="977138"/>
                  </a:lnTo>
                  <a:lnTo>
                    <a:pt x="142494" y="977138"/>
                  </a:lnTo>
                  <a:lnTo>
                    <a:pt x="145795" y="977138"/>
                  </a:lnTo>
                  <a:lnTo>
                    <a:pt x="147319" y="977138"/>
                  </a:lnTo>
                  <a:lnTo>
                    <a:pt x="152145" y="977138"/>
                  </a:lnTo>
                  <a:lnTo>
                    <a:pt x="157099" y="977138"/>
                  </a:lnTo>
                  <a:lnTo>
                    <a:pt x="158622" y="977138"/>
                  </a:lnTo>
                  <a:lnTo>
                    <a:pt x="161925" y="977138"/>
                  </a:lnTo>
                  <a:lnTo>
                    <a:pt x="161925" y="979043"/>
                  </a:lnTo>
                  <a:lnTo>
                    <a:pt x="161925" y="981075"/>
                  </a:lnTo>
                  <a:lnTo>
                    <a:pt x="161925" y="982980"/>
                  </a:lnTo>
                  <a:lnTo>
                    <a:pt x="160274" y="982980"/>
                  </a:lnTo>
                  <a:lnTo>
                    <a:pt x="160274" y="984885"/>
                  </a:lnTo>
                  <a:lnTo>
                    <a:pt x="158622" y="986916"/>
                  </a:lnTo>
                  <a:lnTo>
                    <a:pt x="160274" y="988822"/>
                  </a:lnTo>
                  <a:lnTo>
                    <a:pt x="161925" y="988822"/>
                  </a:lnTo>
                  <a:lnTo>
                    <a:pt x="161925" y="990853"/>
                  </a:lnTo>
                  <a:lnTo>
                    <a:pt x="161925" y="992759"/>
                  </a:lnTo>
                  <a:lnTo>
                    <a:pt x="163575" y="992759"/>
                  </a:lnTo>
                  <a:lnTo>
                    <a:pt x="168401" y="992759"/>
                  </a:lnTo>
                  <a:lnTo>
                    <a:pt x="170052" y="992759"/>
                  </a:lnTo>
                  <a:lnTo>
                    <a:pt x="170052" y="994790"/>
                  </a:lnTo>
                  <a:lnTo>
                    <a:pt x="170052" y="996696"/>
                  </a:lnTo>
                  <a:lnTo>
                    <a:pt x="171576" y="996696"/>
                  </a:lnTo>
                  <a:lnTo>
                    <a:pt x="173227" y="996696"/>
                  </a:lnTo>
                  <a:lnTo>
                    <a:pt x="174878" y="996696"/>
                  </a:lnTo>
                  <a:lnTo>
                    <a:pt x="176530" y="996696"/>
                  </a:lnTo>
                  <a:lnTo>
                    <a:pt x="178053" y="996696"/>
                  </a:lnTo>
                  <a:lnTo>
                    <a:pt x="179705" y="996696"/>
                  </a:lnTo>
                  <a:lnTo>
                    <a:pt x="183006" y="996696"/>
                  </a:lnTo>
                  <a:lnTo>
                    <a:pt x="184657" y="996696"/>
                  </a:lnTo>
                  <a:lnTo>
                    <a:pt x="184657" y="994790"/>
                  </a:lnTo>
                  <a:lnTo>
                    <a:pt x="184657" y="992759"/>
                  </a:lnTo>
                  <a:lnTo>
                    <a:pt x="186181" y="992759"/>
                  </a:lnTo>
                  <a:lnTo>
                    <a:pt x="187832" y="992759"/>
                  </a:lnTo>
                  <a:lnTo>
                    <a:pt x="187832" y="994790"/>
                  </a:lnTo>
                  <a:lnTo>
                    <a:pt x="189483" y="994790"/>
                  </a:lnTo>
                  <a:lnTo>
                    <a:pt x="191007" y="992759"/>
                  </a:lnTo>
                  <a:lnTo>
                    <a:pt x="192658" y="992759"/>
                  </a:lnTo>
                  <a:lnTo>
                    <a:pt x="192658" y="994790"/>
                  </a:lnTo>
                  <a:lnTo>
                    <a:pt x="194309" y="994790"/>
                  </a:lnTo>
                  <a:lnTo>
                    <a:pt x="195960" y="994790"/>
                  </a:lnTo>
                  <a:lnTo>
                    <a:pt x="195960" y="996696"/>
                  </a:lnTo>
                  <a:lnTo>
                    <a:pt x="197484" y="998601"/>
                  </a:lnTo>
                  <a:lnTo>
                    <a:pt x="197484" y="996696"/>
                  </a:lnTo>
                  <a:lnTo>
                    <a:pt x="199135" y="996696"/>
                  </a:lnTo>
                  <a:lnTo>
                    <a:pt x="200787" y="996696"/>
                  </a:lnTo>
                  <a:lnTo>
                    <a:pt x="200787" y="994790"/>
                  </a:lnTo>
                  <a:lnTo>
                    <a:pt x="202437" y="994790"/>
                  </a:lnTo>
                  <a:lnTo>
                    <a:pt x="203962" y="996696"/>
                  </a:lnTo>
                  <a:lnTo>
                    <a:pt x="202437" y="996696"/>
                  </a:lnTo>
                  <a:lnTo>
                    <a:pt x="203962" y="996696"/>
                  </a:lnTo>
                  <a:lnTo>
                    <a:pt x="205612" y="996696"/>
                  </a:lnTo>
                  <a:lnTo>
                    <a:pt x="207263" y="996696"/>
                  </a:lnTo>
                  <a:lnTo>
                    <a:pt x="208914" y="996696"/>
                  </a:lnTo>
                  <a:lnTo>
                    <a:pt x="208914" y="998601"/>
                  </a:lnTo>
                  <a:lnTo>
                    <a:pt x="210438" y="998601"/>
                  </a:lnTo>
                  <a:lnTo>
                    <a:pt x="210438" y="1000633"/>
                  </a:lnTo>
                  <a:lnTo>
                    <a:pt x="212089" y="1000633"/>
                  </a:lnTo>
                  <a:lnTo>
                    <a:pt x="213740" y="1000633"/>
                  </a:lnTo>
                  <a:lnTo>
                    <a:pt x="215391" y="1000633"/>
                  </a:lnTo>
                  <a:lnTo>
                    <a:pt x="216915" y="1000633"/>
                  </a:lnTo>
                  <a:lnTo>
                    <a:pt x="218566" y="1000633"/>
                  </a:lnTo>
                  <a:lnTo>
                    <a:pt x="218566" y="998601"/>
                  </a:lnTo>
                  <a:lnTo>
                    <a:pt x="220218" y="998601"/>
                  </a:lnTo>
                  <a:lnTo>
                    <a:pt x="221869" y="998601"/>
                  </a:lnTo>
                  <a:lnTo>
                    <a:pt x="221869" y="996696"/>
                  </a:lnTo>
                  <a:lnTo>
                    <a:pt x="223393" y="996696"/>
                  </a:lnTo>
                  <a:lnTo>
                    <a:pt x="225044" y="996696"/>
                  </a:lnTo>
                  <a:lnTo>
                    <a:pt x="225044" y="994790"/>
                  </a:lnTo>
                  <a:lnTo>
                    <a:pt x="226694" y="994790"/>
                  </a:lnTo>
                  <a:lnTo>
                    <a:pt x="226694" y="996696"/>
                  </a:lnTo>
                  <a:lnTo>
                    <a:pt x="228345" y="996696"/>
                  </a:lnTo>
                  <a:lnTo>
                    <a:pt x="228345" y="994790"/>
                  </a:lnTo>
                  <a:lnTo>
                    <a:pt x="229869" y="992759"/>
                  </a:lnTo>
                  <a:lnTo>
                    <a:pt x="231520" y="992759"/>
                  </a:lnTo>
                  <a:lnTo>
                    <a:pt x="233171" y="992759"/>
                  </a:lnTo>
                  <a:lnTo>
                    <a:pt x="233171" y="990853"/>
                  </a:lnTo>
                  <a:lnTo>
                    <a:pt x="234822" y="990853"/>
                  </a:lnTo>
                  <a:lnTo>
                    <a:pt x="236474" y="988822"/>
                  </a:lnTo>
                  <a:lnTo>
                    <a:pt x="236474" y="986916"/>
                  </a:lnTo>
                  <a:lnTo>
                    <a:pt x="237997" y="986916"/>
                  </a:lnTo>
                  <a:lnTo>
                    <a:pt x="239649" y="984885"/>
                  </a:lnTo>
                  <a:lnTo>
                    <a:pt x="241300" y="984885"/>
                  </a:lnTo>
                  <a:lnTo>
                    <a:pt x="241300" y="982980"/>
                  </a:lnTo>
                  <a:lnTo>
                    <a:pt x="241300" y="981075"/>
                  </a:lnTo>
                  <a:lnTo>
                    <a:pt x="241300" y="979043"/>
                  </a:lnTo>
                  <a:lnTo>
                    <a:pt x="242824" y="979043"/>
                  </a:lnTo>
                  <a:lnTo>
                    <a:pt x="242824" y="977138"/>
                  </a:lnTo>
                  <a:lnTo>
                    <a:pt x="241300" y="977138"/>
                  </a:lnTo>
                  <a:lnTo>
                    <a:pt x="241300" y="975106"/>
                  </a:lnTo>
                  <a:lnTo>
                    <a:pt x="239649" y="975106"/>
                  </a:lnTo>
                  <a:lnTo>
                    <a:pt x="239649" y="973201"/>
                  </a:lnTo>
                  <a:lnTo>
                    <a:pt x="239649" y="971169"/>
                  </a:lnTo>
                  <a:lnTo>
                    <a:pt x="237997" y="971169"/>
                  </a:lnTo>
                  <a:lnTo>
                    <a:pt x="239649" y="969263"/>
                  </a:lnTo>
                  <a:lnTo>
                    <a:pt x="239649" y="967359"/>
                  </a:lnTo>
                  <a:lnTo>
                    <a:pt x="241300" y="967359"/>
                  </a:lnTo>
                  <a:lnTo>
                    <a:pt x="241300" y="965326"/>
                  </a:lnTo>
                  <a:lnTo>
                    <a:pt x="239649" y="965326"/>
                  </a:lnTo>
                  <a:lnTo>
                    <a:pt x="239649" y="963422"/>
                  </a:lnTo>
                  <a:lnTo>
                    <a:pt x="239649" y="961389"/>
                  </a:lnTo>
                  <a:lnTo>
                    <a:pt x="241300" y="961389"/>
                  </a:lnTo>
                  <a:lnTo>
                    <a:pt x="241300" y="959485"/>
                  </a:lnTo>
                  <a:lnTo>
                    <a:pt x="242824" y="959485"/>
                  </a:lnTo>
                  <a:lnTo>
                    <a:pt x="242824" y="957452"/>
                  </a:lnTo>
                  <a:lnTo>
                    <a:pt x="244475" y="957452"/>
                  </a:lnTo>
                  <a:lnTo>
                    <a:pt x="244475" y="955548"/>
                  </a:lnTo>
                  <a:lnTo>
                    <a:pt x="246125" y="953643"/>
                  </a:lnTo>
                  <a:lnTo>
                    <a:pt x="246125" y="951611"/>
                  </a:lnTo>
                  <a:lnTo>
                    <a:pt x="247776" y="951611"/>
                  </a:lnTo>
                  <a:lnTo>
                    <a:pt x="247776" y="949706"/>
                  </a:lnTo>
                  <a:lnTo>
                    <a:pt x="249300" y="949706"/>
                  </a:lnTo>
                  <a:lnTo>
                    <a:pt x="249300" y="947674"/>
                  </a:lnTo>
                  <a:lnTo>
                    <a:pt x="250951" y="947674"/>
                  </a:lnTo>
                  <a:lnTo>
                    <a:pt x="252602" y="949706"/>
                  </a:lnTo>
                  <a:lnTo>
                    <a:pt x="252602" y="947674"/>
                  </a:lnTo>
                  <a:lnTo>
                    <a:pt x="254253" y="947674"/>
                  </a:lnTo>
                  <a:lnTo>
                    <a:pt x="254253" y="947674"/>
                  </a:lnTo>
                  <a:lnTo>
                    <a:pt x="254253" y="945769"/>
                  </a:lnTo>
                  <a:lnTo>
                    <a:pt x="255905" y="943737"/>
                  </a:lnTo>
                  <a:lnTo>
                    <a:pt x="255905" y="941832"/>
                  </a:lnTo>
                  <a:lnTo>
                    <a:pt x="257428" y="941832"/>
                  </a:lnTo>
                  <a:lnTo>
                    <a:pt x="257428" y="939926"/>
                  </a:lnTo>
                  <a:lnTo>
                    <a:pt x="259080" y="939926"/>
                  </a:lnTo>
                  <a:lnTo>
                    <a:pt x="262255" y="939926"/>
                  </a:lnTo>
                  <a:lnTo>
                    <a:pt x="263906" y="939926"/>
                  </a:lnTo>
                  <a:lnTo>
                    <a:pt x="263906" y="937895"/>
                  </a:lnTo>
                  <a:lnTo>
                    <a:pt x="265556" y="937895"/>
                  </a:lnTo>
                  <a:lnTo>
                    <a:pt x="267207" y="937895"/>
                  </a:lnTo>
                  <a:lnTo>
                    <a:pt x="268731" y="937895"/>
                  </a:lnTo>
                  <a:lnTo>
                    <a:pt x="268731" y="935989"/>
                  </a:lnTo>
                  <a:lnTo>
                    <a:pt x="270382" y="933958"/>
                  </a:lnTo>
                  <a:lnTo>
                    <a:pt x="270382" y="932052"/>
                  </a:lnTo>
                  <a:lnTo>
                    <a:pt x="272033" y="932052"/>
                  </a:lnTo>
                  <a:lnTo>
                    <a:pt x="273684" y="932052"/>
                  </a:lnTo>
                  <a:lnTo>
                    <a:pt x="273684" y="930021"/>
                  </a:lnTo>
                  <a:lnTo>
                    <a:pt x="273684" y="928115"/>
                  </a:lnTo>
                  <a:lnTo>
                    <a:pt x="275208" y="928115"/>
                  </a:lnTo>
                  <a:lnTo>
                    <a:pt x="276859" y="928115"/>
                  </a:lnTo>
                  <a:lnTo>
                    <a:pt x="276859" y="930021"/>
                  </a:lnTo>
                  <a:lnTo>
                    <a:pt x="278510" y="930021"/>
                  </a:lnTo>
                  <a:lnTo>
                    <a:pt x="278510" y="932052"/>
                  </a:lnTo>
                  <a:lnTo>
                    <a:pt x="280162" y="932052"/>
                  </a:lnTo>
                  <a:lnTo>
                    <a:pt x="280162" y="933958"/>
                  </a:lnTo>
                  <a:lnTo>
                    <a:pt x="281685" y="933958"/>
                  </a:lnTo>
                  <a:lnTo>
                    <a:pt x="283337" y="933958"/>
                  </a:lnTo>
                  <a:lnTo>
                    <a:pt x="284988" y="933958"/>
                  </a:lnTo>
                  <a:lnTo>
                    <a:pt x="286638" y="933958"/>
                  </a:lnTo>
                  <a:lnTo>
                    <a:pt x="288163" y="935989"/>
                  </a:lnTo>
                  <a:lnTo>
                    <a:pt x="289813" y="935989"/>
                  </a:lnTo>
                  <a:lnTo>
                    <a:pt x="289813" y="937895"/>
                  </a:lnTo>
                  <a:lnTo>
                    <a:pt x="289813" y="939926"/>
                  </a:lnTo>
                  <a:lnTo>
                    <a:pt x="291464" y="939926"/>
                  </a:lnTo>
                  <a:lnTo>
                    <a:pt x="293115" y="939926"/>
                  </a:lnTo>
                  <a:lnTo>
                    <a:pt x="294639" y="939926"/>
                  </a:lnTo>
                  <a:lnTo>
                    <a:pt x="296290" y="939926"/>
                  </a:lnTo>
                  <a:lnTo>
                    <a:pt x="297941" y="939926"/>
                  </a:lnTo>
                  <a:lnTo>
                    <a:pt x="299593" y="939926"/>
                  </a:lnTo>
                  <a:lnTo>
                    <a:pt x="301116" y="939926"/>
                  </a:lnTo>
                  <a:lnTo>
                    <a:pt x="302768" y="939926"/>
                  </a:lnTo>
                  <a:lnTo>
                    <a:pt x="304419" y="941832"/>
                  </a:lnTo>
                  <a:lnTo>
                    <a:pt x="306069" y="941832"/>
                  </a:lnTo>
                  <a:lnTo>
                    <a:pt x="307594" y="941832"/>
                  </a:lnTo>
                  <a:lnTo>
                    <a:pt x="307594" y="943737"/>
                  </a:lnTo>
                  <a:lnTo>
                    <a:pt x="310895" y="943737"/>
                  </a:lnTo>
                  <a:lnTo>
                    <a:pt x="310895" y="945769"/>
                  </a:lnTo>
                  <a:lnTo>
                    <a:pt x="312546" y="945769"/>
                  </a:lnTo>
                  <a:lnTo>
                    <a:pt x="314070" y="945769"/>
                  </a:lnTo>
                  <a:lnTo>
                    <a:pt x="315721" y="945769"/>
                  </a:lnTo>
                  <a:lnTo>
                    <a:pt x="315721" y="947674"/>
                  </a:lnTo>
                  <a:lnTo>
                    <a:pt x="315721" y="947674"/>
                  </a:lnTo>
                  <a:lnTo>
                    <a:pt x="317372" y="947674"/>
                  </a:lnTo>
                  <a:lnTo>
                    <a:pt x="319024" y="947674"/>
                  </a:lnTo>
                  <a:lnTo>
                    <a:pt x="322199" y="947674"/>
                  </a:lnTo>
                  <a:lnTo>
                    <a:pt x="322199" y="949706"/>
                  </a:lnTo>
                  <a:lnTo>
                    <a:pt x="323850" y="947674"/>
                  </a:lnTo>
                  <a:lnTo>
                    <a:pt x="323850" y="949706"/>
                  </a:lnTo>
                  <a:lnTo>
                    <a:pt x="325500" y="949706"/>
                  </a:lnTo>
                  <a:lnTo>
                    <a:pt x="327151" y="951611"/>
                  </a:lnTo>
                  <a:lnTo>
                    <a:pt x="327151" y="949706"/>
                  </a:lnTo>
                  <a:lnTo>
                    <a:pt x="327151" y="951611"/>
                  </a:lnTo>
                  <a:lnTo>
                    <a:pt x="328675" y="951611"/>
                  </a:lnTo>
                  <a:lnTo>
                    <a:pt x="330326" y="951611"/>
                  </a:lnTo>
                  <a:lnTo>
                    <a:pt x="331977" y="951611"/>
                  </a:lnTo>
                  <a:lnTo>
                    <a:pt x="331977" y="953643"/>
                  </a:lnTo>
                  <a:lnTo>
                    <a:pt x="330326" y="953643"/>
                  </a:lnTo>
                  <a:lnTo>
                    <a:pt x="330326" y="955548"/>
                  </a:lnTo>
                  <a:lnTo>
                    <a:pt x="330326" y="957452"/>
                  </a:lnTo>
                  <a:lnTo>
                    <a:pt x="328675" y="957452"/>
                  </a:lnTo>
                  <a:lnTo>
                    <a:pt x="328675" y="959485"/>
                  </a:lnTo>
                  <a:lnTo>
                    <a:pt x="328675" y="961389"/>
                  </a:lnTo>
                  <a:lnTo>
                    <a:pt x="328675" y="963422"/>
                  </a:lnTo>
                  <a:lnTo>
                    <a:pt x="328675" y="965326"/>
                  </a:lnTo>
                  <a:lnTo>
                    <a:pt x="327151" y="967359"/>
                  </a:lnTo>
                  <a:lnTo>
                    <a:pt x="327151" y="969263"/>
                  </a:lnTo>
                  <a:lnTo>
                    <a:pt x="327151" y="971169"/>
                  </a:lnTo>
                  <a:lnTo>
                    <a:pt x="328675" y="971169"/>
                  </a:lnTo>
                  <a:lnTo>
                    <a:pt x="327151" y="971169"/>
                  </a:lnTo>
                  <a:lnTo>
                    <a:pt x="327151" y="973201"/>
                  </a:lnTo>
                  <a:lnTo>
                    <a:pt x="325500" y="973201"/>
                  </a:lnTo>
                  <a:lnTo>
                    <a:pt x="325500" y="975106"/>
                  </a:lnTo>
                  <a:lnTo>
                    <a:pt x="325500" y="977138"/>
                  </a:lnTo>
                  <a:lnTo>
                    <a:pt x="327151" y="977138"/>
                  </a:lnTo>
                  <a:lnTo>
                    <a:pt x="328675" y="977138"/>
                  </a:lnTo>
                  <a:lnTo>
                    <a:pt x="328675" y="979043"/>
                  </a:lnTo>
                  <a:lnTo>
                    <a:pt x="330326" y="981075"/>
                  </a:lnTo>
                  <a:lnTo>
                    <a:pt x="331977" y="981075"/>
                  </a:lnTo>
                  <a:lnTo>
                    <a:pt x="333501" y="982980"/>
                  </a:lnTo>
                  <a:lnTo>
                    <a:pt x="333501" y="984885"/>
                  </a:lnTo>
                  <a:lnTo>
                    <a:pt x="335152" y="984885"/>
                  </a:lnTo>
                  <a:lnTo>
                    <a:pt x="338455" y="984885"/>
                  </a:lnTo>
                  <a:lnTo>
                    <a:pt x="339978" y="984885"/>
                  </a:lnTo>
                  <a:lnTo>
                    <a:pt x="339978" y="986916"/>
                  </a:lnTo>
                  <a:lnTo>
                    <a:pt x="343281" y="986916"/>
                  </a:lnTo>
                  <a:lnTo>
                    <a:pt x="344931" y="986916"/>
                  </a:lnTo>
                  <a:lnTo>
                    <a:pt x="344931" y="988822"/>
                  </a:lnTo>
                  <a:lnTo>
                    <a:pt x="346582" y="988822"/>
                  </a:lnTo>
                  <a:lnTo>
                    <a:pt x="346582" y="990853"/>
                  </a:lnTo>
                  <a:lnTo>
                    <a:pt x="348106" y="990853"/>
                  </a:lnTo>
                  <a:lnTo>
                    <a:pt x="349757" y="990853"/>
                  </a:lnTo>
                  <a:lnTo>
                    <a:pt x="349757" y="988822"/>
                  </a:lnTo>
                  <a:lnTo>
                    <a:pt x="349757" y="986916"/>
                  </a:lnTo>
                  <a:lnTo>
                    <a:pt x="351408" y="986916"/>
                  </a:lnTo>
                  <a:lnTo>
                    <a:pt x="352932" y="986916"/>
                  </a:lnTo>
                  <a:lnTo>
                    <a:pt x="352932" y="988822"/>
                  </a:lnTo>
                  <a:lnTo>
                    <a:pt x="354583" y="988822"/>
                  </a:lnTo>
                  <a:lnTo>
                    <a:pt x="354583" y="990853"/>
                  </a:lnTo>
                  <a:lnTo>
                    <a:pt x="356234" y="990853"/>
                  </a:lnTo>
                  <a:lnTo>
                    <a:pt x="356234" y="988822"/>
                  </a:lnTo>
                  <a:lnTo>
                    <a:pt x="357885" y="988822"/>
                  </a:lnTo>
                  <a:lnTo>
                    <a:pt x="359409" y="988822"/>
                  </a:lnTo>
                  <a:lnTo>
                    <a:pt x="361060" y="986916"/>
                  </a:lnTo>
                  <a:lnTo>
                    <a:pt x="362712" y="986916"/>
                  </a:lnTo>
                  <a:lnTo>
                    <a:pt x="364363" y="986916"/>
                  </a:lnTo>
                  <a:lnTo>
                    <a:pt x="364363" y="984885"/>
                  </a:lnTo>
                  <a:lnTo>
                    <a:pt x="364363" y="984885"/>
                  </a:lnTo>
                  <a:lnTo>
                    <a:pt x="365887" y="984885"/>
                  </a:lnTo>
                  <a:lnTo>
                    <a:pt x="369188" y="984885"/>
                  </a:lnTo>
                  <a:lnTo>
                    <a:pt x="370839" y="984885"/>
                  </a:lnTo>
                  <a:lnTo>
                    <a:pt x="370839" y="982980"/>
                  </a:lnTo>
                  <a:lnTo>
                    <a:pt x="372363" y="982980"/>
                  </a:lnTo>
                  <a:lnTo>
                    <a:pt x="374014" y="982980"/>
                  </a:lnTo>
                  <a:lnTo>
                    <a:pt x="375665" y="982980"/>
                  </a:lnTo>
                  <a:lnTo>
                    <a:pt x="377316" y="981075"/>
                  </a:lnTo>
                  <a:lnTo>
                    <a:pt x="378840" y="981075"/>
                  </a:lnTo>
                  <a:lnTo>
                    <a:pt x="380491" y="981075"/>
                  </a:lnTo>
                  <a:lnTo>
                    <a:pt x="382143" y="981075"/>
                  </a:lnTo>
                  <a:lnTo>
                    <a:pt x="383794" y="981075"/>
                  </a:lnTo>
                  <a:lnTo>
                    <a:pt x="385318" y="979043"/>
                  </a:lnTo>
                  <a:lnTo>
                    <a:pt x="386969" y="979043"/>
                  </a:lnTo>
                  <a:lnTo>
                    <a:pt x="388619" y="981075"/>
                  </a:lnTo>
                  <a:lnTo>
                    <a:pt x="390270" y="981075"/>
                  </a:lnTo>
                  <a:lnTo>
                    <a:pt x="391794" y="981075"/>
                  </a:lnTo>
                  <a:lnTo>
                    <a:pt x="393445" y="981075"/>
                  </a:lnTo>
                  <a:lnTo>
                    <a:pt x="396747" y="981075"/>
                  </a:lnTo>
                  <a:lnTo>
                    <a:pt x="398271" y="981075"/>
                  </a:lnTo>
                  <a:lnTo>
                    <a:pt x="399922" y="981075"/>
                  </a:lnTo>
                  <a:lnTo>
                    <a:pt x="399922" y="982980"/>
                  </a:lnTo>
                  <a:lnTo>
                    <a:pt x="401574" y="984885"/>
                  </a:lnTo>
                  <a:lnTo>
                    <a:pt x="403225" y="984885"/>
                  </a:lnTo>
                  <a:lnTo>
                    <a:pt x="404749" y="984885"/>
                  </a:lnTo>
                  <a:lnTo>
                    <a:pt x="406400" y="984885"/>
                  </a:lnTo>
                  <a:lnTo>
                    <a:pt x="408050" y="982980"/>
                  </a:lnTo>
                  <a:lnTo>
                    <a:pt x="409701" y="982980"/>
                  </a:lnTo>
                  <a:lnTo>
                    <a:pt x="411225" y="984885"/>
                  </a:lnTo>
                  <a:lnTo>
                    <a:pt x="412876" y="984885"/>
                  </a:lnTo>
                  <a:lnTo>
                    <a:pt x="414527" y="984885"/>
                  </a:lnTo>
                  <a:lnTo>
                    <a:pt x="414527" y="986916"/>
                  </a:lnTo>
                  <a:lnTo>
                    <a:pt x="416178" y="986916"/>
                  </a:lnTo>
                  <a:lnTo>
                    <a:pt x="417830" y="988822"/>
                  </a:lnTo>
                  <a:lnTo>
                    <a:pt x="416178" y="990853"/>
                  </a:lnTo>
                  <a:lnTo>
                    <a:pt x="417830" y="990853"/>
                  </a:lnTo>
                  <a:lnTo>
                    <a:pt x="417830" y="992759"/>
                  </a:lnTo>
                  <a:lnTo>
                    <a:pt x="419353" y="992759"/>
                  </a:lnTo>
                  <a:lnTo>
                    <a:pt x="419353" y="994790"/>
                  </a:lnTo>
                  <a:lnTo>
                    <a:pt x="421005" y="994790"/>
                  </a:lnTo>
                  <a:lnTo>
                    <a:pt x="421005" y="992759"/>
                  </a:lnTo>
                  <a:lnTo>
                    <a:pt x="422656" y="992759"/>
                  </a:lnTo>
                  <a:lnTo>
                    <a:pt x="422656" y="994790"/>
                  </a:lnTo>
                  <a:lnTo>
                    <a:pt x="424180" y="994790"/>
                  </a:lnTo>
                  <a:lnTo>
                    <a:pt x="425831" y="996696"/>
                  </a:lnTo>
                  <a:lnTo>
                    <a:pt x="427481" y="996696"/>
                  </a:lnTo>
                  <a:lnTo>
                    <a:pt x="429132" y="996696"/>
                  </a:lnTo>
                  <a:lnTo>
                    <a:pt x="429132" y="994790"/>
                  </a:lnTo>
                  <a:lnTo>
                    <a:pt x="430656" y="996696"/>
                  </a:lnTo>
                  <a:lnTo>
                    <a:pt x="432307" y="996696"/>
                  </a:lnTo>
                  <a:lnTo>
                    <a:pt x="433958" y="996696"/>
                  </a:lnTo>
                  <a:lnTo>
                    <a:pt x="433958" y="998601"/>
                  </a:lnTo>
                  <a:lnTo>
                    <a:pt x="432307" y="998601"/>
                  </a:lnTo>
                  <a:lnTo>
                    <a:pt x="432307" y="1000633"/>
                  </a:lnTo>
                  <a:lnTo>
                    <a:pt x="432307" y="1002538"/>
                  </a:lnTo>
                  <a:lnTo>
                    <a:pt x="430656" y="1002538"/>
                  </a:lnTo>
                  <a:lnTo>
                    <a:pt x="430656" y="1004570"/>
                  </a:lnTo>
                  <a:lnTo>
                    <a:pt x="432307" y="1004570"/>
                  </a:lnTo>
                  <a:lnTo>
                    <a:pt x="430656" y="1004570"/>
                  </a:lnTo>
                  <a:lnTo>
                    <a:pt x="430656" y="1006475"/>
                  </a:lnTo>
                  <a:lnTo>
                    <a:pt x="432307" y="1006475"/>
                  </a:lnTo>
                  <a:lnTo>
                    <a:pt x="433958" y="1006475"/>
                  </a:lnTo>
                  <a:lnTo>
                    <a:pt x="433958" y="1008507"/>
                  </a:lnTo>
                  <a:lnTo>
                    <a:pt x="435609" y="1008507"/>
                  </a:lnTo>
                  <a:lnTo>
                    <a:pt x="435609" y="1010412"/>
                  </a:lnTo>
                  <a:lnTo>
                    <a:pt x="437133" y="1010412"/>
                  </a:lnTo>
                  <a:lnTo>
                    <a:pt x="437133" y="1012316"/>
                  </a:lnTo>
                  <a:lnTo>
                    <a:pt x="438784" y="1012316"/>
                  </a:lnTo>
                  <a:lnTo>
                    <a:pt x="438784" y="1014349"/>
                  </a:lnTo>
                  <a:lnTo>
                    <a:pt x="438784" y="1016253"/>
                  </a:lnTo>
                  <a:lnTo>
                    <a:pt x="440435" y="1016253"/>
                  </a:lnTo>
                  <a:lnTo>
                    <a:pt x="442087" y="1016253"/>
                  </a:lnTo>
                  <a:lnTo>
                    <a:pt x="443610" y="1014349"/>
                  </a:lnTo>
                  <a:lnTo>
                    <a:pt x="445262" y="1014349"/>
                  </a:lnTo>
                  <a:lnTo>
                    <a:pt x="445262" y="1016253"/>
                  </a:lnTo>
                  <a:lnTo>
                    <a:pt x="446913" y="1014349"/>
                  </a:lnTo>
                  <a:lnTo>
                    <a:pt x="448563" y="1014349"/>
                  </a:lnTo>
                  <a:lnTo>
                    <a:pt x="450088" y="1014349"/>
                  </a:lnTo>
                  <a:lnTo>
                    <a:pt x="450088" y="1016253"/>
                  </a:lnTo>
                  <a:lnTo>
                    <a:pt x="451738" y="1016253"/>
                  </a:lnTo>
                  <a:lnTo>
                    <a:pt x="451738" y="1014349"/>
                  </a:lnTo>
                  <a:lnTo>
                    <a:pt x="453389" y="1014349"/>
                  </a:lnTo>
                  <a:lnTo>
                    <a:pt x="455040" y="1014349"/>
                  </a:lnTo>
                  <a:lnTo>
                    <a:pt x="456564" y="1016253"/>
                  </a:lnTo>
                  <a:lnTo>
                    <a:pt x="458215" y="1016253"/>
                  </a:lnTo>
                  <a:lnTo>
                    <a:pt x="458215" y="1018286"/>
                  </a:lnTo>
                  <a:lnTo>
                    <a:pt x="459866" y="1018286"/>
                  </a:lnTo>
                  <a:lnTo>
                    <a:pt x="461518" y="1018286"/>
                  </a:lnTo>
                  <a:lnTo>
                    <a:pt x="463041" y="1018286"/>
                  </a:lnTo>
                  <a:lnTo>
                    <a:pt x="464693" y="1020190"/>
                  </a:lnTo>
                  <a:lnTo>
                    <a:pt x="466344" y="1020190"/>
                  </a:lnTo>
                  <a:lnTo>
                    <a:pt x="466344" y="1018286"/>
                  </a:lnTo>
                  <a:lnTo>
                    <a:pt x="467994" y="1018286"/>
                  </a:lnTo>
                  <a:lnTo>
                    <a:pt x="469519" y="1018286"/>
                  </a:lnTo>
                  <a:lnTo>
                    <a:pt x="469519" y="1020190"/>
                  </a:lnTo>
                  <a:lnTo>
                    <a:pt x="471169" y="1020190"/>
                  </a:lnTo>
                  <a:lnTo>
                    <a:pt x="472820" y="1020190"/>
                  </a:lnTo>
                  <a:lnTo>
                    <a:pt x="474471" y="1020190"/>
                  </a:lnTo>
                  <a:lnTo>
                    <a:pt x="475995" y="1018286"/>
                  </a:lnTo>
                  <a:lnTo>
                    <a:pt x="477646" y="1018286"/>
                  </a:lnTo>
                  <a:lnTo>
                    <a:pt x="479297" y="1020190"/>
                  </a:lnTo>
                  <a:lnTo>
                    <a:pt x="479297" y="1022223"/>
                  </a:lnTo>
                  <a:lnTo>
                    <a:pt x="480949" y="1022223"/>
                  </a:lnTo>
                  <a:lnTo>
                    <a:pt x="482472" y="1022223"/>
                  </a:lnTo>
                  <a:lnTo>
                    <a:pt x="484124" y="1022223"/>
                  </a:lnTo>
                  <a:lnTo>
                    <a:pt x="484124" y="1020190"/>
                  </a:lnTo>
                  <a:lnTo>
                    <a:pt x="485775" y="1020190"/>
                  </a:lnTo>
                  <a:lnTo>
                    <a:pt x="487425" y="1020190"/>
                  </a:lnTo>
                  <a:lnTo>
                    <a:pt x="488950" y="1018286"/>
                  </a:lnTo>
                  <a:lnTo>
                    <a:pt x="490600" y="1018286"/>
                  </a:lnTo>
                  <a:lnTo>
                    <a:pt x="492251" y="1016253"/>
                  </a:lnTo>
                  <a:lnTo>
                    <a:pt x="493902" y="1016253"/>
                  </a:lnTo>
                  <a:lnTo>
                    <a:pt x="495426" y="1016253"/>
                  </a:lnTo>
                  <a:lnTo>
                    <a:pt x="497077" y="1016253"/>
                  </a:lnTo>
                  <a:lnTo>
                    <a:pt x="497077" y="1014349"/>
                  </a:lnTo>
                  <a:lnTo>
                    <a:pt x="498728" y="1014349"/>
                  </a:lnTo>
                  <a:lnTo>
                    <a:pt x="500380" y="1014349"/>
                  </a:lnTo>
                  <a:lnTo>
                    <a:pt x="503555" y="1014349"/>
                  </a:lnTo>
                  <a:lnTo>
                    <a:pt x="503555" y="1012316"/>
                  </a:lnTo>
                  <a:lnTo>
                    <a:pt x="505206" y="1012316"/>
                  </a:lnTo>
                  <a:lnTo>
                    <a:pt x="506856" y="1012316"/>
                  </a:lnTo>
                  <a:lnTo>
                    <a:pt x="508507" y="1012316"/>
                  </a:lnTo>
                  <a:lnTo>
                    <a:pt x="510031" y="1012316"/>
                  </a:lnTo>
                  <a:lnTo>
                    <a:pt x="511682" y="1012316"/>
                  </a:lnTo>
                  <a:lnTo>
                    <a:pt x="513333" y="1012316"/>
                  </a:lnTo>
                  <a:lnTo>
                    <a:pt x="514857" y="1012316"/>
                  </a:lnTo>
                  <a:lnTo>
                    <a:pt x="514857" y="1010412"/>
                  </a:lnTo>
                  <a:lnTo>
                    <a:pt x="516508" y="1010412"/>
                  </a:lnTo>
                  <a:lnTo>
                    <a:pt x="518159" y="1010412"/>
                  </a:lnTo>
                  <a:lnTo>
                    <a:pt x="519810" y="1010412"/>
                  </a:lnTo>
                  <a:lnTo>
                    <a:pt x="521334" y="1010412"/>
                  </a:lnTo>
                  <a:lnTo>
                    <a:pt x="521334" y="1008507"/>
                  </a:lnTo>
                  <a:lnTo>
                    <a:pt x="522985" y="1008507"/>
                  </a:lnTo>
                  <a:lnTo>
                    <a:pt x="524637" y="1008507"/>
                  </a:lnTo>
                  <a:lnTo>
                    <a:pt x="524637" y="1010412"/>
                  </a:lnTo>
                  <a:lnTo>
                    <a:pt x="526288" y="1010412"/>
                  </a:lnTo>
                  <a:lnTo>
                    <a:pt x="527812" y="1010412"/>
                  </a:lnTo>
                  <a:lnTo>
                    <a:pt x="529463" y="1010412"/>
                  </a:lnTo>
                  <a:lnTo>
                    <a:pt x="531113" y="1008507"/>
                  </a:lnTo>
                  <a:lnTo>
                    <a:pt x="532764" y="1006475"/>
                  </a:lnTo>
                  <a:lnTo>
                    <a:pt x="534288" y="1006475"/>
                  </a:lnTo>
                  <a:lnTo>
                    <a:pt x="535939" y="1006475"/>
                  </a:lnTo>
                  <a:lnTo>
                    <a:pt x="535939" y="1004570"/>
                  </a:lnTo>
                  <a:lnTo>
                    <a:pt x="537590" y="1004570"/>
                  </a:lnTo>
                  <a:lnTo>
                    <a:pt x="537590" y="1002538"/>
                  </a:lnTo>
                  <a:lnTo>
                    <a:pt x="537590" y="1000633"/>
                  </a:lnTo>
                  <a:lnTo>
                    <a:pt x="539241" y="1000633"/>
                  </a:lnTo>
                  <a:lnTo>
                    <a:pt x="540765" y="1000633"/>
                  </a:lnTo>
                  <a:lnTo>
                    <a:pt x="540765" y="998601"/>
                  </a:lnTo>
                  <a:lnTo>
                    <a:pt x="542416" y="998601"/>
                  </a:lnTo>
                  <a:lnTo>
                    <a:pt x="544068" y="998601"/>
                  </a:lnTo>
                  <a:lnTo>
                    <a:pt x="544068" y="996696"/>
                  </a:lnTo>
                  <a:lnTo>
                    <a:pt x="545719" y="996696"/>
                  </a:lnTo>
                  <a:lnTo>
                    <a:pt x="547243" y="996696"/>
                  </a:lnTo>
                  <a:lnTo>
                    <a:pt x="547243" y="994790"/>
                  </a:lnTo>
                  <a:lnTo>
                    <a:pt x="548894" y="994790"/>
                  </a:lnTo>
                  <a:lnTo>
                    <a:pt x="548894" y="992759"/>
                  </a:lnTo>
                  <a:lnTo>
                    <a:pt x="550544" y="992759"/>
                  </a:lnTo>
                  <a:lnTo>
                    <a:pt x="552195" y="992759"/>
                  </a:lnTo>
                  <a:lnTo>
                    <a:pt x="553719" y="992759"/>
                  </a:lnTo>
                  <a:lnTo>
                    <a:pt x="553719" y="990853"/>
                  </a:lnTo>
                  <a:lnTo>
                    <a:pt x="555370" y="990853"/>
                  </a:lnTo>
                  <a:lnTo>
                    <a:pt x="557021" y="990853"/>
                  </a:lnTo>
                  <a:lnTo>
                    <a:pt x="558672" y="990853"/>
                  </a:lnTo>
                  <a:lnTo>
                    <a:pt x="558672" y="988822"/>
                  </a:lnTo>
                  <a:lnTo>
                    <a:pt x="560196" y="988822"/>
                  </a:lnTo>
                  <a:lnTo>
                    <a:pt x="561847" y="988822"/>
                  </a:lnTo>
                  <a:lnTo>
                    <a:pt x="561847" y="986916"/>
                  </a:lnTo>
                  <a:lnTo>
                    <a:pt x="563499" y="986916"/>
                  </a:lnTo>
                  <a:lnTo>
                    <a:pt x="565150" y="986916"/>
                  </a:lnTo>
                  <a:lnTo>
                    <a:pt x="566674" y="984885"/>
                  </a:lnTo>
                  <a:lnTo>
                    <a:pt x="568325" y="984885"/>
                  </a:lnTo>
                  <a:lnTo>
                    <a:pt x="568325" y="986916"/>
                  </a:lnTo>
                  <a:lnTo>
                    <a:pt x="569976" y="986916"/>
                  </a:lnTo>
                  <a:lnTo>
                    <a:pt x="571626" y="986916"/>
                  </a:lnTo>
                  <a:lnTo>
                    <a:pt x="573151" y="986916"/>
                  </a:lnTo>
                  <a:lnTo>
                    <a:pt x="574801" y="986916"/>
                  </a:lnTo>
                  <a:lnTo>
                    <a:pt x="578103" y="986916"/>
                  </a:lnTo>
                  <a:lnTo>
                    <a:pt x="579627" y="986916"/>
                  </a:lnTo>
                  <a:lnTo>
                    <a:pt x="579627" y="988822"/>
                  </a:lnTo>
                  <a:lnTo>
                    <a:pt x="579627" y="990853"/>
                  </a:lnTo>
                  <a:lnTo>
                    <a:pt x="581278" y="990853"/>
                  </a:lnTo>
                  <a:lnTo>
                    <a:pt x="581278" y="992759"/>
                  </a:lnTo>
                  <a:lnTo>
                    <a:pt x="582930" y="992759"/>
                  </a:lnTo>
                  <a:lnTo>
                    <a:pt x="582930" y="994790"/>
                  </a:lnTo>
                  <a:lnTo>
                    <a:pt x="584581" y="996696"/>
                  </a:lnTo>
                  <a:lnTo>
                    <a:pt x="586105" y="996696"/>
                  </a:lnTo>
                  <a:lnTo>
                    <a:pt x="587756" y="998601"/>
                  </a:lnTo>
                  <a:lnTo>
                    <a:pt x="589407" y="996696"/>
                  </a:lnTo>
                  <a:lnTo>
                    <a:pt x="591057" y="996696"/>
                  </a:lnTo>
                  <a:lnTo>
                    <a:pt x="591057" y="998601"/>
                  </a:lnTo>
                  <a:lnTo>
                    <a:pt x="592582" y="998601"/>
                  </a:lnTo>
                  <a:lnTo>
                    <a:pt x="594232" y="996696"/>
                  </a:lnTo>
                  <a:lnTo>
                    <a:pt x="595883" y="996696"/>
                  </a:lnTo>
                  <a:lnTo>
                    <a:pt x="597534" y="996696"/>
                  </a:lnTo>
                  <a:lnTo>
                    <a:pt x="599058" y="994790"/>
                  </a:lnTo>
                  <a:lnTo>
                    <a:pt x="600709" y="992759"/>
                  </a:lnTo>
                  <a:lnTo>
                    <a:pt x="602360" y="992759"/>
                  </a:lnTo>
                  <a:lnTo>
                    <a:pt x="604012" y="992759"/>
                  </a:lnTo>
                  <a:lnTo>
                    <a:pt x="605535" y="992759"/>
                  </a:lnTo>
                  <a:lnTo>
                    <a:pt x="605535" y="994790"/>
                  </a:lnTo>
                  <a:lnTo>
                    <a:pt x="607187" y="996696"/>
                  </a:lnTo>
                  <a:lnTo>
                    <a:pt x="608838" y="996696"/>
                  </a:lnTo>
                  <a:lnTo>
                    <a:pt x="610488" y="996696"/>
                  </a:lnTo>
                  <a:lnTo>
                    <a:pt x="610488" y="998601"/>
                  </a:lnTo>
                  <a:lnTo>
                    <a:pt x="612013" y="998601"/>
                  </a:lnTo>
                  <a:lnTo>
                    <a:pt x="612013" y="1000633"/>
                  </a:lnTo>
                  <a:lnTo>
                    <a:pt x="613663" y="1000633"/>
                  </a:lnTo>
                  <a:lnTo>
                    <a:pt x="615314" y="1000633"/>
                  </a:lnTo>
                  <a:lnTo>
                    <a:pt x="615314" y="1002538"/>
                  </a:lnTo>
                  <a:lnTo>
                    <a:pt x="616965" y="1002538"/>
                  </a:lnTo>
                  <a:lnTo>
                    <a:pt x="616965" y="1004570"/>
                  </a:lnTo>
                  <a:lnTo>
                    <a:pt x="618489" y="1004570"/>
                  </a:lnTo>
                  <a:lnTo>
                    <a:pt x="620140" y="1004570"/>
                  </a:lnTo>
                  <a:lnTo>
                    <a:pt x="621791" y="1006475"/>
                  </a:lnTo>
                  <a:lnTo>
                    <a:pt x="623443" y="1006475"/>
                  </a:lnTo>
                  <a:lnTo>
                    <a:pt x="626618" y="1006475"/>
                  </a:lnTo>
                  <a:lnTo>
                    <a:pt x="628269" y="1006475"/>
                  </a:lnTo>
                  <a:lnTo>
                    <a:pt x="628269" y="1008507"/>
                  </a:lnTo>
                  <a:lnTo>
                    <a:pt x="629919" y="1008507"/>
                  </a:lnTo>
                  <a:lnTo>
                    <a:pt x="631570" y="1008507"/>
                  </a:lnTo>
                  <a:lnTo>
                    <a:pt x="631570" y="1010412"/>
                  </a:lnTo>
                  <a:lnTo>
                    <a:pt x="633094" y="1010412"/>
                  </a:lnTo>
                  <a:lnTo>
                    <a:pt x="633094" y="1008507"/>
                  </a:lnTo>
                  <a:lnTo>
                    <a:pt x="634745" y="1008507"/>
                  </a:lnTo>
                  <a:lnTo>
                    <a:pt x="634745" y="1006475"/>
                  </a:lnTo>
                  <a:lnTo>
                    <a:pt x="636396" y="1006475"/>
                  </a:lnTo>
                  <a:lnTo>
                    <a:pt x="637920" y="1006475"/>
                  </a:lnTo>
                  <a:lnTo>
                    <a:pt x="637920" y="1004570"/>
                  </a:lnTo>
                  <a:lnTo>
                    <a:pt x="639571" y="1004570"/>
                  </a:lnTo>
                  <a:lnTo>
                    <a:pt x="641222" y="1004570"/>
                  </a:lnTo>
                  <a:lnTo>
                    <a:pt x="642873" y="1002538"/>
                  </a:lnTo>
                  <a:lnTo>
                    <a:pt x="644397" y="1000633"/>
                  </a:lnTo>
                  <a:lnTo>
                    <a:pt x="646048" y="1000633"/>
                  </a:lnTo>
                  <a:lnTo>
                    <a:pt x="647699" y="1000633"/>
                  </a:lnTo>
                  <a:lnTo>
                    <a:pt x="647699" y="998601"/>
                  </a:lnTo>
                  <a:lnTo>
                    <a:pt x="649350" y="998601"/>
                  </a:lnTo>
                  <a:lnTo>
                    <a:pt x="649350" y="996696"/>
                  </a:lnTo>
                  <a:lnTo>
                    <a:pt x="651002" y="996696"/>
                  </a:lnTo>
                  <a:lnTo>
                    <a:pt x="652525" y="996696"/>
                  </a:lnTo>
                  <a:lnTo>
                    <a:pt x="654177" y="996696"/>
                  </a:lnTo>
                  <a:lnTo>
                    <a:pt x="655828" y="996696"/>
                  </a:lnTo>
                  <a:lnTo>
                    <a:pt x="657352" y="994790"/>
                  </a:lnTo>
                  <a:lnTo>
                    <a:pt x="659003" y="994790"/>
                  </a:lnTo>
                  <a:lnTo>
                    <a:pt x="660654" y="994790"/>
                  </a:lnTo>
                  <a:lnTo>
                    <a:pt x="662305" y="994790"/>
                  </a:lnTo>
                  <a:lnTo>
                    <a:pt x="662305" y="992759"/>
                  </a:lnTo>
                  <a:lnTo>
                    <a:pt x="663829" y="992759"/>
                  </a:lnTo>
                  <a:lnTo>
                    <a:pt x="665480" y="992759"/>
                  </a:lnTo>
                  <a:lnTo>
                    <a:pt x="667131" y="992759"/>
                  </a:lnTo>
                  <a:lnTo>
                    <a:pt x="667131" y="990853"/>
                  </a:lnTo>
                  <a:lnTo>
                    <a:pt x="668782" y="990853"/>
                  </a:lnTo>
                  <a:lnTo>
                    <a:pt x="668782" y="988822"/>
                  </a:lnTo>
                  <a:lnTo>
                    <a:pt x="668782" y="986916"/>
                  </a:lnTo>
                  <a:lnTo>
                    <a:pt x="670432" y="986916"/>
                  </a:lnTo>
                  <a:lnTo>
                    <a:pt x="668782" y="986916"/>
                  </a:lnTo>
                  <a:lnTo>
                    <a:pt x="668782" y="984885"/>
                  </a:lnTo>
                  <a:lnTo>
                    <a:pt x="670432" y="984885"/>
                  </a:lnTo>
                  <a:lnTo>
                    <a:pt x="670432" y="982980"/>
                  </a:lnTo>
                  <a:lnTo>
                    <a:pt x="668782" y="982980"/>
                  </a:lnTo>
                  <a:lnTo>
                    <a:pt x="667131" y="982980"/>
                  </a:lnTo>
                  <a:lnTo>
                    <a:pt x="665480" y="982980"/>
                  </a:lnTo>
                  <a:lnTo>
                    <a:pt x="665480" y="981075"/>
                  </a:lnTo>
                  <a:lnTo>
                    <a:pt x="667131" y="981075"/>
                  </a:lnTo>
                  <a:lnTo>
                    <a:pt x="668782" y="981075"/>
                  </a:lnTo>
                  <a:lnTo>
                    <a:pt x="668782" y="979043"/>
                  </a:lnTo>
                  <a:lnTo>
                    <a:pt x="670432" y="979043"/>
                  </a:lnTo>
                  <a:lnTo>
                    <a:pt x="668782" y="979043"/>
                  </a:lnTo>
                  <a:lnTo>
                    <a:pt x="670432" y="979043"/>
                  </a:lnTo>
                  <a:lnTo>
                    <a:pt x="670432" y="977138"/>
                  </a:lnTo>
                  <a:lnTo>
                    <a:pt x="671957" y="975106"/>
                  </a:lnTo>
                  <a:lnTo>
                    <a:pt x="673607" y="975106"/>
                  </a:lnTo>
                  <a:lnTo>
                    <a:pt x="673607" y="973201"/>
                  </a:lnTo>
                </a:path>
                <a:path w="2106295" h="1243964">
                  <a:moveTo>
                    <a:pt x="673607" y="973836"/>
                  </a:moveTo>
                  <a:lnTo>
                    <a:pt x="675258" y="973836"/>
                  </a:lnTo>
                  <a:lnTo>
                    <a:pt x="675258" y="971931"/>
                  </a:lnTo>
                  <a:lnTo>
                    <a:pt x="676909" y="971931"/>
                  </a:lnTo>
                  <a:lnTo>
                    <a:pt x="676909" y="969899"/>
                  </a:lnTo>
                  <a:lnTo>
                    <a:pt x="676909" y="967994"/>
                  </a:lnTo>
                  <a:lnTo>
                    <a:pt x="678433" y="967994"/>
                  </a:lnTo>
                  <a:lnTo>
                    <a:pt x="678433" y="965962"/>
                  </a:lnTo>
                  <a:lnTo>
                    <a:pt x="680084" y="965962"/>
                  </a:lnTo>
                  <a:lnTo>
                    <a:pt x="680084" y="964057"/>
                  </a:lnTo>
                  <a:lnTo>
                    <a:pt x="681735" y="964057"/>
                  </a:lnTo>
                  <a:lnTo>
                    <a:pt x="681735" y="962151"/>
                  </a:lnTo>
                  <a:lnTo>
                    <a:pt x="683386" y="962151"/>
                  </a:lnTo>
                  <a:lnTo>
                    <a:pt x="685037" y="962151"/>
                  </a:lnTo>
                  <a:lnTo>
                    <a:pt x="685037" y="960120"/>
                  </a:lnTo>
                  <a:lnTo>
                    <a:pt x="686561" y="960120"/>
                  </a:lnTo>
                  <a:lnTo>
                    <a:pt x="686561" y="958214"/>
                  </a:lnTo>
                  <a:lnTo>
                    <a:pt x="688212" y="958214"/>
                  </a:lnTo>
                  <a:lnTo>
                    <a:pt x="686561" y="956183"/>
                  </a:lnTo>
                  <a:lnTo>
                    <a:pt x="688212" y="956183"/>
                  </a:lnTo>
                  <a:lnTo>
                    <a:pt x="688212" y="954277"/>
                  </a:lnTo>
                  <a:lnTo>
                    <a:pt x="689863" y="954277"/>
                  </a:lnTo>
                  <a:lnTo>
                    <a:pt x="691515" y="952373"/>
                  </a:lnTo>
                  <a:lnTo>
                    <a:pt x="693038" y="950340"/>
                  </a:lnTo>
                  <a:lnTo>
                    <a:pt x="693038" y="948436"/>
                  </a:lnTo>
                  <a:lnTo>
                    <a:pt x="694690" y="948436"/>
                  </a:lnTo>
                  <a:lnTo>
                    <a:pt x="694690" y="946531"/>
                  </a:lnTo>
                  <a:lnTo>
                    <a:pt x="696341" y="946531"/>
                  </a:lnTo>
                  <a:lnTo>
                    <a:pt x="696341" y="944499"/>
                  </a:lnTo>
                  <a:lnTo>
                    <a:pt x="696341" y="942594"/>
                  </a:lnTo>
                  <a:lnTo>
                    <a:pt x="697992" y="942594"/>
                  </a:lnTo>
                  <a:lnTo>
                    <a:pt x="699643" y="942594"/>
                  </a:lnTo>
                  <a:lnTo>
                    <a:pt x="701167" y="942594"/>
                  </a:lnTo>
                  <a:lnTo>
                    <a:pt x="701167" y="940562"/>
                  </a:lnTo>
                  <a:lnTo>
                    <a:pt x="702818" y="940562"/>
                  </a:lnTo>
                  <a:lnTo>
                    <a:pt x="704469" y="938657"/>
                  </a:lnTo>
                  <a:lnTo>
                    <a:pt x="706119" y="938657"/>
                  </a:lnTo>
                  <a:lnTo>
                    <a:pt x="707770" y="938657"/>
                  </a:lnTo>
                  <a:lnTo>
                    <a:pt x="707770" y="936751"/>
                  </a:lnTo>
                  <a:lnTo>
                    <a:pt x="709294" y="934720"/>
                  </a:lnTo>
                  <a:lnTo>
                    <a:pt x="710945" y="934720"/>
                  </a:lnTo>
                  <a:lnTo>
                    <a:pt x="712596" y="934720"/>
                  </a:lnTo>
                  <a:lnTo>
                    <a:pt x="712596" y="932814"/>
                  </a:lnTo>
                  <a:lnTo>
                    <a:pt x="712596" y="930783"/>
                  </a:lnTo>
                  <a:lnTo>
                    <a:pt x="714247" y="930783"/>
                  </a:lnTo>
                  <a:lnTo>
                    <a:pt x="714247" y="928877"/>
                  </a:lnTo>
                  <a:lnTo>
                    <a:pt x="715771" y="928877"/>
                  </a:lnTo>
                  <a:lnTo>
                    <a:pt x="715771" y="926973"/>
                  </a:lnTo>
                  <a:lnTo>
                    <a:pt x="715771" y="924940"/>
                  </a:lnTo>
                  <a:lnTo>
                    <a:pt x="714247" y="924940"/>
                  </a:lnTo>
                  <a:lnTo>
                    <a:pt x="714247" y="923036"/>
                  </a:lnTo>
                  <a:lnTo>
                    <a:pt x="714247" y="921003"/>
                  </a:lnTo>
                  <a:lnTo>
                    <a:pt x="715771" y="921003"/>
                  </a:lnTo>
                  <a:lnTo>
                    <a:pt x="715771" y="919099"/>
                  </a:lnTo>
                  <a:lnTo>
                    <a:pt x="717422" y="919099"/>
                  </a:lnTo>
                  <a:lnTo>
                    <a:pt x="717422" y="917194"/>
                  </a:lnTo>
                  <a:lnTo>
                    <a:pt x="717422" y="915162"/>
                  </a:lnTo>
                  <a:lnTo>
                    <a:pt x="715771" y="915162"/>
                  </a:lnTo>
                  <a:lnTo>
                    <a:pt x="714247" y="915162"/>
                  </a:lnTo>
                  <a:lnTo>
                    <a:pt x="714247" y="913257"/>
                  </a:lnTo>
                  <a:lnTo>
                    <a:pt x="712596" y="913257"/>
                  </a:lnTo>
                  <a:lnTo>
                    <a:pt x="710945" y="913257"/>
                  </a:lnTo>
                  <a:lnTo>
                    <a:pt x="709294" y="913257"/>
                  </a:lnTo>
                  <a:lnTo>
                    <a:pt x="709294" y="915162"/>
                  </a:lnTo>
                  <a:lnTo>
                    <a:pt x="707770" y="915162"/>
                  </a:lnTo>
                  <a:lnTo>
                    <a:pt x="706119" y="915162"/>
                  </a:lnTo>
                  <a:lnTo>
                    <a:pt x="706119" y="913257"/>
                  </a:lnTo>
                  <a:lnTo>
                    <a:pt x="706119" y="911225"/>
                  </a:lnTo>
                  <a:lnTo>
                    <a:pt x="706119" y="909320"/>
                  </a:lnTo>
                  <a:lnTo>
                    <a:pt x="707770" y="909320"/>
                  </a:lnTo>
                  <a:lnTo>
                    <a:pt x="707770" y="907414"/>
                  </a:lnTo>
                  <a:lnTo>
                    <a:pt x="709294" y="907414"/>
                  </a:lnTo>
                  <a:lnTo>
                    <a:pt x="710945" y="907414"/>
                  </a:lnTo>
                  <a:lnTo>
                    <a:pt x="712596" y="907414"/>
                  </a:lnTo>
                  <a:lnTo>
                    <a:pt x="712596" y="905383"/>
                  </a:lnTo>
                  <a:lnTo>
                    <a:pt x="714247" y="905383"/>
                  </a:lnTo>
                  <a:lnTo>
                    <a:pt x="714247" y="903477"/>
                  </a:lnTo>
                  <a:lnTo>
                    <a:pt x="715771" y="903477"/>
                  </a:lnTo>
                  <a:lnTo>
                    <a:pt x="717422" y="903477"/>
                  </a:lnTo>
                  <a:lnTo>
                    <a:pt x="717422" y="901573"/>
                  </a:lnTo>
                  <a:lnTo>
                    <a:pt x="719073" y="901573"/>
                  </a:lnTo>
                  <a:lnTo>
                    <a:pt x="719073" y="899540"/>
                  </a:lnTo>
                  <a:lnTo>
                    <a:pt x="720724" y="899540"/>
                  </a:lnTo>
                  <a:lnTo>
                    <a:pt x="722375" y="897636"/>
                  </a:lnTo>
                  <a:lnTo>
                    <a:pt x="723899" y="897636"/>
                  </a:lnTo>
                  <a:lnTo>
                    <a:pt x="723899" y="895603"/>
                  </a:lnTo>
                  <a:lnTo>
                    <a:pt x="725550" y="895603"/>
                  </a:lnTo>
                  <a:lnTo>
                    <a:pt x="727202" y="895603"/>
                  </a:lnTo>
                  <a:lnTo>
                    <a:pt x="727202" y="893699"/>
                  </a:lnTo>
                  <a:lnTo>
                    <a:pt x="728853" y="893699"/>
                  </a:lnTo>
                  <a:lnTo>
                    <a:pt x="730504" y="893699"/>
                  </a:lnTo>
                  <a:lnTo>
                    <a:pt x="733679" y="893699"/>
                  </a:lnTo>
                  <a:lnTo>
                    <a:pt x="735330" y="893699"/>
                  </a:lnTo>
                  <a:lnTo>
                    <a:pt x="736981" y="893699"/>
                  </a:lnTo>
                  <a:lnTo>
                    <a:pt x="738505" y="891794"/>
                  </a:lnTo>
                  <a:lnTo>
                    <a:pt x="738505" y="893699"/>
                  </a:lnTo>
                  <a:lnTo>
                    <a:pt x="740156" y="891794"/>
                  </a:lnTo>
                  <a:lnTo>
                    <a:pt x="743457" y="891794"/>
                  </a:lnTo>
                  <a:lnTo>
                    <a:pt x="743457" y="889762"/>
                  </a:lnTo>
                  <a:lnTo>
                    <a:pt x="745108" y="889762"/>
                  </a:lnTo>
                  <a:lnTo>
                    <a:pt x="746632" y="889762"/>
                  </a:lnTo>
                  <a:lnTo>
                    <a:pt x="749934" y="889762"/>
                  </a:lnTo>
                  <a:lnTo>
                    <a:pt x="751585" y="889762"/>
                  </a:lnTo>
                  <a:lnTo>
                    <a:pt x="754760" y="889762"/>
                  </a:lnTo>
                  <a:lnTo>
                    <a:pt x="754760" y="887857"/>
                  </a:lnTo>
                  <a:lnTo>
                    <a:pt x="756411" y="887857"/>
                  </a:lnTo>
                  <a:lnTo>
                    <a:pt x="758062" y="887857"/>
                  </a:lnTo>
                  <a:lnTo>
                    <a:pt x="759713" y="887857"/>
                  </a:lnTo>
                  <a:lnTo>
                    <a:pt x="761237" y="887857"/>
                  </a:lnTo>
                  <a:lnTo>
                    <a:pt x="762888" y="887857"/>
                  </a:lnTo>
                  <a:lnTo>
                    <a:pt x="766191" y="887857"/>
                  </a:lnTo>
                  <a:lnTo>
                    <a:pt x="767842" y="887857"/>
                  </a:lnTo>
                  <a:lnTo>
                    <a:pt x="769366" y="887857"/>
                  </a:lnTo>
                  <a:lnTo>
                    <a:pt x="771017" y="887857"/>
                  </a:lnTo>
                  <a:lnTo>
                    <a:pt x="772668" y="887857"/>
                  </a:lnTo>
                  <a:lnTo>
                    <a:pt x="774319" y="887857"/>
                  </a:lnTo>
                  <a:lnTo>
                    <a:pt x="775969" y="887857"/>
                  </a:lnTo>
                  <a:lnTo>
                    <a:pt x="775969" y="885825"/>
                  </a:lnTo>
                  <a:lnTo>
                    <a:pt x="777494" y="885825"/>
                  </a:lnTo>
                  <a:lnTo>
                    <a:pt x="777494" y="883920"/>
                  </a:lnTo>
                  <a:lnTo>
                    <a:pt x="779144" y="883920"/>
                  </a:lnTo>
                  <a:lnTo>
                    <a:pt x="780795" y="885825"/>
                  </a:lnTo>
                  <a:lnTo>
                    <a:pt x="782446" y="885825"/>
                  </a:lnTo>
                  <a:lnTo>
                    <a:pt x="782446" y="887857"/>
                  </a:lnTo>
                  <a:lnTo>
                    <a:pt x="782446" y="885825"/>
                  </a:lnTo>
                  <a:lnTo>
                    <a:pt x="782446" y="883920"/>
                  </a:lnTo>
                  <a:lnTo>
                    <a:pt x="784097" y="883920"/>
                  </a:lnTo>
                  <a:lnTo>
                    <a:pt x="784097" y="885825"/>
                  </a:lnTo>
                  <a:lnTo>
                    <a:pt x="782446" y="887857"/>
                  </a:lnTo>
                  <a:lnTo>
                    <a:pt x="784097" y="887857"/>
                  </a:lnTo>
                  <a:lnTo>
                    <a:pt x="784097" y="885825"/>
                  </a:lnTo>
                  <a:lnTo>
                    <a:pt x="785621" y="885825"/>
                  </a:lnTo>
                  <a:lnTo>
                    <a:pt x="785621" y="887857"/>
                  </a:lnTo>
                  <a:lnTo>
                    <a:pt x="787272" y="887857"/>
                  </a:lnTo>
                  <a:lnTo>
                    <a:pt x="788923" y="887857"/>
                  </a:lnTo>
                  <a:lnTo>
                    <a:pt x="792098" y="887857"/>
                  </a:lnTo>
                  <a:lnTo>
                    <a:pt x="792098" y="889762"/>
                  </a:lnTo>
                  <a:lnTo>
                    <a:pt x="793749" y="889762"/>
                  </a:lnTo>
                  <a:lnTo>
                    <a:pt x="793749" y="891794"/>
                  </a:lnTo>
                  <a:lnTo>
                    <a:pt x="793749" y="889762"/>
                  </a:lnTo>
                  <a:lnTo>
                    <a:pt x="795400" y="889762"/>
                  </a:lnTo>
                  <a:lnTo>
                    <a:pt x="797052" y="889762"/>
                  </a:lnTo>
                  <a:lnTo>
                    <a:pt x="797052" y="891794"/>
                  </a:lnTo>
                  <a:lnTo>
                    <a:pt x="797052" y="893699"/>
                  </a:lnTo>
                  <a:lnTo>
                    <a:pt x="798703" y="893699"/>
                  </a:lnTo>
                  <a:lnTo>
                    <a:pt x="798703" y="895603"/>
                  </a:lnTo>
                  <a:lnTo>
                    <a:pt x="800227" y="895603"/>
                  </a:lnTo>
                  <a:lnTo>
                    <a:pt x="801878" y="895603"/>
                  </a:lnTo>
                  <a:lnTo>
                    <a:pt x="803529" y="895603"/>
                  </a:lnTo>
                  <a:lnTo>
                    <a:pt x="803529" y="897636"/>
                  </a:lnTo>
                  <a:lnTo>
                    <a:pt x="805180" y="897636"/>
                  </a:lnTo>
                  <a:lnTo>
                    <a:pt x="806831" y="897636"/>
                  </a:lnTo>
                  <a:lnTo>
                    <a:pt x="808355" y="897636"/>
                  </a:lnTo>
                  <a:lnTo>
                    <a:pt x="808355" y="895603"/>
                  </a:lnTo>
                  <a:lnTo>
                    <a:pt x="810006" y="895603"/>
                  </a:lnTo>
                  <a:lnTo>
                    <a:pt x="813307" y="895603"/>
                  </a:lnTo>
                  <a:lnTo>
                    <a:pt x="814832" y="895603"/>
                  </a:lnTo>
                  <a:lnTo>
                    <a:pt x="814832" y="897636"/>
                  </a:lnTo>
                  <a:lnTo>
                    <a:pt x="816482" y="897636"/>
                  </a:lnTo>
                  <a:lnTo>
                    <a:pt x="818133" y="897636"/>
                  </a:lnTo>
                  <a:lnTo>
                    <a:pt x="819784" y="899540"/>
                  </a:lnTo>
                  <a:lnTo>
                    <a:pt x="818133" y="899540"/>
                  </a:lnTo>
                  <a:lnTo>
                    <a:pt x="819784" y="901573"/>
                  </a:lnTo>
                  <a:lnTo>
                    <a:pt x="819784" y="899540"/>
                  </a:lnTo>
                  <a:lnTo>
                    <a:pt x="821435" y="899540"/>
                  </a:lnTo>
                  <a:lnTo>
                    <a:pt x="821435" y="901573"/>
                  </a:lnTo>
                  <a:lnTo>
                    <a:pt x="822959" y="903477"/>
                  </a:lnTo>
                  <a:lnTo>
                    <a:pt x="821435" y="903477"/>
                  </a:lnTo>
                  <a:lnTo>
                    <a:pt x="819784" y="905383"/>
                  </a:lnTo>
                  <a:lnTo>
                    <a:pt x="819784" y="907414"/>
                  </a:lnTo>
                  <a:lnTo>
                    <a:pt x="821435" y="907414"/>
                  </a:lnTo>
                  <a:lnTo>
                    <a:pt x="821435" y="905383"/>
                  </a:lnTo>
                  <a:lnTo>
                    <a:pt x="822959" y="905383"/>
                  </a:lnTo>
                  <a:lnTo>
                    <a:pt x="824610" y="905383"/>
                  </a:lnTo>
                  <a:lnTo>
                    <a:pt x="824610" y="907414"/>
                  </a:lnTo>
                  <a:lnTo>
                    <a:pt x="824610" y="909320"/>
                  </a:lnTo>
                  <a:lnTo>
                    <a:pt x="826261" y="909320"/>
                  </a:lnTo>
                  <a:lnTo>
                    <a:pt x="827912" y="909320"/>
                  </a:lnTo>
                  <a:lnTo>
                    <a:pt x="829563" y="909320"/>
                  </a:lnTo>
                  <a:lnTo>
                    <a:pt x="827912" y="909320"/>
                  </a:lnTo>
                  <a:lnTo>
                    <a:pt x="826261" y="909320"/>
                  </a:lnTo>
                  <a:lnTo>
                    <a:pt x="826261" y="911225"/>
                  </a:lnTo>
                  <a:lnTo>
                    <a:pt x="826261" y="913257"/>
                  </a:lnTo>
                  <a:lnTo>
                    <a:pt x="824610" y="913257"/>
                  </a:lnTo>
                  <a:lnTo>
                    <a:pt x="824610" y="915162"/>
                  </a:lnTo>
                  <a:lnTo>
                    <a:pt x="826261" y="915162"/>
                  </a:lnTo>
                  <a:lnTo>
                    <a:pt x="827912" y="915162"/>
                  </a:lnTo>
                  <a:lnTo>
                    <a:pt x="827912" y="917194"/>
                  </a:lnTo>
                  <a:lnTo>
                    <a:pt x="829563" y="917194"/>
                  </a:lnTo>
                  <a:lnTo>
                    <a:pt x="829563" y="919099"/>
                  </a:lnTo>
                  <a:lnTo>
                    <a:pt x="829563" y="921003"/>
                  </a:lnTo>
                  <a:lnTo>
                    <a:pt x="829563" y="923036"/>
                  </a:lnTo>
                  <a:lnTo>
                    <a:pt x="831087" y="923036"/>
                  </a:lnTo>
                  <a:lnTo>
                    <a:pt x="829563" y="924940"/>
                  </a:lnTo>
                  <a:lnTo>
                    <a:pt x="827912" y="926973"/>
                  </a:lnTo>
                  <a:lnTo>
                    <a:pt x="829563" y="926973"/>
                  </a:lnTo>
                  <a:lnTo>
                    <a:pt x="831087" y="926973"/>
                  </a:lnTo>
                  <a:lnTo>
                    <a:pt x="831087" y="928877"/>
                  </a:lnTo>
                  <a:lnTo>
                    <a:pt x="831087" y="932814"/>
                  </a:lnTo>
                  <a:lnTo>
                    <a:pt x="829563" y="932814"/>
                  </a:lnTo>
                  <a:lnTo>
                    <a:pt x="829563" y="932814"/>
                  </a:lnTo>
                  <a:lnTo>
                    <a:pt x="829563" y="934720"/>
                  </a:lnTo>
                  <a:lnTo>
                    <a:pt x="829563" y="938657"/>
                  </a:lnTo>
                  <a:lnTo>
                    <a:pt x="831087" y="938657"/>
                  </a:lnTo>
                  <a:lnTo>
                    <a:pt x="831087" y="940562"/>
                  </a:lnTo>
                  <a:lnTo>
                    <a:pt x="831087" y="942594"/>
                  </a:lnTo>
                  <a:lnTo>
                    <a:pt x="831087" y="944499"/>
                  </a:lnTo>
                  <a:lnTo>
                    <a:pt x="831087" y="946531"/>
                  </a:lnTo>
                  <a:lnTo>
                    <a:pt x="829563" y="946531"/>
                  </a:lnTo>
                  <a:lnTo>
                    <a:pt x="831087" y="946531"/>
                  </a:lnTo>
                  <a:lnTo>
                    <a:pt x="832738" y="946531"/>
                  </a:lnTo>
                  <a:lnTo>
                    <a:pt x="832738" y="948436"/>
                  </a:lnTo>
                  <a:lnTo>
                    <a:pt x="831087" y="948436"/>
                  </a:lnTo>
                  <a:lnTo>
                    <a:pt x="831087" y="950340"/>
                  </a:lnTo>
                  <a:lnTo>
                    <a:pt x="831087" y="952373"/>
                  </a:lnTo>
                  <a:lnTo>
                    <a:pt x="832738" y="952373"/>
                  </a:lnTo>
                  <a:lnTo>
                    <a:pt x="834390" y="952373"/>
                  </a:lnTo>
                  <a:lnTo>
                    <a:pt x="832738" y="952373"/>
                  </a:lnTo>
                  <a:lnTo>
                    <a:pt x="832738" y="954277"/>
                  </a:lnTo>
                  <a:lnTo>
                    <a:pt x="831087" y="954277"/>
                  </a:lnTo>
                  <a:lnTo>
                    <a:pt x="831087" y="956183"/>
                  </a:lnTo>
                  <a:lnTo>
                    <a:pt x="832738" y="956183"/>
                  </a:lnTo>
                  <a:lnTo>
                    <a:pt x="832738" y="954277"/>
                  </a:lnTo>
                  <a:lnTo>
                    <a:pt x="831087" y="954277"/>
                  </a:lnTo>
                  <a:lnTo>
                    <a:pt x="832738" y="954277"/>
                  </a:lnTo>
                  <a:lnTo>
                    <a:pt x="834390" y="954277"/>
                  </a:lnTo>
                  <a:lnTo>
                    <a:pt x="832738" y="956183"/>
                  </a:lnTo>
                  <a:lnTo>
                    <a:pt x="831087" y="958214"/>
                  </a:lnTo>
                  <a:lnTo>
                    <a:pt x="831087" y="960120"/>
                  </a:lnTo>
                  <a:lnTo>
                    <a:pt x="831087" y="962151"/>
                  </a:lnTo>
                  <a:lnTo>
                    <a:pt x="832738" y="964057"/>
                  </a:lnTo>
                  <a:lnTo>
                    <a:pt x="832738" y="965962"/>
                  </a:lnTo>
                  <a:lnTo>
                    <a:pt x="834390" y="965962"/>
                  </a:lnTo>
                  <a:lnTo>
                    <a:pt x="834390" y="967994"/>
                  </a:lnTo>
                  <a:lnTo>
                    <a:pt x="834390" y="969899"/>
                  </a:lnTo>
                  <a:lnTo>
                    <a:pt x="834390" y="971931"/>
                  </a:lnTo>
                  <a:lnTo>
                    <a:pt x="836041" y="971931"/>
                  </a:lnTo>
                  <a:lnTo>
                    <a:pt x="836041" y="973836"/>
                  </a:lnTo>
                  <a:lnTo>
                    <a:pt x="836041" y="975740"/>
                  </a:lnTo>
                  <a:lnTo>
                    <a:pt x="836041" y="977773"/>
                  </a:lnTo>
                  <a:lnTo>
                    <a:pt x="834390" y="977773"/>
                  </a:lnTo>
                  <a:lnTo>
                    <a:pt x="834390" y="979677"/>
                  </a:lnTo>
                  <a:lnTo>
                    <a:pt x="834390" y="981710"/>
                  </a:lnTo>
                  <a:lnTo>
                    <a:pt x="834390" y="983614"/>
                  </a:lnTo>
                  <a:lnTo>
                    <a:pt x="834390" y="985520"/>
                  </a:lnTo>
                  <a:lnTo>
                    <a:pt x="836041" y="985520"/>
                  </a:lnTo>
                  <a:lnTo>
                    <a:pt x="836041" y="987551"/>
                  </a:lnTo>
                  <a:lnTo>
                    <a:pt x="837565" y="987551"/>
                  </a:lnTo>
                  <a:lnTo>
                    <a:pt x="837565" y="989457"/>
                  </a:lnTo>
                  <a:lnTo>
                    <a:pt x="837565" y="991488"/>
                  </a:lnTo>
                  <a:lnTo>
                    <a:pt x="836041" y="991488"/>
                  </a:lnTo>
                  <a:lnTo>
                    <a:pt x="836041" y="993394"/>
                  </a:lnTo>
                  <a:lnTo>
                    <a:pt x="834390" y="993394"/>
                  </a:lnTo>
                  <a:lnTo>
                    <a:pt x="834390" y="995299"/>
                  </a:lnTo>
                  <a:lnTo>
                    <a:pt x="834390" y="997331"/>
                  </a:lnTo>
                  <a:lnTo>
                    <a:pt x="834390" y="999236"/>
                  </a:lnTo>
                  <a:lnTo>
                    <a:pt x="834390" y="1001140"/>
                  </a:lnTo>
                  <a:lnTo>
                    <a:pt x="836041" y="1001140"/>
                  </a:lnTo>
                  <a:lnTo>
                    <a:pt x="836041" y="1003173"/>
                  </a:lnTo>
                  <a:lnTo>
                    <a:pt x="836041" y="1005077"/>
                  </a:lnTo>
                  <a:lnTo>
                    <a:pt x="837565" y="1007110"/>
                  </a:lnTo>
                  <a:lnTo>
                    <a:pt x="839216" y="1007110"/>
                  </a:lnTo>
                  <a:lnTo>
                    <a:pt x="840867" y="1007110"/>
                  </a:lnTo>
                  <a:lnTo>
                    <a:pt x="842518" y="1007110"/>
                  </a:lnTo>
                  <a:lnTo>
                    <a:pt x="842518" y="1009014"/>
                  </a:lnTo>
                  <a:lnTo>
                    <a:pt x="844169" y="1009014"/>
                  </a:lnTo>
                  <a:lnTo>
                    <a:pt x="845693" y="1010920"/>
                  </a:lnTo>
                  <a:lnTo>
                    <a:pt x="847344" y="1010920"/>
                  </a:lnTo>
                  <a:lnTo>
                    <a:pt x="847344" y="1009014"/>
                  </a:lnTo>
                  <a:lnTo>
                    <a:pt x="848994" y="1009014"/>
                  </a:lnTo>
                  <a:lnTo>
                    <a:pt x="848994" y="1007110"/>
                  </a:lnTo>
                  <a:lnTo>
                    <a:pt x="850645" y="1007110"/>
                  </a:lnTo>
                  <a:lnTo>
                    <a:pt x="852296" y="1007110"/>
                  </a:lnTo>
                  <a:lnTo>
                    <a:pt x="853820" y="1007110"/>
                  </a:lnTo>
                  <a:lnTo>
                    <a:pt x="855471" y="1007110"/>
                  </a:lnTo>
                  <a:lnTo>
                    <a:pt x="855471" y="1009014"/>
                  </a:lnTo>
                  <a:lnTo>
                    <a:pt x="857122" y="1007110"/>
                  </a:lnTo>
                  <a:lnTo>
                    <a:pt x="857122" y="1009014"/>
                  </a:lnTo>
                  <a:lnTo>
                    <a:pt x="857122" y="1010920"/>
                  </a:lnTo>
                  <a:lnTo>
                    <a:pt x="858773" y="1010920"/>
                  </a:lnTo>
                  <a:lnTo>
                    <a:pt x="860297" y="1010920"/>
                  </a:lnTo>
                  <a:lnTo>
                    <a:pt x="861948" y="1010920"/>
                  </a:lnTo>
                  <a:lnTo>
                    <a:pt x="861948" y="1012951"/>
                  </a:lnTo>
                  <a:lnTo>
                    <a:pt x="861948" y="1014857"/>
                  </a:lnTo>
                  <a:lnTo>
                    <a:pt x="863599" y="1014857"/>
                  </a:lnTo>
                  <a:lnTo>
                    <a:pt x="863599" y="1012951"/>
                  </a:lnTo>
                  <a:lnTo>
                    <a:pt x="865250" y="1012951"/>
                  </a:lnTo>
                  <a:lnTo>
                    <a:pt x="866902" y="1012951"/>
                  </a:lnTo>
                  <a:lnTo>
                    <a:pt x="866902" y="1014857"/>
                  </a:lnTo>
                  <a:lnTo>
                    <a:pt x="868425" y="1014857"/>
                  </a:lnTo>
                  <a:lnTo>
                    <a:pt x="868425" y="1012951"/>
                  </a:lnTo>
                  <a:lnTo>
                    <a:pt x="870077" y="1012951"/>
                  </a:lnTo>
                  <a:lnTo>
                    <a:pt x="871728" y="1012951"/>
                  </a:lnTo>
                  <a:lnTo>
                    <a:pt x="871728" y="1014857"/>
                  </a:lnTo>
                  <a:lnTo>
                    <a:pt x="871728" y="1016888"/>
                  </a:lnTo>
                  <a:lnTo>
                    <a:pt x="873379" y="1016888"/>
                  </a:lnTo>
                  <a:lnTo>
                    <a:pt x="875030" y="1016888"/>
                  </a:lnTo>
                  <a:lnTo>
                    <a:pt x="875030" y="1018794"/>
                  </a:lnTo>
                  <a:lnTo>
                    <a:pt x="875030" y="1020699"/>
                  </a:lnTo>
                  <a:lnTo>
                    <a:pt x="876554" y="1020699"/>
                  </a:lnTo>
                  <a:lnTo>
                    <a:pt x="876554" y="1022731"/>
                  </a:lnTo>
                  <a:lnTo>
                    <a:pt x="878205" y="1022731"/>
                  </a:lnTo>
                  <a:lnTo>
                    <a:pt x="878205" y="1024636"/>
                  </a:lnTo>
                  <a:lnTo>
                    <a:pt x="878205" y="1024636"/>
                  </a:lnTo>
                  <a:lnTo>
                    <a:pt x="879856" y="1026668"/>
                  </a:lnTo>
                  <a:lnTo>
                    <a:pt x="883157" y="1030477"/>
                  </a:lnTo>
                  <a:lnTo>
                    <a:pt x="884682" y="1030477"/>
                  </a:lnTo>
                  <a:lnTo>
                    <a:pt x="886332" y="1030477"/>
                  </a:lnTo>
                  <a:lnTo>
                    <a:pt x="887983" y="1028573"/>
                  </a:lnTo>
                  <a:lnTo>
                    <a:pt x="887983" y="1030477"/>
                  </a:lnTo>
                  <a:lnTo>
                    <a:pt x="889634" y="1030477"/>
                  </a:lnTo>
                  <a:lnTo>
                    <a:pt x="891158" y="1030477"/>
                  </a:lnTo>
                  <a:lnTo>
                    <a:pt x="891158" y="1032510"/>
                  </a:lnTo>
                  <a:lnTo>
                    <a:pt x="889634" y="1032510"/>
                  </a:lnTo>
                  <a:lnTo>
                    <a:pt x="889634" y="1034414"/>
                  </a:lnTo>
                  <a:lnTo>
                    <a:pt x="889634" y="1036447"/>
                  </a:lnTo>
                  <a:lnTo>
                    <a:pt x="887983" y="1036447"/>
                  </a:lnTo>
                  <a:lnTo>
                    <a:pt x="887983" y="1038351"/>
                  </a:lnTo>
                  <a:lnTo>
                    <a:pt x="887983" y="1042288"/>
                  </a:lnTo>
                  <a:lnTo>
                    <a:pt x="889634" y="1042288"/>
                  </a:lnTo>
                  <a:lnTo>
                    <a:pt x="891158" y="1042288"/>
                  </a:lnTo>
                  <a:lnTo>
                    <a:pt x="889634" y="1044194"/>
                  </a:lnTo>
                  <a:lnTo>
                    <a:pt x="889634" y="1046099"/>
                  </a:lnTo>
                  <a:lnTo>
                    <a:pt x="891158" y="1046099"/>
                  </a:lnTo>
                  <a:lnTo>
                    <a:pt x="891158" y="1048131"/>
                  </a:lnTo>
                  <a:lnTo>
                    <a:pt x="891158" y="1050036"/>
                  </a:lnTo>
                  <a:lnTo>
                    <a:pt x="889634" y="1050036"/>
                  </a:lnTo>
                  <a:lnTo>
                    <a:pt x="889634" y="1052068"/>
                  </a:lnTo>
                  <a:lnTo>
                    <a:pt x="887983" y="1052068"/>
                  </a:lnTo>
                  <a:lnTo>
                    <a:pt x="886332" y="1053973"/>
                  </a:lnTo>
                  <a:lnTo>
                    <a:pt x="886332" y="1055877"/>
                  </a:lnTo>
                  <a:lnTo>
                    <a:pt x="887983" y="1055877"/>
                  </a:lnTo>
                  <a:lnTo>
                    <a:pt x="887983" y="1057910"/>
                  </a:lnTo>
                  <a:lnTo>
                    <a:pt x="889634" y="1057910"/>
                  </a:lnTo>
                  <a:lnTo>
                    <a:pt x="889634" y="1059814"/>
                  </a:lnTo>
                  <a:lnTo>
                    <a:pt x="889634" y="1061847"/>
                  </a:lnTo>
                  <a:lnTo>
                    <a:pt x="889634" y="1063752"/>
                  </a:lnTo>
                  <a:lnTo>
                    <a:pt x="889634" y="1065657"/>
                  </a:lnTo>
                  <a:lnTo>
                    <a:pt x="891158" y="1065657"/>
                  </a:lnTo>
                  <a:lnTo>
                    <a:pt x="891158" y="1067689"/>
                  </a:lnTo>
                  <a:lnTo>
                    <a:pt x="892809" y="1067689"/>
                  </a:lnTo>
                  <a:lnTo>
                    <a:pt x="894460" y="1067689"/>
                  </a:lnTo>
                  <a:lnTo>
                    <a:pt x="894460" y="1065657"/>
                  </a:lnTo>
                  <a:lnTo>
                    <a:pt x="896111" y="1065657"/>
                  </a:lnTo>
                  <a:lnTo>
                    <a:pt x="897762" y="1065657"/>
                  </a:lnTo>
                  <a:lnTo>
                    <a:pt x="899286" y="1065657"/>
                  </a:lnTo>
                  <a:lnTo>
                    <a:pt x="900937" y="1065657"/>
                  </a:lnTo>
                  <a:lnTo>
                    <a:pt x="900937" y="1067689"/>
                  </a:lnTo>
                  <a:lnTo>
                    <a:pt x="902588" y="1067689"/>
                  </a:lnTo>
                  <a:lnTo>
                    <a:pt x="904240" y="1069594"/>
                  </a:lnTo>
                  <a:lnTo>
                    <a:pt x="904240" y="1067689"/>
                  </a:lnTo>
                  <a:lnTo>
                    <a:pt x="904240" y="1065657"/>
                  </a:lnTo>
                  <a:lnTo>
                    <a:pt x="905891" y="1065657"/>
                  </a:lnTo>
                  <a:lnTo>
                    <a:pt x="905891" y="1067689"/>
                  </a:lnTo>
                  <a:lnTo>
                    <a:pt x="907415" y="1067689"/>
                  </a:lnTo>
                  <a:lnTo>
                    <a:pt x="909066" y="1067689"/>
                  </a:lnTo>
                  <a:lnTo>
                    <a:pt x="910717" y="1067689"/>
                  </a:lnTo>
                  <a:lnTo>
                    <a:pt x="910717" y="1065657"/>
                  </a:lnTo>
                  <a:lnTo>
                    <a:pt x="912368" y="1065657"/>
                  </a:lnTo>
                  <a:lnTo>
                    <a:pt x="912368" y="1067689"/>
                  </a:lnTo>
                  <a:lnTo>
                    <a:pt x="913892" y="1065657"/>
                  </a:lnTo>
                  <a:lnTo>
                    <a:pt x="915543" y="1065657"/>
                  </a:lnTo>
                  <a:lnTo>
                    <a:pt x="917194" y="1065657"/>
                  </a:lnTo>
                  <a:lnTo>
                    <a:pt x="918844" y="1065657"/>
                  </a:lnTo>
                  <a:lnTo>
                    <a:pt x="920495" y="1065657"/>
                  </a:lnTo>
                  <a:lnTo>
                    <a:pt x="922019" y="1065657"/>
                  </a:lnTo>
                  <a:lnTo>
                    <a:pt x="923670" y="1065657"/>
                  </a:lnTo>
                  <a:lnTo>
                    <a:pt x="923670" y="1063752"/>
                  </a:lnTo>
                  <a:lnTo>
                    <a:pt x="925321" y="1063752"/>
                  </a:lnTo>
                  <a:lnTo>
                    <a:pt x="926972" y="1061847"/>
                  </a:lnTo>
                  <a:lnTo>
                    <a:pt x="926972" y="1059814"/>
                  </a:lnTo>
                  <a:lnTo>
                    <a:pt x="926972" y="1057910"/>
                  </a:lnTo>
                  <a:lnTo>
                    <a:pt x="928623" y="1057910"/>
                  </a:lnTo>
                  <a:lnTo>
                    <a:pt x="928623" y="1059814"/>
                  </a:lnTo>
                  <a:lnTo>
                    <a:pt x="930147" y="1059814"/>
                  </a:lnTo>
                  <a:lnTo>
                    <a:pt x="931798" y="1057910"/>
                  </a:lnTo>
                  <a:lnTo>
                    <a:pt x="933449" y="1057910"/>
                  </a:lnTo>
                  <a:lnTo>
                    <a:pt x="935100" y="1055877"/>
                  </a:lnTo>
                  <a:lnTo>
                    <a:pt x="936624" y="1055877"/>
                  </a:lnTo>
                  <a:lnTo>
                    <a:pt x="938275" y="1053973"/>
                  </a:lnTo>
                  <a:lnTo>
                    <a:pt x="939927" y="1055877"/>
                  </a:lnTo>
                  <a:lnTo>
                    <a:pt x="941578" y="1055877"/>
                  </a:lnTo>
                  <a:lnTo>
                    <a:pt x="941578" y="1053973"/>
                  </a:lnTo>
                  <a:lnTo>
                    <a:pt x="943229" y="1053973"/>
                  </a:lnTo>
                  <a:lnTo>
                    <a:pt x="943229" y="1055877"/>
                  </a:lnTo>
                  <a:lnTo>
                    <a:pt x="944753" y="1055877"/>
                  </a:lnTo>
                  <a:lnTo>
                    <a:pt x="944753" y="1053973"/>
                  </a:lnTo>
                  <a:lnTo>
                    <a:pt x="946404" y="1053973"/>
                  </a:lnTo>
                  <a:lnTo>
                    <a:pt x="948055" y="1053973"/>
                  </a:lnTo>
                  <a:lnTo>
                    <a:pt x="948055" y="1052068"/>
                  </a:lnTo>
                  <a:lnTo>
                    <a:pt x="948055" y="1053973"/>
                  </a:lnTo>
                  <a:lnTo>
                    <a:pt x="948055" y="1052068"/>
                  </a:lnTo>
                  <a:lnTo>
                    <a:pt x="949706" y="1052068"/>
                  </a:lnTo>
                  <a:lnTo>
                    <a:pt x="951357" y="1052068"/>
                  </a:lnTo>
                  <a:lnTo>
                    <a:pt x="952881" y="1052068"/>
                  </a:lnTo>
                  <a:lnTo>
                    <a:pt x="954532" y="1052068"/>
                  </a:lnTo>
                  <a:lnTo>
                    <a:pt x="954532" y="1050036"/>
                  </a:lnTo>
                  <a:lnTo>
                    <a:pt x="956182" y="1050036"/>
                  </a:lnTo>
                  <a:lnTo>
                    <a:pt x="957833" y="1048131"/>
                  </a:lnTo>
                  <a:lnTo>
                    <a:pt x="957833" y="1046099"/>
                  </a:lnTo>
                  <a:lnTo>
                    <a:pt x="959357" y="1046099"/>
                  </a:lnTo>
                  <a:lnTo>
                    <a:pt x="961008" y="1046099"/>
                  </a:lnTo>
                  <a:lnTo>
                    <a:pt x="964310" y="1046099"/>
                  </a:lnTo>
                  <a:lnTo>
                    <a:pt x="965961" y="1046099"/>
                  </a:lnTo>
                  <a:lnTo>
                    <a:pt x="965961" y="1044194"/>
                  </a:lnTo>
                  <a:lnTo>
                    <a:pt x="965961" y="1046099"/>
                  </a:lnTo>
                  <a:lnTo>
                    <a:pt x="967485" y="1046099"/>
                  </a:lnTo>
                  <a:lnTo>
                    <a:pt x="969136" y="1046099"/>
                  </a:lnTo>
                  <a:lnTo>
                    <a:pt x="969136" y="1048131"/>
                  </a:lnTo>
                  <a:lnTo>
                    <a:pt x="970787" y="1048131"/>
                  </a:lnTo>
                  <a:lnTo>
                    <a:pt x="970787" y="1050036"/>
                  </a:lnTo>
                  <a:lnTo>
                    <a:pt x="970787" y="1052068"/>
                  </a:lnTo>
                  <a:lnTo>
                    <a:pt x="969136" y="1052068"/>
                  </a:lnTo>
                  <a:lnTo>
                    <a:pt x="969136" y="1053973"/>
                  </a:lnTo>
                  <a:lnTo>
                    <a:pt x="969136" y="1055877"/>
                  </a:lnTo>
                  <a:lnTo>
                    <a:pt x="967485" y="1055877"/>
                  </a:lnTo>
                  <a:lnTo>
                    <a:pt x="965961" y="1055877"/>
                  </a:lnTo>
                  <a:lnTo>
                    <a:pt x="965961" y="1057910"/>
                  </a:lnTo>
                  <a:lnTo>
                    <a:pt x="965961" y="1059814"/>
                  </a:lnTo>
                  <a:lnTo>
                    <a:pt x="965961" y="1061847"/>
                  </a:lnTo>
                  <a:lnTo>
                    <a:pt x="967485" y="1061847"/>
                  </a:lnTo>
                  <a:lnTo>
                    <a:pt x="969136" y="1061847"/>
                  </a:lnTo>
                  <a:lnTo>
                    <a:pt x="969136" y="1063752"/>
                  </a:lnTo>
                  <a:lnTo>
                    <a:pt x="969136" y="1065657"/>
                  </a:lnTo>
                  <a:lnTo>
                    <a:pt x="969136" y="1067689"/>
                  </a:lnTo>
                  <a:lnTo>
                    <a:pt x="967485" y="1069594"/>
                  </a:lnTo>
                  <a:lnTo>
                    <a:pt x="965961" y="1069594"/>
                  </a:lnTo>
                  <a:lnTo>
                    <a:pt x="965961" y="1071626"/>
                  </a:lnTo>
                  <a:lnTo>
                    <a:pt x="964310" y="1071626"/>
                  </a:lnTo>
                  <a:lnTo>
                    <a:pt x="964310" y="1073531"/>
                  </a:lnTo>
                  <a:lnTo>
                    <a:pt x="962659" y="1075436"/>
                  </a:lnTo>
                  <a:lnTo>
                    <a:pt x="961008" y="1075436"/>
                  </a:lnTo>
                  <a:lnTo>
                    <a:pt x="959357" y="1075436"/>
                  </a:lnTo>
                  <a:lnTo>
                    <a:pt x="957833" y="1075436"/>
                  </a:lnTo>
                  <a:lnTo>
                    <a:pt x="957833" y="1077468"/>
                  </a:lnTo>
                  <a:lnTo>
                    <a:pt x="956182" y="1077468"/>
                  </a:lnTo>
                  <a:lnTo>
                    <a:pt x="954532" y="1077468"/>
                  </a:lnTo>
                  <a:lnTo>
                    <a:pt x="954532" y="1079373"/>
                  </a:lnTo>
                  <a:lnTo>
                    <a:pt x="954532" y="1081405"/>
                  </a:lnTo>
                  <a:lnTo>
                    <a:pt x="952881" y="1081405"/>
                  </a:lnTo>
                  <a:lnTo>
                    <a:pt x="954532" y="1081405"/>
                  </a:lnTo>
                  <a:lnTo>
                    <a:pt x="954532" y="1083310"/>
                  </a:lnTo>
                  <a:lnTo>
                    <a:pt x="954532" y="1087247"/>
                  </a:lnTo>
                  <a:lnTo>
                    <a:pt x="952881" y="1087247"/>
                  </a:lnTo>
                  <a:lnTo>
                    <a:pt x="951357" y="1087247"/>
                  </a:lnTo>
                  <a:lnTo>
                    <a:pt x="951357" y="1089152"/>
                  </a:lnTo>
                  <a:lnTo>
                    <a:pt x="949706" y="1089152"/>
                  </a:lnTo>
                  <a:lnTo>
                    <a:pt x="949706" y="1091057"/>
                  </a:lnTo>
                  <a:lnTo>
                    <a:pt x="949706" y="1093089"/>
                  </a:lnTo>
                  <a:lnTo>
                    <a:pt x="949706" y="1094994"/>
                  </a:lnTo>
                  <a:lnTo>
                    <a:pt x="948055" y="1094994"/>
                  </a:lnTo>
                  <a:lnTo>
                    <a:pt x="948055" y="1097026"/>
                  </a:lnTo>
                  <a:lnTo>
                    <a:pt x="948055" y="1098931"/>
                  </a:lnTo>
                  <a:lnTo>
                    <a:pt x="948055" y="1100836"/>
                  </a:lnTo>
                  <a:lnTo>
                    <a:pt x="946404" y="1100836"/>
                  </a:lnTo>
                  <a:lnTo>
                    <a:pt x="944753" y="1100836"/>
                  </a:lnTo>
                  <a:lnTo>
                    <a:pt x="944753" y="1102868"/>
                  </a:lnTo>
                  <a:lnTo>
                    <a:pt x="943229" y="1102868"/>
                  </a:lnTo>
                  <a:lnTo>
                    <a:pt x="943229" y="1104773"/>
                  </a:lnTo>
                  <a:lnTo>
                    <a:pt x="943229" y="1106805"/>
                  </a:lnTo>
                  <a:lnTo>
                    <a:pt x="943229" y="1106805"/>
                  </a:lnTo>
                  <a:lnTo>
                    <a:pt x="943229" y="1108710"/>
                  </a:lnTo>
                  <a:lnTo>
                    <a:pt x="943229" y="1110614"/>
                  </a:lnTo>
                  <a:lnTo>
                    <a:pt x="943229" y="1112647"/>
                  </a:lnTo>
                  <a:lnTo>
                    <a:pt x="941578" y="1112647"/>
                  </a:lnTo>
                  <a:lnTo>
                    <a:pt x="941578" y="1114552"/>
                  </a:lnTo>
                  <a:lnTo>
                    <a:pt x="939927" y="1114552"/>
                  </a:lnTo>
                  <a:lnTo>
                    <a:pt x="938275" y="1114552"/>
                  </a:lnTo>
                  <a:lnTo>
                    <a:pt x="938275" y="1116584"/>
                  </a:lnTo>
                  <a:lnTo>
                    <a:pt x="936624" y="1116584"/>
                  </a:lnTo>
                  <a:lnTo>
                    <a:pt x="938275" y="1118489"/>
                  </a:lnTo>
                  <a:lnTo>
                    <a:pt x="938275" y="1120394"/>
                  </a:lnTo>
                  <a:lnTo>
                    <a:pt x="936624" y="1120394"/>
                  </a:lnTo>
                  <a:lnTo>
                    <a:pt x="936624" y="1120394"/>
                  </a:lnTo>
                  <a:lnTo>
                    <a:pt x="936624" y="1122426"/>
                  </a:lnTo>
                  <a:lnTo>
                    <a:pt x="933449" y="1122426"/>
                  </a:lnTo>
                  <a:lnTo>
                    <a:pt x="933449" y="1124331"/>
                  </a:lnTo>
                  <a:lnTo>
                    <a:pt x="931798" y="1124331"/>
                  </a:lnTo>
                  <a:lnTo>
                    <a:pt x="931798" y="1126363"/>
                  </a:lnTo>
                  <a:lnTo>
                    <a:pt x="930147" y="1126363"/>
                  </a:lnTo>
                  <a:lnTo>
                    <a:pt x="930147" y="1128268"/>
                  </a:lnTo>
                  <a:lnTo>
                    <a:pt x="931798" y="1128268"/>
                  </a:lnTo>
                  <a:lnTo>
                    <a:pt x="930147" y="1128268"/>
                  </a:lnTo>
                  <a:lnTo>
                    <a:pt x="928623" y="1128268"/>
                  </a:lnTo>
                  <a:lnTo>
                    <a:pt x="928623" y="1130173"/>
                  </a:lnTo>
                  <a:lnTo>
                    <a:pt x="930147" y="1130173"/>
                  </a:lnTo>
                  <a:lnTo>
                    <a:pt x="928623" y="1130173"/>
                  </a:lnTo>
                  <a:lnTo>
                    <a:pt x="928623" y="1132205"/>
                  </a:lnTo>
                  <a:lnTo>
                    <a:pt x="928623" y="1134110"/>
                  </a:lnTo>
                  <a:lnTo>
                    <a:pt x="926972" y="1134110"/>
                  </a:lnTo>
                  <a:lnTo>
                    <a:pt x="926972" y="1136014"/>
                  </a:lnTo>
                  <a:lnTo>
                    <a:pt x="925321" y="1136014"/>
                  </a:lnTo>
                  <a:lnTo>
                    <a:pt x="923670" y="1136014"/>
                  </a:lnTo>
                  <a:lnTo>
                    <a:pt x="922019" y="1136014"/>
                  </a:lnTo>
                  <a:lnTo>
                    <a:pt x="922019" y="1138047"/>
                  </a:lnTo>
                  <a:lnTo>
                    <a:pt x="922019" y="1139952"/>
                  </a:lnTo>
                  <a:lnTo>
                    <a:pt x="920495" y="1139952"/>
                  </a:lnTo>
                  <a:lnTo>
                    <a:pt x="922019" y="1139952"/>
                  </a:lnTo>
                  <a:lnTo>
                    <a:pt x="920495" y="1139952"/>
                  </a:lnTo>
                  <a:lnTo>
                    <a:pt x="920495" y="1141984"/>
                  </a:lnTo>
                  <a:lnTo>
                    <a:pt x="920495" y="1143889"/>
                  </a:lnTo>
                  <a:lnTo>
                    <a:pt x="918844" y="1145794"/>
                  </a:lnTo>
                  <a:lnTo>
                    <a:pt x="920495" y="1145794"/>
                  </a:lnTo>
                  <a:lnTo>
                    <a:pt x="920495" y="1147826"/>
                  </a:lnTo>
                  <a:lnTo>
                    <a:pt x="918844" y="1147826"/>
                  </a:lnTo>
                  <a:lnTo>
                    <a:pt x="917194" y="1149731"/>
                  </a:lnTo>
                  <a:lnTo>
                    <a:pt x="917194" y="1151763"/>
                  </a:lnTo>
                  <a:lnTo>
                    <a:pt x="915543" y="1151763"/>
                  </a:lnTo>
                  <a:lnTo>
                    <a:pt x="913892" y="1151763"/>
                  </a:lnTo>
                  <a:lnTo>
                    <a:pt x="912368" y="1151763"/>
                  </a:lnTo>
                  <a:lnTo>
                    <a:pt x="912368" y="1149731"/>
                  </a:lnTo>
                  <a:lnTo>
                    <a:pt x="905891" y="1147826"/>
                  </a:lnTo>
                  <a:lnTo>
                    <a:pt x="904240" y="1147826"/>
                  </a:lnTo>
                  <a:lnTo>
                    <a:pt x="902588" y="1145794"/>
                  </a:lnTo>
                  <a:lnTo>
                    <a:pt x="900937" y="1145794"/>
                  </a:lnTo>
                  <a:lnTo>
                    <a:pt x="899286" y="1145794"/>
                  </a:lnTo>
                  <a:lnTo>
                    <a:pt x="896111" y="1145794"/>
                  </a:lnTo>
                  <a:lnTo>
                    <a:pt x="896111" y="1143889"/>
                  </a:lnTo>
                  <a:lnTo>
                    <a:pt x="894460" y="1143889"/>
                  </a:lnTo>
                  <a:lnTo>
                    <a:pt x="894460" y="1141984"/>
                  </a:lnTo>
                  <a:lnTo>
                    <a:pt x="892809" y="1141984"/>
                  </a:lnTo>
                  <a:lnTo>
                    <a:pt x="891158" y="1141984"/>
                  </a:lnTo>
                  <a:lnTo>
                    <a:pt x="891158" y="1143889"/>
                  </a:lnTo>
                  <a:lnTo>
                    <a:pt x="891158" y="1145794"/>
                  </a:lnTo>
                  <a:lnTo>
                    <a:pt x="889634" y="1145794"/>
                  </a:lnTo>
                  <a:lnTo>
                    <a:pt x="887983" y="1145794"/>
                  </a:lnTo>
                  <a:lnTo>
                    <a:pt x="887983" y="1147826"/>
                  </a:lnTo>
                  <a:lnTo>
                    <a:pt x="889634" y="1147826"/>
                  </a:lnTo>
                  <a:lnTo>
                    <a:pt x="887983" y="1147826"/>
                  </a:lnTo>
                  <a:lnTo>
                    <a:pt x="887983" y="1149731"/>
                  </a:lnTo>
                  <a:lnTo>
                    <a:pt x="887983" y="1151763"/>
                  </a:lnTo>
                  <a:lnTo>
                    <a:pt x="886332" y="1151763"/>
                  </a:lnTo>
                  <a:lnTo>
                    <a:pt x="884682" y="1151763"/>
                  </a:lnTo>
                  <a:lnTo>
                    <a:pt x="883157" y="1151763"/>
                  </a:lnTo>
                  <a:lnTo>
                    <a:pt x="883157" y="1153668"/>
                  </a:lnTo>
                  <a:lnTo>
                    <a:pt x="881507" y="1153668"/>
                  </a:lnTo>
                  <a:lnTo>
                    <a:pt x="879856" y="1153668"/>
                  </a:lnTo>
                  <a:lnTo>
                    <a:pt x="878205" y="1153668"/>
                  </a:lnTo>
                  <a:lnTo>
                    <a:pt x="878205" y="1155573"/>
                  </a:lnTo>
                  <a:lnTo>
                    <a:pt x="878205" y="1153668"/>
                  </a:lnTo>
                  <a:lnTo>
                    <a:pt x="876554" y="1153668"/>
                  </a:lnTo>
                  <a:lnTo>
                    <a:pt x="875030" y="1153668"/>
                  </a:lnTo>
                  <a:lnTo>
                    <a:pt x="875030" y="1155573"/>
                  </a:lnTo>
                  <a:lnTo>
                    <a:pt x="873379" y="1155573"/>
                  </a:lnTo>
                  <a:lnTo>
                    <a:pt x="871728" y="1155573"/>
                  </a:lnTo>
                  <a:lnTo>
                    <a:pt x="871728" y="1157605"/>
                  </a:lnTo>
                  <a:lnTo>
                    <a:pt x="873379" y="1157605"/>
                  </a:lnTo>
                  <a:lnTo>
                    <a:pt x="873379" y="1159510"/>
                  </a:lnTo>
                  <a:lnTo>
                    <a:pt x="871728" y="1159510"/>
                  </a:lnTo>
                  <a:lnTo>
                    <a:pt x="873379" y="1159510"/>
                  </a:lnTo>
                  <a:lnTo>
                    <a:pt x="873379" y="1161541"/>
                  </a:lnTo>
                  <a:lnTo>
                    <a:pt x="873379" y="1173226"/>
                  </a:lnTo>
                  <a:lnTo>
                    <a:pt x="873379" y="1180973"/>
                  </a:lnTo>
                  <a:lnTo>
                    <a:pt x="873379" y="1183005"/>
                  </a:lnTo>
                  <a:lnTo>
                    <a:pt x="873379" y="1184910"/>
                  </a:lnTo>
                  <a:lnTo>
                    <a:pt x="871728" y="1184910"/>
                  </a:lnTo>
                  <a:lnTo>
                    <a:pt x="873379" y="1184910"/>
                  </a:lnTo>
                  <a:lnTo>
                    <a:pt x="871728" y="1186941"/>
                  </a:lnTo>
                  <a:lnTo>
                    <a:pt x="870077" y="1186941"/>
                  </a:lnTo>
                  <a:lnTo>
                    <a:pt x="870077" y="1188847"/>
                  </a:lnTo>
                  <a:lnTo>
                    <a:pt x="870077" y="1190752"/>
                  </a:lnTo>
                  <a:lnTo>
                    <a:pt x="870077" y="1192784"/>
                  </a:lnTo>
                  <a:lnTo>
                    <a:pt x="870077" y="1194689"/>
                  </a:lnTo>
                  <a:lnTo>
                    <a:pt x="868425" y="1194689"/>
                  </a:lnTo>
                  <a:lnTo>
                    <a:pt x="868425" y="1196721"/>
                  </a:lnTo>
                  <a:lnTo>
                    <a:pt x="870077" y="1196721"/>
                  </a:lnTo>
                  <a:lnTo>
                    <a:pt x="868425" y="1196721"/>
                  </a:lnTo>
                  <a:lnTo>
                    <a:pt x="868425" y="1198626"/>
                  </a:lnTo>
                  <a:lnTo>
                    <a:pt x="870077" y="1200531"/>
                  </a:lnTo>
                  <a:lnTo>
                    <a:pt x="870077" y="1202563"/>
                  </a:lnTo>
                  <a:lnTo>
                    <a:pt x="870077" y="1204468"/>
                  </a:lnTo>
                  <a:lnTo>
                    <a:pt x="868425" y="1204468"/>
                  </a:lnTo>
                  <a:lnTo>
                    <a:pt x="868425" y="1206500"/>
                  </a:lnTo>
                  <a:lnTo>
                    <a:pt x="866902" y="1208405"/>
                  </a:lnTo>
                  <a:lnTo>
                    <a:pt x="866902" y="1210310"/>
                  </a:lnTo>
                  <a:lnTo>
                    <a:pt x="866902" y="1212341"/>
                  </a:lnTo>
                  <a:lnTo>
                    <a:pt x="865250" y="1212341"/>
                  </a:lnTo>
                  <a:lnTo>
                    <a:pt x="863599" y="1212341"/>
                  </a:lnTo>
                  <a:lnTo>
                    <a:pt x="863599" y="1214247"/>
                  </a:lnTo>
                  <a:lnTo>
                    <a:pt x="863599" y="1216278"/>
                  </a:lnTo>
                  <a:lnTo>
                    <a:pt x="863599" y="1218184"/>
                  </a:lnTo>
                  <a:lnTo>
                    <a:pt x="861948" y="1218184"/>
                  </a:lnTo>
                  <a:lnTo>
                    <a:pt x="860297" y="1218184"/>
                  </a:lnTo>
                  <a:lnTo>
                    <a:pt x="861948" y="1220089"/>
                  </a:lnTo>
                  <a:lnTo>
                    <a:pt x="860297" y="1220089"/>
                  </a:lnTo>
                  <a:lnTo>
                    <a:pt x="858773" y="1220089"/>
                  </a:lnTo>
                  <a:lnTo>
                    <a:pt x="857122" y="1220089"/>
                  </a:lnTo>
                  <a:lnTo>
                    <a:pt x="855471" y="1220089"/>
                  </a:lnTo>
                  <a:lnTo>
                    <a:pt x="853820" y="1220089"/>
                  </a:lnTo>
                  <a:lnTo>
                    <a:pt x="852296" y="1220089"/>
                  </a:lnTo>
                  <a:lnTo>
                    <a:pt x="850645" y="1222121"/>
                  </a:lnTo>
                  <a:lnTo>
                    <a:pt x="848994" y="1224026"/>
                  </a:lnTo>
                  <a:lnTo>
                    <a:pt x="847344" y="1224026"/>
                  </a:lnTo>
                  <a:lnTo>
                    <a:pt x="847344" y="1225931"/>
                  </a:lnTo>
                  <a:lnTo>
                    <a:pt x="848994" y="1225931"/>
                  </a:lnTo>
                  <a:lnTo>
                    <a:pt x="850645" y="1225931"/>
                  </a:lnTo>
                  <a:lnTo>
                    <a:pt x="850645" y="1227963"/>
                  </a:lnTo>
                  <a:lnTo>
                    <a:pt x="850645" y="1229868"/>
                  </a:lnTo>
                  <a:lnTo>
                    <a:pt x="848994" y="1229868"/>
                  </a:lnTo>
                  <a:lnTo>
                    <a:pt x="848994" y="1231900"/>
                  </a:lnTo>
                  <a:lnTo>
                    <a:pt x="850645" y="1231900"/>
                  </a:lnTo>
                  <a:lnTo>
                    <a:pt x="850645" y="1233805"/>
                  </a:lnTo>
                  <a:lnTo>
                    <a:pt x="850645" y="1235710"/>
                  </a:lnTo>
                  <a:lnTo>
                    <a:pt x="850645" y="1237741"/>
                  </a:lnTo>
                  <a:lnTo>
                    <a:pt x="850645" y="1239647"/>
                  </a:lnTo>
                  <a:lnTo>
                    <a:pt x="852296" y="1243584"/>
                  </a:lnTo>
                  <a:lnTo>
                    <a:pt x="855471" y="1243584"/>
                  </a:lnTo>
                  <a:lnTo>
                    <a:pt x="878205" y="1237741"/>
                  </a:lnTo>
                  <a:lnTo>
                    <a:pt x="900937" y="1231900"/>
                  </a:lnTo>
                  <a:lnTo>
                    <a:pt x="902588" y="1231900"/>
                  </a:lnTo>
                  <a:lnTo>
                    <a:pt x="904240" y="1231900"/>
                  </a:lnTo>
                  <a:lnTo>
                    <a:pt x="905891" y="1231900"/>
                  </a:lnTo>
                  <a:lnTo>
                    <a:pt x="912368" y="1229868"/>
                  </a:lnTo>
                  <a:lnTo>
                    <a:pt x="917194" y="1227963"/>
                  </a:lnTo>
                  <a:lnTo>
                    <a:pt x="920495" y="1227963"/>
                  </a:lnTo>
                  <a:lnTo>
                    <a:pt x="923670" y="1225931"/>
                  </a:lnTo>
                  <a:lnTo>
                    <a:pt x="925321" y="1224026"/>
                  </a:lnTo>
                  <a:lnTo>
                    <a:pt x="926972" y="1224026"/>
                  </a:lnTo>
                  <a:lnTo>
                    <a:pt x="926972" y="1222121"/>
                  </a:lnTo>
                  <a:lnTo>
                    <a:pt x="928623" y="1222121"/>
                  </a:lnTo>
                  <a:lnTo>
                    <a:pt x="928623" y="1220089"/>
                  </a:lnTo>
                  <a:lnTo>
                    <a:pt x="930147" y="1220089"/>
                  </a:lnTo>
                  <a:lnTo>
                    <a:pt x="931798" y="1220089"/>
                  </a:lnTo>
                  <a:lnTo>
                    <a:pt x="935100" y="1218184"/>
                  </a:lnTo>
                  <a:lnTo>
                    <a:pt x="936624" y="1218184"/>
                  </a:lnTo>
                  <a:lnTo>
                    <a:pt x="936624" y="1216278"/>
                  </a:lnTo>
                  <a:lnTo>
                    <a:pt x="938275" y="1216278"/>
                  </a:lnTo>
                  <a:lnTo>
                    <a:pt x="939927" y="1216278"/>
                  </a:lnTo>
                  <a:lnTo>
                    <a:pt x="941578" y="1214247"/>
                  </a:lnTo>
                  <a:lnTo>
                    <a:pt x="943229" y="1212341"/>
                  </a:lnTo>
                  <a:lnTo>
                    <a:pt x="944753" y="1212341"/>
                  </a:lnTo>
                  <a:lnTo>
                    <a:pt x="946404" y="1210310"/>
                  </a:lnTo>
                  <a:lnTo>
                    <a:pt x="948055" y="1210310"/>
                  </a:lnTo>
                </a:path>
                <a:path w="2106295" h="1243964">
                  <a:moveTo>
                    <a:pt x="947928" y="1210056"/>
                  </a:moveTo>
                  <a:lnTo>
                    <a:pt x="947928" y="1208151"/>
                  </a:lnTo>
                  <a:lnTo>
                    <a:pt x="949579" y="1208151"/>
                  </a:lnTo>
                  <a:lnTo>
                    <a:pt x="949579" y="1206119"/>
                  </a:lnTo>
                  <a:lnTo>
                    <a:pt x="951230" y="1206119"/>
                  </a:lnTo>
                  <a:lnTo>
                    <a:pt x="952754" y="1206119"/>
                  </a:lnTo>
                  <a:lnTo>
                    <a:pt x="954405" y="1204214"/>
                  </a:lnTo>
                  <a:lnTo>
                    <a:pt x="956056" y="1204214"/>
                  </a:lnTo>
                  <a:lnTo>
                    <a:pt x="957707" y="1202182"/>
                  </a:lnTo>
                  <a:lnTo>
                    <a:pt x="957707" y="1200277"/>
                  </a:lnTo>
                  <a:lnTo>
                    <a:pt x="959357" y="1198372"/>
                  </a:lnTo>
                  <a:lnTo>
                    <a:pt x="960882" y="1198372"/>
                  </a:lnTo>
                  <a:lnTo>
                    <a:pt x="960882" y="1196339"/>
                  </a:lnTo>
                  <a:lnTo>
                    <a:pt x="962532" y="1196339"/>
                  </a:lnTo>
                  <a:lnTo>
                    <a:pt x="964183" y="1194435"/>
                  </a:lnTo>
                  <a:lnTo>
                    <a:pt x="965834" y="1192402"/>
                  </a:lnTo>
                  <a:lnTo>
                    <a:pt x="967485" y="1190498"/>
                  </a:lnTo>
                  <a:lnTo>
                    <a:pt x="970660" y="1186561"/>
                  </a:lnTo>
                  <a:lnTo>
                    <a:pt x="970660" y="1184656"/>
                  </a:lnTo>
                  <a:lnTo>
                    <a:pt x="970660" y="1182624"/>
                  </a:lnTo>
                  <a:lnTo>
                    <a:pt x="972311" y="1180719"/>
                  </a:lnTo>
                  <a:lnTo>
                    <a:pt x="973962" y="1178814"/>
                  </a:lnTo>
                  <a:lnTo>
                    <a:pt x="975613" y="1178814"/>
                  </a:lnTo>
                  <a:lnTo>
                    <a:pt x="975613" y="1176782"/>
                  </a:lnTo>
                  <a:lnTo>
                    <a:pt x="977137" y="1174877"/>
                  </a:lnTo>
                  <a:lnTo>
                    <a:pt x="978788" y="1174877"/>
                  </a:lnTo>
                  <a:lnTo>
                    <a:pt x="980440" y="1174877"/>
                  </a:lnTo>
                  <a:lnTo>
                    <a:pt x="980440" y="1172845"/>
                  </a:lnTo>
                  <a:lnTo>
                    <a:pt x="982091" y="1172845"/>
                  </a:lnTo>
                  <a:lnTo>
                    <a:pt x="983742" y="1170939"/>
                  </a:lnTo>
                  <a:lnTo>
                    <a:pt x="985266" y="1170939"/>
                  </a:lnTo>
                  <a:lnTo>
                    <a:pt x="985266" y="1169035"/>
                  </a:lnTo>
                  <a:lnTo>
                    <a:pt x="986917" y="1167002"/>
                  </a:lnTo>
                  <a:lnTo>
                    <a:pt x="986917" y="1165098"/>
                  </a:lnTo>
                  <a:lnTo>
                    <a:pt x="988568" y="1165098"/>
                  </a:lnTo>
                  <a:lnTo>
                    <a:pt x="990219" y="1165098"/>
                  </a:lnTo>
                  <a:lnTo>
                    <a:pt x="991869" y="1163065"/>
                  </a:lnTo>
                  <a:lnTo>
                    <a:pt x="991869" y="1161161"/>
                  </a:lnTo>
                  <a:lnTo>
                    <a:pt x="993394" y="1161161"/>
                  </a:lnTo>
                  <a:lnTo>
                    <a:pt x="995044" y="1159256"/>
                  </a:lnTo>
                  <a:lnTo>
                    <a:pt x="995044" y="1157224"/>
                  </a:lnTo>
                  <a:lnTo>
                    <a:pt x="996695" y="1155319"/>
                  </a:lnTo>
                  <a:lnTo>
                    <a:pt x="998346" y="1153287"/>
                  </a:lnTo>
                  <a:lnTo>
                    <a:pt x="999870" y="1153287"/>
                  </a:lnTo>
                  <a:lnTo>
                    <a:pt x="999870" y="1151382"/>
                  </a:lnTo>
                  <a:lnTo>
                    <a:pt x="1001521" y="1151382"/>
                  </a:lnTo>
                  <a:lnTo>
                    <a:pt x="1001521" y="1149477"/>
                  </a:lnTo>
                  <a:lnTo>
                    <a:pt x="1003172" y="1149477"/>
                  </a:lnTo>
                  <a:lnTo>
                    <a:pt x="1003172" y="1147445"/>
                  </a:lnTo>
                  <a:lnTo>
                    <a:pt x="1004823" y="1147445"/>
                  </a:lnTo>
                  <a:lnTo>
                    <a:pt x="1006474" y="1145539"/>
                  </a:lnTo>
                  <a:lnTo>
                    <a:pt x="1007998" y="1145539"/>
                  </a:lnTo>
                  <a:lnTo>
                    <a:pt x="1011300" y="1141602"/>
                  </a:lnTo>
                  <a:lnTo>
                    <a:pt x="1012952" y="1139698"/>
                  </a:lnTo>
                  <a:lnTo>
                    <a:pt x="1014603" y="1137665"/>
                  </a:lnTo>
                  <a:lnTo>
                    <a:pt x="1014603" y="1135761"/>
                  </a:lnTo>
                  <a:lnTo>
                    <a:pt x="1016127" y="1135761"/>
                  </a:lnTo>
                  <a:lnTo>
                    <a:pt x="1017778" y="1135761"/>
                  </a:lnTo>
                  <a:lnTo>
                    <a:pt x="1017778" y="1133728"/>
                  </a:lnTo>
                  <a:lnTo>
                    <a:pt x="1019429" y="1133728"/>
                  </a:lnTo>
                  <a:lnTo>
                    <a:pt x="1021080" y="1131824"/>
                  </a:lnTo>
                  <a:lnTo>
                    <a:pt x="1022731" y="1129919"/>
                  </a:lnTo>
                  <a:lnTo>
                    <a:pt x="1024255" y="1129919"/>
                  </a:lnTo>
                  <a:lnTo>
                    <a:pt x="1024255" y="1127887"/>
                  </a:lnTo>
                  <a:lnTo>
                    <a:pt x="1025906" y="1125982"/>
                  </a:lnTo>
                  <a:lnTo>
                    <a:pt x="1027557" y="1125982"/>
                  </a:lnTo>
                  <a:lnTo>
                    <a:pt x="1027557" y="1123950"/>
                  </a:lnTo>
                  <a:lnTo>
                    <a:pt x="1029207" y="1122045"/>
                  </a:lnTo>
                  <a:lnTo>
                    <a:pt x="1030858" y="1120139"/>
                  </a:lnTo>
                  <a:lnTo>
                    <a:pt x="1032382" y="1118108"/>
                  </a:lnTo>
                  <a:lnTo>
                    <a:pt x="1034033" y="1116202"/>
                  </a:lnTo>
                  <a:lnTo>
                    <a:pt x="1035684" y="1116202"/>
                  </a:lnTo>
                  <a:lnTo>
                    <a:pt x="1035684" y="1114171"/>
                  </a:lnTo>
                  <a:lnTo>
                    <a:pt x="1035684" y="1112265"/>
                  </a:lnTo>
                  <a:lnTo>
                    <a:pt x="1035684" y="1110361"/>
                  </a:lnTo>
                  <a:lnTo>
                    <a:pt x="1037335" y="1110361"/>
                  </a:lnTo>
                  <a:lnTo>
                    <a:pt x="1038986" y="1108328"/>
                  </a:lnTo>
                  <a:lnTo>
                    <a:pt x="1040510" y="1108328"/>
                  </a:lnTo>
                  <a:lnTo>
                    <a:pt x="1042161" y="1106424"/>
                  </a:lnTo>
                  <a:lnTo>
                    <a:pt x="1043812" y="1104391"/>
                  </a:lnTo>
                  <a:lnTo>
                    <a:pt x="1043812" y="1102487"/>
                  </a:lnTo>
                  <a:lnTo>
                    <a:pt x="1043812" y="1100582"/>
                  </a:lnTo>
                  <a:lnTo>
                    <a:pt x="1045463" y="1098550"/>
                  </a:lnTo>
                  <a:lnTo>
                    <a:pt x="1045463" y="1096645"/>
                  </a:lnTo>
                  <a:lnTo>
                    <a:pt x="1047115" y="1096645"/>
                  </a:lnTo>
                  <a:lnTo>
                    <a:pt x="1047115" y="1094613"/>
                  </a:lnTo>
                  <a:lnTo>
                    <a:pt x="1048638" y="1092708"/>
                  </a:lnTo>
                  <a:lnTo>
                    <a:pt x="1048638" y="1090802"/>
                  </a:lnTo>
                  <a:lnTo>
                    <a:pt x="1048638" y="1090802"/>
                  </a:lnTo>
                  <a:lnTo>
                    <a:pt x="1050290" y="1088771"/>
                  </a:lnTo>
                  <a:lnTo>
                    <a:pt x="1051941" y="1088771"/>
                  </a:lnTo>
                  <a:lnTo>
                    <a:pt x="1053592" y="1086865"/>
                  </a:lnTo>
                  <a:lnTo>
                    <a:pt x="1055243" y="1084834"/>
                  </a:lnTo>
                  <a:lnTo>
                    <a:pt x="1056767" y="1084834"/>
                  </a:lnTo>
                  <a:lnTo>
                    <a:pt x="1056767" y="1082928"/>
                  </a:lnTo>
                  <a:lnTo>
                    <a:pt x="1058418" y="1082928"/>
                  </a:lnTo>
                  <a:lnTo>
                    <a:pt x="1060069" y="1082928"/>
                  </a:lnTo>
                  <a:lnTo>
                    <a:pt x="1060069" y="1080897"/>
                  </a:lnTo>
                  <a:lnTo>
                    <a:pt x="1061720" y="1078991"/>
                  </a:lnTo>
                  <a:lnTo>
                    <a:pt x="1061720" y="1077087"/>
                  </a:lnTo>
                  <a:lnTo>
                    <a:pt x="1063370" y="1077087"/>
                  </a:lnTo>
                  <a:lnTo>
                    <a:pt x="1063370" y="1075055"/>
                  </a:lnTo>
                  <a:lnTo>
                    <a:pt x="1064895" y="1073150"/>
                  </a:lnTo>
                  <a:lnTo>
                    <a:pt x="1064895" y="1071118"/>
                  </a:lnTo>
                  <a:lnTo>
                    <a:pt x="1066545" y="1071118"/>
                  </a:lnTo>
                  <a:lnTo>
                    <a:pt x="1066545" y="1069213"/>
                  </a:lnTo>
                  <a:lnTo>
                    <a:pt x="1068196" y="1067308"/>
                  </a:lnTo>
                  <a:lnTo>
                    <a:pt x="1068196" y="1065276"/>
                  </a:lnTo>
                  <a:lnTo>
                    <a:pt x="1069847" y="1065276"/>
                  </a:lnTo>
                  <a:lnTo>
                    <a:pt x="1071498" y="1063371"/>
                  </a:lnTo>
                  <a:lnTo>
                    <a:pt x="1073022" y="1063371"/>
                  </a:lnTo>
                  <a:lnTo>
                    <a:pt x="1073022" y="1063371"/>
                  </a:lnTo>
                  <a:lnTo>
                    <a:pt x="1074673" y="1061339"/>
                  </a:lnTo>
                  <a:lnTo>
                    <a:pt x="1076324" y="1059434"/>
                  </a:lnTo>
                  <a:lnTo>
                    <a:pt x="1077975" y="1057528"/>
                  </a:lnTo>
                  <a:lnTo>
                    <a:pt x="1077975" y="1055497"/>
                  </a:lnTo>
                  <a:lnTo>
                    <a:pt x="1079627" y="1055497"/>
                  </a:lnTo>
                  <a:lnTo>
                    <a:pt x="1081150" y="1055497"/>
                  </a:lnTo>
                  <a:lnTo>
                    <a:pt x="1081150" y="1053591"/>
                  </a:lnTo>
                  <a:lnTo>
                    <a:pt x="1082802" y="1053591"/>
                  </a:lnTo>
                  <a:lnTo>
                    <a:pt x="1082802" y="1051560"/>
                  </a:lnTo>
                  <a:lnTo>
                    <a:pt x="1084453" y="1051560"/>
                  </a:lnTo>
                  <a:lnTo>
                    <a:pt x="1087628" y="1049655"/>
                  </a:lnTo>
                  <a:lnTo>
                    <a:pt x="1089279" y="1047750"/>
                  </a:lnTo>
                  <a:lnTo>
                    <a:pt x="1089279" y="1045718"/>
                  </a:lnTo>
                  <a:lnTo>
                    <a:pt x="1090930" y="1045718"/>
                  </a:lnTo>
                  <a:lnTo>
                    <a:pt x="1092581" y="1043813"/>
                  </a:lnTo>
                  <a:lnTo>
                    <a:pt x="1092581" y="1041781"/>
                  </a:lnTo>
                  <a:lnTo>
                    <a:pt x="1092581" y="1039876"/>
                  </a:lnTo>
                  <a:lnTo>
                    <a:pt x="1092581" y="1037971"/>
                  </a:lnTo>
                  <a:lnTo>
                    <a:pt x="1094232" y="1035938"/>
                  </a:lnTo>
                  <a:lnTo>
                    <a:pt x="1094232" y="1034034"/>
                  </a:lnTo>
                  <a:lnTo>
                    <a:pt x="1095756" y="1032001"/>
                  </a:lnTo>
                  <a:lnTo>
                    <a:pt x="1097407" y="1032001"/>
                  </a:lnTo>
                  <a:lnTo>
                    <a:pt x="1097407" y="1030097"/>
                  </a:lnTo>
                  <a:lnTo>
                    <a:pt x="1099058" y="1028191"/>
                  </a:lnTo>
                  <a:lnTo>
                    <a:pt x="1099058" y="1026160"/>
                  </a:lnTo>
                  <a:lnTo>
                    <a:pt x="1102359" y="1018413"/>
                  </a:lnTo>
                  <a:lnTo>
                    <a:pt x="1102359" y="1016381"/>
                  </a:lnTo>
                  <a:lnTo>
                    <a:pt x="1102359" y="1014476"/>
                  </a:lnTo>
                  <a:lnTo>
                    <a:pt x="1103883" y="1012444"/>
                  </a:lnTo>
                  <a:lnTo>
                    <a:pt x="1103883" y="1010538"/>
                  </a:lnTo>
                  <a:lnTo>
                    <a:pt x="1105534" y="1010538"/>
                  </a:lnTo>
                  <a:lnTo>
                    <a:pt x="1105534" y="1008634"/>
                  </a:lnTo>
                  <a:lnTo>
                    <a:pt x="1105534" y="1000760"/>
                  </a:lnTo>
                  <a:lnTo>
                    <a:pt x="1107185" y="1000760"/>
                  </a:lnTo>
                  <a:lnTo>
                    <a:pt x="1107185" y="998855"/>
                  </a:lnTo>
                  <a:lnTo>
                    <a:pt x="1107185" y="996823"/>
                  </a:lnTo>
                  <a:lnTo>
                    <a:pt x="1108836" y="996823"/>
                  </a:lnTo>
                  <a:lnTo>
                    <a:pt x="1110487" y="996823"/>
                  </a:lnTo>
                  <a:lnTo>
                    <a:pt x="1110487" y="994918"/>
                  </a:lnTo>
                  <a:lnTo>
                    <a:pt x="1110487" y="992886"/>
                  </a:lnTo>
                  <a:lnTo>
                    <a:pt x="1112011" y="992886"/>
                  </a:lnTo>
                  <a:lnTo>
                    <a:pt x="1112011" y="990981"/>
                  </a:lnTo>
                  <a:lnTo>
                    <a:pt x="1112011" y="989076"/>
                  </a:lnTo>
                  <a:lnTo>
                    <a:pt x="1110487" y="987044"/>
                  </a:lnTo>
                  <a:lnTo>
                    <a:pt x="1108836" y="985138"/>
                  </a:lnTo>
                  <a:lnTo>
                    <a:pt x="1110487" y="985138"/>
                  </a:lnTo>
                  <a:lnTo>
                    <a:pt x="1110487" y="971423"/>
                  </a:lnTo>
                  <a:lnTo>
                    <a:pt x="1112011" y="971423"/>
                  </a:lnTo>
                  <a:lnTo>
                    <a:pt x="1113662" y="969518"/>
                  </a:lnTo>
                  <a:lnTo>
                    <a:pt x="1113662" y="967486"/>
                  </a:lnTo>
                  <a:lnTo>
                    <a:pt x="1115313" y="967486"/>
                  </a:lnTo>
                  <a:lnTo>
                    <a:pt x="1115313" y="965581"/>
                  </a:lnTo>
                  <a:lnTo>
                    <a:pt x="1116965" y="963549"/>
                  </a:lnTo>
                  <a:lnTo>
                    <a:pt x="1116965" y="961644"/>
                  </a:lnTo>
                  <a:lnTo>
                    <a:pt x="1118616" y="961644"/>
                  </a:lnTo>
                  <a:lnTo>
                    <a:pt x="1118616" y="959738"/>
                  </a:lnTo>
                  <a:lnTo>
                    <a:pt x="1118616" y="957707"/>
                  </a:lnTo>
                  <a:lnTo>
                    <a:pt x="1120140" y="957707"/>
                  </a:lnTo>
                  <a:lnTo>
                    <a:pt x="1120140" y="955801"/>
                  </a:lnTo>
                  <a:lnTo>
                    <a:pt x="1121791" y="953770"/>
                  </a:lnTo>
                  <a:lnTo>
                    <a:pt x="1123442" y="951864"/>
                  </a:lnTo>
                  <a:lnTo>
                    <a:pt x="1123442" y="949960"/>
                  </a:lnTo>
                  <a:lnTo>
                    <a:pt x="1126744" y="946023"/>
                  </a:lnTo>
                  <a:lnTo>
                    <a:pt x="1128268" y="946023"/>
                  </a:lnTo>
                  <a:lnTo>
                    <a:pt x="1129919" y="943990"/>
                  </a:lnTo>
                  <a:lnTo>
                    <a:pt x="1129919" y="946023"/>
                  </a:lnTo>
                  <a:lnTo>
                    <a:pt x="1131570" y="946023"/>
                  </a:lnTo>
                  <a:lnTo>
                    <a:pt x="1131570" y="947927"/>
                  </a:lnTo>
                  <a:lnTo>
                    <a:pt x="1133220" y="949960"/>
                  </a:lnTo>
                  <a:lnTo>
                    <a:pt x="1134871" y="951864"/>
                  </a:lnTo>
                  <a:lnTo>
                    <a:pt x="1134871" y="953770"/>
                  </a:lnTo>
                  <a:lnTo>
                    <a:pt x="1136395" y="955801"/>
                  </a:lnTo>
                  <a:lnTo>
                    <a:pt x="1136395" y="957707"/>
                  </a:lnTo>
                  <a:lnTo>
                    <a:pt x="1136395" y="959738"/>
                  </a:lnTo>
                  <a:lnTo>
                    <a:pt x="1136395" y="961644"/>
                  </a:lnTo>
                  <a:lnTo>
                    <a:pt x="1134871" y="961644"/>
                  </a:lnTo>
                  <a:lnTo>
                    <a:pt x="1134871" y="963549"/>
                  </a:lnTo>
                  <a:lnTo>
                    <a:pt x="1133220" y="965581"/>
                  </a:lnTo>
                  <a:lnTo>
                    <a:pt x="1131570" y="965581"/>
                  </a:lnTo>
                  <a:lnTo>
                    <a:pt x="1131570" y="967486"/>
                  </a:lnTo>
                  <a:lnTo>
                    <a:pt x="1131570" y="969518"/>
                  </a:lnTo>
                  <a:lnTo>
                    <a:pt x="1131570" y="971423"/>
                  </a:lnTo>
                  <a:lnTo>
                    <a:pt x="1129919" y="973327"/>
                  </a:lnTo>
                  <a:lnTo>
                    <a:pt x="1129919" y="979297"/>
                  </a:lnTo>
                  <a:lnTo>
                    <a:pt x="1129919" y="981201"/>
                  </a:lnTo>
                  <a:lnTo>
                    <a:pt x="1129919" y="985138"/>
                  </a:lnTo>
                  <a:lnTo>
                    <a:pt x="1129919" y="987044"/>
                  </a:lnTo>
                  <a:lnTo>
                    <a:pt x="1129919" y="990981"/>
                  </a:lnTo>
                  <a:lnTo>
                    <a:pt x="1128268" y="992886"/>
                  </a:lnTo>
                  <a:lnTo>
                    <a:pt x="1128268" y="994918"/>
                  </a:lnTo>
                  <a:lnTo>
                    <a:pt x="1126744" y="996823"/>
                  </a:lnTo>
                  <a:lnTo>
                    <a:pt x="1126744" y="998855"/>
                  </a:lnTo>
                  <a:lnTo>
                    <a:pt x="1126744" y="1000760"/>
                  </a:lnTo>
                  <a:lnTo>
                    <a:pt x="1126744" y="1006601"/>
                  </a:lnTo>
                  <a:lnTo>
                    <a:pt x="1126744" y="1008634"/>
                  </a:lnTo>
                  <a:lnTo>
                    <a:pt x="1125093" y="1010538"/>
                  </a:lnTo>
                  <a:lnTo>
                    <a:pt x="1125093" y="1012444"/>
                  </a:lnTo>
                  <a:lnTo>
                    <a:pt x="1123442" y="1014476"/>
                  </a:lnTo>
                  <a:lnTo>
                    <a:pt x="1123442" y="1016381"/>
                  </a:lnTo>
                  <a:lnTo>
                    <a:pt x="1123442" y="1018413"/>
                  </a:lnTo>
                  <a:lnTo>
                    <a:pt x="1121791" y="1018413"/>
                  </a:lnTo>
                  <a:lnTo>
                    <a:pt x="1121791" y="1020318"/>
                  </a:lnTo>
                  <a:lnTo>
                    <a:pt x="1121791" y="1022223"/>
                  </a:lnTo>
                  <a:lnTo>
                    <a:pt x="1120140" y="1024255"/>
                  </a:lnTo>
                  <a:lnTo>
                    <a:pt x="1120140" y="1026160"/>
                  </a:lnTo>
                  <a:lnTo>
                    <a:pt x="1118616" y="1026160"/>
                  </a:lnTo>
                  <a:lnTo>
                    <a:pt x="1118616" y="1028191"/>
                  </a:lnTo>
                  <a:lnTo>
                    <a:pt x="1118616" y="1030097"/>
                  </a:lnTo>
                  <a:lnTo>
                    <a:pt x="1116965" y="1030097"/>
                  </a:lnTo>
                  <a:lnTo>
                    <a:pt x="1115313" y="1032001"/>
                  </a:lnTo>
                  <a:lnTo>
                    <a:pt x="1115313" y="1034034"/>
                  </a:lnTo>
                  <a:lnTo>
                    <a:pt x="1115313" y="1035938"/>
                  </a:lnTo>
                  <a:lnTo>
                    <a:pt x="1115313" y="1037971"/>
                  </a:lnTo>
                  <a:lnTo>
                    <a:pt x="1116965" y="1039876"/>
                  </a:lnTo>
                  <a:lnTo>
                    <a:pt x="1116965" y="1041781"/>
                  </a:lnTo>
                  <a:lnTo>
                    <a:pt x="1118616" y="1043813"/>
                  </a:lnTo>
                  <a:lnTo>
                    <a:pt x="1118616" y="1045718"/>
                  </a:lnTo>
                  <a:lnTo>
                    <a:pt x="1120140" y="1047750"/>
                  </a:lnTo>
                  <a:lnTo>
                    <a:pt x="1120140" y="1049655"/>
                  </a:lnTo>
                  <a:lnTo>
                    <a:pt x="1120140" y="1051560"/>
                  </a:lnTo>
                  <a:lnTo>
                    <a:pt x="1118616" y="1053591"/>
                  </a:lnTo>
                  <a:lnTo>
                    <a:pt x="1118616" y="1055497"/>
                  </a:lnTo>
                  <a:lnTo>
                    <a:pt x="1118616" y="1057528"/>
                  </a:lnTo>
                  <a:lnTo>
                    <a:pt x="1116965" y="1059434"/>
                  </a:lnTo>
                  <a:lnTo>
                    <a:pt x="1116965" y="1061339"/>
                  </a:lnTo>
                  <a:lnTo>
                    <a:pt x="1115313" y="1063371"/>
                  </a:lnTo>
                  <a:lnTo>
                    <a:pt x="1113662" y="1065276"/>
                  </a:lnTo>
                  <a:lnTo>
                    <a:pt x="1113662" y="1067308"/>
                  </a:lnTo>
                  <a:lnTo>
                    <a:pt x="1113662" y="1069213"/>
                  </a:lnTo>
                  <a:lnTo>
                    <a:pt x="1112011" y="1069213"/>
                  </a:lnTo>
                  <a:lnTo>
                    <a:pt x="1112011" y="1071118"/>
                  </a:lnTo>
                  <a:lnTo>
                    <a:pt x="1112011" y="1077087"/>
                  </a:lnTo>
                  <a:lnTo>
                    <a:pt x="1110487" y="1077087"/>
                  </a:lnTo>
                  <a:lnTo>
                    <a:pt x="1110487" y="1078991"/>
                  </a:lnTo>
                  <a:lnTo>
                    <a:pt x="1110487" y="1080897"/>
                  </a:lnTo>
                  <a:lnTo>
                    <a:pt x="1112011" y="1082928"/>
                  </a:lnTo>
                  <a:lnTo>
                    <a:pt x="1112011" y="1084834"/>
                  </a:lnTo>
                  <a:lnTo>
                    <a:pt x="1110487" y="1086865"/>
                  </a:lnTo>
                  <a:lnTo>
                    <a:pt x="1110487" y="1088771"/>
                  </a:lnTo>
                  <a:lnTo>
                    <a:pt x="1108836" y="1088771"/>
                  </a:lnTo>
                  <a:lnTo>
                    <a:pt x="1108836" y="1090802"/>
                  </a:lnTo>
                  <a:lnTo>
                    <a:pt x="1108836" y="1092708"/>
                  </a:lnTo>
                  <a:lnTo>
                    <a:pt x="1107185" y="1094613"/>
                  </a:lnTo>
                  <a:lnTo>
                    <a:pt x="1105534" y="1096645"/>
                  </a:lnTo>
                  <a:lnTo>
                    <a:pt x="1105534" y="1098550"/>
                  </a:lnTo>
                  <a:lnTo>
                    <a:pt x="1103883" y="1100582"/>
                  </a:lnTo>
                  <a:lnTo>
                    <a:pt x="1103883" y="1102487"/>
                  </a:lnTo>
                  <a:lnTo>
                    <a:pt x="1103883" y="1106424"/>
                  </a:lnTo>
                  <a:lnTo>
                    <a:pt x="1103883" y="1108328"/>
                  </a:lnTo>
                  <a:lnTo>
                    <a:pt x="1103883" y="1110361"/>
                  </a:lnTo>
                  <a:lnTo>
                    <a:pt x="1103883" y="1114171"/>
                  </a:lnTo>
                  <a:lnTo>
                    <a:pt x="1103883" y="1116202"/>
                  </a:lnTo>
                  <a:lnTo>
                    <a:pt x="1103883" y="1118108"/>
                  </a:lnTo>
                  <a:lnTo>
                    <a:pt x="1103883" y="1120139"/>
                  </a:lnTo>
                  <a:lnTo>
                    <a:pt x="1103883" y="1122045"/>
                  </a:lnTo>
                  <a:lnTo>
                    <a:pt x="1105534" y="1123950"/>
                  </a:lnTo>
                  <a:lnTo>
                    <a:pt x="1105534" y="1125982"/>
                  </a:lnTo>
                  <a:lnTo>
                    <a:pt x="1107185" y="1127887"/>
                  </a:lnTo>
                  <a:lnTo>
                    <a:pt x="1108836" y="1127887"/>
                  </a:lnTo>
                  <a:lnTo>
                    <a:pt x="1108836" y="1129919"/>
                  </a:lnTo>
                  <a:lnTo>
                    <a:pt x="1110487" y="1129919"/>
                  </a:lnTo>
                  <a:lnTo>
                    <a:pt x="1112011" y="1129919"/>
                  </a:lnTo>
                  <a:lnTo>
                    <a:pt x="1113662" y="1129919"/>
                  </a:lnTo>
                  <a:lnTo>
                    <a:pt x="1115313" y="1127887"/>
                  </a:lnTo>
                  <a:lnTo>
                    <a:pt x="1116965" y="1127887"/>
                  </a:lnTo>
                  <a:lnTo>
                    <a:pt x="1118616" y="1125982"/>
                  </a:lnTo>
                  <a:lnTo>
                    <a:pt x="1118616" y="1123950"/>
                  </a:lnTo>
                  <a:lnTo>
                    <a:pt x="1120140" y="1122045"/>
                  </a:lnTo>
                  <a:lnTo>
                    <a:pt x="1120140" y="1120139"/>
                  </a:lnTo>
                  <a:lnTo>
                    <a:pt x="1121791" y="1120139"/>
                  </a:lnTo>
                  <a:lnTo>
                    <a:pt x="1121791" y="1116202"/>
                  </a:lnTo>
                  <a:lnTo>
                    <a:pt x="1123442" y="1114171"/>
                  </a:lnTo>
                  <a:lnTo>
                    <a:pt x="1123442" y="1112265"/>
                  </a:lnTo>
                  <a:lnTo>
                    <a:pt x="1125093" y="1110361"/>
                  </a:lnTo>
                  <a:lnTo>
                    <a:pt x="1125093" y="1108328"/>
                  </a:lnTo>
                  <a:lnTo>
                    <a:pt x="1126744" y="1108328"/>
                  </a:lnTo>
                  <a:lnTo>
                    <a:pt x="1126744" y="1106424"/>
                  </a:lnTo>
                  <a:lnTo>
                    <a:pt x="1129919" y="1108328"/>
                  </a:lnTo>
                  <a:lnTo>
                    <a:pt x="1131570" y="1106424"/>
                  </a:lnTo>
                  <a:lnTo>
                    <a:pt x="1133220" y="1106424"/>
                  </a:lnTo>
                  <a:lnTo>
                    <a:pt x="1133220" y="1108328"/>
                  </a:lnTo>
                  <a:lnTo>
                    <a:pt x="1134871" y="1108328"/>
                  </a:lnTo>
                  <a:lnTo>
                    <a:pt x="1134871" y="1110361"/>
                  </a:lnTo>
                  <a:lnTo>
                    <a:pt x="1136395" y="1110361"/>
                  </a:lnTo>
                  <a:lnTo>
                    <a:pt x="1136395" y="1112265"/>
                  </a:lnTo>
                  <a:lnTo>
                    <a:pt x="1136395" y="1114171"/>
                  </a:lnTo>
                  <a:lnTo>
                    <a:pt x="1136395" y="1116202"/>
                  </a:lnTo>
                  <a:lnTo>
                    <a:pt x="1134871" y="1116202"/>
                  </a:lnTo>
                  <a:lnTo>
                    <a:pt x="1134871" y="1118108"/>
                  </a:lnTo>
                  <a:lnTo>
                    <a:pt x="1134871" y="1120139"/>
                  </a:lnTo>
                  <a:lnTo>
                    <a:pt x="1134871" y="1122045"/>
                  </a:lnTo>
                  <a:lnTo>
                    <a:pt x="1136395" y="1123950"/>
                  </a:lnTo>
                  <a:lnTo>
                    <a:pt x="1136395" y="1125982"/>
                  </a:lnTo>
                  <a:lnTo>
                    <a:pt x="1138046" y="1125982"/>
                  </a:lnTo>
                  <a:lnTo>
                    <a:pt x="1141348" y="1125982"/>
                  </a:lnTo>
                  <a:lnTo>
                    <a:pt x="1142999" y="1125982"/>
                  </a:lnTo>
                  <a:lnTo>
                    <a:pt x="1144523" y="1123950"/>
                  </a:lnTo>
                  <a:lnTo>
                    <a:pt x="1146174" y="1122045"/>
                  </a:lnTo>
                  <a:lnTo>
                    <a:pt x="1146174" y="1120139"/>
                  </a:lnTo>
                  <a:lnTo>
                    <a:pt x="1147825" y="1120139"/>
                  </a:lnTo>
                  <a:lnTo>
                    <a:pt x="1147825" y="1118108"/>
                  </a:lnTo>
                  <a:lnTo>
                    <a:pt x="1147825" y="1116202"/>
                  </a:lnTo>
                  <a:lnTo>
                    <a:pt x="1149477" y="1114171"/>
                  </a:lnTo>
                  <a:lnTo>
                    <a:pt x="1151128" y="1114171"/>
                  </a:lnTo>
                  <a:lnTo>
                    <a:pt x="1151128" y="1112265"/>
                  </a:lnTo>
                  <a:lnTo>
                    <a:pt x="1152652" y="1110361"/>
                  </a:lnTo>
                  <a:lnTo>
                    <a:pt x="1152652" y="1108328"/>
                  </a:lnTo>
                  <a:lnTo>
                    <a:pt x="1152652" y="1090802"/>
                  </a:lnTo>
                  <a:lnTo>
                    <a:pt x="1151128" y="1090802"/>
                  </a:lnTo>
                  <a:lnTo>
                    <a:pt x="1151128" y="1088771"/>
                  </a:lnTo>
                  <a:lnTo>
                    <a:pt x="1149477" y="1088771"/>
                  </a:lnTo>
                  <a:lnTo>
                    <a:pt x="1149477" y="1086865"/>
                  </a:lnTo>
                  <a:lnTo>
                    <a:pt x="1144523" y="1086865"/>
                  </a:lnTo>
                  <a:lnTo>
                    <a:pt x="1144523" y="1082928"/>
                  </a:lnTo>
                  <a:lnTo>
                    <a:pt x="1144523" y="1080897"/>
                  </a:lnTo>
                  <a:lnTo>
                    <a:pt x="1144523" y="1078991"/>
                  </a:lnTo>
                  <a:lnTo>
                    <a:pt x="1144523" y="1077087"/>
                  </a:lnTo>
                  <a:lnTo>
                    <a:pt x="1142999" y="1077087"/>
                  </a:lnTo>
                  <a:lnTo>
                    <a:pt x="1142999" y="1075055"/>
                  </a:lnTo>
                  <a:lnTo>
                    <a:pt x="1142999" y="1073150"/>
                  </a:lnTo>
                  <a:lnTo>
                    <a:pt x="1141348" y="1071118"/>
                  </a:lnTo>
                  <a:lnTo>
                    <a:pt x="1139697" y="1069213"/>
                  </a:lnTo>
                  <a:lnTo>
                    <a:pt x="1138046" y="1069213"/>
                  </a:lnTo>
                  <a:lnTo>
                    <a:pt x="1138046" y="1067308"/>
                  </a:lnTo>
                  <a:lnTo>
                    <a:pt x="1138046" y="1055497"/>
                  </a:lnTo>
                  <a:lnTo>
                    <a:pt x="1139697" y="1055497"/>
                  </a:lnTo>
                  <a:lnTo>
                    <a:pt x="1139697" y="1053591"/>
                  </a:lnTo>
                  <a:lnTo>
                    <a:pt x="1141348" y="1051560"/>
                  </a:lnTo>
                  <a:lnTo>
                    <a:pt x="1141348" y="1049655"/>
                  </a:lnTo>
                  <a:lnTo>
                    <a:pt x="1142999" y="1049655"/>
                  </a:lnTo>
                  <a:lnTo>
                    <a:pt x="1142999" y="1047750"/>
                  </a:lnTo>
                  <a:lnTo>
                    <a:pt x="1142999" y="1045718"/>
                  </a:lnTo>
                  <a:lnTo>
                    <a:pt x="1144523" y="1043813"/>
                  </a:lnTo>
                  <a:lnTo>
                    <a:pt x="1144523" y="1041781"/>
                  </a:lnTo>
                  <a:lnTo>
                    <a:pt x="1146174" y="1041781"/>
                  </a:lnTo>
                  <a:lnTo>
                    <a:pt x="1146174" y="1037971"/>
                  </a:lnTo>
                  <a:lnTo>
                    <a:pt x="1147825" y="1037971"/>
                  </a:lnTo>
                  <a:lnTo>
                    <a:pt x="1147825" y="1035938"/>
                  </a:lnTo>
                  <a:lnTo>
                    <a:pt x="1149477" y="1034034"/>
                  </a:lnTo>
                  <a:lnTo>
                    <a:pt x="1151128" y="1032001"/>
                  </a:lnTo>
                  <a:lnTo>
                    <a:pt x="1152652" y="1030097"/>
                  </a:lnTo>
                  <a:lnTo>
                    <a:pt x="1152652" y="1026160"/>
                  </a:lnTo>
                  <a:lnTo>
                    <a:pt x="1152652" y="1024255"/>
                  </a:lnTo>
                  <a:lnTo>
                    <a:pt x="1154303" y="1024255"/>
                  </a:lnTo>
                  <a:lnTo>
                    <a:pt x="1155954" y="1024255"/>
                  </a:lnTo>
                  <a:lnTo>
                    <a:pt x="1155954" y="1022223"/>
                  </a:lnTo>
                  <a:lnTo>
                    <a:pt x="1157605" y="1022223"/>
                  </a:lnTo>
                  <a:lnTo>
                    <a:pt x="1159256" y="1022223"/>
                  </a:lnTo>
                  <a:lnTo>
                    <a:pt x="1160780" y="1022223"/>
                  </a:lnTo>
                  <a:lnTo>
                    <a:pt x="1162431" y="1022223"/>
                  </a:lnTo>
                  <a:lnTo>
                    <a:pt x="1164082" y="1022223"/>
                  </a:lnTo>
                  <a:lnTo>
                    <a:pt x="1165733" y="1024255"/>
                  </a:lnTo>
                  <a:lnTo>
                    <a:pt x="1167383" y="1024255"/>
                  </a:lnTo>
                  <a:lnTo>
                    <a:pt x="1167383" y="1026160"/>
                  </a:lnTo>
                  <a:lnTo>
                    <a:pt x="1168908" y="1026160"/>
                  </a:lnTo>
                  <a:lnTo>
                    <a:pt x="1168908" y="1028191"/>
                  </a:lnTo>
                  <a:lnTo>
                    <a:pt x="1170558" y="1030097"/>
                  </a:lnTo>
                  <a:lnTo>
                    <a:pt x="1172209" y="1030097"/>
                  </a:lnTo>
                  <a:lnTo>
                    <a:pt x="1172209" y="1032001"/>
                  </a:lnTo>
                  <a:lnTo>
                    <a:pt x="1173860" y="1034034"/>
                  </a:lnTo>
                  <a:lnTo>
                    <a:pt x="1173860" y="1035938"/>
                  </a:lnTo>
                  <a:lnTo>
                    <a:pt x="1173860" y="1037971"/>
                  </a:lnTo>
                  <a:lnTo>
                    <a:pt x="1173860" y="1039876"/>
                  </a:lnTo>
                  <a:lnTo>
                    <a:pt x="1173860" y="1041781"/>
                  </a:lnTo>
                  <a:lnTo>
                    <a:pt x="1175511" y="1041781"/>
                  </a:lnTo>
                  <a:lnTo>
                    <a:pt x="1177035" y="1043813"/>
                  </a:lnTo>
                  <a:lnTo>
                    <a:pt x="1178686" y="1043813"/>
                  </a:lnTo>
                  <a:lnTo>
                    <a:pt x="1180337" y="1043813"/>
                  </a:lnTo>
                  <a:lnTo>
                    <a:pt x="1181988" y="1043813"/>
                  </a:lnTo>
                  <a:lnTo>
                    <a:pt x="1183512" y="1043813"/>
                  </a:lnTo>
                  <a:lnTo>
                    <a:pt x="1183512" y="1041781"/>
                  </a:lnTo>
                  <a:lnTo>
                    <a:pt x="1185163" y="1041781"/>
                  </a:lnTo>
                  <a:lnTo>
                    <a:pt x="1186815" y="1039876"/>
                  </a:lnTo>
                  <a:lnTo>
                    <a:pt x="1186815" y="1037971"/>
                  </a:lnTo>
                  <a:lnTo>
                    <a:pt x="1188466" y="1037971"/>
                  </a:lnTo>
                  <a:lnTo>
                    <a:pt x="1188466" y="1035938"/>
                  </a:lnTo>
                  <a:lnTo>
                    <a:pt x="1188466" y="1035938"/>
                  </a:lnTo>
                  <a:lnTo>
                    <a:pt x="1188466" y="1026160"/>
                  </a:lnTo>
                  <a:lnTo>
                    <a:pt x="1186815" y="1026160"/>
                  </a:lnTo>
                  <a:lnTo>
                    <a:pt x="1185163" y="1024255"/>
                  </a:lnTo>
                  <a:lnTo>
                    <a:pt x="1183512" y="1022223"/>
                  </a:lnTo>
                  <a:lnTo>
                    <a:pt x="1181988" y="1022223"/>
                  </a:lnTo>
                  <a:lnTo>
                    <a:pt x="1181988" y="1020318"/>
                  </a:lnTo>
                  <a:lnTo>
                    <a:pt x="1181988" y="1018413"/>
                  </a:lnTo>
                  <a:lnTo>
                    <a:pt x="1181988" y="1016381"/>
                  </a:lnTo>
                  <a:lnTo>
                    <a:pt x="1180337" y="1016381"/>
                  </a:lnTo>
                  <a:lnTo>
                    <a:pt x="1180337" y="1014476"/>
                  </a:lnTo>
                  <a:lnTo>
                    <a:pt x="1180337" y="1012444"/>
                  </a:lnTo>
                  <a:lnTo>
                    <a:pt x="1181988" y="1010538"/>
                  </a:lnTo>
                  <a:lnTo>
                    <a:pt x="1181988" y="1008634"/>
                  </a:lnTo>
                  <a:lnTo>
                    <a:pt x="1181988" y="1006601"/>
                  </a:lnTo>
                  <a:lnTo>
                    <a:pt x="1180337" y="1006601"/>
                  </a:lnTo>
                  <a:lnTo>
                    <a:pt x="1180337" y="1004697"/>
                  </a:lnTo>
                  <a:lnTo>
                    <a:pt x="1180337" y="1002664"/>
                  </a:lnTo>
                  <a:lnTo>
                    <a:pt x="1180337" y="1000760"/>
                  </a:lnTo>
                  <a:lnTo>
                    <a:pt x="1180337" y="998855"/>
                  </a:lnTo>
                  <a:lnTo>
                    <a:pt x="1180337" y="998855"/>
                  </a:lnTo>
                  <a:lnTo>
                    <a:pt x="1178686" y="987044"/>
                  </a:lnTo>
                  <a:lnTo>
                    <a:pt x="1177035" y="987044"/>
                  </a:lnTo>
                  <a:lnTo>
                    <a:pt x="1177035" y="985138"/>
                  </a:lnTo>
                  <a:lnTo>
                    <a:pt x="1177035" y="983107"/>
                  </a:lnTo>
                  <a:lnTo>
                    <a:pt x="1177035" y="981201"/>
                  </a:lnTo>
                  <a:lnTo>
                    <a:pt x="1175511" y="981201"/>
                  </a:lnTo>
                  <a:lnTo>
                    <a:pt x="1175511" y="979297"/>
                  </a:lnTo>
                  <a:lnTo>
                    <a:pt x="1175511" y="977264"/>
                  </a:lnTo>
                  <a:lnTo>
                    <a:pt x="1175511" y="975360"/>
                  </a:lnTo>
                  <a:lnTo>
                    <a:pt x="1177035" y="973327"/>
                  </a:lnTo>
                  <a:lnTo>
                    <a:pt x="1177035" y="971423"/>
                  </a:lnTo>
                  <a:lnTo>
                    <a:pt x="1177035" y="963549"/>
                  </a:lnTo>
                  <a:lnTo>
                    <a:pt x="1175511" y="961644"/>
                  </a:lnTo>
                  <a:lnTo>
                    <a:pt x="1175511" y="959738"/>
                  </a:lnTo>
                  <a:lnTo>
                    <a:pt x="1175511" y="957707"/>
                  </a:lnTo>
                  <a:lnTo>
                    <a:pt x="1175511" y="953770"/>
                  </a:lnTo>
                  <a:lnTo>
                    <a:pt x="1175511" y="951864"/>
                  </a:lnTo>
                  <a:lnTo>
                    <a:pt x="1175511" y="949960"/>
                  </a:lnTo>
                  <a:lnTo>
                    <a:pt x="1175511" y="947927"/>
                  </a:lnTo>
                  <a:lnTo>
                    <a:pt x="1175511" y="946023"/>
                  </a:lnTo>
                  <a:lnTo>
                    <a:pt x="1175511" y="943990"/>
                  </a:lnTo>
                  <a:lnTo>
                    <a:pt x="1175511" y="942086"/>
                  </a:lnTo>
                  <a:lnTo>
                    <a:pt x="1175511" y="940181"/>
                  </a:lnTo>
                  <a:lnTo>
                    <a:pt x="1173860" y="938149"/>
                  </a:lnTo>
                  <a:lnTo>
                    <a:pt x="1173860" y="936244"/>
                  </a:lnTo>
                  <a:lnTo>
                    <a:pt x="1173860" y="934212"/>
                  </a:lnTo>
                  <a:lnTo>
                    <a:pt x="1173860" y="932307"/>
                  </a:lnTo>
                  <a:lnTo>
                    <a:pt x="1173860" y="930401"/>
                  </a:lnTo>
                  <a:lnTo>
                    <a:pt x="1173860" y="928370"/>
                  </a:lnTo>
                  <a:lnTo>
                    <a:pt x="1173860" y="926464"/>
                  </a:lnTo>
                  <a:lnTo>
                    <a:pt x="1173860" y="924433"/>
                  </a:lnTo>
                  <a:lnTo>
                    <a:pt x="1175511" y="924433"/>
                  </a:lnTo>
                  <a:lnTo>
                    <a:pt x="1175511" y="922527"/>
                  </a:lnTo>
                  <a:lnTo>
                    <a:pt x="1177035" y="920623"/>
                  </a:lnTo>
                  <a:lnTo>
                    <a:pt x="1178686" y="918590"/>
                  </a:lnTo>
                  <a:lnTo>
                    <a:pt x="1178686" y="916686"/>
                  </a:lnTo>
                  <a:lnTo>
                    <a:pt x="1178686" y="914653"/>
                  </a:lnTo>
                  <a:lnTo>
                    <a:pt x="1180337" y="914653"/>
                  </a:lnTo>
                  <a:lnTo>
                    <a:pt x="1180337" y="912749"/>
                  </a:lnTo>
                  <a:lnTo>
                    <a:pt x="1180337" y="910844"/>
                  </a:lnTo>
                  <a:lnTo>
                    <a:pt x="1180337" y="908812"/>
                  </a:lnTo>
                  <a:lnTo>
                    <a:pt x="1180337" y="906907"/>
                  </a:lnTo>
                  <a:lnTo>
                    <a:pt x="1181988" y="904875"/>
                  </a:lnTo>
                  <a:lnTo>
                    <a:pt x="1181988" y="902970"/>
                  </a:lnTo>
                  <a:lnTo>
                    <a:pt x="1181988" y="901064"/>
                  </a:lnTo>
                  <a:lnTo>
                    <a:pt x="1181988" y="887349"/>
                  </a:lnTo>
                  <a:lnTo>
                    <a:pt x="1180337" y="887349"/>
                  </a:lnTo>
                  <a:lnTo>
                    <a:pt x="1180337" y="879475"/>
                  </a:lnTo>
                  <a:lnTo>
                    <a:pt x="1178686" y="877570"/>
                  </a:lnTo>
                  <a:lnTo>
                    <a:pt x="1178686" y="875538"/>
                  </a:lnTo>
                  <a:lnTo>
                    <a:pt x="1180337" y="873633"/>
                  </a:lnTo>
                  <a:lnTo>
                    <a:pt x="1180337" y="871727"/>
                  </a:lnTo>
                  <a:lnTo>
                    <a:pt x="1180337" y="869696"/>
                  </a:lnTo>
                  <a:lnTo>
                    <a:pt x="1181988" y="869696"/>
                  </a:lnTo>
                  <a:lnTo>
                    <a:pt x="1181988" y="867790"/>
                  </a:lnTo>
                  <a:lnTo>
                    <a:pt x="1181988" y="865759"/>
                  </a:lnTo>
                  <a:lnTo>
                    <a:pt x="1181988" y="863853"/>
                  </a:lnTo>
                  <a:lnTo>
                    <a:pt x="1180337" y="861949"/>
                  </a:lnTo>
                  <a:lnTo>
                    <a:pt x="1180337" y="859916"/>
                  </a:lnTo>
                  <a:lnTo>
                    <a:pt x="1178686" y="858012"/>
                  </a:lnTo>
                  <a:lnTo>
                    <a:pt x="1178686" y="855980"/>
                  </a:lnTo>
                  <a:lnTo>
                    <a:pt x="1178686" y="854075"/>
                  </a:lnTo>
                  <a:lnTo>
                    <a:pt x="1177035" y="852170"/>
                  </a:lnTo>
                  <a:lnTo>
                    <a:pt x="1168908" y="852170"/>
                  </a:lnTo>
                  <a:lnTo>
                    <a:pt x="1167383" y="854075"/>
                  </a:lnTo>
                  <a:lnTo>
                    <a:pt x="1165733" y="855980"/>
                  </a:lnTo>
                  <a:lnTo>
                    <a:pt x="1164082" y="855980"/>
                  </a:lnTo>
                  <a:lnTo>
                    <a:pt x="1162431" y="855980"/>
                  </a:lnTo>
                  <a:lnTo>
                    <a:pt x="1160780" y="855980"/>
                  </a:lnTo>
                  <a:lnTo>
                    <a:pt x="1159256" y="855980"/>
                  </a:lnTo>
                  <a:lnTo>
                    <a:pt x="1157605" y="858012"/>
                  </a:lnTo>
                  <a:lnTo>
                    <a:pt x="1155954" y="858012"/>
                  </a:lnTo>
                  <a:lnTo>
                    <a:pt x="1155954" y="859916"/>
                  </a:lnTo>
                  <a:lnTo>
                    <a:pt x="1155954" y="861949"/>
                  </a:lnTo>
                  <a:lnTo>
                    <a:pt x="1155954" y="863853"/>
                  </a:lnTo>
                  <a:lnTo>
                    <a:pt x="1155954" y="865759"/>
                  </a:lnTo>
                  <a:lnTo>
                    <a:pt x="1157605" y="867790"/>
                  </a:lnTo>
                  <a:lnTo>
                    <a:pt x="1157605" y="869696"/>
                  </a:lnTo>
                  <a:lnTo>
                    <a:pt x="1159256" y="871727"/>
                  </a:lnTo>
                  <a:lnTo>
                    <a:pt x="1159256" y="873633"/>
                  </a:lnTo>
                  <a:lnTo>
                    <a:pt x="1160780" y="873633"/>
                  </a:lnTo>
                  <a:lnTo>
                    <a:pt x="1160780" y="875538"/>
                  </a:lnTo>
                  <a:lnTo>
                    <a:pt x="1159256" y="875538"/>
                  </a:lnTo>
                  <a:lnTo>
                    <a:pt x="1159256" y="877570"/>
                  </a:lnTo>
                  <a:lnTo>
                    <a:pt x="1157605" y="877570"/>
                  </a:lnTo>
                  <a:lnTo>
                    <a:pt x="1155954" y="877570"/>
                  </a:lnTo>
                  <a:lnTo>
                    <a:pt x="1155954" y="879475"/>
                  </a:lnTo>
                  <a:lnTo>
                    <a:pt x="1154303" y="879475"/>
                  </a:lnTo>
                  <a:lnTo>
                    <a:pt x="1152652" y="879475"/>
                  </a:lnTo>
                  <a:lnTo>
                    <a:pt x="1152652" y="881507"/>
                  </a:lnTo>
                  <a:lnTo>
                    <a:pt x="1151128" y="881507"/>
                  </a:lnTo>
                  <a:lnTo>
                    <a:pt x="1149477" y="881507"/>
                  </a:lnTo>
                  <a:lnTo>
                    <a:pt x="1147825" y="883412"/>
                  </a:lnTo>
                  <a:lnTo>
                    <a:pt x="1146174" y="883412"/>
                  </a:lnTo>
                  <a:lnTo>
                    <a:pt x="1144523" y="883412"/>
                  </a:lnTo>
                  <a:lnTo>
                    <a:pt x="1142999" y="885316"/>
                  </a:lnTo>
                  <a:lnTo>
                    <a:pt x="1141348" y="883412"/>
                  </a:lnTo>
                  <a:lnTo>
                    <a:pt x="1138046" y="883412"/>
                  </a:lnTo>
                  <a:lnTo>
                    <a:pt x="1138046" y="881507"/>
                  </a:lnTo>
                  <a:lnTo>
                    <a:pt x="1136395" y="881507"/>
                  </a:lnTo>
                  <a:lnTo>
                    <a:pt x="1134871" y="881507"/>
                  </a:lnTo>
                  <a:lnTo>
                    <a:pt x="1134871" y="879475"/>
                  </a:lnTo>
                  <a:lnTo>
                    <a:pt x="1133220" y="879475"/>
                  </a:lnTo>
                  <a:lnTo>
                    <a:pt x="1131570" y="879475"/>
                  </a:lnTo>
                  <a:lnTo>
                    <a:pt x="1131570" y="877570"/>
                  </a:lnTo>
                  <a:lnTo>
                    <a:pt x="1129919" y="877570"/>
                  </a:lnTo>
                  <a:lnTo>
                    <a:pt x="1129919" y="875538"/>
                  </a:lnTo>
                  <a:lnTo>
                    <a:pt x="1128268" y="875538"/>
                  </a:lnTo>
                  <a:lnTo>
                    <a:pt x="1128268" y="873633"/>
                  </a:lnTo>
                  <a:lnTo>
                    <a:pt x="1128268" y="871727"/>
                  </a:lnTo>
                  <a:lnTo>
                    <a:pt x="1128268" y="869696"/>
                  </a:lnTo>
                  <a:lnTo>
                    <a:pt x="1126744" y="867790"/>
                  </a:lnTo>
                  <a:lnTo>
                    <a:pt x="1125093" y="863853"/>
                  </a:lnTo>
                  <a:lnTo>
                    <a:pt x="1123442" y="863853"/>
                  </a:lnTo>
                  <a:lnTo>
                    <a:pt x="1121791" y="863853"/>
                  </a:lnTo>
                  <a:lnTo>
                    <a:pt x="1121791" y="861949"/>
                  </a:lnTo>
                  <a:lnTo>
                    <a:pt x="1120140" y="861949"/>
                  </a:lnTo>
                  <a:lnTo>
                    <a:pt x="1120140" y="859916"/>
                  </a:lnTo>
                  <a:lnTo>
                    <a:pt x="1120140" y="858012"/>
                  </a:lnTo>
                  <a:lnTo>
                    <a:pt x="1120140" y="855980"/>
                  </a:lnTo>
                  <a:lnTo>
                    <a:pt x="1118616" y="855980"/>
                  </a:lnTo>
                  <a:lnTo>
                    <a:pt x="1110487" y="848233"/>
                  </a:lnTo>
                  <a:lnTo>
                    <a:pt x="1103883" y="840359"/>
                  </a:lnTo>
                  <a:lnTo>
                    <a:pt x="1102359" y="838453"/>
                  </a:lnTo>
                  <a:lnTo>
                    <a:pt x="1099058" y="834516"/>
                  </a:lnTo>
                  <a:lnTo>
                    <a:pt x="1097407" y="832485"/>
                  </a:lnTo>
                  <a:lnTo>
                    <a:pt x="1095756" y="832485"/>
                  </a:lnTo>
                  <a:lnTo>
                    <a:pt x="1087628" y="816863"/>
                  </a:lnTo>
                  <a:lnTo>
                    <a:pt x="1086104" y="812926"/>
                  </a:lnTo>
                  <a:lnTo>
                    <a:pt x="1089279" y="811022"/>
                  </a:lnTo>
                  <a:lnTo>
                    <a:pt x="1089279" y="809116"/>
                  </a:lnTo>
                  <a:lnTo>
                    <a:pt x="1092581" y="807085"/>
                  </a:lnTo>
                  <a:lnTo>
                    <a:pt x="1095756" y="803148"/>
                  </a:lnTo>
                  <a:lnTo>
                    <a:pt x="1097407" y="803148"/>
                  </a:lnTo>
                  <a:lnTo>
                    <a:pt x="1099058" y="803148"/>
                  </a:lnTo>
                  <a:lnTo>
                    <a:pt x="1100708" y="801243"/>
                  </a:lnTo>
                  <a:lnTo>
                    <a:pt x="1102359" y="801243"/>
                  </a:lnTo>
                  <a:lnTo>
                    <a:pt x="1102359" y="799338"/>
                  </a:lnTo>
                  <a:lnTo>
                    <a:pt x="1103883" y="799338"/>
                  </a:lnTo>
                  <a:lnTo>
                    <a:pt x="1103883" y="797306"/>
                  </a:lnTo>
                  <a:lnTo>
                    <a:pt x="1103883" y="795401"/>
                  </a:lnTo>
                  <a:lnTo>
                    <a:pt x="1105534" y="793369"/>
                  </a:lnTo>
                  <a:lnTo>
                    <a:pt x="1108836" y="791463"/>
                  </a:lnTo>
                  <a:lnTo>
                    <a:pt x="1110487" y="789559"/>
                  </a:lnTo>
                  <a:lnTo>
                    <a:pt x="1112011" y="787526"/>
                  </a:lnTo>
                  <a:lnTo>
                    <a:pt x="1113662" y="787526"/>
                  </a:lnTo>
                  <a:lnTo>
                    <a:pt x="1113662" y="785622"/>
                  </a:lnTo>
                  <a:lnTo>
                    <a:pt x="1115313" y="785622"/>
                  </a:lnTo>
                  <a:lnTo>
                    <a:pt x="1118616" y="783589"/>
                  </a:lnTo>
                  <a:lnTo>
                    <a:pt x="1120140" y="783589"/>
                  </a:lnTo>
                  <a:lnTo>
                    <a:pt x="1120140" y="781685"/>
                  </a:lnTo>
                  <a:lnTo>
                    <a:pt x="1120140" y="779780"/>
                  </a:lnTo>
                  <a:lnTo>
                    <a:pt x="1121791" y="779780"/>
                  </a:lnTo>
                  <a:lnTo>
                    <a:pt x="1121791" y="777748"/>
                  </a:lnTo>
                  <a:lnTo>
                    <a:pt x="1123442" y="777748"/>
                  </a:lnTo>
                  <a:lnTo>
                    <a:pt x="1125093" y="777748"/>
                  </a:lnTo>
                  <a:lnTo>
                    <a:pt x="1126744" y="777748"/>
                  </a:lnTo>
                  <a:lnTo>
                    <a:pt x="1126744" y="775843"/>
                  </a:lnTo>
                  <a:lnTo>
                    <a:pt x="1128268" y="775843"/>
                  </a:lnTo>
                  <a:lnTo>
                    <a:pt x="1129919" y="773811"/>
                  </a:lnTo>
                  <a:lnTo>
                    <a:pt x="1131570" y="773811"/>
                  </a:lnTo>
                  <a:lnTo>
                    <a:pt x="1133220" y="773811"/>
                  </a:lnTo>
                  <a:lnTo>
                    <a:pt x="1133220" y="771906"/>
                  </a:lnTo>
                  <a:lnTo>
                    <a:pt x="1134871" y="771906"/>
                  </a:lnTo>
                  <a:lnTo>
                    <a:pt x="1136395" y="771906"/>
                  </a:lnTo>
                  <a:lnTo>
                    <a:pt x="1138046" y="770001"/>
                  </a:lnTo>
                  <a:lnTo>
                    <a:pt x="1139697" y="767969"/>
                  </a:lnTo>
                  <a:lnTo>
                    <a:pt x="1141348" y="767969"/>
                  </a:lnTo>
                  <a:lnTo>
                    <a:pt x="1141348" y="766063"/>
                  </a:lnTo>
                  <a:lnTo>
                    <a:pt x="1141348" y="766063"/>
                  </a:lnTo>
                  <a:lnTo>
                    <a:pt x="1142999" y="764032"/>
                  </a:lnTo>
                  <a:lnTo>
                    <a:pt x="1147825" y="764032"/>
                  </a:lnTo>
                  <a:lnTo>
                    <a:pt x="1149477" y="762126"/>
                  </a:lnTo>
                  <a:lnTo>
                    <a:pt x="1151128" y="762126"/>
                  </a:lnTo>
                  <a:lnTo>
                    <a:pt x="1151128" y="760222"/>
                  </a:lnTo>
                  <a:lnTo>
                    <a:pt x="1152652" y="760222"/>
                  </a:lnTo>
                  <a:lnTo>
                    <a:pt x="1155954" y="758189"/>
                  </a:lnTo>
                  <a:lnTo>
                    <a:pt x="1157605" y="758189"/>
                  </a:lnTo>
                  <a:lnTo>
                    <a:pt x="1157605" y="756285"/>
                  </a:lnTo>
                  <a:lnTo>
                    <a:pt x="1157605" y="754252"/>
                  </a:lnTo>
                  <a:lnTo>
                    <a:pt x="1159256" y="752348"/>
                  </a:lnTo>
                  <a:lnTo>
                    <a:pt x="1159256" y="750443"/>
                  </a:lnTo>
                  <a:lnTo>
                    <a:pt x="1160780" y="750443"/>
                  </a:lnTo>
                  <a:lnTo>
                    <a:pt x="1160780" y="748411"/>
                  </a:lnTo>
                  <a:lnTo>
                    <a:pt x="1162431" y="748411"/>
                  </a:lnTo>
                  <a:lnTo>
                    <a:pt x="1162431" y="746506"/>
                  </a:lnTo>
                  <a:lnTo>
                    <a:pt x="1164082" y="746506"/>
                  </a:lnTo>
                  <a:lnTo>
                    <a:pt x="1164082" y="744474"/>
                  </a:lnTo>
                  <a:lnTo>
                    <a:pt x="1165733" y="744474"/>
                  </a:lnTo>
                  <a:lnTo>
                    <a:pt x="1167383" y="742569"/>
                  </a:lnTo>
                  <a:lnTo>
                    <a:pt x="1168908" y="740663"/>
                  </a:lnTo>
                  <a:lnTo>
                    <a:pt x="1172209" y="740663"/>
                  </a:lnTo>
                  <a:lnTo>
                    <a:pt x="1173860" y="740663"/>
                  </a:lnTo>
                  <a:lnTo>
                    <a:pt x="1175511" y="738632"/>
                  </a:lnTo>
                  <a:lnTo>
                    <a:pt x="1177035" y="738632"/>
                  </a:lnTo>
                  <a:lnTo>
                    <a:pt x="1178686" y="736726"/>
                  </a:lnTo>
                  <a:lnTo>
                    <a:pt x="1180337" y="734695"/>
                  </a:lnTo>
                  <a:lnTo>
                    <a:pt x="1181988" y="734695"/>
                  </a:lnTo>
                  <a:lnTo>
                    <a:pt x="1183512" y="734695"/>
                  </a:lnTo>
                  <a:lnTo>
                    <a:pt x="1183512" y="732789"/>
                  </a:lnTo>
                  <a:lnTo>
                    <a:pt x="1185163" y="732789"/>
                  </a:lnTo>
                  <a:lnTo>
                    <a:pt x="1185163" y="730885"/>
                  </a:lnTo>
                  <a:lnTo>
                    <a:pt x="1186815" y="728852"/>
                  </a:lnTo>
                  <a:lnTo>
                    <a:pt x="1188466" y="728852"/>
                  </a:lnTo>
                  <a:lnTo>
                    <a:pt x="1190117" y="726948"/>
                  </a:lnTo>
                  <a:lnTo>
                    <a:pt x="1191641" y="724915"/>
                  </a:lnTo>
                  <a:lnTo>
                    <a:pt x="1191641" y="723011"/>
                  </a:lnTo>
                  <a:lnTo>
                    <a:pt x="1193292" y="723011"/>
                  </a:lnTo>
                  <a:lnTo>
                    <a:pt x="1194943" y="723011"/>
                  </a:lnTo>
                  <a:lnTo>
                    <a:pt x="1194943" y="721106"/>
                  </a:lnTo>
                  <a:lnTo>
                    <a:pt x="1196594" y="721106"/>
                  </a:lnTo>
                  <a:lnTo>
                    <a:pt x="1198245" y="721106"/>
                  </a:lnTo>
                  <a:lnTo>
                    <a:pt x="1199769" y="719074"/>
                  </a:lnTo>
                  <a:lnTo>
                    <a:pt x="1201420" y="719074"/>
                  </a:lnTo>
                  <a:lnTo>
                    <a:pt x="1203070" y="719074"/>
                  </a:lnTo>
                  <a:lnTo>
                    <a:pt x="1204721" y="719074"/>
                  </a:lnTo>
                  <a:lnTo>
                    <a:pt x="1206372" y="719074"/>
                  </a:lnTo>
                  <a:lnTo>
                    <a:pt x="1216024" y="717169"/>
                  </a:lnTo>
                  <a:lnTo>
                    <a:pt x="1217675" y="717169"/>
                  </a:lnTo>
                  <a:lnTo>
                    <a:pt x="1217675" y="715137"/>
                  </a:lnTo>
                  <a:lnTo>
                    <a:pt x="1219327" y="715137"/>
                  </a:lnTo>
                  <a:lnTo>
                    <a:pt x="1220978" y="715137"/>
                  </a:lnTo>
                  <a:lnTo>
                    <a:pt x="1222629" y="715137"/>
                  </a:lnTo>
                  <a:lnTo>
                    <a:pt x="1224153" y="715137"/>
                  </a:lnTo>
                  <a:lnTo>
                    <a:pt x="1225804" y="713232"/>
                  </a:lnTo>
                  <a:lnTo>
                    <a:pt x="1227455" y="713232"/>
                  </a:lnTo>
                  <a:lnTo>
                    <a:pt x="1227455" y="715137"/>
                  </a:lnTo>
                  <a:lnTo>
                    <a:pt x="1229106" y="715137"/>
                  </a:lnTo>
                  <a:lnTo>
                    <a:pt x="1232281" y="715137"/>
                  </a:lnTo>
                  <a:lnTo>
                    <a:pt x="1233932" y="715137"/>
                  </a:lnTo>
                  <a:lnTo>
                    <a:pt x="1238884" y="715137"/>
                  </a:lnTo>
                  <a:lnTo>
                    <a:pt x="1242059" y="715137"/>
                  </a:lnTo>
                  <a:lnTo>
                    <a:pt x="1243710" y="715137"/>
                  </a:lnTo>
                  <a:lnTo>
                    <a:pt x="1248536" y="715137"/>
                  </a:lnTo>
                  <a:lnTo>
                    <a:pt x="1250187" y="715137"/>
                  </a:lnTo>
                  <a:lnTo>
                    <a:pt x="1253490" y="715137"/>
                  </a:lnTo>
                  <a:lnTo>
                    <a:pt x="1255141" y="715137"/>
                  </a:lnTo>
                  <a:lnTo>
                    <a:pt x="1255141" y="717169"/>
                  </a:lnTo>
                  <a:lnTo>
                    <a:pt x="1258316" y="719074"/>
                  </a:lnTo>
                  <a:lnTo>
                    <a:pt x="1258316" y="721106"/>
                  </a:lnTo>
                  <a:lnTo>
                    <a:pt x="1259967" y="721106"/>
                  </a:lnTo>
                  <a:lnTo>
                    <a:pt x="1261618" y="721106"/>
                  </a:lnTo>
                  <a:lnTo>
                    <a:pt x="1263269" y="721106"/>
                  </a:lnTo>
                  <a:lnTo>
                    <a:pt x="1264793" y="721106"/>
                  </a:lnTo>
                  <a:lnTo>
                    <a:pt x="1266444" y="721106"/>
                  </a:lnTo>
                  <a:lnTo>
                    <a:pt x="1268095" y="721106"/>
                  </a:lnTo>
                  <a:lnTo>
                    <a:pt x="1269745" y="721106"/>
                  </a:lnTo>
                  <a:lnTo>
                    <a:pt x="1271270" y="721106"/>
                  </a:lnTo>
                  <a:lnTo>
                    <a:pt x="1272920" y="719074"/>
                  </a:lnTo>
                  <a:lnTo>
                    <a:pt x="1274571" y="719074"/>
                  </a:lnTo>
                  <a:lnTo>
                    <a:pt x="1276222" y="719074"/>
                  </a:lnTo>
                  <a:lnTo>
                    <a:pt x="1282699" y="715137"/>
                  </a:lnTo>
                  <a:lnTo>
                    <a:pt x="1284350" y="717169"/>
                  </a:lnTo>
                  <a:lnTo>
                    <a:pt x="1286002" y="717169"/>
                  </a:lnTo>
                  <a:lnTo>
                    <a:pt x="1287525" y="717169"/>
                  </a:lnTo>
                  <a:lnTo>
                    <a:pt x="1287525" y="719074"/>
                  </a:lnTo>
                  <a:lnTo>
                    <a:pt x="1290828" y="719074"/>
                  </a:lnTo>
                  <a:lnTo>
                    <a:pt x="1290828" y="719074"/>
                  </a:lnTo>
                  <a:lnTo>
                    <a:pt x="1292479" y="719074"/>
                  </a:lnTo>
                  <a:lnTo>
                    <a:pt x="1295654" y="719074"/>
                  </a:lnTo>
                  <a:lnTo>
                    <a:pt x="1308734" y="719074"/>
                  </a:lnTo>
                  <a:lnTo>
                    <a:pt x="1313560" y="719074"/>
                  </a:lnTo>
                  <a:lnTo>
                    <a:pt x="1313560" y="721106"/>
                  </a:lnTo>
                  <a:lnTo>
                    <a:pt x="1315211" y="721106"/>
                  </a:lnTo>
                </a:path>
                <a:path w="2106295" h="1243964">
                  <a:moveTo>
                    <a:pt x="1315211" y="721233"/>
                  </a:moveTo>
                  <a:lnTo>
                    <a:pt x="1316862" y="721233"/>
                  </a:lnTo>
                  <a:lnTo>
                    <a:pt x="1316862" y="723138"/>
                  </a:lnTo>
                  <a:lnTo>
                    <a:pt x="1318513" y="723138"/>
                  </a:lnTo>
                  <a:lnTo>
                    <a:pt x="1320037" y="723138"/>
                  </a:lnTo>
                  <a:lnTo>
                    <a:pt x="1337945" y="725170"/>
                  </a:lnTo>
                  <a:lnTo>
                    <a:pt x="1339469" y="725170"/>
                  </a:lnTo>
                  <a:lnTo>
                    <a:pt x="1345945" y="727075"/>
                  </a:lnTo>
                  <a:lnTo>
                    <a:pt x="1347596" y="727075"/>
                  </a:lnTo>
                  <a:lnTo>
                    <a:pt x="1349247" y="727075"/>
                  </a:lnTo>
                  <a:lnTo>
                    <a:pt x="1357375" y="729107"/>
                  </a:lnTo>
                  <a:lnTo>
                    <a:pt x="1358899" y="729107"/>
                  </a:lnTo>
                  <a:lnTo>
                    <a:pt x="1360550" y="731012"/>
                  </a:lnTo>
                  <a:lnTo>
                    <a:pt x="1362202" y="731012"/>
                  </a:lnTo>
                  <a:lnTo>
                    <a:pt x="1363853" y="731012"/>
                  </a:lnTo>
                  <a:lnTo>
                    <a:pt x="1365377" y="731012"/>
                  </a:lnTo>
                  <a:lnTo>
                    <a:pt x="1367028" y="731012"/>
                  </a:lnTo>
                  <a:lnTo>
                    <a:pt x="1371854" y="731012"/>
                  </a:lnTo>
                  <a:lnTo>
                    <a:pt x="1373505" y="729107"/>
                  </a:lnTo>
                  <a:lnTo>
                    <a:pt x="1375156" y="729107"/>
                  </a:lnTo>
                  <a:lnTo>
                    <a:pt x="1376807" y="729107"/>
                  </a:lnTo>
                  <a:lnTo>
                    <a:pt x="1378331" y="729107"/>
                  </a:lnTo>
                  <a:lnTo>
                    <a:pt x="1381633" y="729107"/>
                  </a:lnTo>
                  <a:lnTo>
                    <a:pt x="1383283" y="727075"/>
                  </a:lnTo>
                  <a:lnTo>
                    <a:pt x="1384808" y="727075"/>
                  </a:lnTo>
                  <a:lnTo>
                    <a:pt x="1386458" y="727075"/>
                  </a:lnTo>
                  <a:lnTo>
                    <a:pt x="1386458" y="729107"/>
                  </a:lnTo>
                  <a:lnTo>
                    <a:pt x="1389760" y="729107"/>
                  </a:lnTo>
                  <a:lnTo>
                    <a:pt x="1392935" y="729107"/>
                  </a:lnTo>
                  <a:lnTo>
                    <a:pt x="1394586" y="729107"/>
                  </a:lnTo>
                  <a:lnTo>
                    <a:pt x="1396237" y="729107"/>
                  </a:lnTo>
                  <a:lnTo>
                    <a:pt x="1397761" y="727075"/>
                  </a:lnTo>
                  <a:lnTo>
                    <a:pt x="1399412" y="727075"/>
                  </a:lnTo>
                  <a:lnTo>
                    <a:pt x="1401063" y="725170"/>
                  </a:lnTo>
                  <a:lnTo>
                    <a:pt x="1401063" y="723138"/>
                  </a:lnTo>
                  <a:lnTo>
                    <a:pt x="1402715" y="723138"/>
                  </a:lnTo>
                  <a:lnTo>
                    <a:pt x="1404238" y="723138"/>
                  </a:lnTo>
                  <a:lnTo>
                    <a:pt x="1405890" y="723138"/>
                  </a:lnTo>
                  <a:lnTo>
                    <a:pt x="1407541" y="721233"/>
                  </a:lnTo>
                  <a:lnTo>
                    <a:pt x="1409192" y="721233"/>
                  </a:lnTo>
                  <a:lnTo>
                    <a:pt x="1409192" y="723138"/>
                  </a:lnTo>
                  <a:lnTo>
                    <a:pt x="1410716" y="723138"/>
                  </a:lnTo>
                  <a:lnTo>
                    <a:pt x="1412367" y="723138"/>
                  </a:lnTo>
                  <a:lnTo>
                    <a:pt x="1414018" y="723138"/>
                  </a:lnTo>
                  <a:lnTo>
                    <a:pt x="1415669" y="725170"/>
                  </a:lnTo>
                  <a:lnTo>
                    <a:pt x="1417193" y="725170"/>
                  </a:lnTo>
                  <a:lnTo>
                    <a:pt x="1418844" y="723138"/>
                  </a:lnTo>
                  <a:lnTo>
                    <a:pt x="1420495" y="723138"/>
                  </a:lnTo>
                  <a:lnTo>
                    <a:pt x="1422145" y="723138"/>
                  </a:lnTo>
                  <a:lnTo>
                    <a:pt x="1423670" y="723138"/>
                  </a:lnTo>
                  <a:lnTo>
                    <a:pt x="1425320" y="723138"/>
                  </a:lnTo>
                  <a:lnTo>
                    <a:pt x="1425320" y="721233"/>
                  </a:lnTo>
                  <a:lnTo>
                    <a:pt x="1426971" y="721233"/>
                  </a:lnTo>
                  <a:lnTo>
                    <a:pt x="1428622" y="721233"/>
                  </a:lnTo>
                  <a:lnTo>
                    <a:pt x="1430146" y="723138"/>
                  </a:lnTo>
                  <a:lnTo>
                    <a:pt x="1431797" y="723138"/>
                  </a:lnTo>
                  <a:lnTo>
                    <a:pt x="1431797" y="721233"/>
                  </a:lnTo>
                  <a:lnTo>
                    <a:pt x="1433448" y="721233"/>
                  </a:lnTo>
                  <a:lnTo>
                    <a:pt x="1435099" y="721233"/>
                  </a:lnTo>
                  <a:lnTo>
                    <a:pt x="1439925" y="721233"/>
                  </a:lnTo>
                  <a:lnTo>
                    <a:pt x="1443100" y="721233"/>
                  </a:lnTo>
                  <a:lnTo>
                    <a:pt x="1446403" y="721233"/>
                  </a:lnTo>
                  <a:lnTo>
                    <a:pt x="1448054" y="721233"/>
                  </a:lnTo>
                  <a:lnTo>
                    <a:pt x="1448054" y="719201"/>
                  </a:lnTo>
                  <a:lnTo>
                    <a:pt x="1449578" y="719201"/>
                  </a:lnTo>
                  <a:lnTo>
                    <a:pt x="1451229" y="719201"/>
                  </a:lnTo>
                  <a:lnTo>
                    <a:pt x="1451229" y="717296"/>
                  </a:lnTo>
                  <a:lnTo>
                    <a:pt x="1452880" y="715390"/>
                  </a:lnTo>
                  <a:lnTo>
                    <a:pt x="1454531" y="713359"/>
                  </a:lnTo>
                  <a:lnTo>
                    <a:pt x="1454531" y="711453"/>
                  </a:lnTo>
                  <a:lnTo>
                    <a:pt x="1456055" y="709422"/>
                  </a:lnTo>
                  <a:lnTo>
                    <a:pt x="1454531" y="707516"/>
                  </a:lnTo>
                  <a:lnTo>
                    <a:pt x="1452880" y="707516"/>
                  </a:lnTo>
                  <a:lnTo>
                    <a:pt x="1452880" y="705612"/>
                  </a:lnTo>
                  <a:lnTo>
                    <a:pt x="1451229" y="703580"/>
                  </a:lnTo>
                  <a:lnTo>
                    <a:pt x="1441577" y="699643"/>
                  </a:lnTo>
                  <a:lnTo>
                    <a:pt x="1439925" y="699643"/>
                  </a:lnTo>
                  <a:lnTo>
                    <a:pt x="1438274" y="699643"/>
                  </a:lnTo>
                  <a:lnTo>
                    <a:pt x="1436623" y="699643"/>
                  </a:lnTo>
                  <a:lnTo>
                    <a:pt x="1436623" y="693801"/>
                  </a:lnTo>
                  <a:lnTo>
                    <a:pt x="1436623" y="691896"/>
                  </a:lnTo>
                  <a:lnTo>
                    <a:pt x="1436623" y="689863"/>
                  </a:lnTo>
                  <a:lnTo>
                    <a:pt x="1438274" y="689863"/>
                  </a:lnTo>
                  <a:lnTo>
                    <a:pt x="1439925" y="687959"/>
                  </a:lnTo>
                  <a:lnTo>
                    <a:pt x="1441577" y="687959"/>
                  </a:lnTo>
                  <a:lnTo>
                    <a:pt x="1441577" y="685926"/>
                  </a:lnTo>
                  <a:lnTo>
                    <a:pt x="1443100" y="684022"/>
                  </a:lnTo>
                  <a:lnTo>
                    <a:pt x="1444752" y="684022"/>
                  </a:lnTo>
                  <a:lnTo>
                    <a:pt x="1446403" y="684022"/>
                  </a:lnTo>
                  <a:lnTo>
                    <a:pt x="1448054" y="681989"/>
                  </a:lnTo>
                  <a:lnTo>
                    <a:pt x="1449578" y="681989"/>
                  </a:lnTo>
                  <a:lnTo>
                    <a:pt x="1451229" y="681989"/>
                  </a:lnTo>
                  <a:lnTo>
                    <a:pt x="1452880" y="680085"/>
                  </a:lnTo>
                  <a:lnTo>
                    <a:pt x="1454531" y="680085"/>
                  </a:lnTo>
                  <a:lnTo>
                    <a:pt x="1456055" y="680085"/>
                  </a:lnTo>
                  <a:lnTo>
                    <a:pt x="1456055" y="678180"/>
                  </a:lnTo>
                  <a:lnTo>
                    <a:pt x="1457706" y="678180"/>
                  </a:lnTo>
                  <a:lnTo>
                    <a:pt x="1457706" y="676148"/>
                  </a:lnTo>
                  <a:lnTo>
                    <a:pt x="1459357" y="676148"/>
                  </a:lnTo>
                  <a:lnTo>
                    <a:pt x="1461008" y="676148"/>
                  </a:lnTo>
                  <a:lnTo>
                    <a:pt x="1462532" y="676148"/>
                  </a:lnTo>
                  <a:lnTo>
                    <a:pt x="1464183" y="674243"/>
                  </a:lnTo>
                  <a:lnTo>
                    <a:pt x="1465833" y="674243"/>
                  </a:lnTo>
                  <a:lnTo>
                    <a:pt x="1467484" y="672211"/>
                  </a:lnTo>
                  <a:lnTo>
                    <a:pt x="1467484" y="666369"/>
                  </a:lnTo>
                  <a:lnTo>
                    <a:pt x="1469008" y="666369"/>
                  </a:lnTo>
                  <a:lnTo>
                    <a:pt x="1469008" y="664463"/>
                  </a:lnTo>
                  <a:lnTo>
                    <a:pt x="1470659" y="664463"/>
                  </a:lnTo>
                  <a:lnTo>
                    <a:pt x="1472310" y="662432"/>
                  </a:lnTo>
                  <a:lnTo>
                    <a:pt x="1473961" y="662432"/>
                  </a:lnTo>
                  <a:lnTo>
                    <a:pt x="1475485" y="660526"/>
                  </a:lnTo>
                  <a:lnTo>
                    <a:pt x="1477136" y="660526"/>
                  </a:lnTo>
                  <a:lnTo>
                    <a:pt x="1478787" y="660526"/>
                  </a:lnTo>
                  <a:lnTo>
                    <a:pt x="1478787" y="658495"/>
                  </a:lnTo>
                  <a:lnTo>
                    <a:pt x="1480438" y="658495"/>
                  </a:lnTo>
                  <a:lnTo>
                    <a:pt x="1481962" y="658495"/>
                  </a:lnTo>
                  <a:lnTo>
                    <a:pt x="1481962" y="656589"/>
                  </a:lnTo>
                  <a:lnTo>
                    <a:pt x="1483613" y="656589"/>
                  </a:lnTo>
                  <a:lnTo>
                    <a:pt x="1483613" y="654685"/>
                  </a:lnTo>
                  <a:lnTo>
                    <a:pt x="1483613" y="652652"/>
                  </a:lnTo>
                  <a:lnTo>
                    <a:pt x="1483613" y="650748"/>
                  </a:lnTo>
                  <a:lnTo>
                    <a:pt x="1485265" y="650748"/>
                  </a:lnTo>
                  <a:lnTo>
                    <a:pt x="1486916" y="648715"/>
                  </a:lnTo>
                  <a:lnTo>
                    <a:pt x="1488440" y="648715"/>
                  </a:lnTo>
                  <a:lnTo>
                    <a:pt x="1488440" y="646811"/>
                  </a:lnTo>
                  <a:lnTo>
                    <a:pt x="1490091" y="646811"/>
                  </a:lnTo>
                  <a:lnTo>
                    <a:pt x="1493393" y="646811"/>
                  </a:lnTo>
                  <a:lnTo>
                    <a:pt x="1494917" y="644906"/>
                  </a:lnTo>
                  <a:lnTo>
                    <a:pt x="1496568" y="644906"/>
                  </a:lnTo>
                  <a:lnTo>
                    <a:pt x="1499870" y="644906"/>
                  </a:lnTo>
                  <a:lnTo>
                    <a:pt x="1501394" y="644906"/>
                  </a:lnTo>
                  <a:lnTo>
                    <a:pt x="1504695" y="644906"/>
                  </a:lnTo>
                  <a:lnTo>
                    <a:pt x="1506346" y="644906"/>
                  </a:lnTo>
                  <a:lnTo>
                    <a:pt x="1511172" y="644906"/>
                  </a:lnTo>
                  <a:lnTo>
                    <a:pt x="1512823" y="642874"/>
                  </a:lnTo>
                  <a:lnTo>
                    <a:pt x="1514347" y="642874"/>
                  </a:lnTo>
                  <a:lnTo>
                    <a:pt x="1515998" y="642874"/>
                  </a:lnTo>
                  <a:lnTo>
                    <a:pt x="1517649" y="642874"/>
                  </a:lnTo>
                  <a:lnTo>
                    <a:pt x="1522475" y="642874"/>
                  </a:lnTo>
                  <a:lnTo>
                    <a:pt x="1522475" y="644906"/>
                  </a:lnTo>
                  <a:lnTo>
                    <a:pt x="1524127" y="644906"/>
                  </a:lnTo>
                  <a:lnTo>
                    <a:pt x="1525778" y="654685"/>
                  </a:lnTo>
                  <a:lnTo>
                    <a:pt x="1525778" y="660526"/>
                  </a:lnTo>
                  <a:lnTo>
                    <a:pt x="1525778" y="664463"/>
                  </a:lnTo>
                  <a:lnTo>
                    <a:pt x="1525778" y="666369"/>
                  </a:lnTo>
                  <a:lnTo>
                    <a:pt x="1530604" y="676148"/>
                  </a:lnTo>
                  <a:lnTo>
                    <a:pt x="1532255" y="676148"/>
                  </a:lnTo>
                  <a:lnTo>
                    <a:pt x="1532255" y="678180"/>
                  </a:lnTo>
                  <a:lnTo>
                    <a:pt x="1533906" y="680085"/>
                  </a:lnTo>
                  <a:lnTo>
                    <a:pt x="1535430" y="680085"/>
                  </a:lnTo>
                  <a:lnTo>
                    <a:pt x="1537081" y="680085"/>
                  </a:lnTo>
                  <a:lnTo>
                    <a:pt x="1538732" y="680085"/>
                  </a:lnTo>
                  <a:lnTo>
                    <a:pt x="1540383" y="680085"/>
                  </a:lnTo>
                  <a:lnTo>
                    <a:pt x="1541907" y="680085"/>
                  </a:lnTo>
                  <a:lnTo>
                    <a:pt x="1543558" y="678180"/>
                  </a:lnTo>
                  <a:lnTo>
                    <a:pt x="1548383" y="676148"/>
                  </a:lnTo>
                  <a:lnTo>
                    <a:pt x="1553336" y="678180"/>
                  </a:lnTo>
                  <a:lnTo>
                    <a:pt x="1561337" y="681989"/>
                  </a:lnTo>
                  <a:lnTo>
                    <a:pt x="1554860" y="685926"/>
                  </a:lnTo>
                  <a:lnTo>
                    <a:pt x="1554860" y="687959"/>
                  </a:lnTo>
                  <a:lnTo>
                    <a:pt x="1553336" y="687959"/>
                  </a:lnTo>
                  <a:lnTo>
                    <a:pt x="1553336" y="689863"/>
                  </a:lnTo>
                  <a:lnTo>
                    <a:pt x="1551685" y="689863"/>
                  </a:lnTo>
                  <a:lnTo>
                    <a:pt x="1550034" y="691896"/>
                  </a:lnTo>
                  <a:lnTo>
                    <a:pt x="1545208" y="695706"/>
                  </a:lnTo>
                  <a:lnTo>
                    <a:pt x="1543558" y="695706"/>
                  </a:lnTo>
                  <a:lnTo>
                    <a:pt x="1543558" y="697738"/>
                  </a:lnTo>
                  <a:lnTo>
                    <a:pt x="1541907" y="697738"/>
                  </a:lnTo>
                  <a:lnTo>
                    <a:pt x="1538732" y="697738"/>
                  </a:lnTo>
                  <a:lnTo>
                    <a:pt x="1538732" y="699643"/>
                  </a:lnTo>
                  <a:lnTo>
                    <a:pt x="1537081" y="699643"/>
                  </a:lnTo>
                  <a:lnTo>
                    <a:pt x="1535430" y="699643"/>
                  </a:lnTo>
                  <a:lnTo>
                    <a:pt x="1533906" y="701675"/>
                  </a:lnTo>
                  <a:lnTo>
                    <a:pt x="1533906" y="703580"/>
                  </a:lnTo>
                  <a:lnTo>
                    <a:pt x="1532255" y="703580"/>
                  </a:lnTo>
                  <a:lnTo>
                    <a:pt x="1532255" y="705612"/>
                  </a:lnTo>
                  <a:lnTo>
                    <a:pt x="1530604" y="705612"/>
                  </a:lnTo>
                  <a:lnTo>
                    <a:pt x="1530604" y="707516"/>
                  </a:lnTo>
                  <a:lnTo>
                    <a:pt x="1528953" y="707516"/>
                  </a:lnTo>
                  <a:lnTo>
                    <a:pt x="1527429" y="707516"/>
                  </a:lnTo>
                  <a:lnTo>
                    <a:pt x="1527429" y="709422"/>
                  </a:lnTo>
                  <a:lnTo>
                    <a:pt x="1525778" y="709422"/>
                  </a:lnTo>
                  <a:lnTo>
                    <a:pt x="1524127" y="711453"/>
                  </a:lnTo>
                  <a:lnTo>
                    <a:pt x="1522475" y="713359"/>
                  </a:lnTo>
                  <a:lnTo>
                    <a:pt x="1520952" y="715390"/>
                  </a:lnTo>
                  <a:lnTo>
                    <a:pt x="1519300" y="715390"/>
                  </a:lnTo>
                  <a:lnTo>
                    <a:pt x="1517649" y="717296"/>
                  </a:lnTo>
                  <a:lnTo>
                    <a:pt x="1517649" y="719201"/>
                  </a:lnTo>
                  <a:lnTo>
                    <a:pt x="1517649" y="721233"/>
                  </a:lnTo>
                  <a:lnTo>
                    <a:pt x="1515998" y="721233"/>
                  </a:lnTo>
                  <a:lnTo>
                    <a:pt x="1515998" y="723138"/>
                  </a:lnTo>
                  <a:lnTo>
                    <a:pt x="1514347" y="723138"/>
                  </a:lnTo>
                  <a:lnTo>
                    <a:pt x="1514347" y="725170"/>
                  </a:lnTo>
                  <a:lnTo>
                    <a:pt x="1512823" y="725170"/>
                  </a:lnTo>
                  <a:lnTo>
                    <a:pt x="1512823" y="727075"/>
                  </a:lnTo>
                  <a:lnTo>
                    <a:pt x="1511172" y="727075"/>
                  </a:lnTo>
                  <a:lnTo>
                    <a:pt x="1509521" y="729107"/>
                  </a:lnTo>
                  <a:lnTo>
                    <a:pt x="1507870" y="729107"/>
                  </a:lnTo>
                  <a:lnTo>
                    <a:pt x="1507870" y="731012"/>
                  </a:lnTo>
                  <a:lnTo>
                    <a:pt x="1506346" y="731012"/>
                  </a:lnTo>
                  <a:lnTo>
                    <a:pt x="1506346" y="732916"/>
                  </a:lnTo>
                  <a:lnTo>
                    <a:pt x="1504695" y="732916"/>
                  </a:lnTo>
                  <a:lnTo>
                    <a:pt x="1504695" y="734949"/>
                  </a:lnTo>
                  <a:lnTo>
                    <a:pt x="1503045" y="734949"/>
                  </a:lnTo>
                  <a:lnTo>
                    <a:pt x="1501394" y="734949"/>
                  </a:lnTo>
                  <a:lnTo>
                    <a:pt x="1499870" y="734949"/>
                  </a:lnTo>
                  <a:lnTo>
                    <a:pt x="1499870" y="736853"/>
                  </a:lnTo>
                  <a:lnTo>
                    <a:pt x="1498219" y="736853"/>
                  </a:lnTo>
                  <a:lnTo>
                    <a:pt x="1498219" y="738886"/>
                  </a:lnTo>
                  <a:lnTo>
                    <a:pt x="1496568" y="738886"/>
                  </a:lnTo>
                  <a:lnTo>
                    <a:pt x="1494917" y="738886"/>
                  </a:lnTo>
                  <a:lnTo>
                    <a:pt x="1494917" y="740790"/>
                  </a:lnTo>
                  <a:lnTo>
                    <a:pt x="1493393" y="740790"/>
                  </a:lnTo>
                  <a:lnTo>
                    <a:pt x="1491742" y="740790"/>
                  </a:lnTo>
                  <a:lnTo>
                    <a:pt x="1491742" y="742823"/>
                  </a:lnTo>
                  <a:lnTo>
                    <a:pt x="1490091" y="742823"/>
                  </a:lnTo>
                  <a:lnTo>
                    <a:pt x="1490091" y="744727"/>
                  </a:lnTo>
                  <a:lnTo>
                    <a:pt x="1490091" y="744727"/>
                  </a:lnTo>
                  <a:lnTo>
                    <a:pt x="1478787" y="744727"/>
                  </a:lnTo>
                  <a:lnTo>
                    <a:pt x="1477136" y="746633"/>
                  </a:lnTo>
                  <a:lnTo>
                    <a:pt x="1475485" y="746633"/>
                  </a:lnTo>
                  <a:lnTo>
                    <a:pt x="1473961" y="748664"/>
                  </a:lnTo>
                  <a:lnTo>
                    <a:pt x="1472310" y="748664"/>
                  </a:lnTo>
                  <a:lnTo>
                    <a:pt x="1470659" y="748664"/>
                  </a:lnTo>
                  <a:lnTo>
                    <a:pt x="1469008" y="748664"/>
                  </a:lnTo>
                  <a:lnTo>
                    <a:pt x="1467484" y="748664"/>
                  </a:lnTo>
                  <a:lnTo>
                    <a:pt x="1465833" y="748664"/>
                  </a:lnTo>
                  <a:lnTo>
                    <a:pt x="1464183" y="748664"/>
                  </a:lnTo>
                  <a:lnTo>
                    <a:pt x="1464183" y="750570"/>
                  </a:lnTo>
                  <a:lnTo>
                    <a:pt x="1462532" y="750570"/>
                  </a:lnTo>
                  <a:lnTo>
                    <a:pt x="1461008" y="752601"/>
                  </a:lnTo>
                  <a:lnTo>
                    <a:pt x="1459357" y="752601"/>
                  </a:lnTo>
                  <a:lnTo>
                    <a:pt x="1457706" y="754507"/>
                  </a:lnTo>
                  <a:lnTo>
                    <a:pt x="1456055" y="756412"/>
                  </a:lnTo>
                  <a:lnTo>
                    <a:pt x="1456055" y="758444"/>
                  </a:lnTo>
                  <a:lnTo>
                    <a:pt x="1456055" y="760349"/>
                  </a:lnTo>
                  <a:lnTo>
                    <a:pt x="1457706" y="762381"/>
                  </a:lnTo>
                  <a:lnTo>
                    <a:pt x="1457706" y="764286"/>
                  </a:lnTo>
                  <a:lnTo>
                    <a:pt x="1459357" y="764286"/>
                  </a:lnTo>
                  <a:lnTo>
                    <a:pt x="1459357" y="766318"/>
                  </a:lnTo>
                  <a:lnTo>
                    <a:pt x="1457706" y="766318"/>
                  </a:lnTo>
                  <a:lnTo>
                    <a:pt x="1456055" y="766318"/>
                  </a:lnTo>
                  <a:lnTo>
                    <a:pt x="1454531" y="766318"/>
                  </a:lnTo>
                  <a:lnTo>
                    <a:pt x="1452880" y="766318"/>
                  </a:lnTo>
                  <a:lnTo>
                    <a:pt x="1451229" y="768223"/>
                  </a:lnTo>
                  <a:lnTo>
                    <a:pt x="1449578" y="768223"/>
                  </a:lnTo>
                  <a:lnTo>
                    <a:pt x="1448054" y="770127"/>
                  </a:lnTo>
                  <a:lnTo>
                    <a:pt x="1448054" y="772160"/>
                  </a:lnTo>
                  <a:lnTo>
                    <a:pt x="1448054" y="774064"/>
                  </a:lnTo>
                  <a:lnTo>
                    <a:pt x="1448054" y="776097"/>
                  </a:lnTo>
                  <a:lnTo>
                    <a:pt x="1448054" y="778001"/>
                  </a:lnTo>
                  <a:lnTo>
                    <a:pt x="1448054" y="778001"/>
                  </a:lnTo>
                  <a:lnTo>
                    <a:pt x="1441577" y="781938"/>
                  </a:lnTo>
                  <a:lnTo>
                    <a:pt x="1441577" y="783844"/>
                  </a:lnTo>
                  <a:lnTo>
                    <a:pt x="1439925" y="783844"/>
                  </a:lnTo>
                  <a:lnTo>
                    <a:pt x="1439925" y="785876"/>
                  </a:lnTo>
                  <a:lnTo>
                    <a:pt x="1438274" y="785876"/>
                  </a:lnTo>
                  <a:lnTo>
                    <a:pt x="1438274" y="787781"/>
                  </a:lnTo>
                  <a:lnTo>
                    <a:pt x="1436623" y="787781"/>
                  </a:lnTo>
                  <a:lnTo>
                    <a:pt x="1436623" y="789813"/>
                  </a:lnTo>
                  <a:lnTo>
                    <a:pt x="1436623" y="791718"/>
                  </a:lnTo>
                  <a:lnTo>
                    <a:pt x="1435099" y="791718"/>
                  </a:lnTo>
                  <a:lnTo>
                    <a:pt x="1435099" y="793623"/>
                  </a:lnTo>
                  <a:lnTo>
                    <a:pt x="1435099" y="797560"/>
                  </a:lnTo>
                  <a:lnTo>
                    <a:pt x="1433448" y="797560"/>
                  </a:lnTo>
                  <a:lnTo>
                    <a:pt x="1431797" y="799591"/>
                  </a:lnTo>
                  <a:lnTo>
                    <a:pt x="1431797" y="801497"/>
                  </a:lnTo>
                  <a:lnTo>
                    <a:pt x="1431797" y="803528"/>
                  </a:lnTo>
                  <a:lnTo>
                    <a:pt x="1430146" y="805434"/>
                  </a:lnTo>
                  <a:lnTo>
                    <a:pt x="1428622" y="807338"/>
                  </a:lnTo>
                  <a:lnTo>
                    <a:pt x="1428622" y="809371"/>
                  </a:lnTo>
                  <a:lnTo>
                    <a:pt x="1426971" y="811276"/>
                  </a:lnTo>
                  <a:lnTo>
                    <a:pt x="1426971" y="813308"/>
                  </a:lnTo>
                  <a:lnTo>
                    <a:pt x="1426971" y="817118"/>
                  </a:lnTo>
                  <a:lnTo>
                    <a:pt x="1426971" y="819150"/>
                  </a:lnTo>
                  <a:lnTo>
                    <a:pt x="1425320" y="819150"/>
                  </a:lnTo>
                  <a:lnTo>
                    <a:pt x="1425320" y="821055"/>
                  </a:lnTo>
                  <a:lnTo>
                    <a:pt x="1425320" y="823087"/>
                  </a:lnTo>
                  <a:lnTo>
                    <a:pt x="1425320" y="824991"/>
                  </a:lnTo>
                  <a:lnTo>
                    <a:pt x="1423670" y="824991"/>
                  </a:lnTo>
                  <a:lnTo>
                    <a:pt x="1423670" y="827024"/>
                  </a:lnTo>
                  <a:lnTo>
                    <a:pt x="1423670" y="828928"/>
                  </a:lnTo>
                  <a:lnTo>
                    <a:pt x="1423670" y="830834"/>
                  </a:lnTo>
                  <a:lnTo>
                    <a:pt x="1423670" y="832865"/>
                  </a:lnTo>
                  <a:lnTo>
                    <a:pt x="1423670" y="836802"/>
                  </a:lnTo>
                  <a:lnTo>
                    <a:pt x="1423670" y="838708"/>
                  </a:lnTo>
                  <a:lnTo>
                    <a:pt x="1423670" y="842645"/>
                  </a:lnTo>
                  <a:lnTo>
                    <a:pt x="1423670" y="844550"/>
                  </a:lnTo>
                  <a:lnTo>
                    <a:pt x="1423670" y="848487"/>
                  </a:lnTo>
                  <a:lnTo>
                    <a:pt x="1423670" y="850519"/>
                  </a:lnTo>
                  <a:lnTo>
                    <a:pt x="1423670" y="852424"/>
                  </a:lnTo>
                  <a:lnTo>
                    <a:pt x="1423670" y="856361"/>
                  </a:lnTo>
                  <a:lnTo>
                    <a:pt x="1423670" y="858265"/>
                  </a:lnTo>
                  <a:lnTo>
                    <a:pt x="1423670" y="862202"/>
                  </a:lnTo>
                  <a:lnTo>
                    <a:pt x="1423670" y="864235"/>
                  </a:lnTo>
                  <a:lnTo>
                    <a:pt x="1423670" y="868045"/>
                  </a:lnTo>
                  <a:lnTo>
                    <a:pt x="1423670" y="870076"/>
                  </a:lnTo>
                  <a:lnTo>
                    <a:pt x="1425320" y="870076"/>
                  </a:lnTo>
                  <a:lnTo>
                    <a:pt x="1425320" y="871982"/>
                  </a:lnTo>
                  <a:lnTo>
                    <a:pt x="1425320" y="874013"/>
                  </a:lnTo>
                  <a:lnTo>
                    <a:pt x="1425320" y="875919"/>
                  </a:lnTo>
                  <a:lnTo>
                    <a:pt x="1425320" y="877951"/>
                  </a:lnTo>
                  <a:lnTo>
                    <a:pt x="1425320" y="881761"/>
                  </a:lnTo>
                  <a:lnTo>
                    <a:pt x="1425320" y="883793"/>
                  </a:lnTo>
                  <a:lnTo>
                    <a:pt x="1425320" y="887730"/>
                  </a:lnTo>
                  <a:lnTo>
                    <a:pt x="1425320" y="889635"/>
                  </a:lnTo>
                  <a:lnTo>
                    <a:pt x="1425320" y="893572"/>
                  </a:lnTo>
                  <a:lnTo>
                    <a:pt x="1425320" y="895476"/>
                  </a:lnTo>
                  <a:lnTo>
                    <a:pt x="1425320" y="897509"/>
                  </a:lnTo>
                  <a:lnTo>
                    <a:pt x="1425320" y="901446"/>
                  </a:lnTo>
                  <a:lnTo>
                    <a:pt x="1425320" y="903351"/>
                  </a:lnTo>
                  <a:lnTo>
                    <a:pt x="1425320" y="905256"/>
                  </a:lnTo>
                  <a:lnTo>
                    <a:pt x="1425320" y="907288"/>
                  </a:lnTo>
                  <a:lnTo>
                    <a:pt x="1425320" y="909193"/>
                  </a:lnTo>
                  <a:lnTo>
                    <a:pt x="1425320" y="913130"/>
                  </a:lnTo>
                  <a:lnTo>
                    <a:pt x="1426971" y="913130"/>
                  </a:lnTo>
                  <a:lnTo>
                    <a:pt x="1426971" y="915162"/>
                  </a:lnTo>
                  <a:lnTo>
                    <a:pt x="1426971" y="917066"/>
                  </a:lnTo>
                  <a:lnTo>
                    <a:pt x="1426971" y="921003"/>
                  </a:lnTo>
                  <a:lnTo>
                    <a:pt x="1428622" y="921003"/>
                  </a:lnTo>
                  <a:lnTo>
                    <a:pt x="1428622" y="922909"/>
                  </a:lnTo>
                  <a:lnTo>
                    <a:pt x="1428622" y="924940"/>
                  </a:lnTo>
                  <a:lnTo>
                    <a:pt x="1428622" y="926846"/>
                  </a:lnTo>
                  <a:lnTo>
                    <a:pt x="1430146" y="926846"/>
                  </a:lnTo>
                  <a:lnTo>
                    <a:pt x="1430146" y="928751"/>
                  </a:lnTo>
                  <a:lnTo>
                    <a:pt x="1430146" y="930783"/>
                  </a:lnTo>
                  <a:lnTo>
                    <a:pt x="1430146" y="932688"/>
                  </a:lnTo>
                  <a:lnTo>
                    <a:pt x="1428622" y="932688"/>
                  </a:lnTo>
                  <a:lnTo>
                    <a:pt x="1428622" y="934720"/>
                  </a:lnTo>
                  <a:lnTo>
                    <a:pt x="1428622" y="938657"/>
                  </a:lnTo>
                  <a:lnTo>
                    <a:pt x="1428622" y="940562"/>
                  </a:lnTo>
                  <a:lnTo>
                    <a:pt x="1428622" y="942466"/>
                  </a:lnTo>
                  <a:lnTo>
                    <a:pt x="1426971" y="942466"/>
                  </a:lnTo>
                  <a:lnTo>
                    <a:pt x="1426971" y="946403"/>
                  </a:lnTo>
                  <a:lnTo>
                    <a:pt x="1426971" y="948436"/>
                  </a:lnTo>
                  <a:lnTo>
                    <a:pt x="1426971" y="952246"/>
                  </a:lnTo>
                  <a:lnTo>
                    <a:pt x="1426971" y="954277"/>
                  </a:lnTo>
                  <a:lnTo>
                    <a:pt x="1426971" y="958214"/>
                  </a:lnTo>
                  <a:lnTo>
                    <a:pt x="1428622" y="958214"/>
                  </a:lnTo>
                  <a:lnTo>
                    <a:pt x="1428622" y="960120"/>
                  </a:lnTo>
                  <a:lnTo>
                    <a:pt x="1430146" y="960120"/>
                  </a:lnTo>
                  <a:lnTo>
                    <a:pt x="1430146" y="962151"/>
                  </a:lnTo>
                  <a:lnTo>
                    <a:pt x="1428622" y="962151"/>
                  </a:lnTo>
                  <a:lnTo>
                    <a:pt x="1426971" y="962151"/>
                  </a:lnTo>
                  <a:lnTo>
                    <a:pt x="1425320" y="964057"/>
                  </a:lnTo>
                  <a:lnTo>
                    <a:pt x="1425320" y="965962"/>
                  </a:lnTo>
                  <a:lnTo>
                    <a:pt x="1423670" y="965962"/>
                  </a:lnTo>
                  <a:lnTo>
                    <a:pt x="1422145" y="965962"/>
                  </a:lnTo>
                  <a:lnTo>
                    <a:pt x="1420495" y="965962"/>
                  </a:lnTo>
                  <a:lnTo>
                    <a:pt x="1420495" y="964057"/>
                  </a:lnTo>
                  <a:lnTo>
                    <a:pt x="1420495" y="962151"/>
                  </a:lnTo>
                  <a:lnTo>
                    <a:pt x="1418844" y="962151"/>
                  </a:lnTo>
                  <a:lnTo>
                    <a:pt x="1417193" y="960120"/>
                  </a:lnTo>
                  <a:lnTo>
                    <a:pt x="1415669" y="960120"/>
                  </a:lnTo>
                  <a:lnTo>
                    <a:pt x="1415669" y="960120"/>
                  </a:lnTo>
                  <a:lnTo>
                    <a:pt x="1409192" y="960120"/>
                  </a:lnTo>
                  <a:lnTo>
                    <a:pt x="1409192" y="962151"/>
                  </a:lnTo>
                  <a:lnTo>
                    <a:pt x="1407541" y="962151"/>
                  </a:lnTo>
                  <a:lnTo>
                    <a:pt x="1405890" y="962151"/>
                  </a:lnTo>
                  <a:lnTo>
                    <a:pt x="1405890" y="964057"/>
                  </a:lnTo>
                  <a:lnTo>
                    <a:pt x="1404238" y="965962"/>
                  </a:lnTo>
                  <a:lnTo>
                    <a:pt x="1404238" y="967994"/>
                  </a:lnTo>
                  <a:lnTo>
                    <a:pt x="1404238" y="969899"/>
                  </a:lnTo>
                  <a:lnTo>
                    <a:pt x="1404238" y="971931"/>
                  </a:lnTo>
                  <a:lnTo>
                    <a:pt x="1405890" y="971931"/>
                  </a:lnTo>
                  <a:lnTo>
                    <a:pt x="1405890" y="973836"/>
                  </a:lnTo>
                  <a:lnTo>
                    <a:pt x="1407541" y="973836"/>
                  </a:lnTo>
                  <a:lnTo>
                    <a:pt x="1409192" y="975868"/>
                  </a:lnTo>
                  <a:lnTo>
                    <a:pt x="1410716" y="975868"/>
                  </a:lnTo>
                  <a:lnTo>
                    <a:pt x="1410716" y="977773"/>
                  </a:lnTo>
                  <a:lnTo>
                    <a:pt x="1409192" y="977773"/>
                  </a:lnTo>
                  <a:lnTo>
                    <a:pt x="1407541" y="977773"/>
                  </a:lnTo>
                  <a:lnTo>
                    <a:pt x="1405890" y="977773"/>
                  </a:lnTo>
                  <a:lnTo>
                    <a:pt x="1404238" y="979677"/>
                  </a:lnTo>
                  <a:lnTo>
                    <a:pt x="1402715" y="979677"/>
                  </a:lnTo>
                  <a:lnTo>
                    <a:pt x="1401063" y="979677"/>
                  </a:lnTo>
                  <a:lnTo>
                    <a:pt x="1401063" y="981710"/>
                  </a:lnTo>
                  <a:lnTo>
                    <a:pt x="1394586" y="981710"/>
                  </a:lnTo>
                  <a:lnTo>
                    <a:pt x="1394586" y="983614"/>
                  </a:lnTo>
                  <a:lnTo>
                    <a:pt x="1392935" y="985647"/>
                  </a:lnTo>
                  <a:lnTo>
                    <a:pt x="1392935" y="987551"/>
                  </a:lnTo>
                  <a:lnTo>
                    <a:pt x="1391284" y="987551"/>
                  </a:lnTo>
                  <a:lnTo>
                    <a:pt x="1391284" y="989457"/>
                  </a:lnTo>
                  <a:lnTo>
                    <a:pt x="1392935" y="991488"/>
                  </a:lnTo>
                  <a:lnTo>
                    <a:pt x="1392935" y="993394"/>
                  </a:lnTo>
                  <a:lnTo>
                    <a:pt x="1394586" y="993394"/>
                  </a:lnTo>
                  <a:lnTo>
                    <a:pt x="1394586" y="995426"/>
                  </a:lnTo>
                  <a:lnTo>
                    <a:pt x="1396237" y="995426"/>
                  </a:lnTo>
                  <a:lnTo>
                    <a:pt x="1397761" y="995426"/>
                  </a:lnTo>
                  <a:lnTo>
                    <a:pt x="1397761" y="997331"/>
                  </a:lnTo>
                  <a:lnTo>
                    <a:pt x="1399412" y="999363"/>
                  </a:lnTo>
                  <a:lnTo>
                    <a:pt x="1402715" y="999363"/>
                  </a:lnTo>
                  <a:lnTo>
                    <a:pt x="1404238" y="1001268"/>
                  </a:lnTo>
                  <a:lnTo>
                    <a:pt x="1405890" y="1001268"/>
                  </a:lnTo>
                  <a:lnTo>
                    <a:pt x="1409192" y="1001268"/>
                  </a:lnTo>
                  <a:lnTo>
                    <a:pt x="1409192" y="999363"/>
                  </a:lnTo>
                  <a:lnTo>
                    <a:pt x="1410716" y="999363"/>
                  </a:lnTo>
                  <a:lnTo>
                    <a:pt x="1412367" y="997331"/>
                  </a:lnTo>
                  <a:lnTo>
                    <a:pt x="1414018" y="997331"/>
                  </a:lnTo>
                  <a:lnTo>
                    <a:pt x="1414018" y="995426"/>
                  </a:lnTo>
                  <a:lnTo>
                    <a:pt x="1415669" y="995426"/>
                  </a:lnTo>
                  <a:lnTo>
                    <a:pt x="1418844" y="993394"/>
                  </a:lnTo>
                  <a:lnTo>
                    <a:pt x="1420495" y="993394"/>
                  </a:lnTo>
                  <a:lnTo>
                    <a:pt x="1420495" y="991488"/>
                  </a:lnTo>
                  <a:lnTo>
                    <a:pt x="1422145" y="991488"/>
                  </a:lnTo>
                  <a:lnTo>
                    <a:pt x="1423670" y="989457"/>
                  </a:lnTo>
                  <a:lnTo>
                    <a:pt x="1423670" y="987551"/>
                  </a:lnTo>
                  <a:lnTo>
                    <a:pt x="1425320" y="987551"/>
                  </a:lnTo>
                  <a:lnTo>
                    <a:pt x="1425320" y="985647"/>
                  </a:lnTo>
                  <a:lnTo>
                    <a:pt x="1426971" y="985647"/>
                  </a:lnTo>
                  <a:lnTo>
                    <a:pt x="1428622" y="985647"/>
                  </a:lnTo>
                  <a:lnTo>
                    <a:pt x="1430146" y="983614"/>
                  </a:lnTo>
                  <a:lnTo>
                    <a:pt x="1430146" y="981710"/>
                  </a:lnTo>
                  <a:lnTo>
                    <a:pt x="1431797" y="981710"/>
                  </a:lnTo>
                  <a:lnTo>
                    <a:pt x="1431797" y="979677"/>
                  </a:lnTo>
                  <a:lnTo>
                    <a:pt x="1433448" y="979677"/>
                  </a:lnTo>
                  <a:lnTo>
                    <a:pt x="1435099" y="979677"/>
                  </a:lnTo>
                  <a:lnTo>
                    <a:pt x="1435099" y="977773"/>
                  </a:lnTo>
                  <a:lnTo>
                    <a:pt x="1436623" y="975868"/>
                  </a:lnTo>
                  <a:lnTo>
                    <a:pt x="1436623" y="973836"/>
                  </a:lnTo>
                  <a:lnTo>
                    <a:pt x="1438274" y="973836"/>
                  </a:lnTo>
                  <a:lnTo>
                    <a:pt x="1439925" y="973836"/>
                  </a:lnTo>
                  <a:lnTo>
                    <a:pt x="1439925" y="971931"/>
                  </a:lnTo>
                  <a:lnTo>
                    <a:pt x="1441577" y="971931"/>
                  </a:lnTo>
                  <a:lnTo>
                    <a:pt x="1441577" y="969899"/>
                  </a:lnTo>
                  <a:lnTo>
                    <a:pt x="1443100" y="969899"/>
                  </a:lnTo>
                  <a:lnTo>
                    <a:pt x="1443100" y="967994"/>
                  </a:lnTo>
                  <a:lnTo>
                    <a:pt x="1448054" y="965962"/>
                  </a:lnTo>
                  <a:lnTo>
                    <a:pt x="1449578" y="964057"/>
                  </a:lnTo>
                  <a:lnTo>
                    <a:pt x="1452880" y="962151"/>
                  </a:lnTo>
                  <a:lnTo>
                    <a:pt x="1452880" y="960120"/>
                  </a:lnTo>
                  <a:lnTo>
                    <a:pt x="1457706" y="958214"/>
                  </a:lnTo>
                  <a:lnTo>
                    <a:pt x="1462532" y="952246"/>
                  </a:lnTo>
                  <a:lnTo>
                    <a:pt x="1464183" y="952246"/>
                  </a:lnTo>
                  <a:lnTo>
                    <a:pt x="1464183" y="950340"/>
                  </a:lnTo>
                  <a:lnTo>
                    <a:pt x="1467484" y="948436"/>
                  </a:lnTo>
                  <a:lnTo>
                    <a:pt x="1472310" y="942466"/>
                  </a:lnTo>
                  <a:lnTo>
                    <a:pt x="1477136" y="938657"/>
                  </a:lnTo>
                  <a:lnTo>
                    <a:pt x="1477136" y="936625"/>
                  </a:lnTo>
                  <a:lnTo>
                    <a:pt x="1478787" y="932688"/>
                  </a:lnTo>
                  <a:lnTo>
                    <a:pt x="1480438" y="932688"/>
                  </a:lnTo>
                  <a:lnTo>
                    <a:pt x="1483613" y="928751"/>
                  </a:lnTo>
                  <a:lnTo>
                    <a:pt x="1486916" y="924940"/>
                  </a:lnTo>
                  <a:lnTo>
                    <a:pt x="1509521" y="909193"/>
                  </a:lnTo>
                  <a:lnTo>
                    <a:pt x="1514347" y="903351"/>
                  </a:lnTo>
                  <a:lnTo>
                    <a:pt x="1515998" y="903351"/>
                  </a:lnTo>
                  <a:lnTo>
                    <a:pt x="1515998" y="901446"/>
                  </a:lnTo>
                  <a:lnTo>
                    <a:pt x="1532255" y="883793"/>
                  </a:lnTo>
                  <a:lnTo>
                    <a:pt x="1543558" y="871982"/>
                  </a:lnTo>
                  <a:lnTo>
                    <a:pt x="1553336" y="860298"/>
                  </a:lnTo>
                  <a:lnTo>
                    <a:pt x="1561337" y="852424"/>
                  </a:lnTo>
                  <a:lnTo>
                    <a:pt x="1562988" y="852424"/>
                  </a:lnTo>
                  <a:lnTo>
                    <a:pt x="1562988" y="850519"/>
                  </a:lnTo>
                  <a:lnTo>
                    <a:pt x="1569466" y="840739"/>
                  </a:lnTo>
                  <a:lnTo>
                    <a:pt x="1575943" y="828928"/>
                  </a:lnTo>
                  <a:lnTo>
                    <a:pt x="1584070" y="813308"/>
                  </a:lnTo>
                  <a:lnTo>
                    <a:pt x="1588896" y="811276"/>
                  </a:lnTo>
                  <a:lnTo>
                    <a:pt x="1590547" y="809371"/>
                  </a:lnTo>
                  <a:lnTo>
                    <a:pt x="1592198" y="809371"/>
                  </a:lnTo>
                  <a:lnTo>
                    <a:pt x="1592198" y="807338"/>
                  </a:lnTo>
                  <a:lnTo>
                    <a:pt x="1592198" y="805434"/>
                  </a:lnTo>
                  <a:lnTo>
                    <a:pt x="1592198" y="799591"/>
                  </a:lnTo>
                  <a:lnTo>
                    <a:pt x="1592198" y="787781"/>
                  </a:lnTo>
                  <a:lnTo>
                    <a:pt x="1593722" y="780034"/>
                  </a:lnTo>
                  <a:lnTo>
                    <a:pt x="1595373" y="758444"/>
                  </a:lnTo>
                  <a:lnTo>
                    <a:pt x="1597024" y="758444"/>
                  </a:lnTo>
                  <a:lnTo>
                    <a:pt x="1598675" y="750570"/>
                  </a:lnTo>
                  <a:lnTo>
                    <a:pt x="1600199" y="740790"/>
                  </a:lnTo>
                  <a:lnTo>
                    <a:pt x="1603502" y="738886"/>
                  </a:lnTo>
                  <a:lnTo>
                    <a:pt x="1621282" y="729107"/>
                  </a:lnTo>
                  <a:lnTo>
                    <a:pt x="1622933" y="729107"/>
                  </a:lnTo>
                  <a:lnTo>
                    <a:pt x="1622933" y="727075"/>
                  </a:lnTo>
                  <a:lnTo>
                    <a:pt x="1624583" y="727075"/>
                  </a:lnTo>
                  <a:lnTo>
                    <a:pt x="1632584" y="721233"/>
                  </a:lnTo>
                  <a:lnTo>
                    <a:pt x="1644015" y="709422"/>
                  </a:lnTo>
                  <a:lnTo>
                    <a:pt x="1656969" y="699643"/>
                  </a:lnTo>
                  <a:lnTo>
                    <a:pt x="1658493" y="697738"/>
                  </a:lnTo>
                  <a:lnTo>
                    <a:pt x="1660144" y="697738"/>
                  </a:lnTo>
                  <a:lnTo>
                    <a:pt x="1660144" y="695706"/>
                  </a:lnTo>
                  <a:lnTo>
                    <a:pt x="1661795" y="695706"/>
                  </a:lnTo>
                  <a:lnTo>
                    <a:pt x="1661795" y="693801"/>
                  </a:lnTo>
                  <a:lnTo>
                    <a:pt x="1663445" y="693801"/>
                  </a:lnTo>
                  <a:lnTo>
                    <a:pt x="1664970" y="693801"/>
                  </a:lnTo>
                  <a:lnTo>
                    <a:pt x="1664970" y="691896"/>
                  </a:lnTo>
                  <a:lnTo>
                    <a:pt x="1666620" y="691896"/>
                  </a:lnTo>
                  <a:lnTo>
                    <a:pt x="1666620" y="689863"/>
                  </a:lnTo>
                  <a:lnTo>
                    <a:pt x="1668271" y="687959"/>
                  </a:lnTo>
                  <a:lnTo>
                    <a:pt x="1676399" y="684022"/>
                  </a:lnTo>
                  <a:lnTo>
                    <a:pt x="1679574" y="684022"/>
                  </a:lnTo>
                  <a:lnTo>
                    <a:pt x="1681225" y="684022"/>
                  </a:lnTo>
                  <a:lnTo>
                    <a:pt x="1681225" y="681989"/>
                  </a:lnTo>
                  <a:lnTo>
                    <a:pt x="1682877" y="681989"/>
                  </a:lnTo>
                  <a:lnTo>
                    <a:pt x="1684400" y="681989"/>
                  </a:lnTo>
                  <a:lnTo>
                    <a:pt x="1686052" y="681989"/>
                  </a:lnTo>
                  <a:lnTo>
                    <a:pt x="1686052" y="680085"/>
                  </a:lnTo>
                  <a:lnTo>
                    <a:pt x="1687703" y="680085"/>
                  </a:lnTo>
                  <a:lnTo>
                    <a:pt x="1692529" y="680085"/>
                  </a:lnTo>
                  <a:lnTo>
                    <a:pt x="1694180" y="680085"/>
                  </a:lnTo>
                  <a:lnTo>
                    <a:pt x="1697355" y="680085"/>
                  </a:lnTo>
                  <a:lnTo>
                    <a:pt x="1702308" y="680085"/>
                  </a:lnTo>
                  <a:lnTo>
                    <a:pt x="1703832" y="680085"/>
                  </a:lnTo>
                  <a:lnTo>
                    <a:pt x="1707133" y="680085"/>
                  </a:lnTo>
                  <a:lnTo>
                    <a:pt x="1707133" y="681989"/>
                  </a:lnTo>
                  <a:lnTo>
                    <a:pt x="1708784" y="681989"/>
                  </a:lnTo>
                  <a:lnTo>
                    <a:pt x="1710308" y="681989"/>
                  </a:lnTo>
                  <a:lnTo>
                    <a:pt x="1710308" y="684022"/>
                  </a:lnTo>
                  <a:lnTo>
                    <a:pt x="1710308" y="685926"/>
                  </a:lnTo>
                  <a:lnTo>
                    <a:pt x="1711959" y="685926"/>
                  </a:lnTo>
                  <a:lnTo>
                    <a:pt x="1711959" y="687959"/>
                  </a:lnTo>
                  <a:lnTo>
                    <a:pt x="1713610" y="687959"/>
                  </a:lnTo>
                  <a:lnTo>
                    <a:pt x="1713610" y="689863"/>
                  </a:lnTo>
                  <a:lnTo>
                    <a:pt x="1713610" y="691896"/>
                  </a:lnTo>
                  <a:lnTo>
                    <a:pt x="1715261" y="693801"/>
                  </a:lnTo>
                  <a:lnTo>
                    <a:pt x="1716912" y="693801"/>
                  </a:lnTo>
                  <a:lnTo>
                    <a:pt x="1718436" y="695706"/>
                  </a:lnTo>
                  <a:lnTo>
                    <a:pt x="1720087" y="695706"/>
                  </a:lnTo>
                  <a:lnTo>
                    <a:pt x="1720087" y="697738"/>
                  </a:lnTo>
                  <a:lnTo>
                    <a:pt x="1723390" y="697738"/>
                  </a:lnTo>
                  <a:lnTo>
                    <a:pt x="1723390" y="699643"/>
                  </a:lnTo>
                  <a:lnTo>
                    <a:pt x="1724913" y="699643"/>
                  </a:lnTo>
                  <a:lnTo>
                    <a:pt x="1726565" y="699643"/>
                  </a:lnTo>
                  <a:lnTo>
                    <a:pt x="1728216" y="699643"/>
                  </a:lnTo>
                  <a:lnTo>
                    <a:pt x="1729867" y="699643"/>
                  </a:lnTo>
                  <a:lnTo>
                    <a:pt x="1731391" y="697738"/>
                  </a:lnTo>
                  <a:lnTo>
                    <a:pt x="1733042" y="695706"/>
                  </a:lnTo>
                  <a:lnTo>
                    <a:pt x="1734693" y="695706"/>
                  </a:lnTo>
                  <a:lnTo>
                    <a:pt x="1736344" y="693801"/>
                  </a:lnTo>
                  <a:lnTo>
                    <a:pt x="1736344" y="691896"/>
                  </a:lnTo>
                  <a:lnTo>
                    <a:pt x="1736344" y="689863"/>
                  </a:lnTo>
                  <a:lnTo>
                    <a:pt x="1737868" y="689863"/>
                  </a:lnTo>
                  <a:lnTo>
                    <a:pt x="1741170" y="685926"/>
                  </a:lnTo>
                  <a:lnTo>
                    <a:pt x="1741170" y="684022"/>
                  </a:lnTo>
                  <a:lnTo>
                    <a:pt x="1747646" y="680085"/>
                  </a:lnTo>
                  <a:lnTo>
                    <a:pt x="1749297" y="680085"/>
                  </a:lnTo>
                  <a:lnTo>
                    <a:pt x="1750821" y="678180"/>
                  </a:lnTo>
                  <a:lnTo>
                    <a:pt x="1752472" y="678180"/>
                  </a:lnTo>
                  <a:lnTo>
                    <a:pt x="1752472" y="676148"/>
                  </a:lnTo>
                  <a:lnTo>
                    <a:pt x="1754123" y="676148"/>
                  </a:lnTo>
                  <a:lnTo>
                    <a:pt x="1757298" y="674243"/>
                  </a:lnTo>
                  <a:lnTo>
                    <a:pt x="1760600" y="674243"/>
                  </a:lnTo>
                  <a:lnTo>
                    <a:pt x="1763775" y="670306"/>
                  </a:lnTo>
                  <a:lnTo>
                    <a:pt x="1765427" y="670306"/>
                  </a:lnTo>
                  <a:lnTo>
                    <a:pt x="1767078" y="670306"/>
                  </a:lnTo>
                  <a:lnTo>
                    <a:pt x="1773555" y="664463"/>
                  </a:lnTo>
                  <a:lnTo>
                    <a:pt x="1775206" y="664463"/>
                  </a:lnTo>
                  <a:lnTo>
                    <a:pt x="1778381" y="660526"/>
                  </a:lnTo>
                  <a:lnTo>
                    <a:pt x="1783207" y="658495"/>
                  </a:lnTo>
                  <a:lnTo>
                    <a:pt x="1783207" y="656589"/>
                  </a:lnTo>
                  <a:lnTo>
                    <a:pt x="1784858" y="656589"/>
                  </a:lnTo>
                  <a:lnTo>
                    <a:pt x="1784858" y="654685"/>
                  </a:lnTo>
                  <a:lnTo>
                    <a:pt x="1786508" y="654685"/>
                  </a:lnTo>
                  <a:lnTo>
                    <a:pt x="1788159" y="654685"/>
                  </a:lnTo>
                  <a:lnTo>
                    <a:pt x="1789683" y="654685"/>
                  </a:lnTo>
                  <a:lnTo>
                    <a:pt x="1789683" y="652652"/>
                  </a:lnTo>
                  <a:lnTo>
                    <a:pt x="1791334" y="650748"/>
                  </a:lnTo>
                  <a:lnTo>
                    <a:pt x="1792985" y="650748"/>
                  </a:lnTo>
                  <a:lnTo>
                    <a:pt x="1794636" y="648715"/>
                  </a:lnTo>
                  <a:lnTo>
                    <a:pt x="1797811" y="648715"/>
                  </a:lnTo>
                  <a:lnTo>
                    <a:pt x="1799462" y="648715"/>
                  </a:lnTo>
                  <a:lnTo>
                    <a:pt x="1799462" y="646811"/>
                  </a:lnTo>
                  <a:lnTo>
                    <a:pt x="1801113" y="646811"/>
                  </a:lnTo>
                  <a:lnTo>
                    <a:pt x="1801113" y="644906"/>
                  </a:lnTo>
                  <a:lnTo>
                    <a:pt x="1802637" y="644906"/>
                  </a:lnTo>
                  <a:lnTo>
                    <a:pt x="1804288" y="644906"/>
                  </a:lnTo>
                  <a:lnTo>
                    <a:pt x="1804288" y="642874"/>
                  </a:lnTo>
                  <a:lnTo>
                    <a:pt x="1805940" y="642874"/>
                  </a:lnTo>
                  <a:lnTo>
                    <a:pt x="1810766" y="642874"/>
                  </a:lnTo>
                  <a:lnTo>
                    <a:pt x="1814068" y="642874"/>
                  </a:lnTo>
                  <a:lnTo>
                    <a:pt x="1815592" y="642874"/>
                  </a:lnTo>
                  <a:lnTo>
                    <a:pt x="1815592" y="640969"/>
                  </a:lnTo>
                  <a:lnTo>
                    <a:pt x="1817243" y="640969"/>
                  </a:lnTo>
                  <a:lnTo>
                    <a:pt x="1817243" y="638937"/>
                  </a:lnTo>
                  <a:lnTo>
                    <a:pt x="1818894" y="638937"/>
                  </a:lnTo>
                  <a:lnTo>
                    <a:pt x="1820545" y="638937"/>
                  </a:lnTo>
                  <a:lnTo>
                    <a:pt x="1822069" y="637032"/>
                  </a:lnTo>
                  <a:lnTo>
                    <a:pt x="1823720" y="637032"/>
                  </a:lnTo>
                  <a:lnTo>
                    <a:pt x="1825370" y="637032"/>
                  </a:lnTo>
                  <a:lnTo>
                    <a:pt x="1827021" y="637032"/>
                  </a:lnTo>
                  <a:lnTo>
                    <a:pt x="1827021" y="635000"/>
                  </a:lnTo>
                  <a:lnTo>
                    <a:pt x="1828545" y="635000"/>
                  </a:lnTo>
                  <a:lnTo>
                    <a:pt x="1830196" y="635000"/>
                  </a:lnTo>
                  <a:lnTo>
                    <a:pt x="1830196" y="633095"/>
                  </a:lnTo>
                  <a:lnTo>
                    <a:pt x="1831847" y="633095"/>
                  </a:lnTo>
                  <a:lnTo>
                    <a:pt x="1831847" y="631189"/>
                  </a:lnTo>
                  <a:lnTo>
                    <a:pt x="1833498" y="631189"/>
                  </a:lnTo>
                  <a:lnTo>
                    <a:pt x="1835022" y="631189"/>
                  </a:lnTo>
                  <a:lnTo>
                    <a:pt x="1836673" y="631189"/>
                  </a:lnTo>
                  <a:lnTo>
                    <a:pt x="1838324" y="631189"/>
                  </a:lnTo>
                  <a:lnTo>
                    <a:pt x="1838324" y="629158"/>
                  </a:lnTo>
                  <a:lnTo>
                    <a:pt x="1839975" y="629158"/>
                  </a:lnTo>
                  <a:lnTo>
                    <a:pt x="1841499" y="629158"/>
                  </a:lnTo>
                  <a:lnTo>
                    <a:pt x="1843150" y="629158"/>
                  </a:lnTo>
                  <a:lnTo>
                    <a:pt x="1844802" y="629158"/>
                  </a:lnTo>
                  <a:lnTo>
                    <a:pt x="1846453" y="629158"/>
                  </a:lnTo>
                  <a:lnTo>
                    <a:pt x="1846453" y="627252"/>
                  </a:lnTo>
                  <a:lnTo>
                    <a:pt x="1847977" y="627252"/>
                  </a:lnTo>
                  <a:lnTo>
                    <a:pt x="1847977" y="625221"/>
                  </a:lnTo>
                  <a:lnTo>
                    <a:pt x="1849628" y="625221"/>
                  </a:lnTo>
                  <a:lnTo>
                    <a:pt x="1851279" y="625221"/>
                  </a:lnTo>
                  <a:lnTo>
                    <a:pt x="1851279" y="623315"/>
                  </a:lnTo>
                  <a:lnTo>
                    <a:pt x="1852930" y="623315"/>
                  </a:lnTo>
                  <a:lnTo>
                    <a:pt x="1854454" y="623315"/>
                  </a:lnTo>
                  <a:lnTo>
                    <a:pt x="1857756" y="623315"/>
                  </a:lnTo>
                  <a:lnTo>
                    <a:pt x="1859407" y="623315"/>
                  </a:lnTo>
                  <a:lnTo>
                    <a:pt x="1859407" y="621284"/>
                  </a:lnTo>
                  <a:lnTo>
                    <a:pt x="1860931" y="621284"/>
                  </a:lnTo>
                  <a:lnTo>
                    <a:pt x="1862582" y="621284"/>
                  </a:lnTo>
                  <a:lnTo>
                    <a:pt x="1864233" y="621284"/>
                  </a:lnTo>
                  <a:lnTo>
                    <a:pt x="1867408" y="621284"/>
                  </a:lnTo>
                  <a:lnTo>
                    <a:pt x="1869058" y="621284"/>
                  </a:lnTo>
                  <a:lnTo>
                    <a:pt x="1869058" y="623315"/>
                  </a:lnTo>
                  <a:lnTo>
                    <a:pt x="1870709" y="623315"/>
                  </a:lnTo>
                  <a:lnTo>
                    <a:pt x="1872360" y="623315"/>
                  </a:lnTo>
                  <a:lnTo>
                    <a:pt x="1873884" y="623315"/>
                  </a:lnTo>
                  <a:lnTo>
                    <a:pt x="1875535" y="623315"/>
                  </a:lnTo>
                  <a:lnTo>
                    <a:pt x="1877186" y="625221"/>
                  </a:lnTo>
                  <a:lnTo>
                    <a:pt x="1878837" y="625221"/>
                  </a:lnTo>
                  <a:lnTo>
                    <a:pt x="1880361" y="625221"/>
                  </a:lnTo>
                  <a:lnTo>
                    <a:pt x="1883663" y="625221"/>
                  </a:lnTo>
                  <a:lnTo>
                    <a:pt x="1885315" y="627252"/>
                  </a:lnTo>
                  <a:lnTo>
                    <a:pt x="1886838" y="629158"/>
                  </a:lnTo>
                  <a:lnTo>
                    <a:pt x="1888490" y="629158"/>
                  </a:lnTo>
                  <a:lnTo>
                    <a:pt x="1890141" y="629158"/>
                  </a:lnTo>
                  <a:lnTo>
                    <a:pt x="1891792" y="629158"/>
                  </a:lnTo>
                  <a:lnTo>
                    <a:pt x="1893316" y="629158"/>
                  </a:lnTo>
                  <a:lnTo>
                    <a:pt x="1894967" y="629158"/>
                  </a:lnTo>
                  <a:lnTo>
                    <a:pt x="1896618" y="629158"/>
                  </a:lnTo>
                  <a:lnTo>
                    <a:pt x="1898269" y="629158"/>
                  </a:lnTo>
                  <a:lnTo>
                    <a:pt x="1899793" y="627252"/>
                  </a:lnTo>
                  <a:lnTo>
                    <a:pt x="1901444" y="625221"/>
                  </a:lnTo>
                  <a:lnTo>
                    <a:pt x="1906270" y="619378"/>
                  </a:lnTo>
                  <a:lnTo>
                    <a:pt x="1907920" y="617474"/>
                  </a:lnTo>
                  <a:lnTo>
                    <a:pt x="1909571" y="617474"/>
                  </a:lnTo>
                  <a:lnTo>
                    <a:pt x="1907920" y="603758"/>
                  </a:lnTo>
                  <a:lnTo>
                    <a:pt x="1907920" y="599821"/>
                  </a:lnTo>
                  <a:lnTo>
                    <a:pt x="1907920" y="597788"/>
                  </a:lnTo>
                  <a:lnTo>
                    <a:pt x="1906270" y="597788"/>
                  </a:lnTo>
                  <a:lnTo>
                    <a:pt x="1906270" y="595884"/>
                  </a:lnTo>
                </a:path>
                <a:path w="2106295" h="1243964">
                  <a:moveTo>
                    <a:pt x="1906270" y="595884"/>
                  </a:moveTo>
                  <a:lnTo>
                    <a:pt x="1904619" y="593851"/>
                  </a:lnTo>
                  <a:lnTo>
                    <a:pt x="1902968" y="593851"/>
                  </a:lnTo>
                  <a:lnTo>
                    <a:pt x="1901317" y="591947"/>
                  </a:lnTo>
                  <a:lnTo>
                    <a:pt x="1899666" y="591947"/>
                  </a:lnTo>
                  <a:lnTo>
                    <a:pt x="1898015" y="591947"/>
                  </a:lnTo>
                  <a:lnTo>
                    <a:pt x="1898015" y="589914"/>
                  </a:lnTo>
                  <a:lnTo>
                    <a:pt x="1896363" y="589914"/>
                  </a:lnTo>
                  <a:lnTo>
                    <a:pt x="1896363" y="587883"/>
                  </a:lnTo>
                  <a:lnTo>
                    <a:pt x="1896363" y="585977"/>
                  </a:lnTo>
                  <a:lnTo>
                    <a:pt x="1896363" y="583946"/>
                  </a:lnTo>
                  <a:lnTo>
                    <a:pt x="1894712" y="583946"/>
                  </a:lnTo>
                  <a:lnTo>
                    <a:pt x="1894712" y="581913"/>
                  </a:lnTo>
                  <a:lnTo>
                    <a:pt x="1894712" y="580009"/>
                  </a:lnTo>
                  <a:lnTo>
                    <a:pt x="1894712" y="577976"/>
                  </a:lnTo>
                  <a:lnTo>
                    <a:pt x="1894712" y="575945"/>
                  </a:lnTo>
                  <a:lnTo>
                    <a:pt x="1894712" y="574039"/>
                  </a:lnTo>
                  <a:lnTo>
                    <a:pt x="1893061" y="574039"/>
                  </a:lnTo>
                  <a:lnTo>
                    <a:pt x="1893061" y="572008"/>
                  </a:lnTo>
                  <a:lnTo>
                    <a:pt x="1891410" y="572008"/>
                  </a:lnTo>
                  <a:lnTo>
                    <a:pt x="1891410" y="570102"/>
                  </a:lnTo>
                  <a:lnTo>
                    <a:pt x="1891410" y="568071"/>
                  </a:lnTo>
                  <a:lnTo>
                    <a:pt x="1889759" y="568071"/>
                  </a:lnTo>
                  <a:lnTo>
                    <a:pt x="1889759" y="566038"/>
                  </a:lnTo>
                  <a:lnTo>
                    <a:pt x="1891410" y="564134"/>
                  </a:lnTo>
                  <a:lnTo>
                    <a:pt x="1894712" y="560070"/>
                  </a:lnTo>
                  <a:lnTo>
                    <a:pt x="1894712" y="558164"/>
                  </a:lnTo>
                  <a:lnTo>
                    <a:pt x="1896363" y="558164"/>
                  </a:lnTo>
                  <a:lnTo>
                    <a:pt x="1898015" y="558164"/>
                  </a:lnTo>
                  <a:lnTo>
                    <a:pt x="1899666" y="556133"/>
                  </a:lnTo>
                  <a:lnTo>
                    <a:pt x="1901317" y="556133"/>
                  </a:lnTo>
                  <a:lnTo>
                    <a:pt x="1904619" y="556133"/>
                  </a:lnTo>
                  <a:lnTo>
                    <a:pt x="1906270" y="556133"/>
                  </a:lnTo>
                  <a:lnTo>
                    <a:pt x="1906270" y="554101"/>
                  </a:lnTo>
                  <a:lnTo>
                    <a:pt x="1907920" y="554101"/>
                  </a:lnTo>
                  <a:lnTo>
                    <a:pt x="1907920" y="552196"/>
                  </a:lnTo>
                  <a:lnTo>
                    <a:pt x="1909571" y="550163"/>
                  </a:lnTo>
                </a:path>
              </a:pathLst>
            </a:custGeom>
            <a:ln w="19812">
              <a:solidFill>
                <a:srgbClr val="FFFF00"/>
              </a:solidFill>
            </a:ln>
          </p:spPr>
          <p:txBody>
            <a:bodyPr wrap="square" lIns="0" tIns="0" rIns="0" bIns="0" rtlCol="0"/>
            <a:lstStyle/>
            <a:p>
              <a:endParaRPr/>
            </a:p>
          </p:txBody>
        </p:sp>
        <p:pic>
          <p:nvPicPr>
            <p:cNvPr id="34" name="object 34"/>
            <p:cNvPicPr/>
            <p:nvPr/>
          </p:nvPicPr>
          <p:blipFill>
            <a:blip r:embed="rId6" cstate="print"/>
            <a:stretch>
              <a:fillRect/>
            </a:stretch>
          </p:blipFill>
          <p:spPr>
            <a:xfrm>
              <a:off x="3968496" y="2353055"/>
              <a:ext cx="65531" cy="71627"/>
            </a:xfrm>
            <a:prstGeom prst="rect">
              <a:avLst/>
            </a:prstGeom>
          </p:spPr>
        </p:pic>
        <p:pic>
          <p:nvPicPr>
            <p:cNvPr id="35" name="object 35"/>
            <p:cNvPicPr/>
            <p:nvPr/>
          </p:nvPicPr>
          <p:blipFill>
            <a:blip r:embed="rId7" cstate="print"/>
            <a:stretch>
              <a:fillRect/>
            </a:stretch>
          </p:blipFill>
          <p:spPr>
            <a:xfrm>
              <a:off x="3781044" y="2450592"/>
              <a:ext cx="156971" cy="138683"/>
            </a:xfrm>
            <a:prstGeom prst="rect">
              <a:avLst/>
            </a:prstGeom>
          </p:spPr>
        </p:pic>
        <p:sp>
          <p:nvSpPr>
            <p:cNvPr id="36" name="object 36"/>
            <p:cNvSpPr/>
            <p:nvPr/>
          </p:nvSpPr>
          <p:spPr>
            <a:xfrm>
              <a:off x="547877" y="1369314"/>
              <a:ext cx="7967980" cy="5001895"/>
            </a:xfrm>
            <a:custGeom>
              <a:avLst/>
              <a:gdLst/>
              <a:ahLst/>
              <a:cxnLst/>
              <a:rect l="l" t="t" r="r" b="b"/>
              <a:pathLst>
                <a:path w="7967980" h="5001895">
                  <a:moveTo>
                    <a:pt x="3726180" y="840739"/>
                  </a:moveTo>
                  <a:lnTo>
                    <a:pt x="3724656" y="838835"/>
                  </a:lnTo>
                  <a:lnTo>
                    <a:pt x="3721354" y="836802"/>
                  </a:lnTo>
                  <a:lnTo>
                    <a:pt x="3721354" y="834898"/>
                  </a:lnTo>
                  <a:lnTo>
                    <a:pt x="3721354" y="832865"/>
                  </a:lnTo>
                  <a:lnTo>
                    <a:pt x="3719830" y="832865"/>
                  </a:lnTo>
                  <a:lnTo>
                    <a:pt x="3721354" y="832865"/>
                  </a:lnTo>
                  <a:lnTo>
                    <a:pt x="3721354" y="830834"/>
                  </a:lnTo>
                  <a:lnTo>
                    <a:pt x="3719830" y="828928"/>
                  </a:lnTo>
                  <a:lnTo>
                    <a:pt x="3713353" y="822960"/>
                  </a:lnTo>
                  <a:lnTo>
                    <a:pt x="3711702" y="822960"/>
                  </a:lnTo>
                  <a:lnTo>
                    <a:pt x="3710051" y="822960"/>
                  </a:lnTo>
                  <a:lnTo>
                    <a:pt x="3708527" y="822960"/>
                  </a:lnTo>
                  <a:lnTo>
                    <a:pt x="3706876" y="822960"/>
                  </a:lnTo>
                  <a:lnTo>
                    <a:pt x="3706876" y="824991"/>
                  </a:lnTo>
                  <a:lnTo>
                    <a:pt x="3703701" y="824991"/>
                  </a:lnTo>
                  <a:lnTo>
                    <a:pt x="3702050" y="824991"/>
                  </a:lnTo>
                  <a:lnTo>
                    <a:pt x="3702050" y="826897"/>
                  </a:lnTo>
                  <a:lnTo>
                    <a:pt x="3700399" y="826897"/>
                  </a:lnTo>
                  <a:lnTo>
                    <a:pt x="3698875" y="826897"/>
                  </a:lnTo>
                  <a:lnTo>
                    <a:pt x="3698875" y="828928"/>
                  </a:lnTo>
                  <a:lnTo>
                    <a:pt x="3697224" y="828928"/>
                  </a:lnTo>
                  <a:lnTo>
                    <a:pt x="3697224" y="830834"/>
                  </a:lnTo>
                  <a:lnTo>
                    <a:pt x="3697224" y="832865"/>
                  </a:lnTo>
                  <a:lnTo>
                    <a:pt x="3697224" y="834898"/>
                  </a:lnTo>
                  <a:lnTo>
                    <a:pt x="3697224" y="836802"/>
                  </a:lnTo>
                  <a:lnTo>
                    <a:pt x="3698875" y="836802"/>
                  </a:lnTo>
                  <a:lnTo>
                    <a:pt x="3698875" y="838835"/>
                  </a:lnTo>
                  <a:lnTo>
                    <a:pt x="3700399" y="838835"/>
                  </a:lnTo>
                  <a:lnTo>
                    <a:pt x="3702050" y="838835"/>
                  </a:lnTo>
                  <a:lnTo>
                    <a:pt x="3702050" y="840739"/>
                  </a:lnTo>
                  <a:lnTo>
                    <a:pt x="3703701" y="842772"/>
                  </a:lnTo>
                  <a:lnTo>
                    <a:pt x="3703701" y="844803"/>
                  </a:lnTo>
                  <a:lnTo>
                    <a:pt x="3705225" y="844803"/>
                  </a:lnTo>
                  <a:lnTo>
                    <a:pt x="3706876" y="846709"/>
                  </a:lnTo>
                  <a:lnTo>
                    <a:pt x="3706876" y="848740"/>
                  </a:lnTo>
                  <a:lnTo>
                    <a:pt x="3708527" y="848740"/>
                  </a:lnTo>
                  <a:lnTo>
                    <a:pt x="3708527" y="850646"/>
                  </a:lnTo>
                  <a:lnTo>
                    <a:pt x="3710051" y="850646"/>
                  </a:lnTo>
                  <a:lnTo>
                    <a:pt x="3711702" y="850646"/>
                  </a:lnTo>
                  <a:lnTo>
                    <a:pt x="3711702" y="850646"/>
                  </a:lnTo>
                  <a:lnTo>
                    <a:pt x="3713353" y="852677"/>
                  </a:lnTo>
                  <a:lnTo>
                    <a:pt x="3715004" y="854710"/>
                  </a:lnTo>
                  <a:lnTo>
                    <a:pt x="3716528" y="856614"/>
                  </a:lnTo>
                  <a:lnTo>
                    <a:pt x="3718179" y="856614"/>
                  </a:lnTo>
                  <a:lnTo>
                    <a:pt x="3719830" y="856614"/>
                  </a:lnTo>
                  <a:lnTo>
                    <a:pt x="3721354" y="856614"/>
                  </a:lnTo>
                  <a:lnTo>
                    <a:pt x="3723005" y="856614"/>
                  </a:lnTo>
                  <a:lnTo>
                    <a:pt x="3724656" y="856614"/>
                  </a:lnTo>
                  <a:lnTo>
                    <a:pt x="3724656" y="854710"/>
                  </a:lnTo>
                  <a:lnTo>
                    <a:pt x="3726180" y="852677"/>
                  </a:lnTo>
                  <a:lnTo>
                    <a:pt x="3727831" y="852677"/>
                  </a:lnTo>
                  <a:lnTo>
                    <a:pt x="3727831" y="846709"/>
                  </a:lnTo>
                  <a:lnTo>
                    <a:pt x="3727831" y="848740"/>
                  </a:lnTo>
                  <a:lnTo>
                    <a:pt x="3729482" y="848740"/>
                  </a:lnTo>
                  <a:lnTo>
                    <a:pt x="3729482" y="850646"/>
                  </a:lnTo>
                  <a:lnTo>
                    <a:pt x="3731006" y="850646"/>
                  </a:lnTo>
                  <a:lnTo>
                    <a:pt x="3731006" y="852677"/>
                  </a:lnTo>
                  <a:lnTo>
                    <a:pt x="3732657" y="852677"/>
                  </a:lnTo>
                  <a:lnTo>
                    <a:pt x="3734308" y="854710"/>
                  </a:lnTo>
                  <a:lnTo>
                    <a:pt x="3734308" y="856614"/>
                  </a:lnTo>
                  <a:lnTo>
                    <a:pt x="3735832" y="856614"/>
                  </a:lnTo>
                  <a:lnTo>
                    <a:pt x="3737483" y="856614"/>
                  </a:lnTo>
                  <a:lnTo>
                    <a:pt x="3737483" y="858647"/>
                  </a:lnTo>
                  <a:lnTo>
                    <a:pt x="3739134" y="858647"/>
                  </a:lnTo>
                  <a:lnTo>
                    <a:pt x="3740785" y="858647"/>
                  </a:lnTo>
                  <a:lnTo>
                    <a:pt x="3740785" y="860551"/>
                  </a:lnTo>
                  <a:lnTo>
                    <a:pt x="3742309" y="860551"/>
                  </a:lnTo>
                  <a:lnTo>
                    <a:pt x="3743960" y="862584"/>
                  </a:lnTo>
                  <a:lnTo>
                    <a:pt x="3743960" y="862584"/>
                  </a:lnTo>
                  <a:lnTo>
                    <a:pt x="3745611" y="862584"/>
                  </a:lnTo>
                  <a:lnTo>
                    <a:pt x="3748786" y="862584"/>
                  </a:lnTo>
                  <a:lnTo>
                    <a:pt x="3750437" y="860551"/>
                  </a:lnTo>
                  <a:lnTo>
                    <a:pt x="3751961" y="858647"/>
                  </a:lnTo>
                  <a:lnTo>
                    <a:pt x="3751961" y="856614"/>
                  </a:lnTo>
                  <a:lnTo>
                    <a:pt x="3753612" y="856614"/>
                  </a:lnTo>
                  <a:lnTo>
                    <a:pt x="3753612" y="854710"/>
                  </a:lnTo>
                  <a:lnTo>
                    <a:pt x="3753612" y="852677"/>
                  </a:lnTo>
                  <a:lnTo>
                    <a:pt x="3751961" y="852677"/>
                  </a:lnTo>
                  <a:lnTo>
                    <a:pt x="3751961" y="850646"/>
                  </a:lnTo>
                  <a:lnTo>
                    <a:pt x="3751961" y="848740"/>
                  </a:lnTo>
                  <a:lnTo>
                    <a:pt x="3750437" y="848740"/>
                  </a:lnTo>
                  <a:lnTo>
                    <a:pt x="3750437" y="846709"/>
                  </a:lnTo>
                  <a:lnTo>
                    <a:pt x="3747135" y="844803"/>
                  </a:lnTo>
                  <a:lnTo>
                    <a:pt x="3747135" y="842772"/>
                  </a:lnTo>
                  <a:lnTo>
                    <a:pt x="3745611" y="842772"/>
                  </a:lnTo>
                  <a:lnTo>
                    <a:pt x="3742309" y="840739"/>
                  </a:lnTo>
                  <a:lnTo>
                    <a:pt x="3740785" y="838835"/>
                  </a:lnTo>
                  <a:lnTo>
                    <a:pt x="3739134" y="838835"/>
                  </a:lnTo>
                  <a:lnTo>
                    <a:pt x="3737483" y="838835"/>
                  </a:lnTo>
                  <a:lnTo>
                    <a:pt x="3735832" y="838835"/>
                  </a:lnTo>
                  <a:lnTo>
                    <a:pt x="3734308" y="838835"/>
                  </a:lnTo>
                  <a:lnTo>
                    <a:pt x="3731006" y="838835"/>
                  </a:lnTo>
                  <a:lnTo>
                    <a:pt x="3729482" y="838835"/>
                  </a:lnTo>
                  <a:lnTo>
                    <a:pt x="3729482" y="840739"/>
                  </a:lnTo>
                  <a:lnTo>
                    <a:pt x="3729482" y="842772"/>
                  </a:lnTo>
                  <a:lnTo>
                    <a:pt x="3727831" y="842772"/>
                  </a:lnTo>
                  <a:lnTo>
                    <a:pt x="3726180" y="840739"/>
                  </a:lnTo>
                </a:path>
                <a:path w="7967980" h="5001895">
                  <a:moveTo>
                    <a:pt x="7106412" y="1923288"/>
                  </a:moveTo>
                  <a:lnTo>
                    <a:pt x="7106412" y="1923288"/>
                  </a:lnTo>
                  <a:lnTo>
                    <a:pt x="7496556" y="1923288"/>
                  </a:lnTo>
                  <a:lnTo>
                    <a:pt x="7522464" y="1923288"/>
                  </a:lnTo>
                </a:path>
                <a:path w="7967980" h="5001895">
                  <a:moveTo>
                    <a:pt x="7967472" y="1432560"/>
                  </a:moveTo>
                  <a:lnTo>
                    <a:pt x="7965821" y="1434464"/>
                  </a:lnTo>
                  <a:lnTo>
                    <a:pt x="7965821" y="1436497"/>
                  </a:lnTo>
                  <a:lnTo>
                    <a:pt x="7965821" y="1438402"/>
                  </a:lnTo>
                  <a:lnTo>
                    <a:pt x="7967472" y="1438402"/>
                  </a:lnTo>
                  <a:lnTo>
                    <a:pt x="7967472" y="1440434"/>
                  </a:lnTo>
                  <a:lnTo>
                    <a:pt x="7965821" y="1438402"/>
                  </a:lnTo>
                  <a:lnTo>
                    <a:pt x="7964170" y="1438402"/>
                  </a:lnTo>
                  <a:lnTo>
                    <a:pt x="7962646" y="1438402"/>
                  </a:lnTo>
                  <a:lnTo>
                    <a:pt x="7960995" y="1438402"/>
                  </a:lnTo>
                  <a:lnTo>
                    <a:pt x="7959344" y="1438402"/>
                  </a:lnTo>
                  <a:lnTo>
                    <a:pt x="7957693" y="1438402"/>
                  </a:lnTo>
                  <a:lnTo>
                    <a:pt x="7956042" y="1438402"/>
                  </a:lnTo>
                  <a:lnTo>
                    <a:pt x="7954518" y="1440434"/>
                  </a:lnTo>
                  <a:lnTo>
                    <a:pt x="7952867" y="1442339"/>
                  </a:lnTo>
                  <a:lnTo>
                    <a:pt x="7951216" y="1440434"/>
                  </a:lnTo>
                  <a:lnTo>
                    <a:pt x="7949565" y="1442339"/>
                  </a:lnTo>
                  <a:lnTo>
                    <a:pt x="7946390" y="1444244"/>
                  </a:lnTo>
                  <a:lnTo>
                    <a:pt x="7944739" y="1444244"/>
                  </a:lnTo>
                  <a:lnTo>
                    <a:pt x="7943088" y="1446276"/>
                  </a:lnTo>
                  <a:lnTo>
                    <a:pt x="7941437" y="1457960"/>
                  </a:lnTo>
                  <a:lnTo>
                    <a:pt x="7941437" y="1459991"/>
                  </a:lnTo>
                  <a:lnTo>
                    <a:pt x="7941437" y="1461897"/>
                  </a:lnTo>
                  <a:lnTo>
                    <a:pt x="7939913" y="1461897"/>
                  </a:lnTo>
                  <a:lnTo>
                    <a:pt x="7939913" y="1463802"/>
                  </a:lnTo>
                  <a:lnTo>
                    <a:pt x="7933308" y="1463802"/>
                  </a:lnTo>
                  <a:lnTo>
                    <a:pt x="7930133" y="1461897"/>
                  </a:lnTo>
                  <a:lnTo>
                    <a:pt x="7928483" y="1459991"/>
                  </a:lnTo>
                  <a:lnTo>
                    <a:pt x="7926832" y="1459991"/>
                  </a:lnTo>
                  <a:lnTo>
                    <a:pt x="7925181" y="1459991"/>
                  </a:lnTo>
                  <a:lnTo>
                    <a:pt x="7922006" y="1459991"/>
                  </a:lnTo>
                  <a:lnTo>
                    <a:pt x="7918704" y="1457960"/>
                  </a:lnTo>
                  <a:lnTo>
                    <a:pt x="7918704" y="1456055"/>
                  </a:lnTo>
                  <a:lnTo>
                    <a:pt x="7917180" y="1454023"/>
                  </a:lnTo>
                  <a:lnTo>
                    <a:pt x="7915529" y="1454023"/>
                  </a:lnTo>
                  <a:lnTo>
                    <a:pt x="7913878" y="1454023"/>
                  </a:lnTo>
                  <a:lnTo>
                    <a:pt x="7912227" y="1452118"/>
                  </a:lnTo>
                  <a:lnTo>
                    <a:pt x="7910576" y="1452118"/>
                  </a:lnTo>
                  <a:lnTo>
                    <a:pt x="7909052" y="1452118"/>
                  </a:lnTo>
                  <a:lnTo>
                    <a:pt x="7907401" y="1454023"/>
                  </a:lnTo>
                  <a:lnTo>
                    <a:pt x="7907401" y="1457960"/>
                  </a:lnTo>
                  <a:lnTo>
                    <a:pt x="7899273" y="1457960"/>
                  </a:lnTo>
                  <a:lnTo>
                    <a:pt x="7889494" y="1457960"/>
                  </a:lnTo>
                  <a:lnTo>
                    <a:pt x="7887843" y="1459991"/>
                  </a:lnTo>
                  <a:lnTo>
                    <a:pt x="7884668" y="1459991"/>
                  </a:lnTo>
                  <a:lnTo>
                    <a:pt x="7878191" y="1459991"/>
                  </a:lnTo>
                  <a:lnTo>
                    <a:pt x="7870063" y="1454023"/>
                  </a:lnTo>
                  <a:lnTo>
                    <a:pt x="7863586" y="1450213"/>
                  </a:lnTo>
                  <a:lnTo>
                    <a:pt x="7860283" y="1444244"/>
                  </a:lnTo>
                  <a:lnTo>
                    <a:pt x="7853807" y="1444244"/>
                  </a:lnTo>
                  <a:lnTo>
                    <a:pt x="7852156" y="1444244"/>
                  </a:lnTo>
                  <a:lnTo>
                    <a:pt x="7850505" y="1444244"/>
                  </a:lnTo>
                  <a:lnTo>
                    <a:pt x="7850505" y="1446276"/>
                  </a:lnTo>
                  <a:lnTo>
                    <a:pt x="7848854" y="1446276"/>
                  </a:lnTo>
                  <a:lnTo>
                    <a:pt x="7847330" y="1446276"/>
                  </a:lnTo>
                  <a:lnTo>
                    <a:pt x="7845679" y="1446276"/>
                  </a:lnTo>
                  <a:lnTo>
                    <a:pt x="7845679" y="1448181"/>
                  </a:lnTo>
                  <a:lnTo>
                    <a:pt x="7844028" y="1448181"/>
                  </a:lnTo>
                  <a:lnTo>
                    <a:pt x="7844028" y="1446276"/>
                  </a:lnTo>
                  <a:lnTo>
                    <a:pt x="7842377" y="1446276"/>
                  </a:lnTo>
                  <a:lnTo>
                    <a:pt x="7842377" y="1448181"/>
                  </a:lnTo>
                  <a:lnTo>
                    <a:pt x="7837551" y="1446276"/>
                  </a:lnTo>
                  <a:lnTo>
                    <a:pt x="7837551" y="1448181"/>
                  </a:lnTo>
                  <a:lnTo>
                    <a:pt x="7837551" y="1450213"/>
                  </a:lnTo>
                  <a:lnTo>
                    <a:pt x="7837551" y="1452118"/>
                  </a:lnTo>
                  <a:lnTo>
                    <a:pt x="7839202" y="1454023"/>
                  </a:lnTo>
                  <a:lnTo>
                    <a:pt x="7839202" y="1456055"/>
                  </a:lnTo>
                  <a:lnTo>
                    <a:pt x="7839202" y="1457960"/>
                  </a:lnTo>
                  <a:lnTo>
                    <a:pt x="7839202" y="1459991"/>
                  </a:lnTo>
                  <a:lnTo>
                    <a:pt x="7839202" y="1461897"/>
                  </a:lnTo>
                  <a:lnTo>
                    <a:pt x="7840853" y="1463802"/>
                  </a:lnTo>
                  <a:lnTo>
                    <a:pt x="7840853" y="1465834"/>
                  </a:lnTo>
                  <a:lnTo>
                    <a:pt x="7840853" y="1467739"/>
                  </a:lnTo>
                  <a:lnTo>
                    <a:pt x="7842377" y="1469644"/>
                  </a:lnTo>
                  <a:lnTo>
                    <a:pt x="7842377" y="1471676"/>
                  </a:lnTo>
                  <a:lnTo>
                    <a:pt x="7842377" y="1477518"/>
                  </a:lnTo>
                  <a:lnTo>
                    <a:pt x="7842377" y="1479423"/>
                  </a:lnTo>
                  <a:lnTo>
                    <a:pt x="7844028" y="1479423"/>
                  </a:lnTo>
                  <a:lnTo>
                    <a:pt x="7844028" y="1485391"/>
                  </a:lnTo>
                  <a:lnTo>
                    <a:pt x="7844028" y="1489202"/>
                  </a:lnTo>
                  <a:lnTo>
                    <a:pt x="7844028" y="1491234"/>
                  </a:lnTo>
                  <a:lnTo>
                    <a:pt x="7844028" y="1497076"/>
                  </a:lnTo>
                  <a:lnTo>
                    <a:pt x="7844028" y="1498981"/>
                  </a:lnTo>
                  <a:lnTo>
                    <a:pt x="7844028" y="1501013"/>
                  </a:lnTo>
                  <a:lnTo>
                    <a:pt x="7842377" y="1502918"/>
                  </a:lnTo>
                  <a:lnTo>
                    <a:pt x="7840853" y="1504950"/>
                  </a:lnTo>
                  <a:lnTo>
                    <a:pt x="7839202" y="1504950"/>
                  </a:lnTo>
                  <a:lnTo>
                    <a:pt x="7839202" y="1506855"/>
                  </a:lnTo>
                  <a:lnTo>
                    <a:pt x="7837551" y="1508760"/>
                  </a:lnTo>
                  <a:lnTo>
                    <a:pt x="7834249" y="1510791"/>
                  </a:lnTo>
                  <a:lnTo>
                    <a:pt x="7832725" y="1510791"/>
                  </a:lnTo>
                  <a:lnTo>
                    <a:pt x="7832725" y="1512697"/>
                  </a:lnTo>
                  <a:lnTo>
                    <a:pt x="7831074" y="1514728"/>
                  </a:lnTo>
                  <a:lnTo>
                    <a:pt x="7829423" y="1514728"/>
                  </a:lnTo>
                  <a:lnTo>
                    <a:pt x="7827772" y="1516634"/>
                  </a:lnTo>
                  <a:lnTo>
                    <a:pt x="7826121" y="1516634"/>
                  </a:lnTo>
                  <a:lnTo>
                    <a:pt x="7826121" y="1518539"/>
                  </a:lnTo>
                  <a:lnTo>
                    <a:pt x="7824597" y="1518539"/>
                  </a:lnTo>
                  <a:lnTo>
                    <a:pt x="7822946" y="1518539"/>
                  </a:lnTo>
                  <a:lnTo>
                    <a:pt x="7821295" y="1518539"/>
                  </a:lnTo>
                  <a:lnTo>
                    <a:pt x="7817993" y="1522476"/>
                  </a:lnTo>
                  <a:lnTo>
                    <a:pt x="7817993" y="1524508"/>
                  </a:lnTo>
                  <a:lnTo>
                    <a:pt x="7816469" y="1528318"/>
                  </a:lnTo>
                  <a:lnTo>
                    <a:pt x="7816469" y="1530350"/>
                  </a:lnTo>
                  <a:lnTo>
                    <a:pt x="7816469" y="1534287"/>
                  </a:lnTo>
                  <a:lnTo>
                    <a:pt x="7816469" y="1536191"/>
                  </a:lnTo>
                  <a:lnTo>
                    <a:pt x="7816469" y="1538097"/>
                  </a:lnTo>
                  <a:lnTo>
                    <a:pt x="7814818" y="1540128"/>
                  </a:lnTo>
                  <a:lnTo>
                    <a:pt x="7813167" y="1540128"/>
                  </a:lnTo>
                  <a:lnTo>
                    <a:pt x="7813167" y="1542034"/>
                  </a:lnTo>
                  <a:lnTo>
                    <a:pt x="7813167" y="1543939"/>
                  </a:lnTo>
                  <a:lnTo>
                    <a:pt x="7811516" y="1543939"/>
                  </a:lnTo>
                  <a:lnTo>
                    <a:pt x="7811516" y="1547876"/>
                  </a:lnTo>
                  <a:lnTo>
                    <a:pt x="7811516" y="1553718"/>
                  </a:lnTo>
                  <a:lnTo>
                    <a:pt x="7813167" y="1557655"/>
                  </a:lnTo>
                  <a:lnTo>
                    <a:pt x="7816469" y="1565528"/>
                  </a:lnTo>
                  <a:lnTo>
                    <a:pt x="7816469" y="1567434"/>
                  </a:lnTo>
                  <a:lnTo>
                    <a:pt x="7814818" y="1569465"/>
                  </a:lnTo>
                  <a:lnTo>
                    <a:pt x="7814818" y="1571371"/>
                  </a:lnTo>
                  <a:lnTo>
                    <a:pt x="7813167" y="1573276"/>
                  </a:lnTo>
                  <a:lnTo>
                    <a:pt x="7813167" y="1575308"/>
                  </a:lnTo>
                  <a:lnTo>
                    <a:pt x="7813167" y="1577213"/>
                  </a:lnTo>
                  <a:lnTo>
                    <a:pt x="7813167" y="1583055"/>
                  </a:lnTo>
                  <a:lnTo>
                    <a:pt x="7813167" y="1586991"/>
                  </a:lnTo>
                  <a:lnTo>
                    <a:pt x="7814818" y="1589024"/>
                  </a:lnTo>
                  <a:lnTo>
                    <a:pt x="7817993" y="1598802"/>
                  </a:lnTo>
                  <a:lnTo>
                    <a:pt x="7819644" y="1600708"/>
                  </a:lnTo>
                  <a:lnTo>
                    <a:pt x="7822946" y="1610487"/>
                  </a:lnTo>
                  <a:lnTo>
                    <a:pt x="7822946" y="1612391"/>
                  </a:lnTo>
                  <a:lnTo>
                    <a:pt x="7822946" y="1614424"/>
                  </a:lnTo>
                  <a:lnTo>
                    <a:pt x="7824597" y="1616328"/>
                  </a:lnTo>
                  <a:lnTo>
                    <a:pt x="7826121" y="1618234"/>
                  </a:lnTo>
                  <a:lnTo>
                    <a:pt x="7827772" y="1618234"/>
                  </a:lnTo>
                  <a:lnTo>
                    <a:pt x="7827772" y="1620265"/>
                  </a:lnTo>
                  <a:lnTo>
                    <a:pt x="7832725" y="1624202"/>
                  </a:lnTo>
                  <a:lnTo>
                    <a:pt x="7834249" y="1628013"/>
                  </a:lnTo>
                  <a:lnTo>
                    <a:pt x="7834249" y="1631950"/>
                  </a:lnTo>
                  <a:lnTo>
                    <a:pt x="7834249" y="1633982"/>
                  </a:lnTo>
                  <a:lnTo>
                    <a:pt x="7834249" y="1635887"/>
                  </a:lnTo>
                  <a:lnTo>
                    <a:pt x="7834249" y="1637791"/>
                  </a:lnTo>
                  <a:lnTo>
                    <a:pt x="7832725" y="1639824"/>
                  </a:lnTo>
                  <a:lnTo>
                    <a:pt x="7832725" y="1643761"/>
                  </a:lnTo>
                  <a:lnTo>
                    <a:pt x="7832725" y="1645665"/>
                  </a:lnTo>
                  <a:lnTo>
                    <a:pt x="7832725" y="1647571"/>
                  </a:lnTo>
                  <a:lnTo>
                    <a:pt x="7831074" y="1649602"/>
                  </a:lnTo>
                  <a:lnTo>
                    <a:pt x="7831074" y="1651508"/>
                  </a:lnTo>
                  <a:lnTo>
                    <a:pt x="7831074" y="1653539"/>
                  </a:lnTo>
                  <a:lnTo>
                    <a:pt x="7829423" y="1653539"/>
                  </a:lnTo>
                  <a:lnTo>
                    <a:pt x="7829423" y="1655445"/>
                  </a:lnTo>
                  <a:lnTo>
                    <a:pt x="7829423" y="1657350"/>
                  </a:lnTo>
                  <a:lnTo>
                    <a:pt x="7829423" y="1659382"/>
                  </a:lnTo>
                  <a:lnTo>
                    <a:pt x="7827772" y="1659382"/>
                  </a:lnTo>
                  <a:lnTo>
                    <a:pt x="7827772" y="1661287"/>
                  </a:lnTo>
                  <a:lnTo>
                    <a:pt x="7827772" y="1663319"/>
                  </a:lnTo>
                  <a:lnTo>
                    <a:pt x="7826121" y="1663319"/>
                  </a:lnTo>
                  <a:lnTo>
                    <a:pt x="7826121" y="1665224"/>
                  </a:lnTo>
                  <a:lnTo>
                    <a:pt x="7824597" y="1665224"/>
                  </a:lnTo>
                  <a:lnTo>
                    <a:pt x="7822946" y="1665224"/>
                  </a:lnTo>
                  <a:lnTo>
                    <a:pt x="7821295" y="1667128"/>
                  </a:lnTo>
                  <a:lnTo>
                    <a:pt x="7819644" y="1669161"/>
                  </a:lnTo>
                  <a:lnTo>
                    <a:pt x="7817993" y="1671065"/>
                  </a:lnTo>
                  <a:lnTo>
                    <a:pt x="7817993" y="1673098"/>
                  </a:lnTo>
                  <a:lnTo>
                    <a:pt x="7816469" y="1675002"/>
                  </a:lnTo>
                  <a:lnTo>
                    <a:pt x="7816469" y="1676908"/>
                  </a:lnTo>
                  <a:lnTo>
                    <a:pt x="7816469" y="1678939"/>
                  </a:lnTo>
                  <a:lnTo>
                    <a:pt x="7814818" y="1678939"/>
                  </a:lnTo>
                  <a:lnTo>
                    <a:pt x="7814818" y="1680845"/>
                  </a:lnTo>
                  <a:lnTo>
                    <a:pt x="7814818" y="1682750"/>
                  </a:lnTo>
                  <a:lnTo>
                    <a:pt x="7813167" y="1682750"/>
                  </a:lnTo>
                  <a:lnTo>
                    <a:pt x="7813167" y="1684782"/>
                  </a:lnTo>
                  <a:lnTo>
                    <a:pt x="7811516" y="1684782"/>
                  </a:lnTo>
                  <a:lnTo>
                    <a:pt x="7809992" y="1684782"/>
                  </a:lnTo>
                  <a:lnTo>
                    <a:pt x="7809992" y="1686687"/>
                  </a:lnTo>
                  <a:lnTo>
                    <a:pt x="7808341" y="1686687"/>
                  </a:lnTo>
                  <a:lnTo>
                    <a:pt x="7806690" y="1688719"/>
                  </a:lnTo>
                  <a:lnTo>
                    <a:pt x="7805039" y="1688719"/>
                  </a:lnTo>
                  <a:lnTo>
                    <a:pt x="7805039" y="1690624"/>
                  </a:lnTo>
                  <a:lnTo>
                    <a:pt x="7796911" y="1690624"/>
                  </a:lnTo>
                  <a:lnTo>
                    <a:pt x="7796911" y="1692528"/>
                  </a:lnTo>
                  <a:lnTo>
                    <a:pt x="7785608" y="1692528"/>
                  </a:lnTo>
                  <a:lnTo>
                    <a:pt x="7785608" y="1694561"/>
                  </a:lnTo>
                  <a:lnTo>
                    <a:pt x="7785608" y="1696465"/>
                  </a:lnTo>
                  <a:lnTo>
                    <a:pt x="7783957" y="1696465"/>
                  </a:lnTo>
                  <a:lnTo>
                    <a:pt x="7783957" y="1698498"/>
                  </a:lnTo>
                  <a:lnTo>
                    <a:pt x="7783957" y="1702308"/>
                  </a:lnTo>
                  <a:lnTo>
                    <a:pt x="7783957" y="1702308"/>
                  </a:lnTo>
                  <a:lnTo>
                    <a:pt x="7782306" y="1704339"/>
                  </a:lnTo>
                  <a:lnTo>
                    <a:pt x="7782306" y="1708277"/>
                  </a:lnTo>
                  <a:lnTo>
                    <a:pt x="7782306" y="1718056"/>
                  </a:lnTo>
                  <a:lnTo>
                    <a:pt x="7782306" y="1723898"/>
                  </a:lnTo>
                  <a:lnTo>
                    <a:pt x="7782306" y="1727835"/>
                  </a:lnTo>
                  <a:lnTo>
                    <a:pt x="7782306" y="1735582"/>
                  </a:lnTo>
                  <a:lnTo>
                    <a:pt x="7780655" y="1735582"/>
                  </a:lnTo>
                  <a:lnTo>
                    <a:pt x="7780655" y="1737614"/>
                  </a:lnTo>
                  <a:lnTo>
                    <a:pt x="7779131" y="1739519"/>
                  </a:lnTo>
                  <a:lnTo>
                    <a:pt x="7777480" y="1741424"/>
                  </a:lnTo>
                  <a:lnTo>
                    <a:pt x="7775829" y="1741424"/>
                  </a:lnTo>
                  <a:lnTo>
                    <a:pt x="7775829" y="1743456"/>
                  </a:lnTo>
                  <a:lnTo>
                    <a:pt x="7774178" y="1743456"/>
                  </a:lnTo>
                  <a:lnTo>
                    <a:pt x="7772527" y="1743456"/>
                  </a:lnTo>
                  <a:lnTo>
                    <a:pt x="7772527" y="1745361"/>
                  </a:lnTo>
                  <a:lnTo>
                    <a:pt x="7771003" y="1747265"/>
                  </a:lnTo>
                  <a:lnTo>
                    <a:pt x="7769352" y="1749298"/>
                  </a:lnTo>
                  <a:lnTo>
                    <a:pt x="7767701" y="1751202"/>
                  </a:lnTo>
                  <a:lnTo>
                    <a:pt x="7767701" y="1753235"/>
                  </a:lnTo>
                  <a:lnTo>
                    <a:pt x="7767701" y="1755139"/>
                  </a:lnTo>
                  <a:lnTo>
                    <a:pt x="7767701" y="1763014"/>
                  </a:lnTo>
                  <a:lnTo>
                    <a:pt x="7767701" y="1766824"/>
                  </a:lnTo>
                  <a:lnTo>
                    <a:pt x="7767701" y="1774698"/>
                  </a:lnTo>
                  <a:lnTo>
                    <a:pt x="7767701" y="1776602"/>
                  </a:lnTo>
                  <a:lnTo>
                    <a:pt x="7767701" y="1790319"/>
                  </a:lnTo>
                  <a:lnTo>
                    <a:pt x="7769352" y="1792351"/>
                  </a:lnTo>
                  <a:lnTo>
                    <a:pt x="7769352" y="1794256"/>
                  </a:lnTo>
                  <a:lnTo>
                    <a:pt x="7769352" y="1796161"/>
                  </a:lnTo>
                  <a:lnTo>
                    <a:pt x="7769352" y="1798193"/>
                  </a:lnTo>
                  <a:lnTo>
                    <a:pt x="7769352" y="1800098"/>
                  </a:lnTo>
                  <a:lnTo>
                    <a:pt x="7771003" y="1802130"/>
                  </a:lnTo>
                  <a:lnTo>
                    <a:pt x="7769352" y="1804035"/>
                  </a:lnTo>
                  <a:lnTo>
                    <a:pt x="7769352" y="1805939"/>
                  </a:lnTo>
                  <a:lnTo>
                    <a:pt x="7767701" y="1805939"/>
                  </a:lnTo>
                  <a:lnTo>
                    <a:pt x="7767701" y="1807972"/>
                  </a:lnTo>
                  <a:lnTo>
                    <a:pt x="7766050" y="1807972"/>
                  </a:lnTo>
                  <a:lnTo>
                    <a:pt x="7764399" y="1809877"/>
                  </a:lnTo>
                  <a:lnTo>
                    <a:pt x="7764399" y="1811909"/>
                  </a:lnTo>
                  <a:lnTo>
                    <a:pt x="7762875" y="1813814"/>
                  </a:lnTo>
                  <a:lnTo>
                    <a:pt x="7762875" y="1815719"/>
                  </a:lnTo>
                  <a:lnTo>
                    <a:pt x="7761224" y="1817751"/>
                  </a:lnTo>
                  <a:lnTo>
                    <a:pt x="7759573" y="1819656"/>
                  </a:lnTo>
                  <a:lnTo>
                    <a:pt x="7759573" y="1821561"/>
                  </a:lnTo>
                  <a:lnTo>
                    <a:pt x="7757922" y="1821561"/>
                  </a:lnTo>
                  <a:lnTo>
                    <a:pt x="7757922" y="1823593"/>
                  </a:lnTo>
                  <a:lnTo>
                    <a:pt x="7756398" y="1825498"/>
                  </a:lnTo>
                  <a:lnTo>
                    <a:pt x="7756398" y="1827530"/>
                  </a:lnTo>
                  <a:lnTo>
                    <a:pt x="7754747" y="1827530"/>
                  </a:lnTo>
                  <a:lnTo>
                    <a:pt x="7754747" y="1829435"/>
                  </a:lnTo>
                  <a:lnTo>
                    <a:pt x="7753096" y="1831339"/>
                  </a:lnTo>
                  <a:lnTo>
                    <a:pt x="7753096" y="1833372"/>
                  </a:lnTo>
                  <a:lnTo>
                    <a:pt x="7753096" y="1835277"/>
                  </a:lnTo>
                  <a:lnTo>
                    <a:pt x="7753096" y="1837309"/>
                  </a:lnTo>
                  <a:lnTo>
                    <a:pt x="7753096" y="1839214"/>
                  </a:lnTo>
                  <a:lnTo>
                    <a:pt x="7753096" y="1841119"/>
                  </a:lnTo>
                  <a:lnTo>
                    <a:pt x="7754747" y="1841119"/>
                  </a:lnTo>
                  <a:lnTo>
                    <a:pt x="7754747" y="1845056"/>
                  </a:lnTo>
                  <a:lnTo>
                    <a:pt x="7753096" y="1847088"/>
                  </a:lnTo>
                  <a:lnTo>
                    <a:pt x="7753096" y="1850898"/>
                  </a:lnTo>
                  <a:lnTo>
                    <a:pt x="7753096" y="1852930"/>
                  </a:lnTo>
                  <a:lnTo>
                    <a:pt x="7751445" y="1854835"/>
                  </a:lnTo>
                  <a:lnTo>
                    <a:pt x="7751445" y="1856866"/>
                  </a:lnTo>
                  <a:lnTo>
                    <a:pt x="7753096" y="1858772"/>
                  </a:lnTo>
                  <a:lnTo>
                    <a:pt x="7751445" y="1858772"/>
                  </a:lnTo>
                  <a:lnTo>
                    <a:pt x="7751445" y="1864614"/>
                  </a:lnTo>
                  <a:lnTo>
                    <a:pt x="7751445" y="1870456"/>
                  </a:lnTo>
                  <a:lnTo>
                    <a:pt x="7751445" y="1876425"/>
                  </a:lnTo>
                  <a:lnTo>
                    <a:pt x="7749794" y="1876425"/>
                  </a:lnTo>
                  <a:lnTo>
                    <a:pt x="7748270" y="1876425"/>
                  </a:lnTo>
                  <a:lnTo>
                    <a:pt x="7746619" y="1878330"/>
                  </a:lnTo>
                  <a:lnTo>
                    <a:pt x="7746619" y="1880235"/>
                  </a:lnTo>
                  <a:lnTo>
                    <a:pt x="7744968" y="1882266"/>
                  </a:lnTo>
                  <a:lnTo>
                    <a:pt x="7743317" y="1884172"/>
                  </a:lnTo>
                  <a:lnTo>
                    <a:pt x="7743317" y="1886203"/>
                  </a:lnTo>
                  <a:lnTo>
                    <a:pt x="7744968" y="1886203"/>
                  </a:lnTo>
                  <a:lnTo>
                    <a:pt x="7744968" y="1888109"/>
                  </a:lnTo>
                  <a:lnTo>
                    <a:pt x="7744968" y="1890014"/>
                  </a:lnTo>
                  <a:lnTo>
                    <a:pt x="7744968" y="1892046"/>
                  </a:lnTo>
                  <a:lnTo>
                    <a:pt x="7743317" y="1895856"/>
                  </a:lnTo>
                  <a:lnTo>
                    <a:pt x="7743317" y="1897888"/>
                  </a:lnTo>
                  <a:lnTo>
                    <a:pt x="7743317" y="1901825"/>
                  </a:lnTo>
                  <a:lnTo>
                    <a:pt x="7744968" y="1901825"/>
                  </a:lnTo>
                  <a:lnTo>
                    <a:pt x="7744968" y="1903730"/>
                  </a:lnTo>
                  <a:lnTo>
                    <a:pt x="7744968" y="1905635"/>
                  </a:lnTo>
                  <a:lnTo>
                    <a:pt x="7746619" y="1907666"/>
                  </a:lnTo>
                  <a:lnTo>
                    <a:pt x="7746619" y="1909572"/>
                  </a:lnTo>
                  <a:lnTo>
                    <a:pt x="7746619" y="1911603"/>
                  </a:lnTo>
                  <a:lnTo>
                    <a:pt x="7746619" y="1913509"/>
                  </a:lnTo>
                  <a:lnTo>
                    <a:pt x="7746619" y="1915414"/>
                  </a:lnTo>
                  <a:lnTo>
                    <a:pt x="7746619" y="1917446"/>
                  </a:lnTo>
                  <a:lnTo>
                    <a:pt x="7746619" y="1919351"/>
                  </a:lnTo>
                  <a:lnTo>
                    <a:pt x="7746619" y="1921383"/>
                  </a:lnTo>
                  <a:lnTo>
                    <a:pt x="7746619" y="1923288"/>
                  </a:lnTo>
                  <a:lnTo>
                    <a:pt x="7727061" y="1923288"/>
                  </a:lnTo>
                  <a:lnTo>
                    <a:pt x="7707630" y="1923288"/>
                  </a:lnTo>
                  <a:lnTo>
                    <a:pt x="7686548" y="1923288"/>
                  </a:lnTo>
                  <a:lnTo>
                    <a:pt x="7660513" y="1923288"/>
                  </a:lnTo>
                  <a:lnTo>
                    <a:pt x="7634478" y="1923288"/>
                  </a:lnTo>
                  <a:lnTo>
                    <a:pt x="7613396" y="1923288"/>
                  </a:lnTo>
                  <a:lnTo>
                    <a:pt x="7582535" y="1923288"/>
                  </a:lnTo>
                  <a:lnTo>
                    <a:pt x="7554976" y="1923288"/>
                  </a:lnTo>
                  <a:lnTo>
                    <a:pt x="7522464" y="1923288"/>
                  </a:lnTo>
                </a:path>
                <a:path w="7967980" h="5001895">
                  <a:moveTo>
                    <a:pt x="502919" y="1575435"/>
                  </a:moveTo>
                  <a:lnTo>
                    <a:pt x="501294" y="1573402"/>
                  </a:lnTo>
                  <a:lnTo>
                    <a:pt x="502919" y="1573402"/>
                  </a:lnTo>
                  <a:lnTo>
                    <a:pt x="502919" y="1569465"/>
                  </a:lnTo>
                  <a:lnTo>
                    <a:pt x="502919" y="1567561"/>
                  </a:lnTo>
                  <a:lnTo>
                    <a:pt x="501294" y="1565528"/>
                  </a:lnTo>
                  <a:lnTo>
                    <a:pt x="501294" y="1563624"/>
                  </a:lnTo>
                  <a:lnTo>
                    <a:pt x="499681" y="1563624"/>
                  </a:lnTo>
                  <a:lnTo>
                    <a:pt x="498055" y="1563624"/>
                  </a:lnTo>
                  <a:lnTo>
                    <a:pt x="496430" y="1563624"/>
                  </a:lnTo>
                  <a:lnTo>
                    <a:pt x="494804" y="1561719"/>
                  </a:lnTo>
                  <a:lnTo>
                    <a:pt x="493191" y="1561719"/>
                  </a:lnTo>
                  <a:lnTo>
                    <a:pt x="491566" y="1561719"/>
                  </a:lnTo>
                  <a:lnTo>
                    <a:pt x="489940" y="1563624"/>
                  </a:lnTo>
                  <a:lnTo>
                    <a:pt x="488315" y="1563624"/>
                  </a:lnTo>
                  <a:lnTo>
                    <a:pt x="481825" y="1563624"/>
                  </a:lnTo>
                  <a:lnTo>
                    <a:pt x="481825" y="1561719"/>
                  </a:lnTo>
                  <a:lnTo>
                    <a:pt x="480212" y="1561719"/>
                  </a:lnTo>
                  <a:lnTo>
                    <a:pt x="480212" y="1559687"/>
                  </a:lnTo>
                  <a:lnTo>
                    <a:pt x="478586" y="1559687"/>
                  </a:lnTo>
                  <a:lnTo>
                    <a:pt x="476961" y="1559687"/>
                  </a:lnTo>
                  <a:lnTo>
                    <a:pt x="475335" y="1559687"/>
                  </a:lnTo>
                  <a:lnTo>
                    <a:pt x="475335" y="1557782"/>
                  </a:lnTo>
                  <a:lnTo>
                    <a:pt x="473722" y="1557782"/>
                  </a:lnTo>
                  <a:lnTo>
                    <a:pt x="472097" y="1557782"/>
                  </a:lnTo>
                  <a:lnTo>
                    <a:pt x="470471" y="1557782"/>
                  </a:lnTo>
                  <a:lnTo>
                    <a:pt x="467233" y="1557782"/>
                  </a:lnTo>
                  <a:lnTo>
                    <a:pt x="467233" y="1555750"/>
                  </a:lnTo>
                  <a:lnTo>
                    <a:pt x="465607" y="1542034"/>
                  </a:lnTo>
                  <a:lnTo>
                    <a:pt x="463981" y="1542034"/>
                  </a:lnTo>
                  <a:lnTo>
                    <a:pt x="462356" y="1542034"/>
                  </a:lnTo>
                  <a:lnTo>
                    <a:pt x="460743" y="1542034"/>
                  </a:lnTo>
                  <a:lnTo>
                    <a:pt x="460743" y="1540128"/>
                  </a:lnTo>
                  <a:lnTo>
                    <a:pt x="459117" y="1540128"/>
                  </a:lnTo>
                  <a:lnTo>
                    <a:pt x="459117" y="1538097"/>
                  </a:lnTo>
                  <a:lnTo>
                    <a:pt x="457492" y="1538097"/>
                  </a:lnTo>
                  <a:lnTo>
                    <a:pt x="455866" y="1538097"/>
                  </a:lnTo>
                  <a:lnTo>
                    <a:pt x="455866" y="1536191"/>
                  </a:lnTo>
                  <a:lnTo>
                    <a:pt x="454253" y="1536191"/>
                  </a:lnTo>
                  <a:lnTo>
                    <a:pt x="452628" y="1536191"/>
                  </a:lnTo>
                  <a:lnTo>
                    <a:pt x="451002" y="1536191"/>
                  </a:lnTo>
                  <a:lnTo>
                    <a:pt x="451002" y="1534287"/>
                  </a:lnTo>
                  <a:lnTo>
                    <a:pt x="449389" y="1534287"/>
                  </a:lnTo>
                  <a:lnTo>
                    <a:pt x="447763" y="1534287"/>
                  </a:lnTo>
                  <a:lnTo>
                    <a:pt x="446138" y="1534287"/>
                  </a:lnTo>
                  <a:lnTo>
                    <a:pt x="444512" y="1534287"/>
                  </a:lnTo>
                  <a:lnTo>
                    <a:pt x="442899" y="1534287"/>
                  </a:lnTo>
                  <a:lnTo>
                    <a:pt x="441274" y="1534287"/>
                  </a:lnTo>
                  <a:lnTo>
                    <a:pt x="439648" y="1534287"/>
                  </a:lnTo>
                  <a:lnTo>
                    <a:pt x="438022" y="1534287"/>
                  </a:lnTo>
                  <a:lnTo>
                    <a:pt x="436410" y="1534287"/>
                  </a:lnTo>
                  <a:lnTo>
                    <a:pt x="434784" y="1534287"/>
                  </a:lnTo>
                  <a:lnTo>
                    <a:pt x="433158" y="1534287"/>
                  </a:lnTo>
                  <a:lnTo>
                    <a:pt x="431533" y="1536191"/>
                  </a:lnTo>
                  <a:lnTo>
                    <a:pt x="429920" y="1536191"/>
                  </a:lnTo>
                  <a:lnTo>
                    <a:pt x="428294" y="1536191"/>
                  </a:lnTo>
                  <a:lnTo>
                    <a:pt x="428294" y="1538097"/>
                  </a:lnTo>
                  <a:lnTo>
                    <a:pt x="426669" y="1538097"/>
                  </a:lnTo>
                  <a:lnTo>
                    <a:pt x="425043" y="1538097"/>
                  </a:lnTo>
                  <a:lnTo>
                    <a:pt x="423430" y="1538097"/>
                  </a:lnTo>
                  <a:lnTo>
                    <a:pt x="421805" y="1538097"/>
                  </a:lnTo>
                  <a:lnTo>
                    <a:pt x="420179" y="1538097"/>
                  </a:lnTo>
                  <a:lnTo>
                    <a:pt x="418553" y="1540128"/>
                  </a:lnTo>
                  <a:lnTo>
                    <a:pt x="416941" y="1540128"/>
                  </a:lnTo>
                  <a:lnTo>
                    <a:pt x="415315" y="1540128"/>
                  </a:lnTo>
                  <a:lnTo>
                    <a:pt x="413689" y="1542034"/>
                  </a:lnTo>
                  <a:lnTo>
                    <a:pt x="412064" y="1542034"/>
                  </a:lnTo>
                  <a:lnTo>
                    <a:pt x="410451" y="1542034"/>
                  </a:lnTo>
                  <a:lnTo>
                    <a:pt x="410451" y="1544065"/>
                  </a:lnTo>
                  <a:lnTo>
                    <a:pt x="408825" y="1544065"/>
                  </a:lnTo>
                  <a:lnTo>
                    <a:pt x="407200" y="1544065"/>
                  </a:lnTo>
                  <a:lnTo>
                    <a:pt x="405574" y="1545971"/>
                  </a:lnTo>
                  <a:lnTo>
                    <a:pt x="403961" y="1545971"/>
                  </a:lnTo>
                  <a:lnTo>
                    <a:pt x="402335" y="1548002"/>
                  </a:lnTo>
                  <a:lnTo>
                    <a:pt x="400710" y="1548002"/>
                  </a:lnTo>
                  <a:lnTo>
                    <a:pt x="400710" y="1549908"/>
                  </a:lnTo>
                  <a:lnTo>
                    <a:pt x="397471" y="1549908"/>
                  </a:lnTo>
                  <a:lnTo>
                    <a:pt x="395846" y="1551813"/>
                  </a:lnTo>
                  <a:lnTo>
                    <a:pt x="394220" y="1553845"/>
                  </a:lnTo>
                  <a:lnTo>
                    <a:pt x="392607" y="1555750"/>
                  </a:lnTo>
                  <a:lnTo>
                    <a:pt x="390982" y="1555750"/>
                  </a:lnTo>
                  <a:lnTo>
                    <a:pt x="389356" y="1557782"/>
                  </a:lnTo>
                  <a:lnTo>
                    <a:pt x="387731" y="1559687"/>
                  </a:lnTo>
                  <a:lnTo>
                    <a:pt x="386118" y="1559687"/>
                  </a:lnTo>
                  <a:lnTo>
                    <a:pt x="386118" y="1561719"/>
                  </a:lnTo>
                  <a:lnTo>
                    <a:pt x="384492" y="1563624"/>
                  </a:lnTo>
                  <a:lnTo>
                    <a:pt x="381241" y="1563624"/>
                  </a:lnTo>
                  <a:lnTo>
                    <a:pt x="381241" y="1565528"/>
                  </a:lnTo>
                  <a:lnTo>
                    <a:pt x="379628" y="1567561"/>
                  </a:lnTo>
                  <a:lnTo>
                    <a:pt x="378002" y="1569465"/>
                  </a:lnTo>
                  <a:lnTo>
                    <a:pt x="378002" y="1573402"/>
                  </a:lnTo>
                  <a:lnTo>
                    <a:pt x="374751" y="1575435"/>
                  </a:lnTo>
                  <a:lnTo>
                    <a:pt x="374751" y="1577339"/>
                  </a:lnTo>
                  <a:lnTo>
                    <a:pt x="374751" y="1579245"/>
                  </a:lnTo>
                  <a:lnTo>
                    <a:pt x="373138" y="1579245"/>
                  </a:lnTo>
                  <a:lnTo>
                    <a:pt x="373138" y="1581277"/>
                  </a:lnTo>
                  <a:lnTo>
                    <a:pt x="373138" y="1583182"/>
                  </a:lnTo>
                  <a:lnTo>
                    <a:pt x="373138" y="1585214"/>
                  </a:lnTo>
                  <a:lnTo>
                    <a:pt x="373138" y="1587119"/>
                  </a:lnTo>
                  <a:lnTo>
                    <a:pt x="371513" y="1589151"/>
                  </a:lnTo>
                  <a:lnTo>
                    <a:pt x="371513" y="1591056"/>
                  </a:lnTo>
                  <a:lnTo>
                    <a:pt x="371513" y="1592961"/>
                  </a:lnTo>
                  <a:lnTo>
                    <a:pt x="373138" y="1594993"/>
                  </a:lnTo>
                  <a:lnTo>
                    <a:pt x="373138" y="1596898"/>
                  </a:lnTo>
                  <a:lnTo>
                    <a:pt x="371513" y="1598930"/>
                  </a:lnTo>
                  <a:lnTo>
                    <a:pt x="369887" y="1600835"/>
                  </a:lnTo>
                  <a:lnTo>
                    <a:pt x="368261" y="1600835"/>
                  </a:lnTo>
                  <a:lnTo>
                    <a:pt x="368261" y="1602866"/>
                  </a:lnTo>
                  <a:lnTo>
                    <a:pt x="368261" y="1604772"/>
                  </a:lnTo>
                  <a:lnTo>
                    <a:pt x="366649" y="1604772"/>
                  </a:lnTo>
                  <a:lnTo>
                    <a:pt x="365023" y="1604772"/>
                  </a:lnTo>
                  <a:lnTo>
                    <a:pt x="365023" y="1606677"/>
                  </a:lnTo>
                  <a:lnTo>
                    <a:pt x="363397" y="1608709"/>
                  </a:lnTo>
                  <a:lnTo>
                    <a:pt x="360159" y="1610614"/>
                  </a:lnTo>
                  <a:lnTo>
                    <a:pt x="360159" y="1612646"/>
                  </a:lnTo>
                  <a:lnTo>
                    <a:pt x="358533" y="1612646"/>
                  </a:lnTo>
                  <a:lnTo>
                    <a:pt x="356908" y="1614551"/>
                  </a:lnTo>
                  <a:lnTo>
                    <a:pt x="355282" y="1614551"/>
                  </a:lnTo>
                  <a:lnTo>
                    <a:pt x="353669" y="1614551"/>
                  </a:lnTo>
                  <a:lnTo>
                    <a:pt x="352044" y="1616583"/>
                  </a:lnTo>
                  <a:lnTo>
                    <a:pt x="352044" y="1618488"/>
                  </a:lnTo>
                  <a:lnTo>
                    <a:pt x="350418" y="1618488"/>
                  </a:lnTo>
                  <a:lnTo>
                    <a:pt x="342315" y="1618488"/>
                  </a:lnTo>
                  <a:lnTo>
                    <a:pt x="342315" y="1616583"/>
                  </a:lnTo>
                  <a:lnTo>
                    <a:pt x="340690" y="1614551"/>
                  </a:lnTo>
                  <a:lnTo>
                    <a:pt x="339064" y="1612646"/>
                  </a:lnTo>
                  <a:lnTo>
                    <a:pt x="337438" y="1612646"/>
                  </a:lnTo>
                  <a:lnTo>
                    <a:pt x="337438" y="1610614"/>
                  </a:lnTo>
                  <a:lnTo>
                    <a:pt x="335826" y="1608709"/>
                  </a:lnTo>
                  <a:lnTo>
                    <a:pt x="335826" y="1606677"/>
                  </a:lnTo>
                  <a:lnTo>
                    <a:pt x="334200" y="1606677"/>
                  </a:lnTo>
                  <a:lnTo>
                    <a:pt x="334200" y="1604772"/>
                  </a:lnTo>
                  <a:lnTo>
                    <a:pt x="332574" y="1602866"/>
                  </a:lnTo>
                  <a:lnTo>
                    <a:pt x="330949" y="1602866"/>
                  </a:lnTo>
                  <a:lnTo>
                    <a:pt x="330949" y="1600835"/>
                  </a:lnTo>
                  <a:lnTo>
                    <a:pt x="329336" y="1600835"/>
                  </a:lnTo>
                  <a:lnTo>
                    <a:pt x="327710" y="1600835"/>
                  </a:lnTo>
                  <a:lnTo>
                    <a:pt x="327710" y="1598930"/>
                  </a:lnTo>
                  <a:lnTo>
                    <a:pt x="326085" y="1598930"/>
                  </a:lnTo>
                  <a:lnTo>
                    <a:pt x="324459" y="1598930"/>
                  </a:lnTo>
                  <a:lnTo>
                    <a:pt x="322846" y="1596898"/>
                  </a:lnTo>
                  <a:lnTo>
                    <a:pt x="321221" y="1594993"/>
                  </a:lnTo>
                  <a:lnTo>
                    <a:pt x="319595" y="1594993"/>
                  </a:lnTo>
                  <a:lnTo>
                    <a:pt x="319595" y="1592961"/>
                  </a:lnTo>
                  <a:lnTo>
                    <a:pt x="317969" y="1592961"/>
                  </a:lnTo>
                  <a:lnTo>
                    <a:pt x="316356" y="1592961"/>
                  </a:lnTo>
                  <a:lnTo>
                    <a:pt x="314731" y="1592961"/>
                  </a:lnTo>
                  <a:lnTo>
                    <a:pt x="311480" y="1591056"/>
                  </a:lnTo>
                  <a:lnTo>
                    <a:pt x="309867" y="1591056"/>
                  </a:lnTo>
                  <a:lnTo>
                    <a:pt x="309867" y="1589151"/>
                  </a:lnTo>
                  <a:lnTo>
                    <a:pt x="308241" y="1589151"/>
                  </a:lnTo>
                  <a:lnTo>
                    <a:pt x="306616" y="1589151"/>
                  </a:lnTo>
                  <a:lnTo>
                    <a:pt x="304990" y="1589151"/>
                  </a:lnTo>
                  <a:lnTo>
                    <a:pt x="303377" y="1589151"/>
                  </a:lnTo>
                  <a:lnTo>
                    <a:pt x="300126" y="1589151"/>
                  </a:lnTo>
                  <a:lnTo>
                    <a:pt x="298513" y="1589151"/>
                  </a:lnTo>
                  <a:lnTo>
                    <a:pt x="296887" y="1589151"/>
                  </a:lnTo>
                  <a:lnTo>
                    <a:pt x="295262" y="1589151"/>
                  </a:lnTo>
                  <a:lnTo>
                    <a:pt x="293636" y="1587119"/>
                  </a:lnTo>
                  <a:lnTo>
                    <a:pt x="288772" y="1587119"/>
                  </a:lnTo>
                  <a:lnTo>
                    <a:pt x="288772" y="1585214"/>
                  </a:lnTo>
                  <a:lnTo>
                    <a:pt x="287147" y="1585214"/>
                  </a:lnTo>
                  <a:lnTo>
                    <a:pt x="287147" y="1583182"/>
                  </a:lnTo>
                  <a:lnTo>
                    <a:pt x="285534" y="1583182"/>
                  </a:lnTo>
                  <a:lnTo>
                    <a:pt x="283908" y="1581277"/>
                  </a:lnTo>
                  <a:lnTo>
                    <a:pt x="283908" y="1579245"/>
                  </a:lnTo>
                  <a:lnTo>
                    <a:pt x="283908" y="1577339"/>
                  </a:lnTo>
                  <a:lnTo>
                    <a:pt x="283908" y="1575435"/>
                  </a:lnTo>
                  <a:lnTo>
                    <a:pt x="283908" y="1573402"/>
                  </a:lnTo>
                  <a:lnTo>
                    <a:pt x="283908" y="1571498"/>
                  </a:lnTo>
                  <a:lnTo>
                    <a:pt x="285534" y="1569465"/>
                  </a:lnTo>
                  <a:lnTo>
                    <a:pt x="285534" y="1567561"/>
                  </a:lnTo>
                  <a:lnTo>
                    <a:pt x="287147" y="1567561"/>
                  </a:lnTo>
                  <a:lnTo>
                    <a:pt x="287147" y="1565528"/>
                  </a:lnTo>
                  <a:lnTo>
                    <a:pt x="287147" y="1563624"/>
                  </a:lnTo>
                  <a:lnTo>
                    <a:pt x="288772" y="1561719"/>
                  </a:lnTo>
                  <a:lnTo>
                    <a:pt x="288772" y="1559687"/>
                  </a:lnTo>
                  <a:lnTo>
                    <a:pt x="288772" y="1557782"/>
                  </a:lnTo>
                  <a:lnTo>
                    <a:pt x="288772" y="1555750"/>
                  </a:lnTo>
                  <a:lnTo>
                    <a:pt x="287147" y="1555750"/>
                  </a:lnTo>
                  <a:lnTo>
                    <a:pt x="287147" y="1553845"/>
                  </a:lnTo>
                  <a:lnTo>
                    <a:pt x="287147" y="1551813"/>
                  </a:lnTo>
                  <a:lnTo>
                    <a:pt x="285534" y="1549908"/>
                  </a:lnTo>
                  <a:lnTo>
                    <a:pt x="275793" y="1549908"/>
                  </a:lnTo>
                  <a:lnTo>
                    <a:pt x="275793" y="1548002"/>
                  </a:lnTo>
                  <a:lnTo>
                    <a:pt x="274167" y="1548002"/>
                  </a:lnTo>
                  <a:lnTo>
                    <a:pt x="272554" y="1548002"/>
                  </a:lnTo>
                  <a:lnTo>
                    <a:pt x="272554" y="1545971"/>
                  </a:lnTo>
                  <a:lnTo>
                    <a:pt x="270929" y="1545971"/>
                  </a:lnTo>
                  <a:lnTo>
                    <a:pt x="270929" y="1544065"/>
                  </a:lnTo>
                  <a:lnTo>
                    <a:pt x="269303" y="1542034"/>
                  </a:lnTo>
                  <a:lnTo>
                    <a:pt x="267677" y="1542034"/>
                  </a:lnTo>
                  <a:lnTo>
                    <a:pt x="266065" y="1540128"/>
                  </a:lnTo>
                  <a:lnTo>
                    <a:pt x="264439" y="1540128"/>
                  </a:lnTo>
                  <a:lnTo>
                    <a:pt x="262813" y="1540128"/>
                  </a:lnTo>
                  <a:lnTo>
                    <a:pt x="262813" y="1538097"/>
                  </a:lnTo>
                  <a:lnTo>
                    <a:pt x="261188" y="1538097"/>
                  </a:lnTo>
                  <a:lnTo>
                    <a:pt x="259575" y="1538097"/>
                  </a:lnTo>
                  <a:lnTo>
                    <a:pt x="257949" y="1538097"/>
                  </a:lnTo>
                  <a:lnTo>
                    <a:pt x="256324" y="1538097"/>
                  </a:lnTo>
                  <a:lnTo>
                    <a:pt x="254698" y="1538097"/>
                  </a:lnTo>
                  <a:lnTo>
                    <a:pt x="254698" y="1536191"/>
                  </a:lnTo>
                  <a:lnTo>
                    <a:pt x="253085" y="1536191"/>
                  </a:lnTo>
                  <a:lnTo>
                    <a:pt x="251459" y="1534287"/>
                  </a:lnTo>
                  <a:lnTo>
                    <a:pt x="249834" y="1534287"/>
                  </a:lnTo>
                  <a:lnTo>
                    <a:pt x="248221" y="1534287"/>
                  </a:lnTo>
                  <a:lnTo>
                    <a:pt x="246595" y="1534287"/>
                  </a:lnTo>
                  <a:lnTo>
                    <a:pt x="244970" y="1534287"/>
                  </a:lnTo>
                  <a:lnTo>
                    <a:pt x="243344" y="1534287"/>
                  </a:lnTo>
                  <a:lnTo>
                    <a:pt x="241731" y="1536191"/>
                  </a:lnTo>
                  <a:lnTo>
                    <a:pt x="240106" y="1536191"/>
                  </a:lnTo>
                  <a:lnTo>
                    <a:pt x="236854" y="1536191"/>
                  </a:lnTo>
                  <a:lnTo>
                    <a:pt x="236854" y="1538097"/>
                  </a:lnTo>
                  <a:lnTo>
                    <a:pt x="235242" y="1538097"/>
                  </a:lnTo>
                  <a:lnTo>
                    <a:pt x="233616" y="1538097"/>
                  </a:lnTo>
                  <a:lnTo>
                    <a:pt x="231990" y="1538097"/>
                  </a:lnTo>
                  <a:lnTo>
                    <a:pt x="230365" y="1538097"/>
                  </a:lnTo>
                  <a:lnTo>
                    <a:pt x="228752" y="1536191"/>
                  </a:lnTo>
                  <a:lnTo>
                    <a:pt x="227126" y="1536191"/>
                  </a:lnTo>
                  <a:lnTo>
                    <a:pt x="225501" y="1536191"/>
                  </a:lnTo>
                  <a:lnTo>
                    <a:pt x="225501" y="1534287"/>
                  </a:lnTo>
                  <a:lnTo>
                    <a:pt x="223875" y="1534287"/>
                  </a:lnTo>
                  <a:lnTo>
                    <a:pt x="223875" y="1532255"/>
                  </a:lnTo>
                  <a:lnTo>
                    <a:pt x="222262" y="1530350"/>
                  </a:lnTo>
                  <a:lnTo>
                    <a:pt x="220637" y="1530350"/>
                  </a:lnTo>
                  <a:lnTo>
                    <a:pt x="219011" y="1528318"/>
                  </a:lnTo>
                  <a:lnTo>
                    <a:pt x="217385" y="1528318"/>
                  </a:lnTo>
                  <a:lnTo>
                    <a:pt x="215773" y="1528318"/>
                  </a:lnTo>
                  <a:lnTo>
                    <a:pt x="215773" y="1526413"/>
                  </a:lnTo>
                  <a:lnTo>
                    <a:pt x="214147" y="1526413"/>
                  </a:lnTo>
                  <a:lnTo>
                    <a:pt x="214147" y="1524381"/>
                  </a:lnTo>
                  <a:lnTo>
                    <a:pt x="212521" y="1524381"/>
                  </a:lnTo>
                  <a:lnTo>
                    <a:pt x="212521" y="1522476"/>
                  </a:lnTo>
                  <a:lnTo>
                    <a:pt x="210896" y="1522476"/>
                  </a:lnTo>
                  <a:lnTo>
                    <a:pt x="210896" y="1520571"/>
                  </a:lnTo>
                  <a:lnTo>
                    <a:pt x="212521" y="1518539"/>
                  </a:lnTo>
                  <a:lnTo>
                    <a:pt x="212521" y="1516634"/>
                  </a:lnTo>
                  <a:lnTo>
                    <a:pt x="212521" y="1514602"/>
                  </a:lnTo>
                  <a:lnTo>
                    <a:pt x="214147" y="1510664"/>
                  </a:lnTo>
                  <a:lnTo>
                    <a:pt x="214147" y="1508760"/>
                  </a:lnTo>
                  <a:lnTo>
                    <a:pt x="214147" y="1506855"/>
                  </a:lnTo>
                  <a:lnTo>
                    <a:pt x="214147" y="1504823"/>
                  </a:lnTo>
                  <a:lnTo>
                    <a:pt x="212521" y="1504823"/>
                  </a:lnTo>
                  <a:lnTo>
                    <a:pt x="212521" y="1502918"/>
                  </a:lnTo>
                  <a:lnTo>
                    <a:pt x="210896" y="1502918"/>
                  </a:lnTo>
                  <a:lnTo>
                    <a:pt x="209283" y="1502918"/>
                  </a:lnTo>
                  <a:lnTo>
                    <a:pt x="207657" y="1502918"/>
                  </a:lnTo>
                  <a:lnTo>
                    <a:pt x="206032" y="1502918"/>
                  </a:lnTo>
                  <a:lnTo>
                    <a:pt x="204406" y="1502918"/>
                  </a:lnTo>
                  <a:lnTo>
                    <a:pt x="202793" y="1502918"/>
                  </a:lnTo>
                  <a:lnTo>
                    <a:pt x="199542" y="1504823"/>
                  </a:lnTo>
                  <a:lnTo>
                    <a:pt x="197929" y="1508760"/>
                  </a:lnTo>
                  <a:lnTo>
                    <a:pt x="196303" y="1508760"/>
                  </a:lnTo>
                  <a:lnTo>
                    <a:pt x="196303" y="1506855"/>
                  </a:lnTo>
                  <a:lnTo>
                    <a:pt x="194678" y="1504823"/>
                  </a:lnTo>
                  <a:lnTo>
                    <a:pt x="194678" y="1502918"/>
                  </a:lnTo>
                  <a:lnTo>
                    <a:pt x="196303" y="1500886"/>
                  </a:lnTo>
                  <a:lnTo>
                    <a:pt x="196303" y="1498981"/>
                  </a:lnTo>
                  <a:lnTo>
                    <a:pt x="197929" y="1498981"/>
                  </a:lnTo>
                  <a:lnTo>
                    <a:pt x="199542" y="1498981"/>
                  </a:lnTo>
                  <a:lnTo>
                    <a:pt x="201167" y="1498981"/>
                  </a:lnTo>
                  <a:lnTo>
                    <a:pt x="202793" y="1496949"/>
                  </a:lnTo>
                  <a:lnTo>
                    <a:pt x="204406" y="1495044"/>
                  </a:lnTo>
                  <a:lnTo>
                    <a:pt x="206032" y="1495044"/>
                  </a:lnTo>
                  <a:lnTo>
                    <a:pt x="207657" y="1495044"/>
                  </a:lnTo>
                  <a:lnTo>
                    <a:pt x="209283" y="1493139"/>
                  </a:lnTo>
                  <a:lnTo>
                    <a:pt x="210896" y="1491107"/>
                  </a:lnTo>
                  <a:lnTo>
                    <a:pt x="212521" y="1491107"/>
                  </a:lnTo>
                  <a:lnTo>
                    <a:pt x="214147" y="1489202"/>
                  </a:lnTo>
                  <a:lnTo>
                    <a:pt x="214147" y="1491107"/>
                  </a:lnTo>
                  <a:lnTo>
                    <a:pt x="215773" y="1491107"/>
                  </a:lnTo>
                  <a:lnTo>
                    <a:pt x="217385" y="1491107"/>
                  </a:lnTo>
                  <a:lnTo>
                    <a:pt x="219011" y="1491107"/>
                  </a:lnTo>
                  <a:lnTo>
                    <a:pt x="220637" y="1491107"/>
                  </a:lnTo>
                  <a:lnTo>
                    <a:pt x="222262" y="1489202"/>
                  </a:lnTo>
                  <a:lnTo>
                    <a:pt x="223875" y="1489202"/>
                  </a:lnTo>
                  <a:lnTo>
                    <a:pt x="225501" y="1489202"/>
                  </a:lnTo>
                  <a:lnTo>
                    <a:pt x="227126" y="1487170"/>
                  </a:lnTo>
                  <a:lnTo>
                    <a:pt x="228752" y="1487170"/>
                  </a:lnTo>
                  <a:lnTo>
                    <a:pt x="228752" y="1485264"/>
                  </a:lnTo>
                  <a:lnTo>
                    <a:pt x="230365" y="1485264"/>
                  </a:lnTo>
                  <a:lnTo>
                    <a:pt x="231990" y="1485264"/>
                  </a:lnTo>
                  <a:lnTo>
                    <a:pt x="233616" y="1483233"/>
                  </a:lnTo>
                  <a:lnTo>
                    <a:pt x="235242" y="1479423"/>
                  </a:lnTo>
                  <a:lnTo>
                    <a:pt x="235242" y="1477390"/>
                  </a:lnTo>
                  <a:lnTo>
                    <a:pt x="236854" y="1475486"/>
                  </a:lnTo>
                  <a:lnTo>
                    <a:pt x="236854" y="1473453"/>
                  </a:lnTo>
                  <a:lnTo>
                    <a:pt x="236854" y="1471549"/>
                  </a:lnTo>
                  <a:lnTo>
                    <a:pt x="235242" y="1471549"/>
                  </a:lnTo>
                  <a:lnTo>
                    <a:pt x="235242" y="1469516"/>
                  </a:lnTo>
                  <a:lnTo>
                    <a:pt x="236854" y="1465707"/>
                  </a:lnTo>
                  <a:lnTo>
                    <a:pt x="238480" y="1463675"/>
                  </a:lnTo>
                  <a:lnTo>
                    <a:pt x="238480" y="1459738"/>
                  </a:lnTo>
                  <a:lnTo>
                    <a:pt x="240106" y="1457833"/>
                  </a:lnTo>
                  <a:lnTo>
                    <a:pt x="240106" y="1455801"/>
                  </a:lnTo>
                  <a:lnTo>
                    <a:pt x="241731" y="1453896"/>
                  </a:lnTo>
                  <a:lnTo>
                    <a:pt x="241731" y="1451990"/>
                  </a:lnTo>
                  <a:lnTo>
                    <a:pt x="241731" y="1449959"/>
                  </a:lnTo>
                  <a:lnTo>
                    <a:pt x="243344" y="1449959"/>
                  </a:lnTo>
                  <a:lnTo>
                    <a:pt x="244970" y="1446022"/>
                  </a:lnTo>
                  <a:lnTo>
                    <a:pt x="244970" y="1444116"/>
                  </a:lnTo>
                  <a:lnTo>
                    <a:pt x="244970" y="1442085"/>
                  </a:lnTo>
                  <a:lnTo>
                    <a:pt x="244970" y="1440180"/>
                  </a:lnTo>
                  <a:lnTo>
                    <a:pt x="243344" y="1440180"/>
                  </a:lnTo>
                  <a:lnTo>
                    <a:pt x="241731" y="1440180"/>
                  </a:lnTo>
                  <a:lnTo>
                    <a:pt x="240106" y="1440180"/>
                  </a:lnTo>
                  <a:lnTo>
                    <a:pt x="236854" y="1440180"/>
                  </a:lnTo>
                  <a:lnTo>
                    <a:pt x="236854" y="1438275"/>
                  </a:lnTo>
                  <a:lnTo>
                    <a:pt x="236854" y="1434338"/>
                  </a:lnTo>
                  <a:lnTo>
                    <a:pt x="238480" y="1434338"/>
                  </a:lnTo>
                  <a:lnTo>
                    <a:pt x="240106" y="1432306"/>
                  </a:lnTo>
                  <a:lnTo>
                    <a:pt x="241731" y="1432306"/>
                  </a:lnTo>
                  <a:lnTo>
                    <a:pt x="243344" y="1432306"/>
                  </a:lnTo>
                  <a:lnTo>
                    <a:pt x="244970" y="1432306"/>
                  </a:lnTo>
                  <a:lnTo>
                    <a:pt x="244970" y="1430401"/>
                  </a:lnTo>
                  <a:lnTo>
                    <a:pt x="246595" y="1430401"/>
                  </a:lnTo>
                  <a:lnTo>
                    <a:pt x="249834" y="1426464"/>
                  </a:lnTo>
                  <a:lnTo>
                    <a:pt x="251459" y="1424559"/>
                  </a:lnTo>
                  <a:lnTo>
                    <a:pt x="253085" y="1420622"/>
                  </a:lnTo>
                  <a:lnTo>
                    <a:pt x="254698" y="1420622"/>
                  </a:lnTo>
                  <a:lnTo>
                    <a:pt x="256324" y="1418589"/>
                  </a:lnTo>
                  <a:lnTo>
                    <a:pt x="257949" y="1418589"/>
                  </a:lnTo>
                  <a:lnTo>
                    <a:pt x="259575" y="1418589"/>
                  </a:lnTo>
                  <a:lnTo>
                    <a:pt x="261188" y="1414652"/>
                  </a:lnTo>
                  <a:lnTo>
                    <a:pt x="262813" y="1414652"/>
                  </a:lnTo>
                  <a:lnTo>
                    <a:pt x="262813" y="1412748"/>
                  </a:lnTo>
                  <a:lnTo>
                    <a:pt x="264439" y="1410843"/>
                  </a:lnTo>
                  <a:lnTo>
                    <a:pt x="264439" y="1408811"/>
                  </a:lnTo>
                  <a:lnTo>
                    <a:pt x="264439" y="1406906"/>
                  </a:lnTo>
                  <a:lnTo>
                    <a:pt x="266065" y="1406906"/>
                  </a:lnTo>
                  <a:lnTo>
                    <a:pt x="266065" y="1404874"/>
                  </a:lnTo>
                  <a:lnTo>
                    <a:pt x="266065" y="1402969"/>
                  </a:lnTo>
                  <a:lnTo>
                    <a:pt x="266065" y="1400937"/>
                  </a:lnTo>
                  <a:lnTo>
                    <a:pt x="264439" y="1399032"/>
                  </a:lnTo>
                  <a:lnTo>
                    <a:pt x="262813" y="1399032"/>
                  </a:lnTo>
                  <a:lnTo>
                    <a:pt x="261188" y="1399032"/>
                  </a:lnTo>
                  <a:lnTo>
                    <a:pt x="259575" y="1399032"/>
                  </a:lnTo>
                  <a:lnTo>
                    <a:pt x="257949" y="1397127"/>
                  </a:lnTo>
                  <a:lnTo>
                    <a:pt x="256324" y="1399032"/>
                  </a:lnTo>
                  <a:lnTo>
                    <a:pt x="253085" y="1399032"/>
                  </a:lnTo>
                  <a:lnTo>
                    <a:pt x="251459" y="1400937"/>
                  </a:lnTo>
                  <a:lnTo>
                    <a:pt x="251459" y="1399032"/>
                  </a:lnTo>
                  <a:lnTo>
                    <a:pt x="251459" y="1397127"/>
                  </a:lnTo>
                  <a:lnTo>
                    <a:pt x="249834" y="1395095"/>
                  </a:lnTo>
                  <a:lnTo>
                    <a:pt x="249834" y="1393189"/>
                  </a:lnTo>
                  <a:lnTo>
                    <a:pt x="249834" y="1391158"/>
                  </a:lnTo>
                  <a:lnTo>
                    <a:pt x="248221" y="1389252"/>
                  </a:lnTo>
                  <a:lnTo>
                    <a:pt x="246595" y="1389252"/>
                  </a:lnTo>
                  <a:lnTo>
                    <a:pt x="244970" y="1391158"/>
                  </a:lnTo>
                  <a:lnTo>
                    <a:pt x="244970" y="1391158"/>
                  </a:lnTo>
                  <a:lnTo>
                    <a:pt x="233616" y="1391158"/>
                  </a:lnTo>
                  <a:lnTo>
                    <a:pt x="233616" y="1393189"/>
                  </a:lnTo>
                  <a:lnTo>
                    <a:pt x="230365" y="1393189"/>
                  </a:lnTo>
                  <a:lnTo>
                    <a:pt x="228752" y="1393189"/>
                  </a:lnTo>
                  <a:lnTo>
                    <a:pt x="227126" y="1393189"/>
                  </a:lnTo>
                  <a:lnTo>
                    <a:pt x="225501" y="1395095"/>
                  </a:lnTo>
                  <a:lnTo>
                    <a:pt x="223875" y="1395095"/>
                  </a:lnTo>
                  <a:lnTo>
                    <a:pt x="225501" y="1393189"/>
                  </a:lnTo>
                  <a:lnTo>
                    <a:pt x="227126" y="1389252"/>
                  </a:lnTo>
                  <a:lnTo>
                    <a:pt x="228752" y="1387221"/>
                  </a:lnTo>
                  <a:lnTo>
                    <a:pt x="227126" y="1385315"/>
                  </a:lnTo>
                  <a:lnTo>
                    <a:pt x="225501" y="1385315"/>
                  </a:lnTo>
                  <a:lnTo>
                    <a:pt x="223875" y="1385315"/>
                  </a:lnTo>
                  <a:lnTo>
                    <a:pt x="222262" y="1385315"/>
                  </a:lnTo>
                  <a:lnTo>
                    <a:pt x="220637" y="1385315"/>
                  </a:lnTo>
                  <a:lnTo>
                    <a:pt x="219011" y="1387221"/>
                  </a:lnTo>
                  <a:lnTo>
                    <a:pt x="217385" y="1387221"/>
                  </a:lnTo>
                  <a:lnTo>
                    <a:pt x="217385" y="1389252"/>
                  </a:lnTo>
                  <a:lnTo>
                    <a:pt x="215773" y="1389252"/>
                  </a:lnTo>
                  <a:lnTo>
                    <a:pt x="214147" y="1391158"/>
                  </a:lnTo>
                  <a:lnTo>
                    <a:pt x="212521" y="1393189"/>
                  </a:lnTo>
                  <a:lnTo>
                    <a:pt x="212521" y="1395095"/>
                  </a:lnTo>
                  <a:lnTo>
                    <a:pt x="212521" y="1397127"/>
                  </a:lnTo>
                  <a:lnTo>
                    <a:pt x="212521" y="1399032"/>
                  </a:lnTo>
                  <a:lnTo>
                    <a:pt x="214147" y="1399032"/>
                  </a:lnTo>
                  <a:lnTo>
                    <a:pt x="215773" y="1399032"/>
                  </a:lnTo>
                  <a:lnTo>
                    <a:pt x="212521" y="1400937"/>
                  </a:lnTo>
                  <a:lnTo>
                    <a:pt x="210896" y="1402969"/>
                  </a:lnTo>
                  <a:lnTo>
                    <a:pt x="209283" y="1402969"/>
                  </a:lnTo>
                  <a:lnTo>
                    <a:pt x="207657" y="1402969"/>
                  </a:lnTo>
                  <a:lnTo>
                    <a:pt x="207657" y="1404874"/>
                  </a:lnTo>
                  <a:lnTo>
                    <a:pt x="204406" y="1404874"/>
                  </a:lnTo>
                  <a:lnTo>
                    <a:pt x="202793" y="1404874"/>
                  </a:lnTo>
                  <a:lnTo>
                    <a:pt x="202793" y="1402969"/>
                  </a:lnTo>
                  <a:lnTo>
                    <a:pt x="201167" y="1402969"/>
                  </a:lnTo>
                  <a:lnTo>
                    <a:pt x="199542" y="1402969"/>
                  </a:lnTo>
                  <a:lnTo>
                    <a:pt x="197929" y="1402969"/>
                  </a:lnTo>
                  <a:lnTo>
                    <a:pt x="196303" y="1404874"/>
                  </a:lnTo>
                  <a:lnTo>
                    <a:pt x="193052" y="1402969"/>
                  </a:lnTo>
                  <a:lnTo>
                    <a:pt x="188188" y="1402969"/>
                  </a:lnTo>
                  <a:lnTo>
                    <a:pt x="186562" y="1400937"/>
                  </a:lnTo>
                  <a:lnTo>
                    <a:pt x="183324" y="1399032"/>
                  </a:lnTo>
                  <a:lnTo>
                    <a:pt x="178460" y="1399032"/>
                  </a:lnTo>
                  <a:lnTo>
                    <a:pt x="176834" y="1399032"/>
                  </a:lnTo>
                  <a:lnTo>
                    <a:pt x="173583" y="1400937"/>
                  </a:lnTo>
                  <a:lnTo>
                    <a:pt x="165481" y="1400937"/>
                  </a:lnTo>
                  <a:lnTo>
                    <a:pt x="165481" y="1399032"/>
                  </a:lnTo>
                  <a:lnTo>
                    <a:pt x="163855" y="1399032"/>
                  </a:lnTo>
                  <a:lnTo>
                    <a:pt x="162229" y="1399032"/>
                  </a:lnTo>
                  <a:lnTo>
                    <a:pt x="160604" y="1399032"/>
                  </a:lnTo>
                  <a:lnTo>
                    <a:pt x="158991" y="1399032"/>
                  </a:lnTo>
                  <a:lnTo>
                    <a:pt x="157365" y="1400937"/>
                  </a:lnTo>
                  <a:lnTo>
                    <a:pt x="155740" y="1400937"/>
                  </a:lnTo>
                  <a:lnTo>
                    <a:pt x="154114" y="1400937"/>
                  </a:lnTo>
                  <a:lnTo>
                    <a:pt x="152501" y="1402969"/>
                  </a:lnTo>
                  <a:lnTo>
                    <a:pt x="150876" y="1402969"/>
                  </a:lnTo>
                  <a:lnTo>
                    <a:pt x="150876" y="1404874"/>
                  </a:lnTo>
                  <a:lnTo>
                    <a:pt x="149250" y="1404874"/>
                  </a:lnTo>
                  <a:lnTo>
                    <a:pt x="147637" y="1406906"/>
                  </a:lnTo>
                  <a:lnTo>
                    <a:pt x="142760" y="1406906"/>
                  </a:lnTo>
                  <a:lnTo>
                    <a:pt x="141147" y="1406906"/>
                  </a:lnTo>
                  <a:lnTo>
                    <a:pt x="139522" y="1406906"/>
                  </a:lnTo>
                  <a:lnTo>
                    <a:pt x="137896" y="1408811"/>
                  </a:lnTo>
                  <a:lnTo>
                    <a:pt x="136270" y="1408811"/>
                  </a:lnTo>
                  <a:lnTo>
                    <a:pt x="128168" y="1408811"/>
                  </a:lnTo>
                  <a:lnTo>
                    <a:pt x="126542" y="1406906"/>
                  </a:lnTo>
                  <a:lnTo>
                    <a:pt x="124917" y="1406906"/>
                  </a:lnTo>
                  <a:lnTo>
                    <a:pt x="123291" y="1406906"/>
                  </a:lnTo>
                  <a:lnTo>
                    <a:pt x="121678" y="1404874"/>
                  </a:lnTo>
                  <a:lnTo>
                    <a:pt x="113563" y="1404874"/>
                  </a:lnTo>
                  <a:lnTo>
                    <a:pt x="97345" y="1404874"/>
                  </a:lnTo>
                  <a:lnTo>
                    <a:pt x="95719" y="1406906"/>
                  </a:lnTo>
                  <a:lnTo>
                    <a:pt x="85978" y="1406906"/>
                  </a:lnTo>
                  <a:lnTo>
                    <a:pt x="81114" y="1406906"/>
                  </a:lnTo>
                  <a:lnTo>
                    <a:pt x="79489" y="1406906"/>
                  </a:lnTo>
                  <a:lnTo>
                    <a:pt x="76250" y="1408811"/>
                  </a:lnTo>
                  <a:lnTo>
                    <a:pt x="74625" y="1410843"/>
                  </a:lnTo>
                  <a:lnTo>
                    <a:pt x="72999" y="1410843"/>
                  </a:lnTo>
                  <a:lnTo>
                    <a:pt x="63271" y="1412748"/>
                  </a:lnTo>
                  <a:lnTo>
                    <a:pt x="61645" y="1412748"/>
                  </a:lnTo>
                  <a:lnTo>
                    <a:pt x="55156" y="1414652"/>
                  </a:lnTo>
                  <a:lnTo>
                    <a:pt x="53530" y="1414652"/>
                  </a:lnTo>
                  <a:lnTo>
                    <a:pt x="51917" y="1414652"/>
                  </a:lnTo>
                  <a:lnTo>
                    <a:pt x="50292" y="1414652"/>
                  </a:lnTo>
                  <a:lnTo>
                    <a:pt x="45427" y="1416685"/>
                  </a:lnTo>
                  <a:lnTo>
                    <a:pt x="37312" y="1416685"/>
                  </a:lnTo>
                  <a:lnTo>
                    <a:pt x="34074" y="1418589"/>
                  </a:lnTo>
                  <a:lnTo>
                    <a:pt x="30822" y="1418589"/>
                  </a:lnTo>
                  <a:lnTo>
                    <a:pt x="29197" y="1418589"/>
                  </a:lnTo>
                  <a:lnTo>
                    <a:pt x="25958" y="1420622"/>
                  </a:lnTo>
                  <a:lnTo>
                    <a:pt x="24333" y="1420622"/>
                  </a:lnTo>
                  <a:lnTo>
                    <a:pt x="21094" y="1422527"/>
                  </a:lnTo>
                  <a:lnTo>
                    <a:pt x="19469" y="1424559"/>
                  </a:lnTo>
                  <a:lnTo>
                    <a:pt x="17843" y="1424559"/>
                  </a:lnTo>
                  <a:lnTo>
                    <a:pt x="16217" y="1426464"/>
                  </a:lnTo>
                  <a:lnTo>
                    <a:pt x="14604" y="1426464"/>
                  </a:lnTo>
                  <a:lnTo>
                    <a:pt x="12979" y="1426464"/>
                  </a:lnTo>
                  <a:lnTo>
                    <a:pt x="11353" y="1426464"/>
                  </a:lnTo>
                  <a:lnTo>
                    <a:pt x="9728" y="1428369"/>
                  </a:lnTo>
                  <a:lnTo>
                    <a:pt x="8115" y="1428369"/>
                  </a:lnTo>
                  <a:lnTo>
                    <a:pt x="6489" y="1430401"/>
                  </a:lnTo>
                  <a:lnTo>
                    <a:pt x="3238" y="1432306"/>
                  </a:lnTo>
                  <a:lnTo>
                    <a:pt x="1625" y="1432306"/>
                  </a:lnTo>
                  <a:lnTo>
                    <a:pt x="0" y="1432306"/>
                  </a:lnTo>
                </a:path>
                <a:path w="7967980" h="5001895">
                  <a:moveTo>
                    <a:pt x="6435852" y="4933188"/>
                  </a:moveTo>
                  <a:lnTo>
                    <a:pt x="6437503" y="4933188"/>
                  </a:lnTo>
                  <a:lnTo>
                    <a:pt x="6439154" y="4933188"/>
                  </a:lnTo>
                  <a:lnTo>
                    <a:pt x="6440678" y="4933188"/>
                  </a:lnTo>
                  <a:lnTo>
                    <a:pt x="6442329" y="4931232"/>
                  </a:lnTo>
                  <a:lnTo>
                    <a:pt x="6443980" y="4931232"/>
                  </a:lnTo>
                  <a:lnTo>
                    <a:pt x="6443980" y="4929276"/>
                  </a:lnTo>
                  <a:lnTo>
                    <a:pt x="6443980" y="4929276"/>
                  </a:lnTo>
                  <a:lnTo>
                    <a:pt x="6452108" y="4929276"/>
                  </a:lnTo>
                  <a:lnTo>
                    <a:pt x="6453632" y="4929276"/>
                  </a:lnTo>
                  <a:lnTo>
                    <a:pt x="6453632" y="4927320"/>
                  </a:lnTo>
                  <a:lnTo>
                    <a:pt x="6455283" y="4927320"/>
                  </a:lnTo>
                  <a:lnTo>
                    <a:pt x="6456933" y="4927320"/>
                  </a:lnTo>
                  <a:lnTo>
                    <a:pt x="6458585" y="4927320"/>
                  </a:lnTo>
                  <a:lnTo>
                    <a:pt x="6460108" y="4927320"/>
                  </a:lnTo>
                  <a:lnTo>
                    <a:pt x="6458585" y="4927320"/>
                  </a:lnTo>
                  <a:lnTo>
                    <a:pt x="6460108" y="4925364"/>
                  </a:lnTo>
                  <a:lnTo>
                    <a:pt x="6461760" y="4925364"/>
                  </a:lnTo>
                  <a:lnTo>
                    <a:pt x="6463411" y="4923421"/>
                  </a:lnTo>
                  <a:lnTo>
                    <a:pt x="6465062" y="4923421"/>
                  </a:lnTo>
                  <a:lnTo>
                    <a:pt x="6466586" y="4923421"/>
                  </a:lnTo>
                  <a:lnTo>
                    <a:pt x="6468237" y="4923421"/>
                  </a:lnTo>
                  <a:lnTo>
                    <a:pt x="6469888" y="4923421"/>
                  </a:lnTo>
                  <a:lnTo>
                    <a:pt x="6471539" y="4921465"/>
                  </a:lnTo>
                  <a:lnTo>
                    <a:pt x="6473190" y="4917554"/>
                  </a:lnTo>
                  <a:lnTo>
                    <a:pt x="6474714" y="4915598"/>
                  </a:lnTo>
                  <a:lnTo>
                    <a:pt x="6476365" y="4915598"/>
                  </a:lnTo>
                  <a:lnTo>
                    <a:pt x="6479667" y="4915598"/>
                  </a:lnTo>
                  <a:lnTo>
                    <a:pt x="6479667" y="4913642"/>
                  </a:lnTo>
                  <a:lnTo>
                    <a:pt x="6481191" y="4913642"/>
                  </a:lnTo>
                  <a:lnTo>
                    <a:pt x="6484493" y="4913642"/>
                  </a:lnTo>
                  <a:lnTo>
                    <a:pt x="6486144" y="4913642"/>
                  </a:lnTo>
                  <a:lnTo>
                    <a:pt x="6486144" y="4911686"/>
                  </a:lnTo>
                  <a:lnTo>
                    <a:pt x="6489319" y="4911686"/>
                  </a:lnTo>
                  <a:lnTo>
                    <a:pt x="6490970" y="4911686"/>
                  </a:lnTo>
                  <a:lnTo>
                    <a:pt x="6490970" y="4909731"/>
                  </a:lnTo>
                  <a:lnTo>
                    <a:pt x="6492621" y="4909731"/>
                  </a:lnTo>
                  <a:lnTo>
                    <a:pt x="6500622" y="4909731"/>
                  </a:lnTo>
                  <a:lnTo>
                    <a:pt x="6502273" y="4907775"/>
                  </a:lnTo>
                  <a:lnTo>
                    <a:pt x="6512052" y="4907775"/>
                  </a:lnTo>
                  <a:lnTo>
                    <a:pt x="6513703" y="4907775"/>
                  </a:lnTo>
                  <a:lnTo>
                    <a:pt x="6515227" y="4905832"/>
                  </a:lnTo>
                  <a:lnTo>
                    <a:pt x="6516878" y="4905832"/>
                  </a:lnTo>
                  <a:lnTo>
                    <a:pt x="6518529" y="4905832"/>
                  </a:lnTo>
                  <a:lnTo>
                    <a:pt x="6518529" y="4903876"/>
                  </a:lnTo>
                  <a:lnTo>
                    <a:pt x="6520180" y="4903876"/>
                  </a:lnTo>
                  <a:lnTo>
                    <a:pt x="6521704" y="4903876"/>
                  </a:lnTo>
                  <a:lnTo>
                    <a:pt x="6523355" y="4903876"/>
                  </a:lnTo>
                  <a:lnTo>
                    <a:pt x="6523355" y="4901920"/>
                  </a:lnTo>
                  <a:lnTo>
                    <a:pt x="6525006" y="4901920"/>
                  </a:lnTo>
                  <a:lnTo>
                    <a:pt x="6526657" y="4903876"/>
                  </a:lnTo>
                  <a:lnTo>
                    <a:pt x="6528181" y="4901920"/>
                  </a:lnTo>
                  <a:lnTo>
                    <a:pt x="6529832" y="4901920"/>
                  </a:lnTo>
                  <a:lnTo>
                    <a:pt x="6531483" y="4901920"/>
                  </a:lnTo>
                  <a:lnTo>
                    <a:pt x="6533133" y="4901920"/>
                  </a:lnTo>
                  <a:lnTo>
                    <a:pt x="6533133" y="4903876"/>
                  </a:lnTo>
                  <a:lnTo>
                    <a:pt x="6531483" y="4903876"/>
                  </a:lnTo>
                  <a:lnTo>
                    <a:pt x="6533133" y="4903876"/>
                  </a:lnTo>
                  <a:lnTo>
                    <a:pt x="6534658" y="4901920"/>
                  </a:lnTo>
                  <a:lnTo>
                    <a:pt x="6536308" y="4901920"/>
                  </a:lnTo>
                  <a:lnTo>
                    <a:pt x="6536308" y="4903876"/>
                  </a:lnTo>
                  <a:lnTo>
                    <a:pt x="6537960" y="4903876"/>
                  </a:lnTo>
                  <a:lnTo>
                    <a:pt x="6537960" y="4901920"/>
                  </a:lnTo>
                  <a:lnTo>
                    <a:pt x="6539611" y="4901920"/>
                  </a:lnTo>
                  <a:lnTo>
                    <a:pt x="6544437" y="4901920"/>
                  </a:lnTo>
                  <a:lnTo>
                    <a:pt x="6546088" y="4899964"/>
                  </a:lnTo>
                  <a:lnTo>
                    <a:pt x="6549263" y="4898009"/>
                  </a:lnTo>
                  <a:lnTo>
                    <a:pt x="6550914" y="4898009"/>
                  </a:lnTo>
                  <a:lnTo>
                    <a:pt x="6552565" y="4898009"/>
                  </a:lnTo>
                  <a:lnTo>
                    <a:pt x="6554216" y="4898009"/>
                  </a:lnTo>
                  <a:lnTo>
                    <a:pt x="6555740" y="4898009"/>
                  </a:lnTo>
                  <a:lnTo>
                    <a:pt x="6557391" y="4896053"/>
                  </a:lnTo>
                  <a:lnTo>
                    <a:pt x="6559042" y="4896053"/>
                  </a:lnTo>
                  <a:lnTo>
                    <a:pt x="6560693" y="4896053"/>
                  </a:lnTo>
                  <a:lnTo>
                    <a:pt x="6562217" y="4894097"/>
                  </a:lnTo>
                  <a:lnTo>
                    <a:pt x="6565519" y="4894097"/>
                  </a:lnTo>
                  <a:lnTo>
                    <a:pt x="6565519" y="4892141"/>
                  </a:lnTo>
                  <a:lnTo>
                    <a:pt x="6567170" y="4892141"/>
                  </a:lnTo>
                  <a:lnTo>
                    <a:pt x="6570345" y="4892141"/>
                  </a:lnTo>
                  <a:lnTo>
                    <a:pt x="6570345" y="4890198"/>
                  </a:lnTo>
                  <a:lnTo>
                    <a:pt x="6571996" y="4890198"/>
                  </a:lnTo>
                  <a:lnTo>
                    <a:pt x="6575171" y="4890198"/>
                  </a:lnTo>
                  <a:lnTo>
                    <a:pt x="6575171" y="4888242"/>
                  </a:lnTo>
                  <a:lnTo>
                    <a:pt x="6576822" y="4888242"/>
                  </a:lnTo>
                  <a:lnTo>
                    <a:pt x="6578473" y="4888242"/>
                  </a:lnTo>
                  <a:lnTo>
                    <a:pt x="6580124" y="4888242"/>
                  </a:lnTo>
                  <a:lnTo>
                    <a:pt x="6581775" y="4886286"/>
                  </a:lnTo>
                  <a:lnTo>
                    <a:pt x="6583299" y="4884331"/>
                  </a:lnTo>
                  <a:lnTo>
                    <a:pt x="6586601" y="4882375"/>
                  </a:lnTo>
                  <a:lnTo>
                    <a:pt x="6593078" y="4880419"/>
                  </a:lnTo>
                  <a:lnTo>
                    <a:pt x="6594729" y="4878463"/>
                  </a:lnTo>
                  <a:lnTo>
                    <a:pt x="6596253" y="4878463"/>
                  </a:lnTo>
                  <a:lnTo>
                    <a:pt x="6599555" y="4876507"/>
                  </a:lnTo>
                  <a:lnTo>
                    <a:pt x="6601206" y="4876507"/>
                  </a:lnTo>
                  <a:lnTo>
                    <a:pt x="6602730" y="4876507"/>
                  </a:lnTo>
                  <a:lnTo>
                    <a:pt x="6604381" y="4876507"/>
                  </a:lnTo>
                  <a:lnTo>
                    <a:pt x="6607683" y="4874552"/>
                  </a:lnTo>
                  <a:lnTo>
                    <a:pt x="6609207" y="4874552"/>
                  </a:lnTo>
                  <a:lnTo>
                    <a:pt x="6610858" y="4872609"/>
                  </a:lnTo>
                  <a:lnTo>
                    <a:pt x="6612508" y="4872609"/>
                  </a:lnTo>
                  <a:lnTo>
                    <a:pt x="6614160" y="4872609"/>
                  </a:lnTo>
                  <a:lnTo>
                    <a:pt x="6615811" y="4870653"/>
                  </a:lnTo>
                  <a:lnTo>
                    <a:pt x="6618986" y="4870653"/>
                  </a:lnTo>
                  <a:lnTo>
                    <a:pt x="6620637" y="4870653"/>
                  </a:lnTo>
                  <a:lnTo>
                    <a:pt x="6622288" y="4870653"/>
                  </a:lnTo>
                  <a:lnTo>
                    <a:pt x="6622288" y="4868697"/>
                  </a:lnTo>
                  <a:lnTo>
                    <a:pt x="6623812" y="4868697"/>
                  </a:lnTo>
                  <a:lnTo>
                    <a:pt x="6625463" y="4866741"/>
                  </a:lnTo>
                  <a:lnTo>
                    <a:pt x="6625463" y="4864785"/>
                  </a:lnTo>
                  <a:lnTo>
                    <a:pt x="6627114" y="4864785"/>
                  </a:lnTo>
                  <a:lnTo>
                    <a:pt x="6628765" y="4864785"/>
                  </a:lnTo>
                  <a:lnTo>
                    <a:pt x="6630289" y="4862830"/>
                  </a:lnTo>
                  <a:lnTo>
                    <a:pt x="6631940" y="4862830"/>
                  </a:lnTo>
                  <a:lnTo>
                    <a:pt x="6633591" y="4862830"/>
                  </a:lnTo>
                  <a:lnTo>
                    <a:pt x="6635242" y="4862830"/>
                  </a:lnTo>
                  <a:lnTo>
                    <a:pt x="6636766" y="4862830"/>
                  </a:lnTo>
                  <a:lnTo>
                    <a:pt x="6638417" y="4862830"/>
                  </a:lnTo>
                  <a:lnTo>
                    <a:pt x="6640068" y="4862830"/>
                  </a:lnTo>
                  <a:lnTo>
                    <a:pt x="6641719" y="4862830"/>
                  </a:lnTo>
                  <a:lnTo>
                    <a:pt x="6643243" y="4862830"/>
                  </a:lnTo>
                  <a:lnTo>
                    <a:pt x="6644894" y="4862830"/>
                  </a:lnTo>
                  <a:lnTo>
                    <a:pt x="6646545" y="4862830"/>
                  </a:lnTo>
                  <a:lnTo>
                    <a:pt x="6648196" y="4862830"/>
                  </a:lnTo>
                  <a:lnTo>
                    <a:pt x="6651371" y="4864785"/>
                  </a:lnTo>
                  <a:lnTo>
                    <a:pt x="6649847" y="4864785"/>
                  </a:lnTo>
                  <a:lnTo>
                    <a:pt x="6649847" y="4866741"/>
                  </a:lnTo>
                  <a:lnTo>
                    <a:pt x="6651371" y="4864785"/>
                  </a:lnTo>
                  <a:lnTo>
                    <a:pt x="6653022" y="4864785"/>
                  </a:lnTo>
                  <a:lnTo>
                    <a:pt x="6654673" y="4864785"/>
                  </a:lnTo>
                  <a:lnTo>
                    <a:pt x="6656324" y="4864785"/>
                  </a:lnTo>
                  <a:lnTo>
                    <a:pt x="6657848" y="4864785"/>
                  </a:lnTo>
                  <a:lnTo>
                    <a:pt x="6661150" y="4862830"/>
                  </a:lnTo>
                  <a:lnTo>
                    <a:pt x="6662801" y="4862830"/>
                  </a:lnTo>
                  <a:lnTo>
                    <a:pt x="6669278" y="4862830"/>
                  </a:lnTo>
                  <a:lnTo>
                    <a:pt x="6672453" y="4862830"/>
                  </a:lnTo>
                  <a:lnTo>
                    <a:pt x="6677279" y="4860874"/>
                  </a:lnTo>
                  <a:lnTo>
                    <a:pt x="6678930" y="4858918"/>
                  </a:lnTo>
                  <a:lnTo>
                    <a:pt x="6680581" y="4858918"/>
                  </a:lnTo>
                  <a:lnTo>
                    <a:pt x="6682232" y="4858918"/>
                  </a:lnTo>
                  <a:lnTo>
                    <a:pt x="6683756" y="4856975"/>
                  </a:lnTo>
                  <a:lnTo>
                    <a:pt x="6687058" y="4856975"/>
                  </a:lnTo>
                  <a:lnTo>
                    <a:pt x="6688708" y="4856975"/>
                  </a:lnTo>
                  <a:lnTo>
                    <a:pt x="6690360" y="4856975"/>
                  </a:lnTo>
                  <a:lnTo>
                    <a:pt x="6691883" y="4855019"/>
                  </a:lnTo>
                  <a:lnTo>
                    <a:pt x="6693535" y="4855019"/>
                  </a:lnTo>
                  <a:lnTo>
                    <a:pt x="6695186" y="4853063"/>
                  </a:lnTo>
                  <a:lnTo>
                    <a:pt x="6696837" y="4853063"/>
                  </a:lnTo>
                  <a:lnTo>
                    <a:pt x="6700012" y="4853063"/>
                  </a:lnTo>
                  <a:lnTo>
                    <a:pt x="6701663" y="4853063"/>
                  </a:lnTo>
                  <a:lnTo>
                    <a:pt x="6703314" y="4851107"/>
                  </a:lnTo>
                  <a:lnTo>
                    <a:pt x="6708140" y="4851107"/>
                  </a:lnTo>
                  <a:lnTo>
                    <a:pt x="6716268" y="4851107"/>
                  </a:lnTo>
                  <a:lnTo>
                    <a:pt x="6717792" y="4849152"/>
                  </a:lnTo>
                  <a:lnTo>
                    <a:pt x="6721094" y="4849152"/>
                  </a:lnTo>
                  <a:lnTo>
                    <a:pt x="6724396" y="4847196"/>
                  </a:lnTo>
                  <a:lnTo>
                    <a:pt x="6725920" y="4847196"/>
                  </a:lnTo>
                  <a:lnTo>
                    <a:pt x="6727571" y="4847196"/>
                  </a:lnTo>
                  <a:lnTo>
                    <a:pt x="6730873" y="4847196"/>
                  </a:lnTo>
                  <a:lnTo>
                    <a:pt x="6740525" y="4847196"/>
                  </a:lnTo>
                  <a:lnTo>
                    <a:pt x="6742176" y="4845240"/>
                  </a:lnTo>
                  <a:lnTo>
                    <a:pt x="6743827" y="4847196"/>
                  </a:lnTo>
                  <a:lnTo>
                    <a:pt x="6745351" y="4847196"/>
                  </a:lnTo>
                  <a:lnTo>
                    <a:pt x="6743827" y="4847196"/>
                  </a:lnTo>
                  <a:lnTo>
                    <a:pt x="6743827" y="4849152"/>
                  </a:lnTo>
                  <a:lnTo>
                    <a:pt x="6742176" y="4849152"/>
                  </a:lnTo>
                  <a:lnTo>
                    <a:pt x="6743827" y="4849152"/>
                  </a:lnTo>
                  <a:lnTo>
                    <a:pt x="6747002" y="4849152"/>
                  </a:lnTo>
                  <a:lnTo>
                    <a:pt x="6748653" y="4849152"/>
                  </a:lnTo>
                  <a:lnTo>
                    <a:pt x="6748653" y="4847196"/>
                  </a:lnTo>
                  <a:lnTo>
                    <a:pt x="6748653" y="4845240"/>
                  </a:lnTo>
                  <a:lnTo>
                    <a:pt x="6750304" y="4845240"/>
                  </a:lnTo>
                  <a:lnTo>
                    <a:pt x="6751828" y="4845240"/>
                  </a:lnTo>
                  <a:lnTo>
                    <a:pt x="6755130" y="4845240"/>
                  </a:lnTo>
                  <a:lnTo>
                    <a:pt x="6756781" y="4845240"/>
                  </a:lnTo>
                  <a:lnTo>
                    <a:pt x="6759956" y="4843284"/>
                  </a:lnTo>
                  <a:lnTo>
                    <a:pt x="6761607" y="4843284"/>
                  </a:lnTo>
                  <a:lnTo>
                    <a:pt x="6763258" y="4843284"/>
                  </a:lnTo>
                  <a:lnTo>
                    <a:pt x="6764908" y="4843284"/>
                  </a:lnTo>
                  <a:lnTo>
                    <a:pt x="6768083" y="4841328"/>
                  </a:lnTo>
                  <a:lnTo>
                    <a:pt x="6768083" y="4843284"/>
                  </a:lnTo>
                  <a:lnTo>
                    <a:pt x="6769735" y="4843284"/>
                  </a:lnTo>
                  <a:lnTo>
                    <a:pt x="6769735" y="4841328"/>
                  </a:lnTo>
                  <a:lnTo>
                    <a:pt x="6771386" y="4841328"/>
                  </a:lnTo>
                  <a:lnTo>
                    <a:pt x="6772910" y="4839385"/>
                  </a:lnTo>
                  <a:lnTo>
                    <a:pt x="6772910" y="4837430"/>
                  </a:lnTo>
                  <a:lnTo>
                    <a:pt x="6774561" y="4833518"/>
                  </a:lnTo>
                  <a:lnTo>
                    <a:pt x="6776212" y="4833518"/>
                  </a:lnTo>
                  <a:lnTo>
                    <a:pt x="6779387" y="4833518"/>
                  </a:lnTo>
                  <a:lnTo>
                    <a:pt x="6781038" y="4831562"/>
                  </a:lnTo>
                  <a:lnTo>
                    <a:pt x="6782689" y="4831562"/>
                  </a:lnTo>
                  <a:lnTo>
                    <a:pt x="6784340" y="4831562"/>
                  </a:lnTo>
                  <a:lnTo>
                    <a:pt x="6785864" y="4831562"/>
                  </a:lnTo>
                  <a:lnTo>
                    <a:pt x="6789166" y="4831562"/>
                  </a:lnTo>
                  <a:lnTo>
                    <a:pt x="6790817" y="4829606"/>
                  </a:lnTo>
                  <a:lnTo>
                    <a:pt x="6792468" y="4829606"/>
                  </a:lnTo>
                  <a:lnTo>
                    <a:pt x="6793992" y="4829606"/>
                  </a:lnTo>
                  <a:lnTo>
                    <a:pt x="6795643" y="4829606"/>
                  </a:lnTo>
                  <a:lnTo>
                    <a:pt x="6797294" y="4827651"/>
                  </a:lnTo>
                  <a:lnTo>
                    <a:pt x="6798945" y="4827651"/>
                  </a:lnTo>
                  <a:lnTo>
                    <a:pt x="6802120" y="4825695"/>
                  </a:lnTo>
                  <a:lnTo>
                    <a:pt x="6805422" y="4825695"/>
                  </a:lnTo>
                  <a:lnTo>
                    <a:pt x="6806946" y="4823752"/>
                  </a:lnTo>
                  <a:lnTo>
                    <a:pt x="6808597" y="4823752"/>
                  </a:lnTo>
                  <a:lnTo>
                    <a:pt x="6810248" y="4823752"/>
                  </a:lnTo>
                  <a:lnTo>
                    <a:pt x="6811899" y="4823752"/>
                  </a:lnTo>
                  <a:lnTo>
                    <a:pt x="6813423" y="4823752"/>
                  </a:lnTo>
                  <a:lnTo>
                    <a:pt x="6815074" y="4823752"/>
                  </a:lnTo>
                  <a:lnTo>
                    <a:pt x="6816725" y="4823752"/>
                  </a:lnTo>
                  <a:lnTo>
                    <a:pt x="6816725" y="4821796"/>
                  </a:lnTo>
                  <a:lnTo>
                    <a:pt x="6818376" y="4821796"/>
                  </a:lnTo>
                  <a:lnTo>
                    <a:pt x="6819900" y="4819840"/>
                  </a:lnTo>
                  <a:lnTo>
                    <a:pt x="6821551" y="4819840"/>
                  </a:lnTo>
                  <a:lnTo>
                    <a:pt x="6823202" y="4819840"/>
                  </a:lnTo>
                  <a:lnTo>
                    <a:pt x="6824853" y="4821796"/>
                  </a:lnTo>
                  <a:lnTo>
                    <a:pt x="6826377" y="4821796"/>
                  </a:lnTo>
                  <a:lnTo>
                    <a:pt x="6828028" y="4819840"/>
                  </a:lnTo>
                  <a:lnTo>
                    <a:pt x="6829679" y="4819840"/>
                  </a:lnTo>
                  <a:lnTo>
                    <a:pt x="6834505" y="4819840"/>
                  </a:lnTo>
                  <a:lnTo>
                    <a:pt x="6836156" y="4819840"/>
                  </a:lnTo>
                  <a:lnTo>
                    <a:pt x="6836156" y="4817884"/>
                  </a:lnTo>
                  <a:lnTo>
                    <a:pt x="6837807" y="4817884"/>
                  </a:lnTo>
                  <a:lnTo>
                    <a:pt x="6839458" y="4817884"/>
                  </a:lnTo>
                  <a:lnTo>
                    <a:pt x="6842633" y="4815928"/>
                  </a:lnTo>
                  <a:lnTo>
                    <a:pt x="6844283" y="4813973"/>
                  </a:lnTo>
                  <a:lnTo>
                    <a:pt x="6845935" y="4813973"/>
                  </a:lnTo>
                  <a:lnTo>
                    <a:pt x="6847458" y="4813973"/>
                  </a:lnTo>
                  <a:lnTo>
                    <a:pt x="6847458" y="4812017"/>
                  </a:lnTo>
                  <a:lnTo>
                    <a:pt x="6849110" y="4812017"/>
                  </a:lnTo>
                  <a:lnTo>
                    <a:pt x="6852412" y="4812017"/>
                  </a:lnTo>
                  <a:lnTo>
                    <a:pt x="6853936" y="4810061"/>
                  </a:lnTo>
                  <a:lnTo>
                    <a:pt x="6855587" y="4810061"/>
                  </a:lnTo>
                  <a:lnTo>
                    <a:pt x="6858889" y="4808105"/>
                  </a:lnTo>
                  <a:lnTo>
                    <a:pt x="6860413" y="4808105"/>
                  </a:lnTo>
                  <a:lnTo>
                    <a:pt x="6863715" y="4808105"/>
                  </a:lnTo>
                  <a:lnTo>
                    <a:pt x="6865366" y="4808105"/>
                  </a:lnTo>
                  <a:lnTo>
                    <a:pt x="6867017" y="4808105"/>
                  </a:lnTo>
                  <a:lnTo>
                    <a:pt x="6867017" y="4806162"/>
                  </a:lnTo>
                  <a:lnTo>
                    <a:pt x="6868541" y="4806162"/>
                  </a:lnTo>
                  <a:lnTo>
                    <a:pt x="6870192" y="4806162"/>
                  </a:lnTo>
                  <a:lnTo>
                    <a:pt x="6870192" y="4808105"/>
                  </a:lnTo>
                  <a:lnTo>
                    <a:pt x="6871843" y="4808105"/>
                  </a:lnTo>
                  <a:lnTo>
                    <a:pt x="6875018" y="4808105"/>
                  </a:lnTo>
                  <a:lnTo>
                    <a:pt x="6879971" y="4808105"/>
                  </a:lnTo>
                  <a:lnTo>
                    <a:pt x="6879971" y="4810061"/>
                  </a:lnTo>
                  <a:lnTo>
                    <a:pt x="6876669" y="4812017"/>
                  </a:lnTo>
                  <a:lnTo>
                    <a:pt x="6876669" y="4813973"/>
                  </a:lnTo>
                  <a:lnTo>
                    <a:pt x="6879971" y="4813973"/>
                  </a:lnTo>
                  <a:lnTo>
                    <a:pt x="6881495" y="4813973"/>
                  </a:lnTo>
                  <a:lnTo>
                    <a:pt x="6883146" y="4813973"/>
                  </a:lnTo>
                  <a:lnTo>
                    <a:pt x="6884797" y="4812017"/>
                  </a:lnTo>
                  <a:lnTo>
                    <a:pt x="6886448" y="4812017"/>
                  </a:lnTo>
                  <a:lnTo>
                    <a:pt x="6887972" y="4812017"/>
                  </a:lnTo>
                  <a:lnTo>
                    <a:pt x="6891274" y="4810061"/>
                  </a:lnTo>
                  <a:lnTo>
                    <a:pt x="6892925" y="4810061"/>
                  </a:lnTo>
                  <a:lnTo>
                    <a:pt x="6894449" y="4810061"/>
                  </a:lnTo>
                  <a:lnTo>
                    <a:pt x="6896100" y="4810061"/>
                  </a:lnTo>
                  <a:lnTo>
                    <a:pt x="6897751" y="4810061"/>
                  </a:lnTo>
                  <a:lnTo>
                    <a:pt x="6899402" y="4810061"/>
                  </a:lnTo>
                  <a:lnTo>
                    <a:pt x="6901053" y="4810061"/>
                  </a:lnTo>
                  <a:lnTo>
                    <a:pt x="6904228" y="4808105"/>
                  </a:lnTo>
                  <a:lnTo>
                    <a:pt x="6907530" y="4808105"/>
                  </a:lnTo>
                  <a:lnTo>
                    <a:pt x="6909054" y="4808105"/>
                  </a:lnTo>
                  <a:lnTo>
                    <a:pt x="6912356" y="4808105"/>
                  </a:lnTo>
                  <a:lnTo>
                    <a:pt x="6914007" y="4808105"/>
                  </a:lnTo>
                  <a:lnTo>
                    <a:pt x="6917182" y="4808105"/>
                  </a:lnTo>
                  <a:lnTo>
                    <a:pt x="6918833" y="4806162"/>
                  </a:lnTo>
                  <a:lnTo>
                    <a:pt x="6920483" y="4806162"/>
                  </a:lnTo>
                  <a:lnTo>
                    <a:pt x="6925310" y="4806162"/>
                  </a:lnTo>
                  <a:lnTo>
                    <a:pt x="6928485" y="4806162"/>
                  </a:lnTo>
                  <a:lnTo>
                    <a:pt x="6930136" y="4806162"/>
                  </a:lnTo>
                  <a:lnTo>
                    <a:pt x="6935089" y="4806162"/>
                  </a:lnTo>
                  <a:lnTo>
                    <a:pt x="6938264" y="4804206"/>
                  </a:lnTo>
                  <a:lnTo>
                    <a:pt x="6939915" y="4804206"/>
                  </a:lnTo>
                  <a:lnTo>
                    <a:pt x="6939915" y="4806162"/>
                  </a:lnTo>
                  <a:lnTo>
                    <a:pt x="6939915" y="4806162"/>
                  </a:lnTo>
                  <a:lnTo>
                    <a:pt x="6949567" y="4806162"/>
                  </a:lnTo>
                  <a:lnTo>
                    <a:pt x="6956044" y="4804206"/>
                  </a:lnTo>
                  <a:lnTo>
                    <a:pt x="6957695" y="4804206"/>
                  </a:lnTo>
                  <a:lnTo>
                    <a:pt x="6960997" y="4804206"/>
                  </a:lnTo>
                  <a:lnTo>
                    <a:pt x="6962521" y="4804206"/>
                  </a:lnTo>
                  <a:lnTo>
                    <a:pt x="6964172" y="4804206"/>
                  </a:lnTo>
                  <a:lnTo>
                    <a:pt x="6965823" y="4804206"/>
                  </a:lnTo>
                  <a:lnTo>
                    <a:pt x="6967474" y="4804206"/>
                  </a:lnTo>
                  <a:lnTo>
                    <a:pt x="6970649" y="4804206"/>
                  </a:lnTo>
                  <a:lnTo>
                    <a:pt x="6972300" y="4804206"/>
                  </a:lnTo>
                  <a:lnTo>
                    <a:pt x="6973951" y="4804206"/>
                  </a:lnTo>
                  <a:lnTo>
                    <a:pt x="6978777" y="4804206"/>
                  </a:lnTo>
                  <a:lnTo>
                    <a:pt x="6982079" y="4802251"/>
                  </a:lnTo>
                  <a:lnTo>
                    <a:pt x="6983603" y="4800295"/>
                  </a:lnTo>
                  <a:lnTo>
                    <a:pt x="6985254" y="4800295"/>
                  </a:lnTo>
                  <a:lnTo>
                    <a:pt x="6986905" y="4800295"/>
                  </a:lnTo>
                  <a:lnTo>
                    <a:pt x="6988556" y="4800295"/>
                  </a:lnTo>
                  <a:lnTo>
                    <a:pt x="6990080" y="4800295"/>
                  </a:lnTo>
                  <a:lnTo>
                    <a:pt x="6991731" y="4798339"/>
                  </a:lnTo>
                  <a:lnTo>
                    <a:pt x="6993382" y="4798339"/>
                  </a:lnTo>
                  <a:lnTo>
                    <a:pt x="6995033" y="4798339"/>
                  </a:lnTo>
                  <a:lnTo>
                    <a:pt x="6996557" y="4798339"/>
                  </a:lnTo>
                  <a:lnTo>
                    <a:pt x="6999858" y="4796383"/>
                  </a:lnTo>
                  <a:lnTo>
                    <a:pt x="7001510" y="4794427"/>
                  </a:lnTo>
                  <a:lnTo>
                    <a:pt x="7003033" y="4794427"/>
                  </a:lnTo>
                  <a:lnTo>
                    <a:pt x="7004685" y="4794427"/>
                  </a:lnTo>
                  <a:lnTo>
                    <a:pt x="7006336" y="4794427"/>
                  </a:lnTo>
                  <a:lnTo>
                    <a:pt x="7007987" y="4794427"/>
                  </a:lnTo>
                  <a:lnTo>
                    <a:pt x="7009638" y="4794427"/>
                  </a:lnTo>
                  <a:lnTo>
                    <a:pt x="7011162" y="4794427"/>
                  </a:lnTo>
                  <a:lnTo>
                    <a:pt x="7014464" y="4792472"/>
                  </a:lnTo>
                  <a:lnTo>
                    <a:pt x="7016115" y="4792472"/>
                  </a:lnTo>
                  <a:lnTo>
                    <a:pt x="7017639" y="4792472"/>
                  </a:lnTo>
                  <a:lnTo>
                    <a:pt x="7020941" y="4792472"/>
                  </a:lnTo>
                  <a:lnTo>
                    <a:pt x="7022592" y="4792472"/>
                  </a:lnTo>
                  <a:lnTo>
                    <a:pt x="7020941" y="4792472"/>
                  </a:lnTo>
                  <a:lnTo>
                    <a:pt x="7019290" y="4792472"/>
                  </a:lnTo>
                  <a:lnTo>
                    <a:pt x="7019290" y="4790528"/>
                  </a:lnTo>
                  <a:lnTo>
                    <a:pt x="7020941" y="4790528"/>
                  </a:lnTo>
                  <a:lnTo>
                    <a:pt x="7024116" y="4788573"/>
                  </a:lnTo>
                  <a:lnTo>
                    <a:pt x="7025767" y="4788573"/>
                  </a:lnTo>
                  <a:lnTo>
                    <a:pt x="7030593" y="4786617"/>
                  </a:lnTo>
                  <a:lnTo>
                    <a:pt x="7032244" y="4786617"/>
                  </a:lnTo>
                  <a:lnTo>
                    <a:pt x="7035546" y="4786617"/>
                  </a:lnTo>
                  <a:lnTo>
                    <a:pt x="7037070" y="4784661"/>
                  </a:lnTo>
                  <a:lnTo>
                    <a:pt x="7038721" y="4784661"/>
                  </a:lnTo>
                  <a:lnTo>
                    <a:pt x="7040372" y="4784661"/>
                  </a:lnTo>
                  <a:lnTo>
                    <a:pt x="7040372" y="4782705"/>
                  </a:lnTo>
                  <a:lnTo>
                    <a:pt x="7038721" y="4782705"/>
                  </a:lnTo>
                  <a:lnTo>
                    <a:pt x="7037070" y="4782705"/>
                  </a:lnTo>
                  <a:lnTo>
                    <a:pt x="7040372" y="4780749"/>
                  </a:lnTo>
                  <a:lnTo>
                    <a:pt x="7042023" y="4780749"/>
                  </a:lnTo>
                  <a:lnTo>
                    <a:pt x="7043674" y="4780749"/>
                  </a:lnTo>
                  <a:lnTo>
                    <a:pt x="7043674" y="4778794"/>
                  </a:lnTo>
                  <a:lnTo>
                    <a:pt x="7045198" y="4778794"/>
                  </a:lnTo>
                  <a:lnTo>
                    <a:pt x="7046849" y="4778794"/>
                  </a:lnTo>
                  <a:lnTo>
                    <a:pt x="7048500" y="4776838"/>
                  </a:lnTo>
                  <a:lnTo>
                    <a:pt x="7050151" y="4774895"/>
                  </a:lnTo>
                  <a:lnTo>
                    <a:pt x="7050151" y="4772939"/>
                  </a:lnTo>
                  <a:lnTo>
                    <a:pt x="7051675" y="4772939"/>
                  </a:lnTo>
                  <a:lnTo>
                    <a:pt x="7051675" y="4770983"/>
                  </a:lnTo>
                  <a:lnTo>
                    <a:pt x="7051675" y="4769027"/>
                  </a:lnTo>
                  <a:lnTo>
                    <a:pt x="7053326" y="4769027"/>
                  </a:lnTo>
                  <a:lnTo>
                    <a:pt x="7051675" y="4769027"/>
                  </a:lnTo>
                  <a:lnTo>
                    <a:pt x="7053326" y="4767072"/>
                  </a:lnTo>
                  <a:lnTo>
                    <a:pt x="7054977" y="4767072"/>
                  </a:lnTo>
                  <a:lnTo>
                    <a:pt x="7056628" y="4767072"/>
                  </a:lnTo>
                  <a:lnTo>
                    <a:pt x="7072757" y="4767072"/>
                  </a:lnTo>
                  <a:lnTo>
                    <a:pt x="7074408" y="4767072"/>
                  </a:lnTo>
                </a:path>
                <a:path w="7967980" h="5001895">
                  <a:moveTo>
                    <a:pt x="6435852" y="4933188"/>
                  </a:moveTo>
                  <a:lnTo>
                    <a:pt x="6432550" y="4935220"/>
                  </a:lnTo>
                  <a:lnTo>
                    <a:pt x="6430899" y="4935220"/>
                  </a:lnTo>
                  <a:lnTo>
                    <a:pt x="6429248" y="4935220"/>
                  </a:lnTo>
                  <a:lnTo>
                    <a:pt x="6412738" y="4935220"/>
                  </a:lnTo>
                  <a:lnTo>
                    <a:pt x="6411087" y="4937252"/>
                  </a:lnTo>
                  <a:lnTo>
                    <a:pt x="6409436" y="4937252"/>
                  </a:lnTo>
                  <a:lnTo>
                    <a:pt x="6407785" y="4937252"/>
                  </a:lnTo>
                  <a:lnTo>
                    <a:pt x="6406133" y="4937252"/>
                  </a:lnTo>
                  <a:lnTo>
                    <a:pt x="6404483" y="4937252"/>
                  </a:lnTo>
                  <a:lnTo>
                    <a:pt x="6401181" y="4937252"/>
                  </a:lnTo>
                  <a:lnTo>
                    <a:pt x="6399530" y="4939284"/>
                  </a:lnTo>
                  <a:lnTo>
                    <a:pt x="6399530" y="4941316"/>
                  </a:lnTo>
                  <a:lnTo>
                    <a:pt x="6397879" y="4941316"/>
                  </a:lnTo>
                  <a:lnTo>
                    <a:pt x="6399530" y="4941316"/>
                  </a:lnTo>
                  <a:lnTo>
                    <a:pt x="6401181" y="4941316"/>
                  </a:lnTo>
                  <a:lnTo>
                    <a:pt x="6401181" y="4943348"/>
                  </a:lnTo>
                  <a:lnTo>
                    <a:pt x="6399530" y="4943348"/>
                  </a:lnTo>
                  <a:lnTo>
                    <a:pt x="6397879" y="4943348"/>
                  </a:lnTo>
                  <a:lnTo>
                    <a:pt x="6397879" y="4945380"/>
                  </a:lnTo>
                  <a:lnTo>
                    <a:pt x="6396228" y="4945380"/>
                  </a:lnTo>
                  <a:lnTo>
                    <a:pt x="6394577" y="4945380"/>
                  </a:lnTo>
                  <a:lnTo>
                    <a:pt x="6392926" y="4945380"/>
                  </a:lnTo>
                  <a:lnTo>
                    <a:pt x="6391275" y="4947412"/>
                  </a:lnTo>
                  <a:lnTo>
                    <a:pt x="6389624" y="4947412"/>
                  </a:lnTo>
                  <a:lnTo>
                    <a:pt x="6386322" y="4947412"/>
                  </a:lnTo>
                  <a:lnTo>
                    <a:pt x="6386322" y="4949444"/>
                  </a:lnTo>
                  <a:lnTo>
                    <a:pt x="6387973" y="4949444"/>
                  </a:lnTo>
                  <a:lnTo>
                    <a:pt x="6386322" y="4949444"/>
                  </a:lnTo>
                  <a:lnTo>
                    <a:pt x="6384671" y="4949444"/>
                  </a:lnTo>
                  <a:lnTo>
                    <a:pt x="6383020" y="4949444"/>
                  </a:lnTo>
                  <a:lnTo>
                    <a:pt x="6379718" y="4951476"/>
                  </a:lnTo>
                  <a:lnTo>
                    <a:pt x="6376416" y="4951476"/>
                  </a:lnTo>
                </a:path>
                <a:path w="7967980" h="5001895">
                  <a:moveTo>
                    <a:pt x="893063" y="4766373"/>
                  </a:moveTo>
                  <a:lnTo>
                    <a:pt x="894715" y="4766373"/>
                  </a:lnTo>
                  <a:lnTo>
                    <a:pt x="897890" y="4768316"/>
                  </a:lnTo>
                  <a:lnTo>
                    <a:pt x="899541" y="4768316"/>
                  </a:lnTo>
                  <a:lnTo>
                    <a:pt x="902843" y="4772202"/>
                  </a:lnTo>
                  <a:lnTo>
                    <a:pt x="904366" y="4774133"/>
                  </a:lnTo>
                  <a:lnTo>
                    <a:pt x="907669" y="4774133"/>
                  </a:lnTo>
                  <a:lnTo>
                    <a:pt x="909319" y="4776076"/>
                  </a:lnTo>
                  <a:lnTo>
                    <a:pt x="910971" y="4778019"/>
                  </a:lnTo>
                  <a:lnTo>
                    <a:pt x="912494" y="4778019"/>
                  </a:lnTo>
                  <a:lnTo>
                    <a:pt x="914146" y="4779962"/>
                  </a:lnTo>
                  <a:lnTo>
                    <a:pt x="915797" y="4779962"/>
                  </a:lnTo>
                  <a:lnTo>
                    <a:pt x="917447" y="4779962"/>
                  </a:lnTo>
                  <a:lnTo>
                    <a:pt x="918972" y="4781892"/>
                  </a:lnTo>
                  <a:lnTo>
                    <a:pt x="920622" y="4781892"/>
                  </a:lnTo>
                  <a:lnTo>
                    <a:pt x="922274" y="4781892"/>
                  </a:lnTo>
                  <a:lnTo>
                    <a:pt x="922274" y="4783836"/>
                  </a:lnTo>
                  <a:lnTo>
                    <a:pt x="923925" y="4785779"/>
                  </a:lnTo>
                  <a:lnTo>
                    <a:pt x="925576" y="4785779"/>
                  </a:lnTo>
                  <a:lnTo>
                    <a:pt x="925576" y="4787709"/>
                  </a:lnTo>
                  <a:lnTo>
                    <a:pt x="928751" y="4787709"/>
                  </a:lnTo>
                  <a:lnTo>
                    <a:pt x="930402" y="4787709"/>
                  </a:lnTo>
                  <a:lnTo>
                    <a:pt x="932053" y="4789652"/>
                  </a:lnTo>
                  <a:lnTo>
                    <a:pt x="935228" y="4791595"/>
                  </a:lnTo>
                  <a:lnTo>
                    <a:pt x="936879" y="4791595"/>
                  </a:lnTo>
                  <a:lnTo>
                    <a:pt x="938530" y="4793538"/>
                  </a:lnTo>
                  <a:lnTo>
                    <a:pt x="940181" y="4793538"/>
                  </a:lnTo>
                  <a:lnTo>
                    <a:pt x="941705" y="4793538"/>
                  </a:lnTo>
                  <a:lnTo>
                    <a:pt x="941705" y="4795469"/>
                  </a:lnTo>
                  <a:lnTo>
                    <a:pt x="943356" y="4795469"/>
                  </a:lnTo>
                  <a:lnTo>
                    <a:pt x="945007" y="4793538"/>
                  </a:lnTo>
                  <a:lnTo>
                    <a:pt x="945007" y="4795469"/>
                  </a:lnTo>
                  <a:lnTo>
                    <a:pt x="946658" y="4795469"/>
                  </a:lnTo>
                  <a:lnTo>
                    <a:pt x="946658" y="4793538"/>
                  </a:lnTo>
                  <a:lnTo>
                    <a:pt x="948309" y="4793538"/>
                  </a:lnTo>
                  <a:lnTo>
                    <a:pt x="949833" y="4793538"/>
                  </a:lnTo>
                  <a:lnTo>
                    <a:pt x="951484" y="4793538"/>
                  </a:lnTo>
                  <a:lnTo>
                    <a:pt x="953135" y="4793538"/>
                  </a:lnTo>
                  <a:lnTo>
                    <a:pt x="953135" y="4791595"/>
                  </a:lnTo>
                  <a:lnTo>
                    <a:pt x="954785" y="4793538"/>
                  </a:lnTo>
                  <a:lnTo>
                    <a:pt x="956310" y="4793538"/>
                  </a:lnTo>
                  <a:lnTo>
                    <a:pt x="962913" y="4793538"/>
                  </a:lnTo>
                  <a:lnTo>
                    <a:pt x="967740" y="4793538"/>
                  </a:lnTo>
                  <a:lnTo>
                    <a:pt x="970915" y="4795469"/>
                  </a:lnTo>
                  <a:lnTo>
                    <a:pt x="972566" y="4795469"/>
                  </a:lnTo>
                  <a:lnTo>
                    <a:pt x="974216" y="4795469"/>
                  </a:lnTo>
                  <a:lnTo>
                    <a:pt x="975868" y="4795469"/>
                  </a:lnTo>
                  <a:lnTo>
                    <a:pt x="975868" y="4797412"/>
                  </a:lnTo>
                  <a:lnTo>
                    <a:pt x="977519" y="4797412"/>
                  </a:lnTo>
                  <a:lnTo>
                    <a:pt x="979043" y="4797412"/>
                  </a:lnTo>
                  <a:lnTo>
                    <a:pt x="982344" y="4797412"/>
                  </a:lnTo>
                  <a:lnTo>
                    <a:pt x="983996" y="4797412"/>
                  </a:lnTo>
                  <a:lnTo>
                    <a:pt x="987171" y="4797412"/>
                  </a:lnTo>
                  <a:lnTo>
                    <a:pt x="990472" y="4799355"/>
                  </a:lnTo>
                  <a:lnTo>
                    <a:pt x="998601" y="4799355"/>
                  </a:lnTo>
                  <a:lnTo>
                    <a:pt x="1000252" y="4799355"/>
                  </a:lnTo>
                  <a:lnTo>
                    <a:pt x="1005078" y="4799355"/>
                  </a:lnTo>
                  <a:lnTo>
                    <a:pt x="1006729" y="4797412"/>
                  </a:lnTo>
                  <a:lnTo>
                    <a:pt x="1008253" y="4797412"/>
                  </a:lnTo>
                  <a:lnTo>
                    <a:pt x="1009904" y="4797412"/>
                  </a:lnTo>
                  <a:lnTo>
                    <a:pt x="1011555" y="4797412"/>
                  </a:lnTo>
                  <a:lnTo>
                    <a:pt x="1011555" y="4799355"/>
                  </a:lnTo>
                  <a:lnTo>
                    <a:pt x="1009904" y="4799355"/>
                  </a:lnTo>
                  <a:lnTo>
                    <a:pt x="1011555" y="4799355"/>
                  </a:lnTo>
                  <a:lnTo>
                    <a:pt x="1016381" y="4799355"/>
                  </a:lnTo>
                  <a:lnTo>
                    <a:pt x="1018032" y="4799355"/>
                  </a:lnTo>
                  <a:lnTo>
                    <a:pt x="1019683" y="4799355"/>
                  </a:lnTo>
                  <a:lnTo>
                    <a:pt x="1019683" y="4797412"/>
                  </a:lnTo>
                  <a:lnTo>
                    <a:pt x="1021334" y="4797412"/>
                  </a:lnTo>
                  <a:lnTo>
                    <a:pt x="1022858" y="4797412"/>
                  </a:lnTo>
                  <a:lnTo>
                    <a:pt x="1024509" y="4797412"/>
                  </a:lnTo>
                  <a:lnTo>
                    <a:pt x="1026160" y="4797412"/>
                  </a:lnTo>
                  <a:lnTo>
                    <a:pt x="1026160" y="4799355"/>
                  </a:lnTo>
                  <a:lnTo>
                    <a:pt x="1027810" y="4799355"/>
                  </a:lnTo>
                  <a:lnTo>
                    <a:pt x="1029462" y="4799355"/>
                  </a:lnTo>
                  <a:lnTo>
                    <a:pt x="1027810" y="4799355"/>
                  </a:lnTo>
                  <a:lnTo>
                    <a:pt x="1029462" y="4799355"/>
                  </a:lnTo>
                  <a:lnTo>
                    <a:pt x="1029462" y="4797412"/>
                  </a:lnTo>
                  <a:lnTo>
                    <a:pt x="1030985" y="4797412"/>
                  </a:lnTo>
                  <a:lnTo>
                    <a:pt x="1030985" y="4799355"/>
                  </a:lnTo>
                  <a:lnTo>
                    <a:pt x="1032637" y="4799355"/>
                  </a:lnTo>
                  <a:lnTo>
                    <a:pt x="1034288" y="4799355"/>
                  </a:lnTo>
                  <a:lnTo>
                    <a:pt x="1034288" y="4797412"/>
                  </a:lnTo>
                  <a:lnTo>
                    <a:pt x="1035938" y="4797412"/>
                  </a:lnTo>
                  <a:lnTo>
                    <a:pt x="1037463" y="4797412"/>
                  </a:lnTo>
                  <a:lnTo>
                    <a:pt x="1039113" y="4799355"/>
                  </a:lnTo>
                  <a:lnTo>
                    <a:pt x="1040765" y="4799355"/>
                  </a:lnTo>
                  <a:lnTo>
                    <a:pt x="1040765" y="4801298"/>
                  </a:lnTo>
                  <a:lnTo>
                    <a:pt x="1039113" y="4803228"/>
                  </a:lnTo>
                  <a:lnTo>
                    <a:pt x="1040765" y="4803228"/>
                  </a:lnTo>
                  <a:lnTo>
                    <a:pt x="1042416" y="4803228"/>
                  </a:lnTo>
                  <a:lnTo>
                    <a:pt x="1044066" y="4803228"/>
                  </a:lnTo>
                  <a:lnTo>
                    <a:pt x="1042416" y="4801298"/>
                  </a:lnTo>
                  <a:lnTo>
                    <a:pt x="1042416" y="4799355"/>
                  </a:lnTo>
                  <a:lnTo>
                    <a:pt x="1040765" y="4799355"/>
                  </a:lnTo>
                  <a:lnTo>
                    <a:pt x="1039113" y="4797412"/>
                  </a:lnTo>
                  <a:lnTo>
                    <a:pt x="1040765" y="4797412"/>
                  </a:lnTo>
                  <a:lnTo>
                    <a:pt x="1042416" y="4797412"/>
                  </a:lnTo>
                  <a:lnTo>
                    <a:pt x="1044066" y="4799355"/>
                  </a:lnTo>
                  <a:lnTo>
                    <a:pt x="1045591" y="4799355"/>
                  </a:lnTo>
                  <a:lnTo>
                    <a:pt x="1050544" y="4803228"/>
                  </a:lnTo>
                  <a:lnTo>
                    <a:pt x="1052068" y="4803228"/>
                  </a:lnTo>
                  <a:lnTo>
                    <a:pt x="1053719" y="4803228"/>
                  </a:lnTo>
                  <a:lnTo>
                    <a:pt x="1055370" y="4803228"/>
                  </a:lnTo>
                  <a:lnTo>
                    <a:pt x="1053719" y="4803228"/>
                  </a:lnTo>
                  <a:lnTo>
                    <a:pt x="1052068" y="4803228"/>
                  </a:lnTo>
                  <a:lnTo>
                    <a:pt x="1052068" y="4801298"/>
                  </a:lnTo>
                  <a:lnTo>
                    <a:pt x="1053719" y="4801298"/>
                  </a:lnTo>
                  <a:lnTo>
                    <a:pt x="1053719" y="4799355"/>
                  </a:lnTo>
                  <a:lnTo>
                    <a:pt x="1052068" y="4799355"/>
                  </a:lnTo>
                  <a:lnTo>
                    <a:pt x="1050544" y="4799355"/>
                  </a:lnTo>
                  <a:lnTo>
                    <a:pt x="1048893" y="4799355"/>
                  </a:lnTo>
                  <a:lnTo>
                    <a:pt x="1048893" y="4797412"/>
                  </a:lnTo>
                  <a:lnTo>
                    <a:pt x="1050544" y="4797412"/>
                  </a:lnTo>
                  <a:lnTo>
                    <a:pt x="1052068" y="4797412"/>
                  </a:lnTo>
                  <a:lnTo>
                    <a:pt x="1053719" y="4795469"/>
                  </a:lnTo>
                  <a:lnTo>
                    <a:pt x="1055370" y="4795469"/>
                  </a:lnTo>
                  <a:lnTo>
                    <a:pt x="1055370" y="4793538"/>
                  </a:lnTo>
                  <a:lnTo>
                    <a:pt x="1058672" y="4795469"/>
                  </a:lnTo>
                  <a:lnTo>
                    <a:pt x="1060196" y="4795469"/>
                  </a:lnTo>
                  <a:lnTo>
                    <a:pt x="1063498" y="4795469"/>
                  </a:lnTo>
                  <a:lnTo>
                    <a:pt x="1063498" y="4797412"/>
                  </a:lnTo>
                  <a:lnTo>
                    <a:pt x="1065149" y="4797412"/>
                  </a:lnTo>
                  <a:lnTo>
                    <a:pt x="1066800" y="4797412"/>
                  </a:lnTo>
                  <a:lnTo>
                    <a:pt x="1068324" y="4797412"/>
                  </a:lnTo>
                  <a:lnTo>
                    <a:pt x="1068324" y="4795469"/>
                  </a:lnTo>
                  <a:lnTo>
                    <a:pt x="1068324" y="4793538"/>
                  </a:lnTo>
                  <a:lnTo>
                    <a:pt x="1069975" y="4793538"/>
                  </a:lnTo>
                  <a:lnTo>
                    <a:pt x="1069975" y="4795469"/>
                  </a:lnTo>
                  <a:lnTo>
                    <a:pt x="1074801" y="4795469"/>
                  </a:lnTo>
                  <a:lnTo>
                    <a:pt x="1081405" y="4795469"/>
                  </a:lnTo>
                  <a:lnTo>
                    <a:pt x="1084580" y="4793538"/>
                  </a:lnTo>
                  <a:lnTo>
                    <a:pt x="1084580" y="4793538"/>
                  </a:lnTo>
                  <a:lnTo>
                    <a:pt x="1086230" y="4795469"/>
                  </a:lnTo>
                  <a:lnTo>
                    <a:pt x="1089405" y="4797412"/>
                  </a:lnTo>
                  <a:lnTo>
                    <a:pt x="1091057" y="4797412"/>
                  </a:lnTo>
                  <a:lnTo>
                    <a:pt x="1092708" y="4799355"/>
                  </a:lnTo>
                  <a:lnTo>
                    <a:pt x="1094359" y="4799355"/>
                  </a:lnTo>
                  <a:lnTo>
                    <a:pt x="1096010" y="4799355"/>
                  </a:lnTo>
                  <a:lnTo>
                    <a:pt x="1097534" y="4799355"/>
                  </a:lnTo>
                  <a:lnTo>
                    <a:pt x="1097534" y="4797412"/>
                  </a:lnTo>
                  <a:lnTo>
                    <a:pt x="1096010" y="4797412"/>
                  </a:lnTo>
                  <a:lnTo>
                    <a:pt x="1096010" y="4795469"/>
                  </a:lnTo>
                  <a:lnTo>
                    <a:pt x="1094359" y="4793538"/>
                  </a:lnTo>
                  <a:lnTo>
                    <a:pt x="1092708" y="4793538"/>
                  </a:lnTo>
                  <a:lnTo>
                    <a:pt x="1096010" y="4793538"/>
                  </a:lnTo>
                  <a:lnTo>
                    <a:pt x="1097534" y="4793538"/>
                  </a:lnTo>
                  <a:lnTo>
                    <a:pt x="1099185" y="4793538"/>
                  </a:lnTo>
                  <a:lnTo>
                    <a:pt x="1100836" y="4793538"/>
                  </a:lnTo>
                  <a:lnTo>
                    <a:pt x="1102486" y="4793538"/>
                  </a:lnTo>
                  <a:lnTo>
                    <a:pt x="1100836" y="4793538"/>
                  </a:lnTo>
                  <a:lnTo>
                    <a:pt x="1102486" y="4793538"/>
                  </a:lnTo>
                  <a:lnTo>
                    <a:pt x="1104011" y="4793538"/>
                  </a:lnTo>
                  <a:lnTo>
                    <a:pt x="1105661" y="4793538"/>
                  </a:lnTo>
                  <a:lnTo>
                    <a:pt x="1105661" y="4795469"/>
                  </a:lnTo>
                  <a:lnTo>
                    <a:pt x="1107313" y="4797412"/>
                  </a:lnTo>
                  <a:lnTo>
                    <a:pt x="1108964" y="4797412"/>
                  </a:lnTo>
                  <a:lnTo>
                    <a:pt x="1108964" y="4795469"/>
                  </a:lnTo>
                  <a:lnTo>
                    <a:pt x="1108964" y="4793538"/>
                  </a:lnTo>
                  <a:lnTo>
                    <a:pt x="1108964" y="4791595"/>
                  </a:lnTo>
                  <a:lnTo>
                    <a:pt x="1110615" y="4791595"/>
                  </a:lnTo>
                  <a:lnTo>
                    <a:pt x="1112139" y="4791595"/>
                  </a:lnTo>
                  <a:lnTo>
                    <a:pt x="1113790" y="4793538"/>
                  </a:lnTo>
                  <a:lnTo>
                    <a:pt x="1117092" y="4793538"/>
                  </a:lnTo>
                  <a:lnTo>
                    <a:pt x="1118616" y="4793538"/>
                  </a:lnTo>
                  <a:lnTo>
                    <a:pt x="1120267" y="4793538"/>
                  </a:lnTo>
                  <a:lnTo>
                    <a:pt x="1123569" y="4795469"/>
                  </a:lnTo>
                  <a:lnTo>
                    <a:pt x="1125220" y="4795469"/>
                  </a:lnTo>
                  <a:lnTo>
                    <a:pt x="1126744" y="4795469"/>
                  </a:lnTo>
                  <a:lnTo>
                    <a:pt x="1128395" y="4793538"/>
                  </a:lnTo>
                  <a:lnTo>
                    <a:pt x="1130046" y="4793538"/>
                  </a:lnTo>
                  <a:lnTo>
                    <a:pt x="1131697" y="4793538"/>
                  </a:lnTo>
                  <a:lnTo>
                    <a:pt x="1133348" y="4793538"/>
                  </a:lnTo>
                  <a:lnTo>
                    <a:pt x="1134872" y="4793538"/>
                  </a:lnTo>
                  <a:lnTo>
                    <a:pt x="1136523" y="4793538"/>
                  </a:lnTo>
                  <a:lnTo>
                    <a:pt x="1138173" y="4795469"/>
                  </a:lnTo>
                  <a:lnTo>
                    <a:pt x="1139824" y="4795469"/>
                  </a:lnTo>
                  <a:lnTo>
                    <a:pt x="1142999" y="4797412"/>
                  </a:lnTo>
                  <a:lnTo>
                    <a:pt x="1144651" y="4797412"/>
                  </a:lnTo>
                  <a:lnTo>
                    <a:pt x="1146302" y="4797412"/>
                  </a:lnTo>
                  <a:lnTo>
                    <a:pt x="1149477" y="4797412"/>
                  </a:lnTo>
                  <a:lnTo>
                    <a:pt x="1151128" y="4797412"/>
                  </a:lnTo>
                  <a:lnTo>
                    <a:pt x="1151128" y="4795469"/>
                  </a:lnTo>
                  <a:lnTo>
                    <a:pt x="1149477" y="4795469"/>
                  </a:lnTo>
                  <a:lnTo>
                    <a:pt x="1149477" y="4793538"/>
                  </a:lnTo>
                  <a:lnTo>
                    <a:pt x="1147953" y="4793538"/>
                  </a:lnTo>
                  <a:lnTo>
                    <a:pt x="1146302" y="4793538"/>
                  </a:lnTo>
                  <a:lnTo>
                    <a:pt x="1146302" y="4791595"/>
                  </a:lnTo>
                  <a:lnTo>
                    <a:pt x="1144651" y="4791595"/>
                  </a:lnTo>
                  <a:lnTo>
                    <a:pt x="1146302" y="4791595"/>
                  </a:lnTo>
                  <a:lnTo>
                    <a:pt x="1146302" y="4789652"/>
                  </a:lnTo>
                  <a:lnTo>
                    <a:pt x="1147953" y="4789652"/>
                  </a:lnTo>
                  <a:lnTo>
                    <a:pt x="1147953" y="4787709"/>
                  </a:lnTo>
                  <a:lnTo>
                    <a:pt x="1146302" y="4787709"/>
                  </a:lnTo>
                  <a:lnTo>
                    <a:pt x="1146302" y="4785779"/>
                  </a:lnTo>
                  <a:lnTo>
                    <a:pt x="1146302" y="4787709"/>
                  </a:lnTo>
                  <a:lnTo>
                    <a:pt x="1147953" y="4787709"/>
                  </a:lnTo>
                  <a:lnTo>
                    <a:pt x="1149477" y="4787709"/>
                  </a:lnTo>
                  <a:lnTo>
                    <a:pt x="1154430" y="4787709"/>
                  </a:lnTo>
                  <a:lnTo>
                    <a:pt x="1152779" y="4785779"/>
                  </a:lnTo>
                  <a:lnTo>
                    <a:pt x="1154430" y="4785779"/>
                  </a:lnTo>
                  <a:lnTo>
                    <a:pt x="1155954" y="4785779"/>
                  </a:lnTo>
                  <a:lnTo>
                    <a:pt x="1154430" y="4785779"/>
                  </a:lnTo>
                  <a:lnTo>
                    <a:pt x="1152779" y="4785779"/>
                  </a:lnTo>
                  <a:lnTo>
                    <a:pt x="1151128" y="4785779"/>
                  </a:lnTo>
                  <a:lnTo>
                    <a:pt x="1151128" y="4783836"/>
                  </a:lnTo>
                  <a:lnTo>
                    <a:pt x="1152779" y="4783836"/>
                  </a:lnTo>
                  <a:lnTo>
                    <a:pt x="1152779" y="4781892"/>
                  </a:lnTo>
                  <a:lnTo>
                    <a:pt x="1151128" y="4781892"/>
                  </a:lnTo>
                  <a:lnTo>
                    <a:pt x="1149477" y="4781892"/>
                  </a:lnTo>
                  <a:lnTo>
                    <a:pt x="1149477" y="4779962"/>
                  </a:lnTo>
                  <a:lnTo>
                    <a:pt x="1149477" y="4778019"/>
                  </a:lnTo>
                  <a:lnTo>
                    <a:pt x="1151128" y="4778019"/>
                  </a:lnTo>
                  <a:lnTo>
                    <a:pt x="1152779" y="4778019"/>
                  </a:lnTo>
                  <a:lnTo>
                    <a:pt x="1155954" y="4778019"/>
                  </a:lnTo>
                  <a:lnTo>
                    <a:pt x="1157605" y="4778019"/>
                  </a:lnTo>
                  <a:lnTo>
                    <a:pt x="1159255" y="4778019"/>
                  </a:lnTo>
                  <a:lnTo>
                    <a:pt x="1160907" y="4776076"/>
                  </a:lnTo>
                  <a:lnTo>
                    <a:pt x="1162558" y="4776076"/>
                  </a:lnTo>
                  <a:lnTo>
                    <a:pt x="1165733" y="4776076"/>
                  </a:lnTo>
                  <a:lnTo>
                    <a:pt x="1167384" y="4776076"/>
                  </a:lnTo>
                  <a:lnTo>
                    <a:pt x="1170559" y="4778019"/>
                  </a:lnTo>
                  <a:lnTo>
                    <a:pt x="1172210" y="4778019"/>
                  </a:lnTo>
                  <a:lnTo>
                    <a:pt x="1173861" y="4778019"/>
                  </a:lnTo>
                  <a:lnTo>
                    <a:pt x="1175511" y="4778019"/>
                  </a:lnTo>
                  <a:lnTo>
                    <a:pt x="1173861" y="4778019"/>
                  </a:lnTo>
                  <a:lnTo>
                    <a:pt x="1175511" y="4779962"/>
                  </a:lnTo>
                  <a:lnTo>
                    <a:pt x="1177163" y="4779962"/>
                  </a:lnTo>
                  <a:lnTo>
                    <a:pt x="1178686" y="4779962"/>
                  </a:lnTo>
                  <a:lnTo>
                    <a:pt x="1178686" y="4781892"/>
                  </a:lnTo>
                  <a:lnTo>
                    <a:pt x="1180338" y="4781892"/>
                  </a:lnTo>
                  <a:lnTo>
                    <a:pt x="1181989" y="4781892"/>
                  </a:lnTo>
                  <a:lnTo>
                    <a:pt x="1181989" y="4783836"/>
                  </a:lnTo>
                  <a:lnTo>
                    <a:pt x="1183640" y="4785779"/>
                  </a:lnTo>
                  <a:lnTo>
                    <a:pt x="1185164" y="4785779"/>
                  </a:lnTo>
                  <a:lnTo>
                    <a:pt x="1186815" y="4787709"/>
                  </a:lnTo>
                  <a:lnTo>
                    <a:pt x="1188466" y="4787709"/>
                  </a:lnTo>
                  <a:lnTo>
                    <a:pt x="1190117" y="4789652"/>
                  </a:lnTo>
                  <a:lnTo>
                    <a:pt x="1191767" y="4789652"/>
                  </a:lnTo>
                  <a:lnTo>
                    <a:pt x="1191767" y="4787709"/>
                  </a:lnTo>
                  <a:lnTo>
                    <a:pt x="1193292" y="4787709"/>
                  </a:lnTo>
                  <a:lnTo>
                    <a:pt x="1194942" y="4787709"/>
                  </a:lnTo>
                  <a:lnTo>
                    <a:pt x="1196594" y="4787709"/>
                  </a:lnTo>
                  <a:lnTo>
                    <a:pt x="1196594" y="4785779"/>
                  </a:lnTo>
                  <a:lnTo>
                    <a:pt x="1198245" y="4785779"/>
                  </a:lnTo>
                  <a:lnTo>
                    <a:pt x="1199896" y="4787709"/>
                  </a:lnTo>
                  <a:lnTo>
                    <a:pt x="1204722" y="4787709"/>
                  </a:lnTo>
                  <a:lnTo>
                    <a:pt x="1206373" y="4787709"/>
                  </a:lnTo>
                  <a:lnTo>
                    <a:pt x="1207897" y="4787709"/>
                  </a:lnTo>
                  <a:lnTo>
                    <a:pt x="1211198" y="4787709"/>
                  </a:lnTo>
                  <a:lnTo>
                    <a:pt x="1212849" y="4785779"/>
                  </a:lnTo>
                  <a:lnTo>
                    <a:pt x="1214501" y="4787709"/>
                  </a:lnTo>
                  <a:lnTo>
                    <a:pt x="1216024" y="4787709"/>
                  </a:lnTo>
                  <a:lnTo>
                    <a:pt x="1217676" y="4787709"/>
                  </a:lnTo>
                  <a:lnTo>
                    <a:pt x="1219327" y="4787709"/>
                  </a:lnTo>
                  <a:lnTo>
                    <a:pt x="1220978" y="4787709"/>
                  </a:lnTo>
                  <a:lnTo>
                    <a:pt x="1222502" y="4787709"/>
                  </a:lnTo>
                  <a:lnTo>
                    <a:pt x="1224153" y="4785779"/>
                  </a:lnTo>
                  <a:lnTo>
                    <a:pt x="1225804" y="4785779"/>
                  </a:lnTo>
                  <a:lnTo>
                    <a:pt x="1229105" y="4787709"/>
                  </a:lnTo>
                  <a:lnTo>
                    <a:pt x="1230630" y="4787709"/>
                  </a:lnTo>
                  <a:lnTo>
                    <a:pt x="1230630" y="4789652"/>
                  </a:lnTo>
                  <a:lnTo>
                    <a:pt x="1233932" y="4789652"/>
                  </a:lnTo>
                  <a:lnTo>
                    <a:pt x="1235583" y="4789652"/>
                  </a:lnTo>
                  <a:lnTo>
                    <a:pt x="1235583" y="4791595"/>
                  </a:lnTo>
                  <a:lnTo>
                    <a:pt x="1242060" y="4791595"/>
                  </a:lnTo>
                  <a:lnTo>
                    <a:pt x="1245235" y="4791595"/>
                  </a:lnTo>
                  <a:lnTo>
                    <a:pt x="1248536" y="4793538"/>
                  </a:lnTo>
                  <a:lnTo>
                    <a:pt x="1250188" y="4793538"/>
                  </a:lnTo>
                  <a:lnTo>
                    <a:pt x="1251711" y="4793538"/>
                  </a:lnTo>
                  <a:lnTo>
                    <a:pt x="1255014" y="4793538"/>
                  </a:lnTo>
                  <a:lnTo>
                    <a:pt x="1256665" y="4793538"/>
                  </a:lnTo>
                  <a:lnTo>
                    <a:pt x="1258316" y="4793538"/>
                  </a:lnTo>
                  <a:lnTo>
                    <a:pt x="1258316" y="4791595"/>
                  </a:lnTo>
                  <a:lnTo>
                    <a:pt x="1261491" y="4791595"/>
                  </a:lnTo>
                  <a:lnTo>
                    <a:pt x="1263142" y="4791595"/>
                  </a:lnTo>
                  <a:lnTo>
                    <a:pt x="1266444" y="4791595"/>
                  </a:lnTo>
                  <a:lnTo>
                    <a:pt x="1267967" y="4791595"/>
                  </a:lnTo>
                  <a:lnTo>
                    <a:pt x="1269619" y="4791595"/>
                  </a:lnTo>
                  <a:lnTo>
                    <a:pt x="1271270" y="4791595"/>
                  </a:lnTo>
                  <a:lnTo>
                    <a:pt x="1272921" y="4791595"/>
                  </a:lnTo>
                  <a:lnTo>
                    <a:pt x="1277747" y="4793538"/>
                  </a:lnTo>
                  <a:lnTo>
                    <a:pt x="1282573" y="4793538"/>
                  </a:lnTo>
                  <a:lnTo>
                    <a:pt x="1287526" y="4793538"/>
                  </a:lnTo>
                  <a:lnTo>
                    <a:pt x="1289049" y="4793538"/>
                  </a:lnTo>
                  <a:lnTo>
                    <a:pt x="1289049" y="4795469"/>
                  </a:lnTo>
                  <a:lnTo>
                    <a:pt x="1290701" y="4795469"/>
                  </a:lnTo>
                  <a:lnTo>
                    <a:pt x="1292352" y="4795469"/>
                  </a:lnTo>
                  <a:lnTo>
                    <a:pt x="1295654" y="4795469"/>
                  </a:lnTo>
                  <a:lnTo>
                    <a:pt x="1300480" y="4797412"/>
                  </a:lnTo>
                  <a:lnTo>
                    <a:pt x="1302130" y="4797412"/>
                  </a:lnTo>
                  <a:lnTo>
                    <a:pt x="1303655" y="4797412"/>
                  </a:lnTo>
                  <a:lnTo>
                    <a:pt x="1305305" y="4797412"/>
                  </a:lnTo>
                  <a:lnTo>
                    <a:pt x="1303655" y="4797412"/>
                  </a:lnTo>
                  <a:lnTo>
                    <a:pt x="1300480" y="4799355"/>
                  </a:lnTo>
                  <a:lnTo>
                    <a:pt x="1298829" y="4799355"/>
                  </a:lnTo>
                  <a:lnTo>
                    <a:pt x="1297178" y="4799355"/>
                  </a:lnTo>
                  <a:lnTo>
                    <a:pt x="1298829" y="4799355"/>
                  </a:lnTo>
                  <a:lnTo>
                    <a:pt x="1300480" y="4799355"/>
                  </a:lnTo>
                  <a:lnTo>
                    <a:pt x="1302130" y="4799355"/>
                  </a:lnTo>
                  <a:lnTo>
                    <a:pt x="1303655" y="4799355"/>
                  </a:lnTo>
                  <a:lnTo>
                    <a:pt x="1306957" y="4799355"/>
                  </a:lnTo>
                  <a:lnTo>
                    <a:pt x="1308608" y="4799355"/>
                  </a:lnTo>
                  <a:lnTo>
                    <a:pt x="1310259" y="4799355"/>
                  </a:lnTo>
                  <a:lnTo>
                    <a:pt x="1313434" y="4799355"/>
                  </a:lnTo>
                  <a:lnTo>
                    <a:pt x="1316736" y="4799355"/>
                  </a:lnTo>
                  <a:lnTo>
                    <a:pt x="1318260" y="4797412"/>
                  </a:lnTo>
                  <a:lnTo>
                    <a:pt x="1319911" y="4797412"/>
                  </a:lnTo>
                  <a:lnTo>
                    <a:pt x="1321561" y="4799355"/>
                  </a:lnTo>
                  <a:lnTo>
                    <a:pt x="1321561" y="4797412"/>
                  </a:lnTo>
                  <a:lnTo>
                    <a:pt x="1323213" y="4797412"/>
                  </a:lnTo>
                  <a:lnTo>
                    <a:pt x="1324864" y="4797412"/>
                  </a:lnTo>
                  <a:lnTo>
                    <a:pt x="1326388" y="4797412"/>
                  </a:lnTo>
                  <a:lnTo>
                    <a:pt x="1328039" y="4799355"/>
                  </a:lnTo>
                  <a:lnTo>
                    <a:pt x="1340992" y="4799355"/>
                  </a:lnTo>
                  <a:lnTo>
                    <a:pt x="1340992" y="4801298"/>
                  </a:lnTo>
                  <a:lnTo>
                    <a:pt x="1342644" y="4803228"/>
                  </a:lnTo>
                  <a:lnTo>
                    <a:pt x="1344295" y="4803228"/>
                  </a:lnTo>
                  <a:lnTo>
                    <a:pt x="1345946" y="4803228"/>
                  </a:lnTo>
                  <a:lnTo>
                    <a:pt x="1347597" y="4803228"/>
                  </a:lnTo>
                  <a:lnTo>
                    <a:pt x="1349121" y="4805172"/>
                  </a:lnTo>
                  <a:lnTo>
                    <a:pt x="1352423" y="4805172"/>
                  </a:lnTo>
                  <a:lnTo>
                    <a:pt x="1354073" y="4805172"/>
                  </a:lnTo>
                  <a:lnTo>
                    <a:pt x="1352423" y="4805172"/>
                  </a:lnTo>
                  <a:lnTo>
                    <a:pt x="1350772" y="4805172"/>
                  </a:lnTo>
                  <a:lnTo>
                    <a:pt x="1350772" y="4803228"/>
                  </a:lnTo>
                  <a:lnTo>
                    <a:pt x="1352423" y="4803228"/>
                  </a:lnTo>
                  <a:lnTo>
                    <a:pt x="1354073" y="4803228"/>
                  </a:lnTo>
                  <a:lnTo>
                    <a:pt x="1355598" y="4803228"/>
                  </a:lnTo>
                  <a:lnTo>
                    <a:pt x="1357248" y="4803228"/>
                  </a:lnTo>
                  <a:lnTo>
                    <a:pt x="1358899" y="4805172"/>
                  </a:lnTo>
                  <a:lnTo>
                    <a:pt x="1360551" y="4805172"/>
                  </a:lnTo>
                  <a:lnTo>
                    <a:pt x="1360551" y="4803228"/>
                  </a:lnTo>
                  <a:lnTo>
                    <a:pt x="1358899" y="4803228"/>
                  </a:lnTo>
                  <a:lnTo>
                    <a:pt x="1360551" y="4803228"/>
                  </a:lnTo>
                  <a:lnTo>
                    <a:pt x="1362202" y="4803228"/>
                  </a:lnTo>
                  <a:lnTo>
                    <a:pt x="1362202" y="4801298"/>
                  </a:lnTo>
                  <a:lnTo>
                    <a:pt x="1360551" y="4801298"/>
                  </a:lnTo>
                  <a:lnTo>
                    <a:pt x="1360551" y="4799355"/>
                  </a:lnTo>
                  <a:lnTo>
                    <a:pt x="1358899" y="4799355"/>
                  </a:lnTo>
                  <a:lnTo>
                    <a:pt x="1360551" y="4799355"/>
                  </a:lnTo>
                  <a:lnTo>
                    <a:pt x="1367028" y="4797412"/>
                  </a:lnTo>
                  <a:lnTo>
                    <a:pt x="1368679" y="4797412"/>
                  </a:lnTo>
                  <a:lnTo>
                    <a:pt x="1368679" y="4799355"/>
                  </a:lnTo>
                  <a:lnTo>
                    <a:pt x="1370203" y="4799355"/>
                  </a:lnTo>
                  <a:lnTo>
                    <a:pt x="1370203" y="4797412"/>
                  </a:lnTo>
                  <a:lnTo>
                    <a:pt x="1371854" y="4797412"/>
                  </a:lnTo>
                  <a:lnTo>
                    <a:pt x="1373505" y="4797412"/>
                  </a:lnTo>
                  <a:lnTo>
                    <a:pt x="1375155" y="4797412"/>
                  </a:lnTo>
                  <a:lnTo>
                    <a:pt x="1375155" y="4799355"/>
                  </a:lnTo>
                  <a:lnTo>
                    <a:pt x="1376807" y="4799355"/>
                  </a:lnTo>
                  <a:lnTo>
                    <a:pt x="1376807" y="4801298"/>
                  </a:lnTo>
                  <a:lnTo>
                    <a:pt x="1376807" y="4803228"/>
                  </a:lnTo>
                  <a:lnTo>
                    <a:pt x="1378330" y="4801298"/>
                  </a:lnTo>
                  <a:lnTo>
                    <a:pt x="1378330" y="4799355"/>
                  </a:lnTo>
                  <a:lnTo>
                    <a:pt x="1378330" y="4797412"/>
                  </a:lnTo>
                  <a:lnTo>
                    <a:pt x="1378330" y="4797412"/>
                  </a:lnTo>
                  <a:lnTo>
                    <a:pt x="1379982" y="4797412"/>
                  </a:lnTo>
                  <a:lnTo>
                    <a:pt x="1381633" y="4797412"/>
                  </a:lnTo>
                  <a:lnTo>
                    <a:pt x="1384808" y="4797412"/>
                  </a:lnTo>
                  <a:lnTo>
                    <a:pt x="1386459" y="4797412"/>
                  </a:lnTo>
                  <a:lnTo>
                    <a:pt x="1384808" y="4797412"/>
                  </a:lnTo>
                  <a:lnTo>
                    <a:pt x="1384808" y="4795469"/>
                  </a:lnTo>
                  <a:lnTo>
                    <a:pt x="1383284" y="4795469"/>
                  </a:lnTo>
                  <a:lnTo>
                    <a:pt x="1381633" y="4795469"/>
                  </a:lnTo>
                  <a:lnTo>
                    <a:pt x="1381633" y="4793538"/>
                  </a:lnTo>
                  <a:lnTo>
                    <a:pt x="1379982" y="4793538"/>
                  </a:lnTo>
                  <a:lnTo>
                    <a:pt x="1378330" y="4793538"/>
                  </a:lnTo>
                  <a:lnTo>
                    <a:pt x="1376807" y="4793538"/>
                  </a:lnTo>
                  <a:lnTo>
                    <a:pt x="1376807" y="4791595"/>
                  </a:lnTo>
                  <a:lnTo>
                    <a:pt x="1378330" y="4791595"/>
                  </a:lnTo>
                  <a:lnTo>
                    <a:pt x="1379982" y="4791595"/>
                  </a:lnTo>
                  <a:lnTo>
                    <a:pt x="1381633" y="4791595"/>
                  </a:lnTo>
                  <a:lnTo>
                    <a:pt x="1383284" y="4791595"/>
                  </a:lnTo>
                  <a:lnTo>
                    <a:pt x="1384808" y="4793538"/>
                  </a:lnTo>
                  <a:lnTo>
                    <a:pt x="1386459" y="4793538"/>
                  </a:lnTo>
                  <a:lnTo>
                    <a:pt x="1388110" y="4793538"/>
                  </a:lnTo>
                  <a:lnTo>
                    <a:pt x="1389761" y="4793538"/>
                  </a:lnTo>
                  <a:lnTo>
                    <a:pt x="1388110" y="4793538"/>
                  </a:lnTo>
                  <a:lnTo>
                    <a:pt x="1386459" y="4793538"/>
                  </a:lnTo>
                  <a:lnTo>
                    <a:pt x="1388110" y="4793538"/>
                  </a:lnTo>
                  <a:lnTo>
                    <a:pt x="1388110" y="4791595"/>
                  </a:lnTo>
                  <a:lnTo>
                    <a:pt x="1389761" y="4791595"/>
                  </a:lnTo>
                  <a:lnTo>
                    <a:pt x="1391411" y="4791595"/>
                  </a:lnTo>
                  <a:lnTo>
                    <a:pt x="1392936" y="4791595"/>
                  </a:lnTo>
                  <a:lnTo>
                    <a:pt x="1394586" y="4791595"/>
                  </a:lnTo>
                  <a:lnTo>
                    <a:pt x="1396238" y="4793538"/>
                  </a:lnTo>
                  <a:lnTo>
                    <a:pt x="1397889" y="4793538"/>
                  </a:lnTo>
                  <a:lnTo>
                    <a:pt x="1399540" y="4793538"/>
                  </a:lnTo>
                  <a:lnTo>
                    <a:pt x="1401064" y="4793538"/>
                  </a:lnTo>
                  <a:lnTo>
                    <a:pt x="1402715" y="4793538"/>
                  </a:lnTo>
                  <a:lnTo>
                    <a:pt x="1406017" y="4793538"/>
                  </a:lnTo>
                  <a:lnTo>
                    <a:pt x="1406017" y="4791595"/>
                  </a:lnTo>
                  <a:lnTo>
                    <a:pt x="1402715" y="4791595"/>
                  </a:lnTo>
                  <a:lnTo>
                    <a:pt x="1406017" y="4791595"/>
                  </a:lnTo>
                  <a:lnTo>
                    <a:pt x="1407541" y="4791595"/>
                  </a:lnTo>
                  <a:lnTo>
                    <a:pt x="1407541" y="4789652"/>
                  </a:lnTo>
                  <a:lnTo>
                    <a:pt x="1409192" y="4789652"/>
                  </a:lnTo>
                  <a:lnTo>
                    <a:pt x="1407541" y="4787709"/>
                  </a:lnTo>
                  <a:lnTo>
                    <a:pt x="1407541" y="4787709"/>
                  </a:lnTo>
                  <a:lnTo>
                    <a:pt x="1412494" y="4787709"/>
                  </a:lnTo>
                  <a:lnTo>
                    <a:pt x="1414145" y="4787709"/>
                  </a:lnTo>
                  <a:lnTo>
                    <a:pt x="1417320" y="4787709"/>
                  </a:lnTo>
                  <a:lnTo>
                    <a:pt x="1418971" y="4787709"/>
                  </a:lnTo>
                  <a:lnTo>
                    <a:pt x="1417320" y="4787709"/>
                  </a:lnTo>
                  <a:lnTo>
                    <a:pt x="1422146" y="4787709"/>
                  </a:lnTo>
                  <a:lnTo>
                    <a:pt x="1422146" y="4785779"/>
                  </a:lnTo>
                  <a:lnTo>
                    <a:pt x="1420622" y="4785779"/>
                  </a:lnTo>
                  <a:lnTo>
                    <a:pt x="1418971" y="4785779"/>
                  </a:lnTo>
                  <a:lnTo>
                    <a:pt x="1417320" y="4783836"/>
                  </a:lnTo>
                  <a:lnTo>
                    <a:pt x="1417320" y="4778019"/>
                  </a:lnTo>
                  <a:lnTo>
                    <a:pt x="1418971" y="4778019"/>
                  </a:lnTo>
                  <a:lnTo>
                    <a:pt x="1418971" y="4776076"/>
                  </a:lnTo>
                  <a:lnTo>
                    <a:pt x="1418971" y="4774133"/>
                  </a:lnTo>
                  <a:lnTo>
                    <a:pt x="1420622" y="4774133"/>
                  </a:lnTo>
                  <a:lnTo>
                    <a:pt x="1422146" y="4774133"/>
                  </a:lnTo>
                  <a:lnTo>
                    <a:pt x="1423797" y="4774133"/>
                  </a:lnTo>
                  <a:lnTo>
                    <a:pt x="1425448" y="4774133"/>
                  </a:lnTo>
                  <a:lnTo>
                    <a:pt x="1427098" y="4774133"/>
                  </a:lnTo>
                  <a:lnTo>
                    <a:pt x="1428749" y="4774133"/>
                  </a:lnTo>
                  <a:lnTo>
                    <a:pt x="1430273" y="4774133"/>
                  </a:lnTo>
                  <a:lnTo>
                    <a:pt x="1428749" y="4772202"/>
                  </a:lnTo>
                  <a:lnTo>
                    <a:pt x="1427098" y="4772202"/>
                  </a:lnTo>
                  <a:lnTo>
                    <a:pt x="1427098" y="4770259"/>
                  </a:lnTo>
                  <a:lnTo>
                    <a:pt x="1427098" y="4768316"/>
                  </a:lnTo>
                  <a:lnTo>
                    <a:pt x="1428749" y="4768316"/>
                  </a:lnTo>
                  <a:lnTo>
                    <a:pt x="1430273" y="4768316"/>
                  </a:lnTo>
                  <a:lnTo>
                    <a:pt x="1431924" y="4768316"/>
                  </a:lnTo>
                  <a:lnTo>
                    <a:pt x="1433576" y="4768316"/>
                  </a:lnTo>
                  <a:lnTo>
                    <a:pt x="1435227" y="4768316"/>
                  </a:lnTo>
                  <a:lnTo>
                    <a:pt x="1438402" y="4770259"/>
                  </a:lnTo>
                  <a:lnTo>
                    <a:pt x="1440053" y="4770259"/>
                  </a:lnTo>
                  <a:lnTo>
                    <a:pt x="1441704" y="4770259"/>
                  </a:lnTo>
                  <a:lnTo>
                    <a:pt x="1443355" y="4770259"/>
                  </a:lnTo>
                  <a:lnTo>
                    <a:pt x="1444879" y="4770259"/>
                  </a:lnTo>
                  <a:lnTo>
                    <a:pt x="1444879" y="4772202"/>
                  </a:lnTo>
                  <a:lnTo>
                    <a:pt x="1446530" y="4772202"/>
                  </a:lnTo>
                  <a:lnTo>
                    <a:pt x="1448180" y="4772202"/>
                  </a:lnTo>
                  <a:lnTo>
                    <a:pt x="1449832" y="4774133"/>
                  </a:lnTo>
                  <a:lnTo>
                    <a:pt x="1451355" y="4776076"/>
                  </a:lnTo>
                  <a:lnTo>
                    <a:pt x="1453007" y="4778019"/>
                  </a:lnTo>
                  <a:lnTo>
                    <a:pt x="1454658" y="4778019"/>
                  </a:lnTo>
                  <a:lnTo>
                    <a:pt x="1454658" y="4779962"/>
                  </a:lnTo>
                  <a:lnTo>
                    <a:pt x="1456309" y="4779962"/>
                  </a:lnTo>
                  <a:lnTo>
                    <a:pt x="1457960" y="4779962"/>
                  </a:lnTo>
                  <a:lnTo>
                    <a:pt x="1457960" y="4781892"/>
                  </a:lnTo>
                  <a:lnTo>
                    <a:pt x="1459484" y="4781892"/>
                  </a:lnTo>
                  <a:lnTo>
                    <a:pt x="1461135" y="4781892"/>
                  </a:lnTo>
                  <a:lnTo>
                    <a:pt x="1464436" y="4781892"/>
                  </a:lnTo>
                  <a:lnTo>
                    <a:pt x="1470914" y="4781892"/>
                  </a:lnTo>
                  <a:lnTo>
                    <a:pt x="1477391" y="4781892"/>
                  </a:lnTo>
                  <a:lnTo>
                    <a:pt x="1480692" y="4781892"/>
                  </a:lnTo>
                  <a:lnTo>
                    <a:pt x="1482217" y="4781892"/>
                  </a:lnTo>
                  <a:lnTo>
                    <a:pt x="1482217" y="4779962"/>
                  </a:lnTo>
                  <a:lnTo>
                    <a:pt x="1480692" y="4778019"/>
                  </a:lnTo>
                  <a:lnTo>
                    <a:pt x="1479042" y="4778019"/>
                  </a:lnTo>
                  <a:lnTo>
                    <a:pt x="1477391" y="4778019"/>
                  </a:lnTo>
                  <a:lnTo>
                    <a:pt x="1475740" y="4776076"/>
                  </a:lnTo>
                  <a:lnTo>
                    <a:pt x="1475740" y="4774133"/>
                  </a:lnTo>
                  <a:lnTo>
                    <a:pt x="1475740" y="4772202"/>
                  </a:lnTo>
                  <a:lnTo>
                    <a:pt x="1477391" y="4772202"/>
                  </a:lnTo>
                  <a:lnTo>
                    <a:pt x="1475740" y="4772202"/>
                  </a:lnTo>
                  <a:lnTo>
                    <a:pt x="1472565" y="4772202"/>
                  </a:lnTo>
                  <a:lnTo>
                    <a:pt x="1470914" y="4770259"/>
                  </a:lnTo>
                  <a:lnTo>
                    <a:pt x="1469263" y="4770259"/>
                  </a:lnTo>
                  <a:lnTo>
                    <a:pt x="1467611" y="4768316"/>
                  </a:lnTo>
                  <a:lnTo>
                    <a:pt x="1464436" y="4768316"/>
                  </a:lnTo>
                  <a:lnTo>
                    <a:pt x="1462786" y="4766373"/>
                  </a:lnTo>
                  <a:lnTo>
                    <a:pt x="1461135" y="4766373"/>
                  </a:lnTo>
                  <a:lnTo>
                    <a:pt x="1461135" y="4762500"/>
                  </a:lnTo>
                  <a:lnTo>
                    <a:pt x="1459484" y="4762500"/>
                  </a:lnTo>
                  <a:lnTo>
                    <a:pt x="1459484" y="4760556"/>
                  </a:lnTo>
                  <a:lnTo>
                    <a:pt x="1459484" y="4760556"/>
                  </a:lnTo>
                  <a:lnTo>
                    <a:pt x="1461135" y="4758613"/>
                  </a:lnTo>
                  <a:lnTo>
                    <a:pt x="1464436" y="4758613"/>
                  </a:lnTo>
                  <a:lnTo>
                    <a:pt x="1467611" y="4756683"/>
                  </a:lnTo>
                  <a:lnTo>
                    <a:pt x="1470914" y="4756683"/>
                  </a:lnTo>
                  <a:lnTo>
                    <a:pt x="1472565" y="4758613"/>
                  </a:lnTo>
                  <a:lnTo>
                    <a:pt x="1474089" y="4758613"/>
                  </a:lnTo>
                  <a:lnTo>
                    <a:pt x="1475740" y="4758613"/>
                  </a:lnTo>
                  <a:lnTo>
                    <a:pt x="1477391" y="4758613"/>
                  </a:lnTo>
                  <a:lnTo>
                    <a:pt x="1480692" y="4760556"/>
                  </a:lnTo>
                  <a:lnTo>
                    <a:pt x="1482217" y="4762500"/>
                  </a:lnTo>
                  <a:lnTo>
                    <a:pt x="1483867" y="4762500"/>
                  </a:lnTo>
                  <a:lnTo>
                    <a:pt x="1485519" y="4764443"/>
                  </a:lnTo>
                  <a:lnTo>
                    <a:pt x="1487170" y="4766373"/>
                  </a:lnTo>
                  <a:lnTo>
                    <a:pt x="1488694" y="4766373"/>
                  </a:lnTo>
                  <a:lnTo>
                    <a:pt x="1490345" y="4766373"/>
                  </a:lnTo>
                  <a:lnTo>
                    <a:pt x="1491996" y="4766373"/>
                  </a:lnTo>
                  <a:lnTo>
                    <a:pt x="1493647" y="4766373"/>
                  </a:lnTo>
                  <a:lnTo>
                    <a:pt x="1496822" y="4768316"/>
                  </a:lnTo>
                  <a:lnTo>
                    <a:pt x="1500123" y="4768316"/>
                  </a:lnTo>
                  <a:lnTo>
                    <a:pt x="1501774" y="4768316"/>
                  </a:lnTo>
                  <a:lnTo>
                    <a:pt x="1503298" y="4768316"/>
                  </a:lnTo>
                  <a:lnTo>
                    <a:pt x="1504949" y="4768316"/>
                  </a:lnTo>
                  <a:lnTo>
                    <a:pt x="1506601" y="4768316"/>
                  </a:lnTo>
                  <a:lnTo>
                    <a:pt x="1508252" y="4770259"/>
                  </a:lnTo>
                  <a:lnTo>
                    <a:pt x="1509903" y="4772202"/>
                  </a:lnTo>
                  <a:lnTo>
                    <a:pt x="1513078" y="4772202"/>
                  </a:lnTo>
                  <a:lnTo>
                    <a:pt x="1514729" y="4774133"/>
                  </a:lnTo>
                  <a:lnTo>
                    <a:pt x="1517904" y="4776076"/>
                  </a:lnTo>
                  <a:lnTo>
                    <a:pt x="1521205" y="4778019"/>
                  </a:lnTo>
                  <a:lnTo>
                    <a:pt x="1524508" y="4778019"/>
                  </a:lnTo>
                  <a:lnTo>
                    <a:pt x="1526032" y="4778019"/>
                  </a:lnTo>
                  <a:lnTo>
                    <a:pt x="1529334" y="4778019"/>
                  </a:lnTo>
                  <a:lnTo>
                    <a:pt x="1530985" y="4779962"/>
                  </a:lnTo>
                  <a:lnTo>
                    <a:pt x="1532636" y="4779962"/>
                  </a:lnTo>
                  <a:lnTo>
                    <a:pt x="1534160" y="4779962"/>
                  </a:lnTo>
                  <a:lnTo>
                    <a:pt x="1535811" y="4779962"/>
                  </a:lnTo>
                  <a:lnTo>
                    <a:pt x="1537461" y="4779962"/>
                  </a:lnTo>
                  <a:lnTo>
                    <a:pt x="1540636" y="4781892"/>
                  </a:lnTo>
                  <a:lnTo>
                    <a:pt x="1540636" y="4779962"/>
                  </a:lnTo>
                  <a:lnTo>
                    <a:pt x="1542288" y="4779962"/>
                  </a:lnTo>
                  <a:lnTo>
                    <a:pt x="1543939" y="4781892"/>
                  </a:lnTo>
                  <a:lnTo>
                    <a:pt x="1545590" y="4781892"/>
                  </a:lnTo>
                  <a:lnTo>
                    <a:pt x="1547241" y="4781892"/>
                  </a:lnTo>
                  <a:lnTo>
                    <a:pt x="1548765" y="4781892"/>
                  </a:lnTo>
                  <a:lnTo>
                    <a:pt x="1550416" y="4783836"/>
                  </a:lnTo>
                  <a:lnTo>
                    <a:pt x="1550416" y="4785779"/>
                  </a:lnTo>
                  <a:lnTo>
                    <a:pt x="1552067" y="4785779"/>
                  </a:lnTo>
                  <a:lnTo>
                    <a:pt x="1552067" y="4783836"/>
                  </a:lnTo>
                  <a:lnTo>
                    <a:pt x="1553717" y="4783836"/>
                  </a:lnTo>
                  <a:lnTo>
                    <a:pt x="1555242" y="4781892"/>
                  </a:lnTo>
                  <a:lnTo>
                    <a:pt x="1556892" y="4781892"/>
                  </a:lnTo>
                  <a:lnTo>
                    <a:pt x="1558544" y="4781892"/>
                  </a:lnTo>
                  <a:lnTo>
                    <a:pt x="1560195" y="4781892"/>
                  </a:lnTo>
                  <a:lnTo>
                    <a:pt x="1561846" y="4781892"/>
                  </a:lnTo>
                  <a:lnTo>
                    <a:pt x="1563370" y="4783836"/>
                  </a:lnTo>
                  <a:lnTo>
                    <a:pt x="1563370" y="4785779"/>
                  </a:lnTo>
                  <a:lnTo>
                    <a:pt x="1565021" y="4785779"/>
                  </a:lnTo>
                  <a:lnTo>
                    <a:pt x="1566672" y="4785779"/>
                  </a:lnTo>
                  <a:lnTo>
                    <a:pt x="1568323" y="4785779"/>
                  </a:lnTo>
                  <a:lnTo>
                    <a:pt x="1569847" y="4785779"/>
                  </a:lnTo>
                  <a:lnTo>
                    <a:pt x="1571498" y="4785779"/>
                  </a:lnTo>
                  <a:lnTo>
                    <a:pt x="1573148" y="4785779"/>
                  </a:lnTo>
                  <a:lnTo>
                    <a:pt x="1574799" y="4787709"/>
                  </a:lnTo>
                  <a:lnTo>
                    <a:pt x="1576451" y="4789652"/>
                  </a:lnTo>
                  <a:lnTo>
                    <a:pt x="1577974" y="4789652"/>
                  </a:lnTo>
                  <a:lnTo>
                    <a:pt x="1577974" y="4791595"/>
                  </a:lnTo>
                  <a:lnTo>
                    <a:pt x="1579626" y="4791595"/>
                  </a:lnTo>
                  <a:lnTo>
                    <a:pt x="1582928" y="4793538"/>
                  </a:lnTo>
                  <a:lnTo>
                    <a:pt x="1584452" y="4793538"/>
                  </a:lnTo>
                  <a:lnTo>
                    <a:pt x="1584452" y="4795469"/>
                  </a:lnTo>
                  <a:lnTo>
                    <a:pt x="1587754" y="4795469"/>
                  </a:lnTo>
                  <a:lnTo>
                    <a:pt x="1589405" y="4797412"/>
                  </a:lnTo>
                  <a:lnTo>
                    <a:pt x="1591055" y="4797412"/>
                  </a:lnTo>
                  <a:lnTo>
                    <a:pt x="1591055" y="4795469"/>
                  </a:lnTo>
                  <a:lnTo>
                    <a:pt x="1589405" y="4795469"/>
                  </a:lnTo>
                  <a:lnTo>
                    <a:pt x="1589405" y="4793538"/>
                  </a:lnTo>
                  <a:lnTo>
                    <a:pt x="1587754" y="4793538"/>
                  </a:lnTo>
                  <a:lnTo>
                    <a:pt x="1589405" y="4793538"/>
                  </a:lnTo>
                  <a:lnTo>
                    <a:pt x="1589405" y="4791595"/>
                  </a:lnTo>
                  <a:lnTo>
                    <a:pt x="1591055" y="4791595"/>
                  </a:lnTo>
                  <a:lnTo>
                    <a:pt x="1589405" y="4789652"/>
                  </a:lnTo>
                  <a:lnTo>
                    <a:pt x="1589405" y="4787709"/>
                  </a:lnTo>
                  <a:lnTo>
                    <a:pt x="1589405" y="4785779"/>
                  </a:lnTo>
                  <a:lnTo>
                    <a:pt x="1591055" y="4785779"/>
                  </a:lnTo>
                  <a:lnTo>
                    <a:pt x="1592580" y="4785779"/>
                  </a:lnTo>
                  <a:lnTo>
                    <a:pt x="1594230" y="4785779"/>
                  </a:lnTo>
                  <a:lnTo>
                    <a:pt x="1594230" y="4783836"/>
                  </a:lnTo>
                  <a:lnTo>
                    <a:pt x="1591055" y="4783836"/>
                  </a:lnTo>
                  <a:lnTo>
                    <a:pt x="1591055" y="4781892"/>
                  </a:lnTo>
                  <a:lnTo>
                    <a:pt x="1589405" y="4781892"/>
                  </a:lnTo>
                  <a:lnTo>
                    <a:pt x="1587754" y="4779962"/>
                  </a:lnTo>
                  <a:lnTo>
                    <a:pt x="1589405" y="4779962"/>
                  </a:lnTo>
                  <a:lnTo>
                    <a:pt x="1591055" y="4779962"/>
                  </a:lnTo>
                  <a:lnTo>
                    <a:pt x="1589405" y="4779962"/>
                  </a:lnTo>
                  <a:lnTo>
                    <a:pt x="1589405" y="4778019"/>
                  </a:lnTo>
                  <a:lnTo>
                    <a:pt x="1591055" y="4778019"/>
                  </a:lnTo>
                  <a:lnTo>
                    <a:pt x="1589405" y="4778019"/>
                  </a:lnTo>
                  <a:lnTo>
                    <a:pt x="1587754" y="4778019"/>
                  </a:lnTo>
                  <a:lnTo>
                    <a:pt x="1586103" y="4776076"/>
                  </a:lnTo>
                  <a:lnTo>
                    <a:pt x="1584452" y="4776076"/>
                  </a:lnTo>
                  <a:lnTo>
                    <a:pt x="1586103" y="4776076"/>
                  </a:lnTo>
                  <a:lnTo>
                    <a:pt x="1586103" y="4774133"/>
                  </a:lnTo>
                  <a:lnTo>
                    <a:pt x="1584452" y="4774133"/>
                  </a:lnTo>
                  <a:lnTo>
                    <a:pt x="1582928" y="4774133"/>
                  </a:lnTo>
                  <a:lnTo>
                    <a:pt x="1582928" y="4772202"/>
                  </a:lnTo>
                  <a:lnTo>
                    <a:pt x="1584452" y="4772202"/>
                  </a:lnTo>
                  <a:lnTo>
                    <a:pt x="1584452" y="4774133"/>
                  </a:lnTo>
                  <a:lnTo>
                    <a:pt x="1584452" y="4772202"/>
                  </a:lnTo>
                  <a:lnTo>
                    <a:pt x="1582928" y="4772202"/>
                  </a:lnTo>
                  <a:lnTo>
                    <a:pt x="1579626" y="4768316"/>
                  </a:lnTo>
                  <a:lnTo>
                    <a:pt x="1577974" y="4768316"/>
                  </a:lnTo>
                  <a:lnTo>
                    <a:pt x="1577974" y="4766373"/>
                  </a:lnTo>
                  <a:lnTo>
                    <a:pt x="1577974" y="4764443"/>
                  </a:lnTo>
                  <a:lnTo>
                    <a:pt x="1577974" y="4762500"/>
                  </a:lnTo>
                  <a:lnTo>
                    <a:pt x="1579626" y="4762500"/>
                  </a:lnTo>
                  <a:lnTo>
                    <a:pt x="1581277" y="4762500"/>
                  </a:lnTo>
                  <a:lnTo>
                    <a:pt x="1582928" y="4762500"/>
                  </a:lnTo>
                  <a:lnTo>
                    <a:pt x="1582928" y="4760556"/>
                  </a:lnTo>
                  <a:lnTo>
                    <a:pt x="1584452" y="4760556"/>
                  </a:lnTo>
                  <a:lnTo>
                    <a:pt x="1587754" y="4758613"/>
                  </a:lnTo>
                  <a:lnTo>
                    <a:pt x="1589405" y="4758613"/>
                  </a:lnTo>
                  <a:lnTo>
                    <a:pt x="1589405" y="4756683"/>
                  </a:lnTo>
                  <a:lnTo>
                    <a:pt x="1587754" y="4756683"/>
                  </a:lnTo>
                  <a:lnTo>
                    <a:pt x="1587754" y="4754740"/>
                  </a:lnTo>
                  <a:lnTo>
                    <a:pt x="1589405" y="4754740"/>
                  </a:lnTo>
                  <a:lnTo>
                    <a:pt x="1591055" y="4754740"/>
                  </a:lnTo>
                  <a:lnTo>
                    <a:pt x="1591055" y="4752797"/>
                  </a:lnTo>
                  <a:lnTo>
                    <a:pt x="1592580" y="4752797"/>
                  </a:lnTo>
                  <a:lnTo>
                    <a:pt x="1594230" y="4752797"/>
                  </a:lnTo>
                  <a:lnTo>
                    <a:pt x="1595882" y="4752797"/>
                  </a:lnTo>
                  <a:lnTo>
                    <a:pt x="1597533" y="4750866"/>
                  </a:lnTo>
                  <a:lnTo>
                    <a:pt x="1599184" y="4752797"/>
                  </a:lnTo>
                  <a:lnTo>
                    <a:pt x="1599184" y="4750866"/>
                  </a:lnTo>
                  <a:lnTo>
                    <a:pt x="1600708" y="4750866"/>
                  </a:lnTo>
                  <a:lnTo>
                    <a:pt x="1602359" y="4750866"/>
                  </a:lnTo>
                  <a:lnTo>
                    <a:pt x="1604010" y="4750866"/>
                  </a:lnTo>
                  <a:lnTo>
                    <a:pt x="1605661" y="4750866"/>
                  </a:lnTo>
                  <a:lnTo>
                    <a:pt x="1605661" y="4748923"/>
                  </a:lnTo>
                  <a:lnTo>
                    <a:pt x="1604010" y="4746980"/>
                  </a:lnTo>
                  <a:lnTo>
                    <a:pt x="1605661" y="4746980"/>
                  </a:lnTo>
                  <a:lnTo>
                    <a:pt x="1605661" y="4745037"/>
                  </a:lnTo>
                  <a:lnTo>
                    <a:pt x="1605661" y="4743107"/>
                  </a:lnTo>
                  <a:lnTo>
                    <a:pt x="1607185" y="4743107"/>
                  </a:lnTo>
                  <a:lnTo>
                    <a:pt x="1608836" y="4743107"/>
                  </a:lnTo>
                  <a:lnTo>
                    <a:pt x="1607185" y="4743107"/>
                  </a:lnTo>
                  <a:lnTo>
                    <a:pt x="1608836" y="4743107"/>
                  </a:lnTo>
                  <a:lnTo>
                    <a:pt x="1610486" y="4743107"/>
                  </a:lnTo>
                  <a:lnTo>
                    <a:pt x="1612138" y="4741164"/>
                  </a:lnTo>
                  <a:lnTo>
                    <a:pt x="1612138" y="4743107"/>
                  </a:lnTo>
                  <a:lnTo>
                    <a:pt x="1613789" y="4743107"/>
                  </a:lnTo>
                  <a:lnTo>
                    <a:pt x="1615313" y="4743107"/>
                  </a:lnTo>
                  <a:lnTo>
                    <a:pt x="1615313" y="4741164"/>
                  </a:lnTo>
                  <a:lnTo>
                    <a:pt x="1613789" y="4741164"/>
                  </a:lnTo>
                  <a:lnTo>
                    <a:pt x="1615313" y="4741164"/>
                  </a:lnTo>
                  <a:lnTo>
                    <a:pt x="1616964" y="4743107"/>
                  </a:lnTo>
                  <a:lnTo>
                    <a:pt x="1620266" y="4743107"/>
                  </a:lnTo>
                  <a:lnTo>
                    <a:pt x="1620266" y="4741164"/>
                  </a:lnTo>
                  <a:lnTo>
                    <a:pt x="1621790" y="4741164"/>
                  </a:lnTo>
                  <a:lnTo>
                    <a:pt x="1623441" y="4741164"/>
                  </a:lnTo>
                  <a:lnTo>
                    <a:pt x="1625092" y="4741164"/>
                  </a:lnTo>
                  <a:lnTo>
                    <a:pt x="1626742" y="4741164"/>
                  </a:lnTo>
                  <a:lnTo>
                    <a:pt x="1628394" y="4741164"/>
                  </a:lnTo>
                  <a:lnTo>
                    <a:pt x="1629917" y="4739220"/>
                  </a:lnTo>
                  <a:lnTo>
                    <a:pt x="1631569" y="4741164"/>
                  </a:lnTo>
                  <a:lnTo>
                    <a:pt x="1631569" y="4739220"/>
                  </a:lnTo>
                  <a:lnTo>
                    <a:pt x="1629917" y="4737290"/>
                  </a:lnTo>
                  <a:lnTo>
                    <a:pt x="1631569" y="4737290"/>
                  </a:lnTo>
                  <a:lnTo>
                    <a:pt x="1631569" y="4735347"/>
                  </a:lnTo>
                  <a:lnTo>
                    <a:pt x="1633220" y="4733404"/>
                  </a:lnTo>
                  <a:lnTo>
                    <a:pt x="1634871" y="4733404"/>
                  </a:lnTo>
                  <a:lnTo>
                    <a:pt x="1636395" y="4733404"/>
                  </a:lnTo>
                  <a:lnTo>
                    <a:pt x="1638046" y="4733404"/>
                  </a:lnTo>
                  <a:lnTo>
                    <a:pt x="1641348" y="4733404"/>
                  </a:lnTo>
                  <a:lnTo>
                    <a:pt x="1642999" y="4733404"/>
                  </a:lnTo>
                  <a:lnTo>
                    <a:pt x="1644523" y="4733404"/>
                  </a:lnTo>
                  <a:lnTo>
                    <a:pt x="1647825" y="4733404"/>
                  </a:lnTo>
                  <a:lnTo>
                    <a:pt x="1649476" y="4733404"/>
                  </a:lnTo>
                  <a:lnTo>
                    <a:pt x="1647825" y="4731461"/>
                  </a:lnTo>
                  <a:lnTo>
                    <a:pt x="1649476" y="4731461"/>
                  </a:lnTo>
                  <a:lnTo>
                    <a:pt x="1651000" y="4731461"/>
                  </a:lnTo>
                  <a:lnTo>
                    <a:pt x="1652651" y="4731461"/>
                  </a:lnTo>
                  <a:lnTo>
                    <a:pt x="1652651" y="4729530"/>
                  </a:lnTo>
                  <a:lnTo>
                    <a:pt x="1652651" y="4727587"/>
                  </a:lnTo>
                  <a:lnTo>
                    <a:pt x="1651000" y="4727587"/>
                  </a:lnTo>
                  <a:lnTo>
                    <a:pt x="1649476" y="4727587"/>
                  </a:lnTo>
                  <a:lnTo>
                    <a:pt x="1649476" y="4725644"/>
                  </a:lnTo>
                  <a:lnTo>
                    <a:pt x="1647825" y="4725644"/>
                  </a:lnTo>
                  <a:lnTo>
                    <a:pt x="1647825" y="4723701"/>
                  </a:lnTo>
                  <a:lnTo>
                    <a:pt x="1646174" y="4723701"/>
                  </a:lnTo>
                  <a:lnTo>
                    <a:pt x="1647825" y="4721771"/>
                  </a:lnTo>
                  <a:lnTo>
                    <a:pt x="1649476" y="4721771"/>
                  </a:lnTo>
                  <a:lnTo>
                    <a:pt x="1651000" y="4721771"/>
                  </a:lnTo>
                  <a:lnTo>
                    <a:pt x="1652651" y="4721771"/>
                  </a:lnTo>
                  <a:lnTo>
                    <a:pt x="1652651" y="4719828"/>
                  </a:lnTo>
                  <a:lnTo>
                    <a:pt x="1654302" y="4719828"/>
                  </a:lnTo>
                  <a:lnTo>
                    <a:pt x="1655952" y="4719828"/>
                  </a:lnTo>
                  <a:lnTo>
                    <a:pt x="1657603" y="4721771"/>
                  </a:lnTo>
                  <a:lnTo>
                    <a:pt x="1659127" y="4721771"/>
                  </a:lnTo>
                  <a:lnTo>
                    <a:pt x="1659127" y="4723701"/>
                  </a:lnTo>
                  <a:lnTo>
                    <a:pt x="1662429" y="4723701"/>
                  </a:lnTo>
                  <a:lnTo>
                    <a:pt x="1670558" y="4723701"/>
                  </a:lnTo>
                  <a:lnTo>
                    <a:pt x="1672209" y="4725644"/>
                  </a:lnTo>
                  <a:lnTo>
                    <a:pt x="1673733" y="4727587"/>
                  </a:lnTo>
                  <a:lnTo>
                    <a:pt x="1673733" y="4729530"/>
                  </a:lnTo>
                  <a:lnTo>
                    <a:pt x="1675384" y="4731461"/>
                  </a:lnTo>
                  <a:lnTo>
                    <a:pt x="1678686" y="4731461"/>
                  </a:lnTo>
                  <a:lnTo>
                    <a:pt x="1681861" y="4729530"/>
                  </a:lnTo>
                  <a:lnTo>
                    <a:pt x="1683512" y="4729530"/>
                  </a:lnTo>
                  <a:lnTo>
                    <a:pt x="1685163" y="4731461"/>
                  </a:lnTo>
                  <a:lnTo>
                    <a:pt x="1686814" y="4731461"/>
                  </a:lnTo>
                  <a:lnTo>
                    <a:pt x="1688338" y="4731461"/>
                  </a:lnTo>
                  <a:lnTo>
                    <a:pt x="1688338" y="4729530"/>
                  </a:lnTo>
                  <a:lnTo>
                    <a:pt x="1689989" y="4729530"/>
                  </a:lnTo>
                  <a:lnTo>
                    <a:pt x="1691639" y="4727587"/>
                  </a:lnTo>
                  <a:lnTo>
                    <a:pt x="1691639" y="4725644"/>
                  </a:lnTo>
                </a:path>
                <a:path w="7967980" h="5001895">
                  <a:moveTo>
                    <a:pt x="1690877" y="4725466"/>
                  </a:moveTo>
                  <a:lnTo>
                    <a:pt x="1692528" y="4725466"/>
                  </a:lnTo>
                  <a:lnTo>
                    <a:pt x="1694179" y="4725466"/>
                  </a:lnTo>
                  <a:lnTo>
                    <a:pt x="1695703" y="4725466"/>
                  </a:lnTo>
                  <a:lnTo>
                    <a:pt x="1695703" y="4723549"/>
                  </a:lnTo>
                  <a:lnTo>
                    <a:pt x="1697354" y="4723549"/>
                  </a:lnTo>
                  <a:lnTo>
                    <a:pt x="1697354" y="4721631"/>
                  </a:lnTo>
                  <a:lnTo>
                    <a:pt x="1695703" y="4721631"/>
                  </a:lnTo>
                  <a:lnTo>
                    <a:pt x="1694179" y="4721631"/>
                  </a:lnTo>
                  <a:lnTo>
                    <a:pt x="1690877" y="4721631"/>
                  </a:lnTo>
                  <a:lnTo>
                    <a:pt x="1689227" y="4721631"/>
                  </a:lnTo>
                  <a:lnTo>
                    <a:pt x="1687702" y="4721631"/>
                  </a:lnTo>
                  <a:lnTo>
                    <a:pt x="1687702" y="4719713"/>
                  </a:lnTo>
                  <a:lnTo>
                    <a:pt x="1686052" y="4719713"/>
                  </a:lnTo>
                  <a:lnTo>
                    <a:pt x="1684401" y="4719713"/>
                  </a:lnTo>
                  <a:lnTo>
                    <a:pt x="1682750" y="4719713"/>
                  </a:lnTo>
                  <a:lnTo>
                    <a:pt x="1681226" y="4719713"/>
                  </a:lnTo>
                  <a:lnTo>
                    <a:pt x="1681226" y="4717796"/>
                  </a:lnTo>
                  <a:lnTo>
                    <a:pt x="1679575" y="4717796"/>
                  </a:lnTo>
                  <a:lnTo>
                    <a:pt x="1677924" y="4717796"/>
                  </a:lnTo>
                  <a:lnTo>
                    <a:pt x="1677924" y="4715878"/>
                  </a:lnTo>
                  <a:lnTo>
                    <a:pt x="1677924" y="4713960"/>
                  </a:lnTo>
                  <a:lnTo>
                    <a:pt x="1679575" y="4713960"/>
                  </a:lnTo>
                  <a:lnTo>
                    <a:pt x="1679575" y="4712042"/>
                  </a:lnTo>
                  <a:lnTo>
                    <a:pt x="1679575" y="4710125"/>
                  </a:lnTo>
                  <a:lnTo>
                    <a:pt x="1681226" y="4710125"/>
                  </a:lnTo>
                  <a:lnTo>
                    <a:pt x="1682750" y="4710125"/>
                  </a:lnTo>
                  <a:lnTo>
                    <a:pt x="1684401" y="4710125"/>
                  </a:lnTo>
                  <a:lnTo>
                    <a:pt x="1684401" y="4708194"/>
                  </a:lnTo>
                  <a:lnTo>
                    <a:pt x="1686052" y="4708194"/>
                  </a:lnTo>
                  <a:lnTo>
                    <a:pt x="1689227" y="4710125"/>
                  </a:lnTo>
                  <a:lnTo>
                    <a:pt x="1690877" y="4712042"/>
                  </a:lnTo>
                  <a:lnTo>
                    <a:pt x="1694179" y="4713960"/>
                  </a:lnTo>
                  <a:lnTo>
                    <a:pt x="1695703" y="4713960"/>
                  </a:lnTo>
                  <a:lnTo>
                    <a:pt x="1697354" y="4713960"/>
                  </a:lnTo>
                  <a:lnTo>
                    <a:pt x="1699005" y="4713960"/>
                  </a:lnTo>
                  <a:lnTo>
                    <a:pt x="1700657" y="4713960"/>
                  </a:lnTo>
                  <a:lnTo>
                    <a:pt x="1702180" y="4713960"/>
                  </a:lnTo>
                  <a:lnTo>
                    <a:pt x="1702180" y="4715878"/>
                  </a:lnTo>
                  <a:lnTo>
                    <a:pt x="1703832" y="4715878"/>
                  </a:lnTo>
                  <a:lnTo>
                    <a:pt x="1705483" y="4715878"/>
                  </a:lnTo>
                  <a:lnTo>
                    <a:pt x="1707134" y="4717796"/>
                  </a:lnTo>
                  <a:lnTo>
                    <a:pt x="1708658" y="4717796"/>
                  </a:lnTo>
                  <a:lnTo>
                    <a:pt x="1707134" y="4717796"/>
                  </a:lnTo>
                  <a:lnTo>
                    <a:pt x="1707134" y="4715878"/>
                  </a:lnTo>
                  <a:lnTo>
                    <a:pt x="1708658" y="4715878"/>
                  </a:lnTo>
                  <a:lnTo>
                    <a:pt x="1710309" y="4715878"/>
                  </a:lnTo>
                  <a:lnTo>
                    <a:pt x="1711960" y="4717796"/>
                  </a:lnTo>
                  <a:lnTo>
                    <a:pt x="1713611" y="4717796"/>
                  </a:lnTo>
                  <a:lnTo>
                    <a:pt x="1715135" y="4717796"/>
                  </a:lnTo>
                  <a:lnTo>
                    <a:pt x="1716786" y="4717796"/>
                  </a:lnTo>
                  <a:lnTo>
                    <a:pt x="1718437" y="4717796"/>
                  </a:lnTo>
                  <a:lnTo>
                    <a:pt x="1720088" y="4717796"/>
                  </a:lnTo>
                  <a:lnTo>
                    <a:pt x="1721612" y="4717796"/>
                  </a:lnTo>
                  <a:lnTo>
                    <a:pt x="1720088" y="4717796"/>
                  </a:lnTo>
                  <a:lnTo>
                    <a:pt x="1721612" y="4717796"/>
                  </a:lnTo>
                  <a:lnTo>
                    <a:pt x="1721612" y="4715878"/>
                  </a:lnTo>
                  <a:lnTo>
                    <a:pt x="1720088" y="4715878"/>
                  </a:lnTo>
                  <a:lnTo>
                    <a:pt x="1718437" y="4715878"/>
                  </a:lnTo>
                  <a:lnTo>
                    <a:pt x="1716786" y="4715878"/>
                  </a:lnTo>
                  <a:lnTo>
                    <a:pt x="1715135" y="4715878"/>
                  </a:lnTo>
                  <a:lnTo>
                    <a:pt x="1715135" y="4713960"/>
                  </a:lnTo>
                  <a:lnTo>
                    <a:pt x="1713611" y="4713960"/>
                  </a:lnTo>
                  <a:lnTo>
                    <a:pt x="1711960" y="4713960"/>
                  </a:lnTo>
                  <a:lnTo>
                    <a:pt x="1710309" y="4713960"/>
                  </a:lnTo>
                  <a:lnTo>
                    <a:pt x="1708658" y="4712042"/>
                  </a:lnTo>
                  <a:lnTo>
                    <a:pt x="1707134" y="4712042"/>
                  </a:lnTo>
                  <a:lnTo>
                    <a:pt x="1707134" y="4710125"/>
                  </a:lnTo>
                  <a:lnTo>
                    <a:pt x="1708658" y="4710125"/>
                  </a:lnTo>
                  <a:lnTo>
                    <a:pt x="1710309" y="4710125"/>
                  </a:lnTo>
                  <a:lnTo>
                    <a:pt x="1708658" y="4710125"/>
                  </a:lnTo>
                  <a:lnTo>
                    <a:pt x="1710309" y="4708194"/>
                  </a:lnTo>
                  <a:lnTo>
                    <a:pt x="1711960" y="4708194"/>
                  </a:lnTo>
                  <a:lnTo>
                    <a:pt x="1710309" y="4708194"/>
                  </a:lnTo>
                  <a:lnTo>
                    <a:pt x="1708658" y="4708194"/>
                  </a:lnTo>
                  <a:lnTo>
                    <a:pt x="1707134" y="4708194"/>
                  </a:lnTo>
                  <a:lnTo>
                    <a:pt x="1705483" y="4708194"/>
                  </a:lnTo>
                  <a:lnTo>
                    <a:pt x="1702180" y="4708194"/>
                  </a:lnTo>
                  <a:lnTo>
                    <a:pt x="1700657" y="4706277"/>
                  </a:lnTo>
                  <a:lnTo>
                    <a:pt x="1697354" y="4702441"/>
                  </a:lnTo>
                  <a:lnTo>
                    <a:pt x="1695703" y="4702441"/>
                  </a:lnTo>
                  <a:lnTo>
                    <a:pt x="1695703" y="4700524"/>
                  </a:lnTo>
                  <a:lnTo>
                    <a:pt x="1695703" y="4698606"/>
                  </a:lnTo>
                  <a:lnTo>
                    <a:pt x="1694179" y="4698606"/>
                  </a:lnTo>
                  <a:lnTo>
                    <a:pt x="1694179" y="4696688"/>
                  </a:lnTo>
                  <a:lnTo>
                    <a:pt x="1695703" y="4696688"/>
                  </a:lnTo>
                  <a:lnTo>
                    <a:pt x="1695703" y="4694770"/>
                  </a:lnTo>
                  <a:lnTo>
                    <a:pt x="1697354" y="4694770"/>
                  </a:lnTo>
                  <a:lnTo>
                    <a:pt x="1699005" y="4694770"/>
                  </a:lnTo>
                  <a:lnTo>
                    <a:pt x="1700657" y="4694770"/>
                  </a:lnTo>
                  <a:lnTo>
                    <a:pt x="1700657" y="4692853"/>
                  </a:lnTo>
                  <a:lnTo>
                    <a:pt x="1702180" y="4692853"/>
                  </a:lnTo>
                  <a:lnTo>
                    <a:pt x="1703832" y="4692853"/>
                  </a:lnTo>
                  <a:lnTo>
                    <a:pt x="1705483" y="4692853"/>
                  </a:lnTo>
                  <a:lnTo>
                    <a:pt x="1705483" y="4690922"/>
                  </a:lnTo>
                  <a:lnTo>
                    <a:pt x="1707134" y="4690922"/>
                  </a:lnTo>
                  <a:lnTo>
                    <a:pt x="1707134" y="4689005"/>
                  </a:lnTo>
                  <a:lnTo>
                    <a:pt x="1708658" y="4689005"/>
                  </a:lnTo>
                  <a:lnTo>
                    <a:pt x="1710309" y="4689005"/>
                  </a:lnTo>
                  <a:lnTo>
                    <a:pt x="1711960" y="4687087"/>
                  </a:lnTo>
                  <a:lnTo>
                    <a:pt x="1713611" y="4687087"/>
                  </a:lnTo>
                  <a:lnTo>
                    <a:pt x="1715135" y="4687087"/>
                  </a:lnTo>
                  <a:lnTo>
                    <a:pt x="1716786" y="4685169"/>
                  </a:lnTo>
                  <a:lnTo>
                    <a:pt x="1716786" y="4685169"/>
                  </a:lnTo>
                  <a:lnTo>
                    <a:pt x="1718437" y="4685169"/>
                  </a:lnTo>
                  <a:lnTo>
                    <a:pt x="1721612" y="4685169"/>
                  </a:lnTo>
                  <a:lnTo>
                    <a:pt x="1731390" y="4685169"/>
                  </a:lnTo>
                  <a:lnTo>
                    <a:pt x="1733041" y="4685169"/>
                  </a:lnTo>
                  <a:lnTo>
                    <a:pt x="1733041" y="4683252"/>
                  </a:lnTo>
                  <a:lnTo>
                    <a:pt x="1737867" y="4683252"/>
                  </a:lnTo>
                  <a:lnTo>
                    <a:pt x="1739519" y="4683252"/>
                  </a:lnTo>
                  <a:lnTo>
                    <a:pt x="1744345" y="4683252"/>
                  </a:lnTo>
                  <a:lnTo>
                    <a:pt x="1747647" y="4683252"/>
                  </a:lnTo>
                  <a:lnTo>
                    <a:pt x="1750822" y="4683252"/>
                  </a:lnTo>
                  <a:lnTo>
                    <a:pt x="1755648" y="4683252"/>
                  </a:lnTo>
                  <a:lnTo>
                    <a:pt x="1758950" y="4683252"/>
                  </a:lnTo>
                  <a:lnTo>
                    <a:pt x="1765427" y="4683252"/>
                  </a:lnTo>
                  <a:lnTo>
                    <a:pt x="1765427" y="4685169"/>
                  </a:lnTo>
                  <a:lnTo>
                    <a:pt x="1767077" y="4685169"/>
                  </a:lnTo>
                  <a:lnTo>
                    <a:pt x="1770252" y="4685169"/>
                  </a:lnTo>
                  <a:lnTo>
                    <a:pt x="1771903" y="4685169"/>
                  </a:lnTo>
                  <a:lnTo>
                    <a:pt x="1775078" y="4685169"/>
                  </a:lnTo>
                  <a:lnTo>
                    <a:pt x="1775078" y="4687087"/>
                  </a:lnTo>
                  <a:lnTo>
                    <a:pt x="1776729" y="4687087"/>
                  </a:lnTo>
                  <a:lnTo>
                    <a:pt x="1778380" y="4687087"/>
                  </a:lnTo>
                  <a:lnTo>
                    <a:pt x="1780032" y="4689005"/>
                  </a:lnTo>
                  <a:lnTo>
                    <a:pt x="1781555" y="4689005"/>
                  </a:lnTo>
                  <a:lnTo>
                    <a:pt x="1783207" y="4689005"/>
                  </a:lnTo>
                  <a:lnTo>
                    <a:pt x="1784858" y="4690922"/>
                  </a:lnTo>
                  <a:lnTo>
                    <a:pt x="1786509" y="4690922"/>
                  </a:lnTo>
                  <a:lnTo>
                    <a:pt x="1788033" y="4690922"/>
                  </a:lnTo>
                  <a:lnTo>
                    <a:pt x="1788033" y="4692853"/>
                  </a:lnTo>
                  <a:lnTo>
                    <a:pt x="1791335" y="4692853"/>
                  </a:lnTo>
                  <a:lnTo>
                    <a:pt x="1791335" y="4694770"/>
                  </a:lnTo>
                  <a:lnTo>
                    <a:pt x="1792986" y="4694770"/>
                  </a:lnTo>
                  <a:lnTo>
                    <a:pt x="1794510" y="4694770"/>
                  </a:lnTo>
                  <a:lnTo>
                    <a:pt x="1792986" y="4694770"/>
                  </a:lnTo>
                  <a:lnTo>
                    <a:pt x="1794510" y="4694770"/>
                  </a:lnTo>
                  <a:lnTo>
                    <a:pt x="1796161" y="4694770"/>
                  </a:lnTo>
                  <a:lnTo>
                    <a:pt x="1796161" y="4696688"/>
                  </a:lnTo>
                  <a:lnTo>
                    <a:pt x="1797812" y="4696688"/>
                  </a:lnTo>
                  <a:lnTo>
                    <a:pt x="1799463" y="4696688"/>
                  </a:lnTo>
                  <a:lnTo>
                    <a:pt x="1801114" y="4696688"/>
                  </a:lnTo>
                  <a:lnTo>
                    <a:pt x="1802638" y="4696688"/>
                  </a:lnTo>
                  <a:lnTo>
                    <a:pt x="1804289" y="4696688"/>
                  </a:lnTo>
                  <a:lnTo>
                    <a:pt x="1807590" y="4696688"/>
                  </a:lnTo>
                  <a:lnTo>
                    <a:pt x="1809114" y="4696688"/>
                  </a:lnTo>
                  <a:lnTo>
                    <a:pt x="1810765" y="4698606"/>
                  </a:lnTo>
                  <a:lnTo>
                    <a:pt x="1812416" y="4698606"/>
                  </a:lnTo>
                  <a:lnTo>
                    <a:pt x="1814067" y="4698606"/>
                  </a:lnTo>
                  <a:lnTo>
                    <a:pt x="1815591" y="4698606"/>
                  </a:lnTo>
                  <a:lnTo>
                    <a:pt x="1817242" y="4698606"/>
                  </a:lnTo>
                  <a:lnTo>
                    <a:pt x="1818894" y="4700524"/>
                  </a:lnTo>
                  <a:lnTo>
                    <a:pt x="1820545" y="4702441"/>
                  </a:lnTo>
                  <a:lnTo>
                    <a:pt x="1822069" y="4702441"/>
                  </a:lnTo>
                  <a:lnTo>
                    <a:pt x="1822069" y="4704359"/>
                  </a:lnTo>
                  <a:lnTo>
                    <a:pt x="1823720" y="4704359"/>
                  </a:lnTo>
                  <a:lnTo>
                    <a:pt x="1822069" y="4704359"/>
                  </a:lnTo>
                  <a:lnTo>
                    <a:pt x="1820545" y="4706277"/>
                  </a:lnTo>
                  <a:lnTo>
                    <a:pt x="1818894" y="4706277"/>
                  </a:lnTo>
                  <a:lnTo>
                    <a:pt x="1818894" y="4704359"/>
                  </a:lnTo>
                  <a:lnTo>
                    <a:pt x="1817242" y="4706277"/>
                  </a:lnTo>
                  <a:lnTo>
                    <a:pt x="1815591" y="4706277"/>
                  </a:lnTo>
                  <a:lnTo>
                    <a:pt x="1814067" y="4706277"/>
                  </a:lnTo>
                  <a:lnTo>
                    <a:pt x="1814067" y="4708194"/>
                  </a:lnTo>
                  <a:lnTo>
                    <a:pt x="1812416" y="4708194"/>
                  </a:lnTo>
                  <a:lnTo>
                    <a:pt x="1814067" y="4708194"/>
                  </a:lnTo>
                  <a:lnTo>
                    <a:pt x="1814067" y="4710125"/>
                  </a:lnTo>
                  <a:lnTo>
                    <a:pt x="1815591" y="4710125"/>
                  </a:lnTo>
                  <a:lnTo>
                    <a:pt x="1817242" y="4710125"/>
                  </a:lnTo>
                  <a:lnTo>
                    <a:pt x="1817242" y="4712042"/>
                  </a:lnTo>
                  <a:lnTo>
                    <a:pt x="1822069" y="4713960"/>
                  </a:lnTo>
                  <a:lnTo>
                    <a:pt x="1823720" y="4713960"/>
                  </a:lnTo>
                  <a:lnTo>
                    <a:pt x="1825371" y="4713960"/>
                  </a:lnTo>
                  <a:lnTo>
                    <a:pt x="1827022" y="4715878"/>
                  </a:lnTo>
                  <a:lnTo>
                    <a:pt x="1828546" y="4715878"/>
                  </a:lnTo>
                  <a:lnTo>
                    <a:pt x="1830197" y="4715878"/>
                  </a:lnTo>
                  <a:lnTo>
                    <a:pt x="1831848" y="4715878"/>
                  </a:lnTo>
                  <a:lnTo>
                    <a:pt x="1831848" y="4713960"/>
                  </a:lnTo>
                  <a:lnTo>
                    <a:pt x="1833499" y="4713960"/>
                  </a:lnTo>
                  <a:lnTo>
                    <a:pt x="1835023" y="4713960"/>
                  </a:lnTo>
                  <a:lnTo>
                    <a:pt x="1838325" y="4713960"/>
                  </a:lnTo>
                  <a:lnTo>
                    <a:pt x="1841500" y="4713960"/>
                  </a:lnTo>
                  <a:lnTo>
                    <a:pt x="1841500" y="4715878"/>
                  </a:lnTo>
                  <a:lnTo>
                    <a:pt x="1843151" y="4715878"/>
                  </a:lnTo>
                  <a:lnTo>
                    <a:pt x="1844802" y="4715878"/>
                  </a:lnTo>
                  <a:lnTo>
                    <a:pt x="1846452" y="4715878"/>
                  </a:lnTo>
                  <a:lnTo>
                    <a:pt x="1847977" y="4715878"/>
                  </a:lnTo>
                  <a:lnTo>
                    <a:pt x="1849627" y="4715878"/>
                  </a:lnTo>
                  <a:lnTo>
                    <a:pt x="1851278" y="4715878"/>
                  </a:lnTo>
                  <a:lnTo>
                    <a:pt x="1851278" y="4717796"/>
                  </a:lnTo>
                  <a:lnTo>
                    <a:pt x="1852929" y="4717796"/>
                  </a:lnTo>
                  <a:lnTo>
                    <a:pt x="1854453" y="4717796"/>
                  </a:lnTo>
                  <a:lnTo>
                    <a:pt x="1856104" y="4717796"/>
                  </a:lnTo>
                  <a:lnTo>
                    <a:pt x="1857755" y="4717796"/>
                  </a:lnTo>
                  <a:lnTo>
                    <a:pt x="1861058" y="4717796"/>
                  </a:lnTo>
                  <a:lnTo>
                    <a:pt x="1865884" y="4717796"/>
                  </a:lnTo>
                  <a:lnTo>
                    <a:pt x="1867535" y="4719713"/>
                  </a:lnTo>
                  <a:lnTo>
                    <a:pt x="1867535" y="4721631"/>
                  </a:lnTo>
                  <a:lnTo>
                    <a:pt x="1869059" y="4721631"/>
                  </a:lnTo>
                  <a:lnTo>
                    <a:pt x="1867535" y="4721631"/>
                  </a:lnTo>
                  <a:lnTo>
                    <a:pt x="1865884" y="4721631"/>
                  </a:lnTo>
                  <a:lnTo>
                    <a:pt x="1864233" y="4721631"/>
                  </a:lnTo>
                  <a:lnTo>
                    <a:pt x="1862582" y="4721631"/>
                  </a:lnTo>
                  <a:lnTo>
                    <a:pt x="1861058" y="4721631"/>
                  </a:lnTo>
                  <a:lnTo>
                    <a:pt x="1861058" y="4719713"/>
                  </a:lnTo>
                  <a:lnTo>
                    <a:pt x="1859407" y="4719713"/>
                  </a:lnTo>
                  <a:lnTo>
                    <a:pt x="1861058" y="4721631"/>
                  </a:lnTo>
                  <a:lnTo>
                    <a:pt x="1862582" y="4721631"/>
                  </a:lnTo>
                  <a:lnTo>
                    <a:pt x="1864233" y="4721631"/>
                  </a:lnTo>
                  <a:lnTo>
                    <a:pt x="1865884" y="4723549"/>
                  </a:lnTo>
                  <a:lnTo>
                    <a:pt x="1867535" y="4723549"/>
                  </a:lnTo>
                  <a:lnTo>
                    <a:pt x="1870710" y="4723549"/>
                  </a:lnTo>
                  <a:lnTo>
                    <a:pt x="1872361" y="4723549"/>
                  </a:lnTo>
                  <a:lnTo>
                    <a:pt x="1872361" y="4725466"/>
                  </a:lnTo>
                  <a:lnTo>
                    <a:pt x="1874012" y="4725466"/>
                  </a:lnTo>
                  <a:lnTo>
                    <a:pt x="1875536" y="4723549"/>
                  </a:lnTo>
                  <a:lnTo>
                    <a:pt x="1877187" y="4723549"/>
                  </a:lnTo>
                  <a:lnTo>
                    <a:pt x="1878838" y="4723549"/>
                  </a:lnTo>
                  <a:lnTo>
                    <a:pt x="1880489" y="4723549"/>
                  </a:lnTo>
                  <a:lnTo>
                    <a:pt x="1880489" y="4725466"/>
                  </a:lnTo>
                  <a:lnTo>
                    <a:pt x="1882013" y="4725466"/>
                  </a:lnTo>
                  <a:lnTo>
                    <a:pt x="1882013" y="4723549"/>
                  </a:lnTo>
                  <a:lnTo>
                    <a:pt x="1883664" y="4723549"/>
                  </a:lnTo>
                  <a:lnTo>
                    <a:pt x="1885314" y="4723549"/>
                  </a:lnTo>
                  <a:lnTo>
                    <a:pt x="1886965" y="4723549"/>
                  </a:lnTo>
                  <a:lnTo>
                    <a:pt x="1888489" y="4723549"/>
                  </a:lnTo>
                  <a:lnTo>
                    <a:pt x="1890140" y="4723549"/>
                  </a:lnTo>
                  <a:lnTo>
                    <a:pt x="1891791" y="4723549"/>
                  </a:lnTo>
                  <a:lnTo>
                    <a:pt x="1893442" y="4723549"/>
                  </a:lnTo>
                  <a:lnTo>
                    <a:pt x="1894966" y="4723549"/>
                  </a:lnTo>
                  <a:lnTo>
                    <a:pt x="1898269" y="4723549"/>
                  </a:lnTo>
                  <a:lnTo>
                    <a:pt x="1899920" y="4723549"/>
                  </a:lnTo>
                  <a:lnTo>
                    <a:pt x="1901444" y="4725466"/>
                  </a:lnTo>
                  <a:lnTo>
                    <a:pt x="1903095" y="4725466"/>
                  </a:lnTo>
                  <a:lnTo>
                    <a:pt x="1904746" y="4725466"/>
                  </a:lnTo>
                  <a:lnTo>
                    <a:pt x="1904746" y="4727397"/>
                  </a:lnTo>
                  <a:lnTo>
                    <a:pt x="1906397" y="4727397"/>
                  </a:lnTo>
                  <a:lnTo>
                    <a:pt x="1907921" y="4727397"/>
                  </a:lnTo>
                  <a:lnTo>
                    <a:pt x="1909572" y="4727397"/>
                  </a:lnTo>
                  <a:lnTo>
                    <a:pt x="1911223" y="4727397"/>
                  </a:lnTo>
                  <a:lnTo>
                    <a:pt x="1912874" y="4727397"/>
                  </a:lnTo>
                  <a:lnTo>
                    <a:pt x="1914398" y="4727397"/>
                  </a:lnTo>
                  <a:lnTo>
                    <a:pt x="1914398" y="4729314"/>
                  </a:lnTo>
                  <a:lnTo>
                    <a:pt x="1916049" y="4729314"/>
                  </a:lnTo>
                  <a:lnTo>
                    <a:pt x="1917700" y="4729314"/>
                  </a:lnTo>
                  <a:lnTo>
                    <a:pt x="1919351" y="4729314"/>
                  </a:lnTo>
                  <a:lnTo>
                    <a:pt x="1919351" y="4727397"/>
                  </a:lnTo>
                  <a:lnTo>
                    <a:pt x="1921002" y="4727397"/>
                  </a:lnTo>
                  <a:lnTo>
                    <a:pt x="1921002" y="4729314"/>
                  </a:lnTo>
                  <a:lnTo>
                    <a:pt x="1922526" y="4729314"/>
                  </a:lnTo>
                  <a:lnTo>
                    <a:pt x="1925827" y="4729314"/>
                  </a:lnTo>
                  <a:lnTo>
                    <a:pt x="1927478" y="4729314"/>
                  </a:lnTo>
                  <a:lnTo>
                    <a:pt x="1930653" y="4729314"/>
                  </a:lnTo>
                  <a:lnTo>
                    <a:pt x="1932304" y="4729314"/>
                  </a:lnTo>
                  <a:lnTo>
                    <a:pt x="1935479" y="4729314"/>
                  </a:lnTo>
                  <a:lnTo>
                    <a:pt x="1937130" y="4731232"/>
                  </a:lnTo>
                  <a:lnTo>
                    <a:pt x="1938782" y="4731232"/>
                  </a:lnTo>
                  <a:lnTo>
                    <a:pt x="1940433" y="4731232"/>
                  </a:lnTo>
                  <a:lnTo>
                    <a:pt x="1940433" y="4729314"/>
                  </a:lnTo>
                  <a:lnTo>
                    <a:pt x="1941957" y="4729314"/>
                  </a:lnTo>
                  <a:lnTo>
                    <a:pt x="1943608" y="4729314"/>
                  </a:lnTo>
                  <a:lnTo>
                    <a:pt x="1945259" y="4727397"/>
                  </a:lnTo>
                  <a:lnTo>
                    <a:pt x="1961388" y="4727397"/>
                  </a:lnTo>
                  <a:lnTo>
                    <a:pt x="1963039" y="4727397"/>
                  </a:lnTo>
                  <a:lnTo>
                    <a:pt x="1964689" y="4729314"/>
                  </a:lnTo>
                  <a:lnTo>
                    <a:pt x="1967864" y="4729314"/>
                  </a:lnTo>
                  <a:lnTo>
                    <a:pt x="1969515" y="4729314"/>
                  </a:lnTo>
                  <a:lnTo>
                    <a:pt x="1972817" y="4729314"/>
                  </a:lnTo>
                  <a:lnTo>
                    <a:pt x="1974341" y="4729314"/>
                  </a:lnTo>
                  <a:lnTo>
                    <a:pt x="1974341" y="4731232"/>
                  </a:lnTo>
                  <a:lnTo>
                    <a:pt x="1977644" y="4731232"/>
                  </a:lnTo>
                  <a:lnTo>
                    <a:pt x="1980946" y="4731232"/>
                  </a:lnTo>
                  <a:lnTo>
                    <a:pt x="1984121" y="4731232"/>
                  </a:lnTo>
                  <a:lnTo>
                    <a:pt x="1990598" y="4731232"/>
                  </a:lnTo>
                  <a:lnTo>
                    <a:pt x="1993900" y="4731232"/>
                  </a:lnTo>
                  <a:lnTo>
                    <a:pt x="1995424" y="4733150"/>
                  </a:lnTo>
                  <a:lnTo>
                    <a:pt x="1998726" y="4733150"/>
                  </a:lnTo>
                  <a:lnTo>
                    <a:pt x="2001901" y="4733150"/>
                  </a:lnTo>
                  <a:lnTo>
                    <a:pt x="2005202" y="4733150"/>
                  </a:lnTo>
                  <a:lnTo>
                    <a:pt x="2006853" y="4733150"/>
                  </a:lnTo>
                  <a:lnTo>
                    <a:pt x="2008377" y="4733150"/>
                  </a:lnTo>
                  <a:lnTo>
                    <a:pt x="2010028" y="4735068"/>
                  </a:lnTo>
                  <a:lnTo>
                    <a:pt x="2014854" y="4735068"/>
                  </a:lnTo>
                  <a:lnTo>
                    <a:pt x="2018157" y="4735068"/>
                  </a:lnTo>
                  <a:lnTo>
                    <a:pt x="2022983" y="4735068"/>
                  </a:lnTo>
                  <a:lnTo>
                    <a:pt x="2026285" y="4735068"/>
                  </a:lnTo>
                  <a:lnTo>
                    <a:pt x="2035937" y="4735068"/>
                  </a:lnTo>
                  <a:lnTo>
                    <a:pt x="2037588" y="4735068"/>
                  </a:lnTo>
                </a:path>
                <a:path w="7967980" h="5001895">
                  <a:moveTo>
                    <a:pt x="6376416" y="4950764"/>
                  </a:moveTo>
                  <a:lnTo>
                    <a:pt x="6376416" y="4952733"/>
                  </a:lnTo>
                  <a:lnTo>
                    <a:pt x="6374765" y="4952733"/>
                  </a:lnTo>
                  <a:lnTo>
                    <a:pt x="6373114" y="4952733"/>
                  </a:lnTo>
                  <a:lnTo>
                    <a:pt x="6374765" y="4952733"/>
                  </a:lnTo>
                  <a:lnTo>
                    <a:pt x="6376416" y="4952733"/>
                  </a:lnTo>
                  <a:lnTo>
                    <a:pt x="6374765" y="4952733"/>
                  </a:lnTo>
                  <a:lnTo>
                    <a:pt x="6373114" y="4952733"/>
                  </a:lnTo>
                  <a:lnTo>
                    <a:pt x="6369939" y="4954689"/>
                  </a:lnTo>
                  <a:lnTo>
                    <a:pt x="6368288" y="4954689"/>
                  </a:lnTo>
                  <a:lnTo>
                    <a:pt x="6366637" y="4954689"/>
                  </a:lnTo>
                  <a:lnTo>
                    <a:pt x="6365113" y="4954689"/>
                  </a:lnTo>
                  <a:lnTo>
                    <a:pt x="6360160" y="4954689"/>
                  </a:lnTo>
                  <a:lnTo>
                    <a:pt x="6356985" y="4954689"/>
                  </a:lnTo>
                  <a:lnTo>
                    <a:pt x="6356985" y="4956644"/>
                  </a:lnTo>
                  <a:lnTo>
                    <a:pt x="6355333" y="4956644"/>
                  </a:lnTo>
                  <a:lnTo>
                    <a:pt x="6353683" y="4956644"/>
                  </a:lnTo>
                  <a:lnTo>
                    <a:pt x="6352158" y="4956644"/>
                  </a:lnTo>
                  <a:lnTo>
                    <a:pt x="6348857" y="4956644"/>
                  </a:lnTo>
                  <a:lnTo>
                    <a:pt x="6347206" y="4956644"/>
                  </a:lnTo>
                  <a:lnTo>
                    <a:pt x="6345682" y="4956644"/>
                  </a:lnTo>
                  <a:lnTo>
                    <a:pt x="6340729" y="4958613"/>
                  </a:lnTo>
                  <a:lnTo>
                    <a:pt x="6339205" y="4958613"/>
                  </a:lnTo>
                  <a:lnTo>
                    <a:pt x="6337554" y="4958613"/>
                  </a:lnTo>
                  <a:lnTo>
                    <a:pt x="6335903" y="4958613"/>
                  </a:lnTo>
                  <a:lnTo>
                    <a:pt x="6334252" y="4958613"/>
                  </a:lnTo>
                  <a:lnTo>
                    <a:pt x="6332728" y="4960569"/>
                  </a:lnTo>
                  <a:lnTo>
                    <a:pt x="6331077" y="4960569"/>
                  </a:lnTo>
                  <a:lnTo>
                    <a:pt x="6329426" y="4960569"/>
                  </a:lnTo>
                  <a:lnTo>
                    <a:pt x="6327775" y="4960569"/>
                  </a:lnTo>
                  <a:lnTo>
                    <a:pt x="6324600" y="4962537"/>
                  </a:lnTo>
                  <a:lnTo>
                    <a:pt x="6322949" y="4962537"/>
                  </a:lnTo>
                  <a:lnTo>
                    <a:pt x="6316472" y="4962537"/>
                  </a:lnTo>
                  <a:lnTo>
                    <a:pt x="6314821" y="4964493"/>
                  </a:lnTo>
                  <a:lnTo>
                    <a:pt x="6313297" y="4964493"/>
                  </a:lnTo>
                  <a:lnTo>
                    <a:pt x="6309995" y="4964493"/>
                  </a:lnTo>
                  <a:lnTo>
                    <a:pt x="6308344" y="4964493"/>
                  </a:lnTo>
                  <a:lnTo>
                    <a:pt x="6308344" y="4966462"/>
                  </a:lnTo>
                  <a:lnTo>
                    <a:pt x="6306820" y="4966462"/>
                  </a:lnTo>
                  <a:lnTo>
                    <a:pt x="6305169" y="4966462"/>
                  </a:lnTo>
                  <a:lnTo>
                    <a:pt x="6303518" y="4966462"/>
                  </a:lnTo>
                  <a:lnTo>
                    <a:pt x="6301867" y="4968417"/>
                  </a:lnTo>
                  <a:lnTo>
                    <a:pt x="6300343" y="4968417"/>
                  </a:lnTo>
                  <a:lnTo>
                    <a:pt x="6298692" y="4968417"/>
                  </a:lnTo>
                  <a:lnTo>
                    <a:pt x="6297041" y="4968417"/>
                  </a:lnTo>
                  <a:lnTo>
                    <a:pt x="6293866" y="4970386"/>
                  </a:lnTo>
                  <a:lnTo>
                    <a:pt x="6292215" y="4970386"/>
                  </a:lnTo>
                  <a:lnTo>
                    <a:pt x="6290564" y="4972342"/>
                  </a:lnTo>
                  <a:lnTo>
                    <a:pt x="6288913" y="4972342"/>
                  </a:lnTo>
                  <a:lnTo>
                    <a:pt x="6287389" y="4972342"/>
                  </a:lnTo>
                  <a:lnTo>
                    <a:pt x="6284087" y="4972342"/>
                  </a:lnTo>
                  <a:lnTo>
                    <a:pt x="6282436" y="4972342"/>
                  </a:lnTo>
                  <a:lnTo>
                    <a:pt x="6280912" y="4972342"/>
                  </a:lnTo>
                  <a:lnTo>
                    <a:pt x="6277610" y="4972342"/>
                  </a:lnTo>
                  <a:lnTo>
                    <a:pt x="6275958" y="4974310"/>
                  </a:lnTo>
                  <a:lnTo>
                    <a:pt x="6274435" y="4974310"/>
                  </a:lnTo>
                  <a:lnTo>
                    <a:pt x="6272783" y="4974310"/>
                  </a:lnTo>
                  <a:lnTo>
                    <a:pt x="6271133" y="4976266"/>
                  </a:lnTo>
                  <a:lnTo>
                    <a:pt x="6269482" y="4976266"/>
                  </a:lnTo>
                  <a:lnTo>
                    <a:pt x="6269482" y="4978222"/>
                  </a:lnTo>
                  <a:lnTo>
                    <a:pt x="6269482" y="4980190"/>
                  </a:lnTo>
                  <a:lnTo>
                    <a:pt x="6267958" y="4980190"/>
                  </a:lnTo>
                  <a:lnTo>
                    <a:pt x="6266307" y="4980190"/>
                  </a:lnTo>
                  <a:lnTo>
                    <a:pt x="6266307" y="4978222"/>
                  </a:lnTo>
                  <a:lnTo>
                    <a:pt x="6264656" y="4978222"/>
                  </a:lnTo>
                  <a:lnTo>
                    <a:pt x="6264656" y="4976266"/>
                  </a:lnTo>
                  <a:lnTo>
                    <a:pt x="6263005" y="4976266"/>
                  </a:lnTo>
                  <a:lnTo>
                    <a:pt x="6261481" y="4976266"/>
                  </a:lnTo>
                  <a:lnTo>
                    <a:pt x="6258179" y="4976266"/>
                  </a:lnTo>
                  <a:lnTo>
                    <a:pt x="6253353" y="4976266"/>
                  </a:lnTo>
                  <a:lnTo>
                    <a:pt x="6251702" y="4976266"/>
                  </a:lnTo>
                  <a:lnTo>
                    <a:pt x="6250051" y="4976266"/>
                  </a:lnTo>
                  <a:lnTo>
                    <a:pt x="6248527" y="4978222"/>
                  </a:lnTo>
                  <a:lnTo>
                    <a:pt x="6243574" y="4978222"/>
                  </a:lnTo>
                  <a:lnTo>
                    <a:pt x="6243574" y="4980190"/>
                  </a:lnTo>
                  <a:lnTo>
                    <a:pt x="6242050" y="4980190"/>
                  </a:lnTo>
                  <a:lnTo>
                    <a:pt x="6238748" y="4980190"/>
                  </a:lnTo>
                  <a:lnTo>
                    <a:pt x="6237097" y="4980190"/>
                  </a:lnTo>
                  <a:lnTo>
                    <a:pt x="6233922" y="4980190"/>
                  </a:lnTo>
                  <a:lnTo>
                    <a:pt x="6230620" y="4982146"/>
                  </a:lnTo>
                  <a:lnTo>
                    <a:pt x="6229096" y="4982146"/>
                  </a:lnTo>
                  <a:lnTo>
                    <a:pt x="6222619" y="4982146"/>
                  </a:lnTo>
                  <a:lnTo>
                    <a:pt x="6222619" y="4984115"/>
                  </a:lnTo>
                  <a:lnTo>
                    <a:pt x="6220968" y="4984115"/>
                  </a:lnTo>
                  <a:lnTo>
                    <a:pt x="6219317" y="4986070"/>
                  </a:lnTo>
                  <a:lnTo>
                    <a:pt x="6217666" y="4986070"/>
                  </a:lnTo>
                  <a:lnTo>
                    <a:pt x="6216142" y="4986070"/>
                  </a:lnTo>
                  <a:lnTo>
                    <a:pt x="6212840" y="4986070"/>
                  </a:lnTo>
                  <a:lnTo>
                    <a:pt x="6211189" y="4986070"/>
                  </a:lnTo>
                  <a:lnTo>
                    <a:pt x="6209665" y="4986070"/>
                  </a:lnTo>
                  <a:lnTo>
                    <a:pt x="6208014" y="4988039"/>
                  </a:lnTo>
                  <a:lnTo>
                    <a:pt x="6206363" y="4988039"/>
                  </a:lnTo>
                  <a:lnTo>
                    <a:pt x="6201537" y="4988039"/>
                  </a:lnTo>
                  <a:lnTo>
                    <a:pt x="6199886" y="4988039"/>
                  </a:lnTo>
                  <a:lnTo>
                    <a:pt x="6198235" y="4989995"/>
                  </a:lnTo>
                  <a:lnTo>
                    <a:pt x="6196583" y="4989995"/>
                  </a:lnTo>
                  <a:lnTo>
                    <a:pt x="6195060" y="4989995"/>
                  </a:lnTo>
                  <a:lnTo>
                    <a:pt x="6191758" y="4991963"/>
                  </a:lnTo>
                  <a:lnTo>
                    <a:pt x="6190107" y="4993919"/>
                  </a:lnTo>
                  <a:lnTo>
                    <a:pt x="6188583" y="4993919"/>
                  </a:lnTo>
                  <a:lnTo>
                    <a:pt x="6188583" y="4995887"/>
                  </a:lnTo>
                  <a:lnTo>
                    <a:pt x="6186932" y="4995887"/>
                  </a:lnTo>
                  <a:lnTo>
                    <a:pt x="6185281" y="4993919"/>
                  </a:lnTo>
                  <a:lnTo>
                    <a:pt x="6183630" y="4993919"/>
                  </a:lnTo>
                  <a:lnTo>
                    <a:pt x="6180455" y="4993919"/>
                  </a:lnTo>
                  <a:lnTo>
                    <a:pt x="6180455" y="4995887"/>
                  </a:lnTo>
                  <a:lnTo>
                    <a:pt x="6182106" y="4995887"/>
                  </a:lnTo>
                  <a:lnTo>
                    <a:pt x="6183630" y="4995887"/>
                  </a:lnTo>
                  <a:lnTo>
                    <a:pt x="6185281" y="4995887"/>
                  </a:lnTo>
                  <a:lnTo>
                    <a:pt x="6183630" y="4995887"/>
                  </a:lnTo>
                  <a:lnTo>
                    <a:pt x="6182106" y="4995887"/>
                  </a:lnTo>
                  <a:lnTo>
                    <a:pt x="6180455" y="4995887"/>
                  </a:lnTo>
                  <a:lnTo>
                    <a:pt x="6178804" y="4995887"/>
                  </a:lnTo>
                  <a:lnTo>
                    <a:pt x="6177153" y="4995887"/>
                  </a:lnTo>
                  <a:lnTo>
                    <a:pt x="6175629" y="4997843"/>
                  </a:lnTo>
                  <a:lnTo>
                    <a:pt x="6173978" y="4999799"/>
                  </a:lnTo>
                  <a:lnTo>
                    <a:pt x="6172327" y="4999799"/>
                  </a:lnTo>
                  <a:lnTo>
                    <a:pt x="6170676" y="4999799"/>
                  </a:lnTo>
                  <a:lnTo>
                    <a:pt x="6169152" y="4999799"/>
                  </a:lnTo>
                  <a:lnTo>
                    <a:pt x="6167501" y="4999799"/>
                  </a:lnTo>
                  <a:lnTo>
                    <a:pt x="6164199" y="4999799"/>
                  </a:lnTo>
                  <a:lnTo>
                    <a:pt x="6162675" y="4999799"/>
                  </a:lnTo>
                  <a:lnTo>
                    <a:pt x="6161024" y="4997843"/>
                  </a:lnTo>
                  <a:lnTo>
                    <a:pt x="6159373" y="4997843"/>
                  </a:lnTo>
                  <a:lnTo>
                    <a:pt x="6157722" y="4997843"/>
                  </a:lnTo>
                  <a:lnTo>
                    <a:pt x="6156198" y="4997843"/>
                  </a:lnTo>
                  <a:lnTo>
                    <a:pt x="6154547" y="4997843"/>
                  </a:lnTo>
                  <a:lnTo>
                    <a:pt x="6152896" y="4997843"/>
                  </a:lnTo>
                  <a:lnTo>
                    <a:pt x="6151245" y="4997843"/>
                  </a:lnTo>
                  <a:lnTo>
                    <a:pt x="6149721" y="4995887"/>
                  </a:lnTo>
                  <a:lnTo>
                    <a:pt x="6136767" y="4995887"/>
                  </a:lnTo>
                  <a:lnTo>
                    <a:pt x="6130290" y="4997843"/>
                  </a:lnTo>
                  <a:lnTo>
                    <a:pt x="6110858" y="4997843"/>
                  </a:lnTo>
                  <a:lnTo>
                    <a:pt x="6109208" y="4995887"/>
                  </a:lnTo>
                  <a:lnTo>
                    <a:pt x="6105906" y="4995887"/>
                  </a:lnTo>
                  <a:lnTo>
                    <a:pt x="6104382" y="4995887"/>
                  </a:lnTo>
                  <a:lnTo>
                    <a:pt x="6104382" y="4993919"/>
                  </a:lnTo>
                  <a:lnTo>
                    <a:pt x="6102731" y="4993919"/>
                  </a:lnTo>
                  <a:lnTo>
                    <a:pt x="6101080" y="4991963"/>
                  </a:lnTo>
                  <a:lnTo>
                    <a:pt x="6099429" y="4991963"/>
                  </a:lnTo>
                  <a:lnTo>
                    <a:pt x="6097905" y="4991963"/>
                  </a:lnTo>
                  <a:lnTo>
                    <a:pt x="6096254" y="4991963"/>
                  </a:lnTo>
                  <a:lnTo>
                    <a:pt x="6094603" y="4993919"/>
                  </a:lnTo>
                  <a:lnTo>
                    <a:pt x="6092952" y="4993919"/>
                  </a:lnTo>
                  <a:lnTo>
                    <a:pt x="6091428" y="4993919"/>
                  </a:lnTo>
                  <a:lnTo>
                    <a:pt x="6089777" y="4993919"/>
                  </a:lnTo>
                  <a:lnTo>
                    <a:pt x="6088126" y="4995887"/>
                  </a:lnTo>
                  <a:lnTo>
                    <a:pt x="6086475" y="4995887"/>
                  </a:lnTo>
                  <a:lnTo>
                    <a:pt x="6081649" y="4995887"/>
                  </a:lnTo>
                  <a:lnTo>
                    <a:pt x="6081649" y="4997843"/>
                  </a:lnTo>
                  <a:lnTo>
                    <a:pt x="6079998" y="4997843"/>
                  </a:lnTo>
                  <a:lnTo>
                    <a:pt x="6081649" y="4997843"/>
                  </a:lnTo>
                  <a:lnTo>
                    <a:pt x="6081649" y="4995887"/>
                  </a:lnTo>
                  <a:lnTo>
                    <a:pt x="6083300" y="4995887"/>
                  </a:lnTo>
                  <a:lnTo>
                    <a:pt x="6084951" y="4995887"/>
                  </a:lnTo>
                  <a:lnTo>
                    <a:pt x="6086475" y="4995887"/>
                  </a:lnTo>
                  <a:lnTo>
                    <a:pt x="6088126" y="4993919"/>
                  </a:lnTo>
                  <a:lnTo>
                    <a:pt x="6089777" y="4993919"/>
                  </a:lnTo>
                  <a:lnTo>
                    <a:pt x="6091428" y="4993919"/>
                  </a:lnTo>
                  <a:lnTo>
                    <a:pt x="6092952" y="4991963"/>
                  </a:lnTo>
                  <a:lnTo>
                    <a:pt x="6094603" y="4991963"/>
                  </a:lnTo>
                  <a:lnTo>
                    <a:pt x="6094603" y="4991963"/>
                  </a:lnTo>
                  <a:lnTo>
                    <a:pt x="6076823" y="4991963"/>
                  </a:lnTo>
                  <a:lnTo>
                    <a:pt x="6076823" y="4993919"/>
                  </a:lnTo>
                  <a:lnTo>
                    <a:pt x="6071997" y="4993919"/>
                  </a:lnTo>
                  <a:lnTo>
                    <a:pt x="6071997" y="4995887"/>
                  </a:lnTo>
                  <a:lnTo>
                    <a:pt x="6068695" y="4995887"/>
                  </a:lnTo>
                  <a:lnTo>
                    <a:pt x="6063869" y="4995887"/>
                  </a:lnTo>
                  <a:lnTo>
                    <a:pt x="6062218" y="4995887"/>
                  </a:lnTo>
                  <a:lnTo>
                    <a:pt x="6060567" y="4995887"/>
                  </a:lnTo>
                  <a:lnTo>
                    <a:pt x="6059043" y="4995887"/>
                  </a:lnTo>
                  <a:lnTo>
                    <a:pt x="6057392" y="4995887"/>
                  </a:lnTo>
                  <a:lnTo>
                    <a:pt x="6055741" y="4997843"/>
                  </a:lnTo>
                  <a:lnTo>
                    <a:pt x="6052566" y="4997843"/>
                  </a:lnTo>
                  <a:lnTo>
                    <a:pt x="6050915" y="4997843"/>
                  </a:lnTo>
                  <a:lnTo>
                    <a:pt x="6047613" y="4997843"/>
                  </a:lnTo>
                  <a:lnTo>
                    <a:pt x="6046089" y="4997843"/>
                  </a:lnTo>
                  <a:lnTo>
                    <a:pt x="6046089" y="4999799"/>
                  </a:lnTo>
                  <a:lnTo>
                    <a:pt x="6029833" y="4999799"/>
                  </a:lnTo>
                  <a:lnTo>
                    <a:pt x="6029833" y="5001768"/>
                  </a:lnTo>
                  <a:lnTo>
                    <a:pt x="6021705" y="5001768"/>
                  </a:lnTo>
                  <a:lnTo>
                    <a:pt x="6020054" y="4999799"/>
                  </a:lnTo>
                  <a:lnTo>
                    <a:pt x="6020054" y="4997843"/>
                  </a:lnTo>
                  <a:lnTo>
                    <a:pt x="6018530" y="4995887"/>
                  </a:lnTo>
                  <a:lnTo>
                    <a:pt x="6016879" y="4995887"/>
                  </a:lnTo>
                  <a:lnTo>
                    <a:pt x="6010402" y="4995887"/>
                  </a:lnTo>
                  <a:lnTo>
                    <a:pt x="6010402" y="4993919"/>
                  </a:lnTo>
                  <a:lnTo>
                    <a:pt x="6008751" y="4993919"/>
                  </a:lnTo>
                  <a:lnTo>
                    <a:pt x="6007100" y="4993919"/>
                  </a:lnTo>
                  <a:lnTo>
                    <a:pt x="6003925" y="4993919"/>
                  </a:lnTo>
                  <a:lnTo>
                    <a:pt x="6002274" y="4993919"/>
                  </a:lnTo>
                  <a:lnTo>
                    <a:pt x="6002274" y="4991963"/>
                  </a:lnTo>
                  <a:lnTo>
                    <a:pt x="6000623" y="4991963"/>
                  </a:lnTo>
                  <a:lnTo>
                    <a:pt x="6000623" y="4989995"/>
                  </a:lnTo>
                  <a:lnTo>
                    <a:pt x="5999099" y="4989995"/>
                  </a:lnTo>
                  <a:lnTo>
                    <a:pt x="5997448" y="4989995"/>
                  </a:lnTo>
                  <a:lnTo>
                    <a:pt x="5999099" y="4989995"/>
                  </a:lnTo>
                  <a:lnTo>
                    <a:pt x="5999099" y="4988039"/>
                  </a:lnTo>
                  <a:lnTo>
                    <a:pt x="5997448" y="4988039"/>
                  </a:lnTo>
                  <a:lnTo>
                    <a:pt x="5995797" y="4986070"/>
                  </a:lnTo>
                  <a:lnTo>
                    <a:pt x="5994146" y="4986070"/>
                  </a:lnTo>
                  <a:lnTo>
                    <a:pt x="5992622" y="4986070"/>
                  </a:lnTo>
                  <a:lnTo>
                    <a:pt x="5990971" y="4986070"/>
                  </a:lnTo>
                  <a:lnTo>
                    <a:pt x="5989320" y="4986070"/>
                  </a:lnTo>
                  <a:lnTo>
                    <a:pt x="5989320" y="4984115"/>
                  </a:lnTo>
                  <a:lnTo>
                    <a:pt x="5987669" y="4984115"/>
                  </a:lnTo>
                  <a:lnTo>
                    <a:pt x="5986145" y="4984115"/>
                  </a:lnTo>
                  <a:lnTo>
                    <a:pt x="5986145" y="4982146"/>
                  </a:lnTo>
                  <a:lnTo>
                    <a:pt x="5978017" y="4982146"/>
                  </a:lnTo>
                  <a:lnTo>
                    <a:pt x="5978017" y="4980190"/>
                  </a:lnTo>
                  <a:lnTo>
                    <a:pt x="5976366" y="4980190"/>
                  </a:lnTo>
                  <a:lnTo>
                    <a:pt x="5974715" y="4980190"/>
                  </a:lnTo>
                  <a:lnTo>
                    <a:pt x="5974715" y="4978222"/>
                  </a:lnTo>
                  <a:lnTo>
                    <a:pt x="5973191" y="4976266"/>
                  </a:lnTo>
                  <a:lnTo>
                    <a:pt x="5971540" y="4976266"/>
                  </a:lnTo>
                  <a:lnTo>
                    <a:pt x="5969889" y="4976266"/>
                  </a:lnTo>
                  <a:lnTo>
                    <a:pt x="5966714" y="4976266"/>
                  </a:lnTo>
                  <a:lnTo>
                    <a:pt x="5965063" y="4976266"/>
                  </a:lnTo>
                  <a:lnTo>
                    <a:pt x="5963412" y="4974310"/>
                  </a:lnTo>
                  <a:lnTo>
                    <a:pt x="5948807" y="4974310"/>
                  </a:lnTo>
                  <a:lnTo>
                    <a:pt x="5945632" y="4972342"/>
                  </a:lnTo>
                  <a:lnTo>
                    <a:pt x="5943981" y="4972342"/>
                  </a:lnTo>
                  <a:lnTo>
                    <a:pt x="5942330" y="4972342"/>
                  </a:lnTo>
                  <a:lnTo>
                    <a:pt x="5942330" y="4970386"/>
                  </a:lnTo>
                  <a:lnTo>
                    <a:pt x="5940806" y="4970386"/>
                  </a:lnTo>
                  <a:lnTo>
                    <a:pt x="5940806" y="4968417"/>
                  </a:lnTo>
                  <a:lnTo>
                    <a:pt x="5939155" y="4968417"/>
                  </a:lnTo>
                  <a:lnTo>
                    <a:pt x="5937504" y="4968417"/>
                  </a:lnTo>
                  <a:lnTo>
                    <a:pt x="5935853" y="4968417"/>
                  </a:lnTo>
                  <a:lnTo>
                    <a:pt x="5937504" y="4968417"/>
                  </a:lnTo>
                  <a:lnTo>
                    <a:pt x="5939155" y="4968417"/>
                  </a:lnTo>
                  <a:lnTo>
                    <a:pt x="5937504" y="4966462"/>
                  </a:lnTo>
                  <a:lnTo>
                    <a:pt x="5935853" y="4966462"/>
                  </a:lnTo>
                  <a:lnTo>
                    <a:pt x="5934329" y="4966462"/>
                  </a:lnTo>
                  <a:lnTo>
                    <a:pt x="5935853" y="4966462"/>
                  </a:lnTo>
                  <a:lnTo>
                    <a:pt x="5934329" y="4966462"/>
                  </a:lnTo>
                  <a:lnTo>
                    <a:pt x="5934329" y="4964493"/>
                  </a:lnTo>
                  <a:lnTo>
                    <a:pt x="5932678" y="4964493"/>
                  </a:lnTo>
                  <a:lnTo>
                    <a:pt x="5931027" y="4964493"/>
                  </a:lnTo>
                  <a:lnTo>
                    <a:pt x="5929376" y="4964493"/>
                  </a:lnTo>
                  <a:lnTo>
                    <a:pt x="5927852" y="4962537"/>
                  </a:lnTo>
                  <a:lnTo>
                    <a:pt x="5926201" y="4962537"/>
                  </a:lnTo>
                  <a:lnTo>
                    <a:pt x="5924550" y="4962537"/>
                  </a:lnTo>
                  <a:lnTo>
                    <a:pt x="5922899" y="4962537"/>
                  </a:lnTo>
                  <a:lnTo>
                    <a:pt x="5922899" y="4960569"/>
                  </a:lnTo>
                  <a:lnTo>
                    <a:pt x="5921375" y="4960569"/>
                  </a:lnTo>
                  <a:lnTo>
                    <a:pt x="5919724" y="4960569"/>
                  </a:lnTo>
                  <a:lnTo>
                    <a:pt x="5918073" y="4960569"/>
                  </a:lnTo>
                  <a:lnTo>
                    <a:pt x="5919724" y="4960569"/>
                  </a:lnTo>
                  <a:lnTo>
                    <a:pt x="5918073" y="4958613"/>
                  </a:lnTo>
                  <a:lnTo>
                    <a:pt x="5918073" y="4956644"/>
                  </a:lnTo>
                  <a:lnTo>
                    <a:pt x="5916422" y="4956644"/>
                  </a:lnTo>
                  <a:lnTo>
                    <a:pt x="5914898" y="4956644"/>
                  </a:lnTo>
                  <a:lnTo>
                    <a:pt x="5913247" y="4956644"/>
                  </a:lnTo>
                  <a:lnTo>
                    <a:pt x="5913247" y="4954689"/>
                  </a:lnTo>
                  <a:lnTo>
                    <a:pt x="5911596" y="4954689"/>
                  </a:lnTo>
                  <a:lnTo>
                    <a:pt x="5911596" y="4952733"/>
                  </a:lnTo>
                  <a:lnTo>
                    <a:pt x="5909945" y="4952733"/>
                  </a:lnTo>
                  <a:lnTo>
                    <a:pt x="5908421" y="4952733"/>
                  </a:lnTo>
                  <a:lnTo>
                    <a:pt x="5908421" y="4950764"/>
                  </a:lnTo>
                  <a:lnTo>
                    <a:pt x="5906770" y="4950764"/>
                  </a:lnTo>
                  <a:lnTo>
                    <a:pt x="5906770" y="4948809"/>
                  </a:lnTo>
                  <a:lnTo>
                    <a:pt x="5905119" y="4948809"/>
                  </a:lnTo>
                  <a:lnTo>
                    <a:pt x="5905119" y="4946840"/>
                  </a:lnTo>
                  <a:lnTo>
                    <a:pt x="5903468" y="4946840"/>
                  </a:lnTo>
                  <a:lnTo>
                    <a:pt x="5901944" y="4946840"/>
                  </a:lnTo>
                  <a:lnTo>
                    <a:pt x="5901944" y="4944884"/>
                  </a:lnTo>
                  <a:lnTo>
                    <a:pt x="5895467" y="4940960"/>
                  </a:lnTo>
                  <a:lnTo>
                    <a:pt x="5893816" y="4940960"/>
                  </a:lnTo>
                  <a:lnTo>
                    <a:pt x="5892165" y="4940960"/>
                  </a:lnTo>
                  <a:lnTo>
                    <a:pt x="5892165" y="4938991"/>
                  </a:lnTo>
                  <a:lnTo>
                    <a:pt x="5890514" y="4938991"/>
                  </a:lnTo>
                  <a:lnTo>
                    <a:pt x="5888990" y="4937036"/>
                  </a:lnTo>
                  <a:lnTo>
                    <a:pt x="5887339" y="4937036"/>
                  </a:lnTo>
                  <a:lnTo>
                    <a:pt x="5885688" y="4937036"/>
                  </a:lnTo>
                  <a:lnTo>
                    <a:pt x="5884037" y="4935067"/>
                  </a:lnTo>
                  <a:lnTo>
                    <a:pt x="5882513" y="4935067"/>
                  </a:lnTo>
                  <a:lnTo>
                    <a:pt x="5880862" y="4935067"/>
                  </a:lnTo>
                  <a:lnTo>
                    <a:pt x="5880862" y="4933111"/>
                  </a:lnTo>
                  <a:lnTo>
                    <a:pt x="5879211" y="4933111"/>
                  </a:lnTo>
                  <a:lnTo>
                    <a:pt x="5877560" y="4933111"/>
                  </a:lnTo>
                  <a:lnTo>
                    <a:pt x="5876036" y="4931156"/>
                  </a:lnTo>
                  <a:lnTo>
                    <a:pt x="5876036" y="4929187"/>
                  </a:lnTo>
                  <a:lnTo>
                    <a:pt x="5874385" y="4929187"/>
                  </a:lnTo>
                  <a:lnTo>
                    <a:pt x="5872734" y="4929187"/>
                  </a:lnTo>
                  <a:lnTo>
                    <a:pt x="5871083" y="4929187"/>
                  </a:lnTo>
                  <a:lnTo>
                    <a:pt x="5871083" y="4927231"/>
                  </a:lnTo>
                  <a:lnTo>
                    <a:pt x="5869559" y="4927231"/>
                  </a:lnTo>
                  <a:lnTo>
                    <a:pt x="5867908" y="4927231"/>
                  </a:lnTo>
                  <a:lnTo>
                    <a:pt x="5867908" y="4925263"/>
                  </a:lnTo>
                  <a:lnTo>
                    <a:pt x="5864606" y="4925263"/>
                  </a:lnTo>
                  <a:lnTo>
                    <a:pt x="5863082" y="4925263"/>
                  </a:lnTo>
                  <a:lnTo>
                    <a:pt x="5863082" y="4923307"/>
                  </a:lnTo>
                  <a:lnTo>
                    <a:pt x="5859780" y="4923307"/>
                  </a:lnTo>
                  <a:lnTo>
                    <a:pt x="5863082" y="4921338"/>
                  </a:lnTo>
                  <a:lnTo>
                    <a:pt x="5864606" y="4921338"/>
                  </a:lnTo>
                  <a:lnTo>
                    <a:pt x="5866257" y="4919383"/>
                  </a:lnTo>
                  <a:lnTo>
                    <a:pt x="5867908" y="4919383"/>
                  </a:lnTo>
                  <a:lnTo>
                    <a:pt x="5869559" y="4917414"/>
                  </a:lnTo>
                  <a:lnTo>
                    <a:pt x="5871083" y="4917414"/>
                  </a:lnTo>
                  <a:lnTo>
                    <a:pt x="5872734" y="4917414"/>
                  </a:lnTo>
                  <a:lnTo>
                    <a:pt x="5874385" y="4915458"/>
                  </a:lnTo>
                  <a:lnTo>
                    <a:pt x="5876036" y="4915458"/>
                  </a:lnTo>
                  <a:lnTo>
                    <a:pt x="5877560" y="4915458"/>
                  </a:lnTo>
                  <a:lnTo>
                    <a:pt x="5880862" y="4915458"/>
                  </a:lnTo>
                  <a:lnTo>
                    <a:pt x="5884037" y="4913490"/>
                  </a:lnTo>
                  <a:lnTo>
                    <a:pt x="5885688" y="4913490"/>
                  </a:lnTo>
                  <a:lnTo>
                    <a:pt x="5885688" y="4911534"/>
                  </a:lnTo>
                  <a:lnTo>
                    <a:pt x="5887339" y="4911534"/>
                  </a:lnTo>
                  <a:lnTo>
                    <a:pt x="5888990" y="4911534"/>
                  </a:lnTo>
                  <a:lnTo>
                    <a:pt x="5887339" y="4911534"/>
                  </a:lnTo>
                  <a:lnTo>
                    <a:pt x="5890514" y="4909578"/>
                  </a:lnTo>
                  <a:lnTo>
                    <a:pt x="5892165" y="4909578"/>
                  </a:lnTo>
                  <a:lnTo>
                    <a:pt x="5893816" y="4909578"/>
                  </a:lnTo>
                  <a:lnTo>
                    <a:pt x="5895467" y="4909578"/>
                  </a:lnTo>
                  <a:lnTo>
                    <a:pt x="5896991" y="4909578"/>
                  </a:lnTo>
                  <a:lnTo>
                    <a:pt x="5896991" y="4907610"/>
                  </a:lnTo>
                  <a:lnTo>
                    <a:pt x="5898642" y="4907610"/>
                  </a:lnTo>
                  <a:lnTo>
                    <a:pt x="5896991" y="4907610"/>
                  </a:lnTo>
                  <a:lnTo>
                    <a:pt x="5895467" y="4907610"/>
                  </a:lnTo>
                  <a:lnTo>
                    <a:pt x="5895467" y="4905654"/>
                  </a:lnTo>
                  <a:lnTo>
                    <a:pt x="5893816" y="4905654"/>
                  </a:lnTo>
                  <a:lnTo>
                    <a:pt x="5892165" y="4905654"/>
                  </a:lnTo>
                  <a:lnTo>
                    <a:pt x="5893816" y="4903685"/>
                  </a:lnTo>
                  <a:lnTo>
                    <a:pt x="5895467" y="4903685"/>
                  </a:lnTo>
                  <a:lnTo>
                    <a:pt x="5896991" y="4903685"/>
                  </a:lnTo>
                  <a:lnTo>
                    <a:pt x="5898642" y="4903685"/>
                  </a:lnTo>
                  <a:lnTo>
                    <a:pt x="5898642" y="4901730"/>
                  </a:lnTo>
                  <a:lnTo>
                    <a:pt x="5901944" y="4901730"/>
                  </a:lnTo>
                  <a:lnTo>
                    <a:pt x="5903468" y="4901730"/>
                  </a:lnTo>
                  <a:lnTo>
                    <a:pt x="5903468" y="4899761"/>
                  </a:lnTo>
                  <a:lnTo>
                    <a:pt x="5901944" y="4901730"/>
                  </a:lnTo>
                  <a:lnTo>
                    <a:pt x="5901944" y="4899761"/>
                  </a:lnTo>
                  <a:lnTo>
                    <a:pt x="5903468" y="4899761"/>
                  </a:lnTo>
                  <a:lnTo>
                    <a:pt x="5901944" y="4899761"/>
                  </a:lnTo>
                  <a:lnTo>
                    <a:pt x="5901944" y="4897805"/>
                  </a:lnTo>
                  <a:lnTo>
                    <a:pt x="5903468" y="4897805"/>
                  </a:lnTo>
                  <a:lnTo>
                    <a:pt x="5905119" y="4897805"/>
                  </a:lnTo>
                  <a:lnTo>
                    <a:pt x="5906770" y="4897805"/>
                  </a:lnTo>
                  <a:lnTo>
                    <a:pt x="5906770" y="4895837"/>
                  </a:lnTo>
                  <a:lnTo>
                    <a:pt x="5908421" y="4895837"/>
                  </a:lnTo>
                  <a:lnTo>
                    <a:pt x="5909945" y="4895837"/>
                  </a:lnTo>
                  <a:lnTo>
                    <a:pt x="5911596" y="4893881"/>
                  </a:lnTo>
                  <a:lnTo>
                    <a:pt x="5913247" y="4891913"/>
                  </a:lnTo>
                  <a:lnTo>
                    <a:pt x="5913247" y="4889957"/>
                  </a:lnTo>
                  <a:lnTo>
                    <a:pt x="5913247" y="4891913"/>
                  </a:lnTo>
                  <a:lnTo>
                    <a:pt x="5913247" y="4889957"/>
                  </a:lnTo>
                  <a:lnTo>
                    <a:pt x="5914898" y="4889957"/>
                  </a:lnTo>
                  <a:lnTo>
                    <a:pt x="5916422" y="4889957"/>
                  </a:lnTo>
                  <a:lnTo>
                    <a:pt x="5918073" y="4889957"/>
                  </a:lnTo>
                  <a:lnTo>
                    <a:pt x="5919724" y="4889957"/>
                  </a:lnTo>
                  <a:lnTo>
                    <a:pt x="5919724" y="4888001"/>
                  </a:lnTo>
                  <a:lnTo>
                    <a:pt x="5921375" y="4888001"/>
                  </a:lnTo>
                  <a:lnTo>
                    <a:pt x="5922899" y="4888001"/>
                  </a:lnTo>
                  <a:lnTo>
                    <a:pt x="5926201" y="4884077"/>
                  </a:lnTo>
                  <a:lnTo>
                    <a:pt x="5927852" y="4884077"/>
                  </a:lnTo>
                  <a:lnTo>
                    <a:pt x="5929376" y="4884077"/>
                  </a:lnTo>
                  <a:lnTo>
                    <a:pt x="5932678" y="4882108"/>
                  </a:lnTo>
                  <a:lnTo>
                    <a:pt x="5934329" y="4882108"/>
                  </a:lnTo>
                  <a:lnTo>
                    <a:pt x="5935853" y="4882108"/>
                  </a:lnTo>
                  <a:lnTo>
                    <a:pt x="5937504" y="4882108"/>
                  </a:lnTo>
                  <a:lnTo>
                    <a:pt x="5939155" y="4882108"/>
                  </a:lnTo>
                  <a:lnTo>
                    <a:pt x="5939155" y="4880152"/>
                  </a:lnTo>
                  <a:lnTo>
                    <a:pt x="5939155" y="4878184"/>
                  </a:lnTo>
                  <a:lnTo>
                    <a:pt x="5940806" y="4878184"/>
                  </a:lnTo>
                  <a:lnTo>
                    <a:pt x="5940806" y="4876228"/>
                  </a:lnTo>
                  <a:lnTo>
                    <a:pt x="5943981" y="4876228"/>
                  </a:lnTo>
                  <a:lnTo>
                    <a:pt x="5945632" y="4874260"/>
                  </a:lnTo>
                  <a:lnTo>
                    <a:pt x="5948807" y="4872304"/>
                  </a:lnTo>
                  <a:lnTo>
                    <a:pt x="5950458" y="4872304"/>
                  </a:lnTo>
                  <a:lnTo>
                    <a:pt x="5950458" y="4870335"/>
                  </a:lnTo>
                  <a:lnTo>
                    <a:pt x="5948807" y="4870335"/>
                  </a:lnTo>
                  <a:lnTo>
                    <a:pt x="5945632" y="4870335"/>
                  </a:lnTo>
                  <a:lnTo>
                    <a:pt x="5947283" y="4870335"/>
                  </a:lnTo>
                  <a:lnTo>
                    <a:pt x="5948807" y="4868379"/>
                  </a:lnTo>
                  <a:lnTo>
                    <a:pt x="5950458" y="4866424"/>
                  </a:lnTo>
                  <a:lnTo>
                    <a:pt x="5950458" y="4864455"/>
                  </a:lnTo>
                  <a:lnTo>
                    <a:pt x="5953760" y="4864455"/>
                  </a:lnTo>
                  <a:lnTo>
                    <a:pt x="5953760" y="4862499"/>
                  </a:lnTo>
                  <a:lnTo>
                    <a:pt x="5955283" y="4862499"/>
                  </a:lnTo>
                  <a:lnTo>
                    <a:pt x="5955283" y="4860531"/>
                  </a:lnTo>
                  <a:lnTo>
                    <a:pt x="5956935" y="4858575"/>
                  </a:lnTo>
                  <a:lnTo>
                    <a:pt x="5958586" y="4856607"/>
                  </a:lnTo>
                  <a:lnTo>
                    <a:pt x="5960237" y="4856607"/>
                  </a:lnTo>
                  <a:lnTo>
                    <a:pt x="5961761" y="4854651"/>
                  </a:lnTo>
                  <a:lnTo>
                    <a:pt x="5963412" y="4854651"/>
                  </a:lnTo>
                  <a:lnTo>
                    <a:pt x="5963412" y="4852682"/>
                  </a:lnTo>
                  <a:lnTo>
                    <a:pt x="5961761" y="4852682"/>
                  </a:lnTo>
                  <a:lnTo>
                    <a:pt x="5963412" y="4852682"/>
                  </a:lnTo>
                  <a:lnTo>
                    <a:pt x="5965063" y="4850726"/>
                  </a:lnTo>
                  <a:lnTo>
                    <a:pt x="5966714" y="4848758"/>
                  </a:lnTo>
                  <a:lnTo>
                    <a:pt x="5968238" y="4844846"/>
                  </a:lnTo>
                  <a:lnTo>
                    <a:pt x="5969889" y="4844846"/>
                  </a:lnTo>
                  <a:lnTo>
                    <a:pt x="5969889" y="4842878"/>
                  </a:lnTo>
                  <a:lnTo>
                    <a:pt x="5971540" y="4842878"/>
                  </a:lnTo>
                  <a:lnTo>
                    <a:pt x="5973191" y="4840922"/>
                  </a:lnTo>
                  <a:lnTo>
                    <a:pt x="5974715" y="4838954"/>
                  </a:lnTo>
                  <a:lnTo>
                    <a:pt x="5976366" y="4836998"/>
                  </a:lnTo>
                  <a:lnTo>
                    <a:pt x="5978017" y="4835029"/>
                  </a:lnTo>
                  <a:lnTo>
                    <a:pt x="5978017" y="4833073"/>
                  </a:lnTo>
                  <a:lnTo>
                    <a:pt x="5979668" y="4831105"/>
                  </a:lnTo>
                  <a:lnTo>
                    <a:pt x="5981192" y="4831105"/>
                  </a:lnTo>
                  <a:lnTo>
                    <a:pt x="5981192" y="4827181"/>
                  </a:lnTo>
                  <a:lnTo>
                    <a:pt x="5982843" y="4827181"/>
                  </a:lnTo>
                  <a:lnTo>
                    <a:pt x="5982843" y="4825225"/>
                  </a:lnTo>
                  <a:lnTo>
                    <a:pt x="5986145" y="4823269"/>
                  </a:lnTo>
                  <a:lnTo>
                    <a:pt x="5987669" y="4823269"/>
                  </a:lnTo>
                  <a:lnTo>
                    <a:pt x="5986145" y="4821301"/>
                  </a:lnTo>
                  <a:lnTo>
                    <a:pt x="5986145" y="4819345"/>
                  </a:lnTo>
                  <a:lnTo>
                    <a:pt x="5987669" y="4817376"/>
                  </a:lnTo>
                  <a:lnTo>
                    <a:pt x="5987669" y="4815420"/>
                  </a:lnTo>
                  <a:lnTo>
                    <a:pt x="5989320" y="4815420"/>
                  </a:lnTo>
                  <a:lnTo>
                    <a:pt x="5989320" y="4813452"/>
                  </a:lnTo>
                  <a:lnTo>
                    <a:pt x="5990971" y="4813452"/>
                  </a:lnTo>
                  <a:lnTo>
                    <a:pt x="5992622" y="4813452"/>
                  </a:lnTo>
                  <a:lnTo>
                    <a:pt x="5992622" y="4811496"/>
                  </a:lnTo>
                  <a:lnTo>
                    <a:pt x="5994146" y="4811496"/>
                  </a:lnTo>
                  <a:lnTo>
                    <a:pt x="5994146" y="4809528"/>
                  </a:lnTo>
                  <a:lnTo>
                    <a:pt x="5992622" y="4809528"/>
                  </a:lnTo>
                  <a:lnTo>
                    <a:pt x="5992622" y="4807572"/>
                  </a:lnTo>
                  <a:lnTo>
                    <a:pt x="5995797" y="4805603"/>
                  </a:lnTo>
                  <a:lnTo>
                    <a:pt x="5997448" y="4805603"/>
                  </a:lnTo>
                  <a:lnTo>
                    <a:pt x="5999099" y="4803648"/>
                  </a:lnTo>
                  <a:lnTo>
                    <a:pt x="5999099" y="4801692"/>
                  </a:lnTo>
                  <a:lnTo>
                    <a:pt x="6000623" y="4801692"/>
                  </a:lnTo>
                  <a:lnTo>
                    <a:pt x="6002274" y="4799723"/>
                  </a:lnTo>
                  <a:lnTo>
                    <a:pt x="6003925" y="4799723"/>
                  </a:lnTo>
                  <a:lnTo>
                    <a:pt x="6008751" y="4795799"/>
                  </a:lnTo>
                  <a:lnTo>
                    <a:pt x="6010402" y="4793843"/>
                  </a:lnTo>
                  <a:lnTo>
                    <a:pt x="6012053" y="4791875"/>
                  </a:lnTo>
                  <a:lnTo>
                    <a:pt x="6013577" y="4789919"/>
                  </a:lnTo>
                  <a:lnTo>
                    <a:pt x="6015228" y="4789919"/>
                  </a:lnTo>
                  <a:lnTo>
                    <a:pt x="6015228" y="4787950"/>
                  </a:lnTo>
                  <a:lnTo>
                    <a:pt x="6016879" y="4787950"/>
                  </a:lnTo>
                  <a:lnTo>
                    <a:pt x="6018530" y="4785995"/>
                  </a:lnTo>
                  <a:lnTo>
                    <a:pt x="6020054" y="4785995"/>
                  </a:lnTo>
                  <a:lnTo>
                    <a:pt x="6021705" y="4782070"/>
                  </a:lnTo>
                  <a:lnTo>
                    <a:pt x="6023356" y="4782070"/>
                  </a:lnTo>
                  <a:lnTo>
                    <a:pt x="6026531" y="4778146"/>
                  </a:lnTo>
                  <a:lnTo>
                    <a:pt x="6028182" y="4778146"/>
                  </a:lnTo>
                  <a:lnTo>
                    <a:pt x="6029833" y="4776190"/>
                  </a:lnTo>
                  <a:lnTo>
                    <a:pt x="6029833" y="4774222"/>
                  </a:lnTo>
                  <a:lnTo>
                    <a:pt x="6031483" y="4774222"/>
                  </a:lnTo>
                  <a:lnTo>
                    <a:pt x="6034658" y="4772266"/>
                  </a:lnTo>
                  <a:lnTo>
                    <a:pt x="6036310" y="4772266"/>
                  </a:lnTo>
                  <a:lnTo>
                    <a:pt x="6036310" y="4770297"/>
                  </a:lnTo>
                  <a:lnTo>
                    <a:pt x="6037961" y="4770297"/>
                  </a:lnTo>
                  <a:lnTo>
                    <a:pt x="6039612" y="4768342"/>
                  </a:lnTo>
                  <a:lnTo>
                    <a:pt x="6041136" y="4768342"/>
                  </a:lnTo>
                  <a:lnTo>
                    <a:pt x="6042787" y="4768342"/>
                  </a:lnTo>
                  <a:lnTo>
                    <a:pt x="6044438" y="4768342"/>
                  </a:lnTo>
                  <a:lnTo>
                    <a:pt x="6046089" y="4768342"/>
                  </a:lnTo>
                  <a:lnTo>
                    <a:pt x="6047613" y="4768342"/>
                  </a:lnTo>
                  <a:lnTo>
                    <a:pt x="6050915" y="4768342"/>
                  </a:lnTo>
                  <a:lnTo>
                    <a:pt x="6052566" y="4768342"/>
                  </a:lnTo>
                  <a:lnTo>
                    <a:pt x="6055741" y="4768342"/>
                  </a:lnTo>
                  <a:lnTo>
                    <a:pt x="6057392" y="4766373"/>
                  </a:lnTo>
                  <a:lnTo>
                    <a:pt x="6059043" y="4766373"/>
                  </a:lnTo>
                  <a:lnTo>
                    <a:pt x="6060567" y="4766373"/>
                  </a:lnTo>
                  <a:lnTo>
                    <a:pt x="6060567" y="4764417"/>
                  </a:lnTo>
                  <a:lnTo>
                    <a:pt x="6062218" y="4764417"/>
                  </a:lnTo>
                  <a:lnTo>
                    <a:pt x="6063869" y="4762449"/>
                  </a:lnTo>
                  <a:lnTo>
                    <a:pt x="6063869" y="4760493"/>
                  </a:lnTo>
                  <a:lnTo>
                    <a:pt x="6067044" y="4758524"/>
                  </a:lnTo>
                  <a:lnTo>
                    <a:pt x="6068695" y="4754613"/>
                  </a:lnTo>
                  <a:lnTo>
                    <a:pt x="6070346" y="4754613"/>
                  </a:lnTo>
                  <a:lnTo>
                    <a:pt x="6070346" y="4752644"/>
                  </a:lnTo>
                  <a:lnTo>
                    <a:pt x="6073521" y="4752644"/>
                  </a:lnTo>
                  <a:lnTo>
                    <a:pt x="6073521" y="4750689"/>
                  </a:lnTo>
                  <a:lnTo>
                    <a:pt x="6073521" y="4748720"/>
                  </a:lnTo>
                  <a:lnTo>
                    <a:pt x="6076823" y="4748720"/>
                  </a:lnTo>
                  <a:lnTo>
                    <a:pt x="6076823" y="4746764"/>
                  </a:lnTo>
                  <a:lnTo>
                    <a:pt x="6078474" y="4746764"/>
                  </a:lnTo>
                  <a:lnTo>
                    <a:pt x="6076823" y="4746764"/>
                  </a:lnTo>
                  <a:lnTo>
                    <a:pt x="6073521" y="4746764"/>
                  </a:lnTo>
                  <a:lnTo>
                    <a:pt x="6071997" y="4746764"/>
                  </a:lnTo>
                  <a:lnTo>
                    <a:pt x="6068695" y="4746764"/>
                  </a:lnTo>
                  <a:lnTo>
                    <a:pt x="6063869" y="4746764"/>
                  </a:lnTo>
                  <a:lnTo>
                    <a:pt x="6062218" y="4746764"/>
                  </a:lnTo>
                  <a:lnTo>
                    <a:pt x="6060567" y="4746764"/>
                  </a:lnTo>
                  <a:lnTo>
                    <a:pt x="6062218" y="4746764"/>
                  </a:lnTo>
                  <a:lnTo>
                    <a:pt x="6062218" y="4744796"/>
                  </a:lnTo>
                  <a:lnTo>
                    <a:pt x="6062218" y="4742840"/>
                  </a:lnTo>
                  <a:lnTo>
                    <a:pt x="6062218" y="4740871"/>
                  </a:lnTo>
                  <a:lnTo>
                    <a:pt x="6063869" y="4740871"/>
                  </a:lnTo>
                  <a:lnTo>
                    <a:pt x="6065520" y="4738916"/>
                  </a:lnTo>
                  <a:lnTo>
                    <a:pt x="6067044" y="4736947"/>
                  </a:lnTo>
                  <a:lnTo>
                    <a:pt x="6067044" y="4734991"/>
                  </a:lnTo>
                  <a:lnTo>
                    <a:pt x="6067044" y="4733036"/>
                  </a:lnTo>
                  <a:lnTo>
                    <a:pt x="6068695" y="4731067"/>
                  </a:lnTo>
                  <a:lnTo>
                    <a:pt x="6071997" y="4727143"/>
                  </a:lnTo>
                  <a:lnTo>
                    <a:pt x="6073521" y="4723218"/>
                  </a:lnTo>
                  <a:lnTo>
                    <a:pt x="6075172" y="4723218"/>
                  </a:lnTo>
                  <a:lnTo>
                    <a:pt x="6076823" y="4721263"/>
                  </a:lnTo>
                  <a:lnTo>
                    <a:pt x="6076823" y="4719294"/>
                  </a:lnTo>
                  <a:lnTo>
                    <a:pt x="6078474" y="4717338"/>
                  </a:lnTo>
                  <a:lnTo>
                    <a:pt x="6081649" y="4715370"/>
                  </a:lnTo>
                  <a:lnTo>
                    <a:pt x="6083300" y="4715370"/>
                  </a:lnTo>
                  <a:lnTo>
                    <a:pt x="6083300" y="4713414"/>
                  </a:lnTo>
                  <a:lnTo>
                    <a:pt x="6081649" y="4713414"/>
                  </a:lnTo>
                  <a:lnTo>
                    <a:pt x="6081649" y="4711458"/>
                  </a:lnTo>
                  <a:lnTo>
                    <a:pt x="6079998" y="4709490"/>
                  </a:lnTo>
                  <a:lnTo>
                    <a:pt x="6078474" y="4709490"/>
                  </a:lnTo>
                  <a:lnTo>
                    <a:pt x="6078474" y="4707534"/>
                  </a:lnTo>
                  <a:lnTo>
                    <a:pt x="6078474" y="4705565"/>
                  </a:lnTo>
                  <a:lnTo>
                    <a:pt x="6078474" y="4703610"/>
                  </a:lnTo>
                  <a:lnTo>
                    <a:pt x="6083300" y="4701641"/>
                  </a:lnTo>
                  <a:lnTo>
                    <a:pt x="6084951" y="4699685"/>
                  </a:lnTo>
                  <a:lnTo>
                    <a:pt x="6086475" y="4697717"/>
                  </a:lnTo>
                  <a:lnTo>
                    <a:pt x="6088126" y="4697717"/>
                  </a:lnTo>
                  <a:lnTo>
                    <a:pt x="6089777" y="4695761"/>
                  </a:lnTo>
                  <a:lnTo>
                    <a:pt x="6091428" y="4695761"/>
                  </a:lnTo>
                  <a:lnTo>
                    <a:pt x="6091428" y="4693793"/>
                  </a:lnTo>
                  <a:lnTo>
                    <a:pt x="6092952" y="4693793"/>
                  </a:lnTo>
                  <a:lnTo>
                    <a:pt x="6096254" y="4689881"/>
                  </a:lnTo>
                  <a:lnTo>
                    <a:pt x="6097905" y="4689881"/>
                  </a:lnTo>
                  <a:lnTo>
                    <a:pt x="6099429" y="4689881"/>
                  </a:lnTo>
                  <a:lnTo>
                    <a:pt x="6099429" y="4687912"/>
                  </a:lnTo>
                  <a:lnTo>
                    <a:pt x="6102731" y="4687912"/>
                  </a:lnTo>
                  <a:lnTo>
                    <a:pt x="6104382" y="4687912"/>
                  </a:lnTo>
                  <a:lnTo>
                    <a:pt x="6104382" y="4685957"/>
                  </a:lnTo>
                  <a:lnTo>
                    <a:pt x="6105906" y="4683988"/>
                  </a:lnTo>
                  <a:lnTo>
                    <a:pt x="6107557" y="4683988"/>
                  </a:lnTo>
                  <a:lnTo>
                    <a:pt x="6109208" y="4683988"/>
                  </a:lnTo>
                  <a:lnTo>
                    <a:pt x="6110858" y="4683988"/>
                  </a:lnTo>
                  <a:lnTo>
                    <a:pt x="6110858" y="4682032"/>
                  </a:lnTo>
                  <a:lnTo>
                    <a:pt x="6114033" y="4682032"/>
                  </a:lnTo>
                  <a:lnTo>
                    <a:pt x="6115685" y="4680064"/>
                  </a:lnTo>
                  <a:lnTo>
                    <a:pt x="6117336" y="4678108"/>
                  </a:lnTo>
                  <a:lnTo>
                    <a:pt x="6118860" y="4678108"/>
                  </a:lnTo>
                  <a:lnTo>
                    <a:pt x="6120511" y="4676140"/>
                  </a:lnTo>
                  <a:lnTo>
                    <a:pt x="6122162" y="4676140"/>
                  </a:lnTo>
                  <a:lnTo>
                    <a:pt x="6122162" y="4674184"/>
                  </a:lnTo>
                  <a:lnTo>
                    <a:pt x="6125337" y="4674184"/>
                  </a:lnTo>
                  <a:lnTo>
                    <a:pt x="6126988" y="4670259"/>
                  </a:lnTo>
                  <a:lnTo>
                    <a:pt x="6128639" y="4670259"/>
                  </a:lnTo>
                  <a:lnTo>
                    <a:pt x="6130290" y="4670259"/>
                  </a:lnTo>
                  <a:lnTo>
                    <a:pt x="6131814" y="4668304"/>
                  </a:lnTo>
                  <a:lnTo>
                    <a:pt x="6133465" y="4668304"/>
                  </a:lnTo>
                  <a:lnTo>
                    <a:pt x="6135116" y="4666335"/>
                  </a:lnTo>
                  <a:lnTo>
                    <a:pt x="6135116" y="4664379"/>
                  </a:lnTo>
                  <a:lnTo>
                    <a:pt x="6136767" y="4664379"/>
                  </a:lnTo>
                  <a:lnTo>
                    <a:pt x="6138291" y="4662411"/>
                  </a:lnTo>
                  <a:lnTo>
                    <a:pt x="6139942" y="4662411"/>
                  </a:lnTo>
                  <a:lnTo>
                    <a:pt x="6141593" y="4658487"/>
                  </a:lnTo>
                  <a:lnTo>
                    <a:pt x="6141593" y="4656531"/>
                  </a:lnTo>
                  <a:lnTo>
                    <a:pt x="6141593" y="4654562"/>
                  </a:lnTo>
                  <a:lnTo>
                    <a:pt x="6143244" y="4654562"/>
                  </a:lnTo>
                  <a:lnTo>
                    <a:pt x="6144768" y="4652606"/>
                  </a:lnTo>
                  <a:lnTo>
                    <a:pt x="6146419" y="4652606"/>
                  </a:lnTo>
                  <a:lnTo>
                    <a:pt x="6148070" y="4652606"/>
                  </a:lnTo>
                  <a:lnTo>
                    <a:pt x="6151245" y="4650638"/>
                  </a:lnTo>
                  <a:lnTo>
                    <a:pt x="6152896" y="4650638"/>
                  </a:lnTo>
                  <a:lnTo>
                    <a:pt x="6154547" y="4650638"/>
                  </a:lnTo>
                  <a:lnTo>
                    <a:pt x="6154547" y="4648682"/>
                  </a:lnTo>
                  <a:lnTo>
                    <a:pt x="6156198" y="4648682"/>
                  </a:lnTo>
                  <a:lnTo>
                    <a:pt x="6157722" y="4648682"/>
                  </a:lnTo>
                  <a:lnTo>
                    <a:pt x="6159373" y="4646726"/>
                  </a:lnTo>
                  <a:lnTo>
                    <a:pt x="6162675" y="4644758"/>
                  </a:lnTo>
                  <a:lnTo>
                    <a:pt x="6164199" y="4644758"/>
                  </a:lnTo>
                  <a:lnTo>
                    <a:pt x="6165850" y="4642802"/>
                  </a:lnTo>
                  <a:lnTo>
                    <a:pt x="6167501" y="4642802"/>
                  </a:lnTo>
                  <a:lnTo>
                    <a:pt x="6169152" y="4640834"/>
                  </a:lnTo>
                  <a:lnTo>
                    <a:pt x="6169152" y="4638878"/>
                  </a:lnTo>
                  <a:lnTo>
                    <a:pt x="6167501" y="4638878"/>
                  </a:lnTo>
                  <a:lnTo>
                    <a:pt x="6169152" y="4638878"/>
                  </a:lnTo>
                  <a:lnTo>
                    <a:pt x="6170676" y="4636909"/>
                  </a:lnTo>
                  <a:lnTo>
                    <a:pt x="6172327" y="4636909"/>
                  </a:lnTo>
                  <a:lnTo>
                    <a:pt x="6173978" y="4636909"/>
                  </a:lnTo>
                  <a:lnTo>
                    <a:pt x="6172327" y="4636909"/>
                  </a:lnTo>
                  <a:lnTo>
                    <a:pt x="6173978" y="4634953"/>
                  </a:lnTo>
                  <a:lnTo>
                    <a:pt x="6173978" y="4632985"/>
                  </a:lnTo>
                  <a:lnTo>
                    <a:pt x="6175629" y="4632985"/>
                  </a:lnTo>
                  <a:lnTo>
                    <a:pt x="6177153" y="4632985"/>
                  </a:lnTo>
                  <a:lnTo>
                    <a:pt x="6177153" y="4631029"/>
                  </a:lnTo>
                  <a:lnTo>
                    <a:pt x="6178804" y="4631029"/>
                  </a:lnTo>
                  <a:lnTo>
                    <a:pt x="6180455" y="4631029"/>
                  </a:lnTo>
                  <a:lnTo>
                    <a:pt x="6180455" y="4629061"/>
                  </a:lnTo>
                  <a:lnTo>
                    <a:pt x="6182106" y="4629061"/>
                  </a:lnTo>
                  <a:lnTo>
                    <a:pt x="6183630" y="4627105"/>
                  </a:lnTo>
                  <a:lnTo>
                    <a:pt x="6183630" y="4625149"/>
                  </a:lnTo>
                  <a:lnTo>
                    <a:pt x="6186932" y="4625149"/>
                  </a:lnTo>
                  <a:lnTo>
                    <a:pt x="6188583" y="4625149"/>
                  </a:lnTo>
                  <a:lnTo>
                    <a:pt x="6188583" y="4623181"/>
                  </a:lnTo>
                  <a:lnTo>
                    <a:pt x="6190107" y="4623181"/>
                  </a:lnTo>
                  <a:lnTo>
                    <a:pt x="6191758" y="4623181"/>
                  </a:lnTo>
                  <a:lnTo>
                    <a:pt x="6195060" y="4619256"/>
                  </a:lnTo>
                  <a:lnTo>
                    <a:pt x="6196583" y="4619256"/>
                  </a:lnTo>
                  <a:lnTo>
                    <a:pt x="6201537" y="4619256"/>
                  </a:lnTo>
                  <a:lnTo>
                    <a:pt x="6203061" y="4619256"/>
                  </a:lnTo>
                  <a:lnTo>
                    <a:pt x="6204712" y="4617300"/>
                  </a:lnTo>
                  <a:lnTo>
                    <a:pt x="6206363" y="4617300"/>
                  </a:lnTo>
                  <a:lnTo>
                    <a:pt x="6208014" y="4617300"/>
                  </a:lnTo>
                  <a:lnTo>
                    <a:pt x="6209665" y="4617300"/>
                  </a:lnTo>
                  <a:lnTo>
                    <a:pt x="6208014" y="4617300"/>
                  </a:lnTo>
                  <a:lnTo>
                    <a:pt x="6208014" y="4615332"/>
                  </a:lnTo>
                  <a:lnTo>
                    <a:pt x="6209665" y="4615332"/>
                  </a:lnTo>
                  <a:lnTo>
                    <a:pt x="6211189" y="4615332"/>
                  </a:lnTo>
                  <a:lnTo>
                    <a:pt x="6212840" y="4615332"/>
                  </a:lnTo>
                  <a:lnTo>
                    <a:pt x="6214491" y="4615332"/>
                  </a:lnTo>
                  <a:lnTo>
                    <a:pt x="6214491" y="4613376"/>
                  </a:lnTo>
                  <a:lnTo>
                    <a:pt x="6216142" y="4613376"/>
                  </a:lnTo>
                  <a:lnTo>
                    <a:pt x="6217666" y="4613376"/>
                  </a:lnTo>
                  <a:lnTo>
                    <a:pt x="6219317" y="4613376"/>
                  </a:lnTo>
                  <a:lnTo>
                    <a:pt x="6220968" y="4613376"/>
                  </a:lnTo>
                  <a:lnTo>
                    <a:pt x="6220968" y="4615332"/>
                  </a:lnTo>
                  <a:lnTo>
                    <a:pt x="6219317" y="4615332"/>
                  </a:lnTo>
                  <a:lnTo>
                    <a:pt x="6217666" y="4617300"/>
                  </a:lnTo>
                  <a:lnTo>
                    <a:pt x="6216142" y="4617300"/>
                  </a:lnTo>
                  <a:lnTo>
                    <a:pt x="6217666" y="4617300"/>
                  </a:lnTo>
                  <a:lnTo>
                    <a:pt x="6219317" y="4617300"/>
                  </a:lnTo>
                  <a:lnTo>
                    <a:pt x="6220968" y="4617300"/>
                  </a:lnTo>
                  <a:lnTo>
                    <a:pt x="6222619" y="4617300"/>
                  </a:lnTo>
                  <a:lnTo>
                    <a:pt x="6224143" y="4617300"/>
                  </a:lnTo>
                  <a:lnTo>
                    <a:pt x="6225794" y="4615332"/>
                  </a:lnTo>
                  <a:lnTo>
                    <a:pt x="6225794" y="4613376"/>
                  </a:lnTo>
                  <a:lnTo>
                    <a:pt x="6224143" y="4613376"/>
                  </a:lnTo>
                  <a:lnTo>
                    <a:pt x="6224143" y="4611408"/>
                  </a:lnTo>
                  <a:lnTo>
                    <a:pt x="6225794" y="4611408"/>
                  </a:lnTo>
                  <a:lnTo>
                    <a:pt x="6224143" y="4611408"/>
                  </a:lnTo>
                  <a:lnTo>
                    <a:pt x="6224143" y="4609452"/>
                  </a:lnTo>
                  <a:lnTo>
                    <a:pt x="6225794" y="4609452"/>
                  </a:lnTo>
                  <a:lnTo>
                    <a:pt x="6227445" y="4609452"/>
                  </a:lnTo>
                  <a:lnTo>
                    <a:pt x="6227445" y="4607483"/>
                  </a:lnTo>
                  <a:lnTo>
                    <a:pt x="6227445" y="4605528"/>
                  </a:lnTo>
                  <a:lnTo>
                    <a:pt x="6224143" y="4605528"/>
                  </a:lnTo>
                  <a:lnTo>
                    <a:pt x="6222619" y="4605528"/>
                  </a:lnTo>
                  <a:lnTo>
                    <a:pt x="6220968" y="4605528"/>
                  </a:lnTo>
                  <a:lnTo>
                    <a:pt x="6220968" y="4607483"/>
                  </a:lnTo>
                  <a:lnTo>
                    <a:pt x="6217666" y="4607483"/>
                  </a:lnTo>
                  <a:lnTo>
                    <a:pt x="6214491" y="4607483"/>
                  </a:lnTo>
                  <a:lnTo>
                    <a:pt x="6212840" y="4609452"/>
                  </a:lnTo>
                  <a:lnTo>
                    <a:pt x="6211189" y="4609452"/>
                  </a:lnTo>
                  <a:lnTo>
                    <a:pt x="6209665" y="4609452"/>
                  </a:lnTo>
                  <a:lnTo>
                    <a:pt x="6208014" y="4609452"/>
                  </a:lnTo>
                  <a:lnTo>
                    <a:pt x="6208014" y="4611408"/>
                  </a:lnTo>
                  <a:lnTo>
                    <a:pt x="6206363" y="4611408"/>
                  </a:lnTo>
                  <a:lnTo>
                    <a:pt x="6204712" y="4611408"/>
                  </a:lnTo>
                  <a:lnTo>
                    <a:pt x="6204712" y="4609452"/>
                  </a:lnTo>
                  <a:lnTo>
                    <a:pt x="6204712" y="4611408"/>
                  </a:lnTo>
                  <a:lnTo>
                    <a:pt x="6203061" y="4611408"/>
                  </a:lnTo>
                  <a:lnTo>
                    <a:pt x="6203061" y="4613376"/>
                  </a:lnTo>
                  <a:lnTo>
                    <a:pt x="6201537" y="4611408"/>
                  </a:lnTo>
                  <a:lnTo>
                    <a:pt x="6199886" y="4611408"/>
                  </a:lnTo>
                  <a:lnTo>
                    <a:pt x="6198235" y="4611408"/>
                  </a:lnTo>
                  <a:lnTo>
                    <a:pt x="6196583" y="4611408"/>
                  </a:lnTo>
                  <a:lnTo>
                    <a:pt x="6196583" y="4613376"/>
                  </a:lnTo>
                  <a:lnTo>
                    <a:pt x="6195060" y="4613376"/>
                  </a:lnTo>
                  <a:lnTo>
                    <a:pt x="6191758" y="4613376"/>
                  </a:lnTo>
                  <a:lnTo>
                    <a:pt x="6190107" y="4613376"/>
                  </a:lnTo>
                  <a:lnTo>
                    <a:pt x="6188583" y="4615332"/>
                  </a:lnTo>
                  <a:lnTo>
                    <a:pt x="6186932" y="4615332"/>
                  </a:lnTo>
                  <a:lnTo>
                    <a:pt x="6185281" y="4615332"/>
                  </a:lnTo>
                  <a:lnTo>
                    <a:pt x="6185281" y="4617300"/>
                  </a:lnTo>
                  <a:lnTo>
                    <a:pt x="6183630" y="4617300"/>
                  </a:lnTo>
                  <a:lnTo>
                    <a:pt x="6183630" y="4619256"/>
                  </a:lnTo>
                  <a:lnTo>
                    <a:pt x="6183630" y="4619256"/>
                  </a:lnTo>
                  <a:lnTo>
                    <a:pt x="6173978" y="4619256"/>
                  </a:lnTo>
                  <a:lnTo>
                    <a:pt x="6173978" y="4621225"/>
                  </a:lnTo>
                  <a:lnTo>
                    <a:pt x="6173978" y="4623181"/>
                  </a:lnTo>
                  <a:lnTo>
                    <a:pt x="6172327" y="4623181"/>
                  </a:lnTo>
                  <a:lnTo>
                    <a:pt x="6170676" y="4623181"/>
                  </a:lnTo>
                  <a:lnTo>
                    <a:pt x="6170676" y="4625149"/>
                  </a:lnTo>
                  <a:lnTo>
                    <a:pt x="6169152" y="4625149"/>
                  </a:lnTo>
                  <a:lnTo>
                    <a:pt x="6167501" y="4625149"/>
                  </a:lnTo>
                  <a:lnTo>
                    <a:pt x="6162675" y="4625149"/>
                  </a:lnTo>
                  <a:lnTo>
                    <a:pt x="6162675" y="4623181"/>
                  </a:lnTo>
                  <a:lnTo>
                    <a:pt x="6164199" y="4623181"/>
                  </a:lnTo>
                  <a:lnTo>
                    <a:pt x="6164199" y="4621225"/>
                  </a:lnTo>
                  <a:lnTo>
                    <a:pt x="6164199" y="4623181"/>
                  </a:lnTo>
                  <a:lnTo>
                    <a:pt x="6162675" y="4623181"/>
                  </a:lnTo>
                  <a:lnTo>
                    <a:pt x="6162675" y="4625149"/>
                  </a:lnTo>
                  <a:lnTo>
                    <a:pt x="6161024" y="4625149"/>
                  </a:lnTo>
                  <a:lnTo>
                    <a:pt x="6159373" y="4625149"/>
                  </a:lnTo>
                  <a:lnTo>
                    <a:pt x="6157722" y="4625149"/>
                  </a:lnTo>
                  <a:lnTo>
                    <a:pt x="6157722" y="4627105"/>
                  </a:lnTo>
                  <a:lnTo>
                    <a:pt x="6154547" y="4625149"/>
                  </a:lnTo>
                  <a:lnTo>
                    <a:pt x="6152896" y="4625149"/>
                  </a:lnTo>
                  <a:lnTo>
                    <a:pt x="6151245" y="4625149"/>
                  </a:lnTo>
                  <a:lnTo>
                    <a:pt x="6151245" y="4627105"/>
                  </a:lnTo>
                  <a:lnTo>
                    <a:pt x="6149721" y="4627105"/>
                  </a:lnTo>
                  <a:lnTo>
                    <a:pt x="6148070" y="4627105"/>
                  </a:lnTo>
                  <a:lnTo>
                    <a:pt x="6146419" y="4629061"/>
                  </a:lnTo>
                </a:path>
                <a:path w="7967980" h="5001895">
                  <a:moveTo>
                    <a:pt x="6146292" y="4629912"/>
                  </a:moveTo>
                  <a:lnTo>
                    <a:pt x="6144641" y="4629912"/>
                  </a:lnTo>
                  <a:lnTo>
                    <a:pt x="6142990" y="4629912"/>
                  </a:lnTo>
                  <a:lnTo>
                    <a:pt x="6142990" y="4631867"/>
                  </a:lnTo>
                  <a:lnTo>
                    <a:pt x="6141466" y="4631867"/>
                  </a:lnTo>
                  <a:lnTo>
                    <a:pt x="6141466" y="4629912"/>
                  </a:lnTo>
                  <a:lnTo>
                    <a:pt x="6139815" y="4629912"/>
                  </a:lnTo>
                  <a:lnTo>
                    <a:pt x="6138164" y="4629912"/>
                  </a:lnTo>
                  <a:lnTo>
                    <a:pt x="6136513" y="4629912"/>
                  </a:lnTo>
                  <a:lnTo>
                    <a:pt x="6136513" y="4631867"/>
                  </a:lnTo>
                  <a:lnTo>
                    <a:pt x="6138164" y="4633823"/>
                  </a:lnTo>
                  <a:lnTo>
                    <a:pt x="6136513" y="4633823"/>
                  </a:lnTo>
                  <a:lnTo>
                    <a:pt x="6134989" y="4633823"/>
                  </a:lnTo>
                  <a:lnTo>
                    <a:pt x="6134989" y="4635779"/>
                  </a:lnTo>
                  <a:lnTo>
                    <a:pt x="6133338" y="4637735"/>
                  </a:lnTo>
                  <a:lnTo>
                    <a:pt x="6131687" y="4637735"/>
                  </a:lnTo>
                  <a:lnTo>
                    <a:pt x="6130036" y="4637735"/>
                  </a:lnTo>
                  <a:lnTo>
                    <a:pt x="6128385" y="4639691"/>
                  </a:lnTo>
                  <a:lnTo>
                    <a:pt x="6130036" y="4639691"/>
                  </a:lnTo>
                  <a:lnTo>
                    <a:pt x="6121908" y="4639691"/>
                  </a:lnTo>
                  <a:lnTo>
                    <a:pt x="6125210" y="4639691"/>
                  </a:lnTo>
                  <a:lnTo>
                    <a:pt x="6118733" y="4639691"/>
                  </a:lnTo>
                  <a:lnTo>
                    <a:pt x="6118733" y="4641646"/>
                  </a:lnTo>
                  <a:lnTo>
                    <a:pt x="6118733" y="4643602"/>
                  </a:lnTo>
                  <a:lnTo>
                    <a:pt x="6120383" y="4641646"/>
                  </a:lnTo>
                  <a:lnTo>
                    <a:pt x="6120383" y="4643602"/>
                  </a:lnTo>
                  <a:lnTo>
                    <a:pt x="6115431" y="4643602"/>
                  </a:lnTo>
                  <a:lnTo>
                    <a:pt x="6115431" y="4645558"/>
                  </a:lnTo>
                  <a:lnTo>
                    <a:pt x="6117082" y="4645558"/>
                  </a:lnTo>
                  <a:lnTo>
                    <a:pt x="6115431" y="4645558"/>
                  </a:lnTo>
                  <a:lnTo>
                    <a:pt x="6115431" y="4647514"/>
                  </a:lnTo>
                  <a:lnTo>
                    <a:pt x="6113780" y="4647514"/>
                  </a:lnTo>
                  <a:lnTo>
                    <a:pt x="6113780" y="4645558"/>
                  </a:lnTo>
                  <a:lnTo>
                    <a:pt x="6112256" y="4645558"/>
                  </a:lnTo>
                  <a:lnTo>
                    <a:pt x="6113780" y="4645558"/>
                  </a:lnTo>
                  <a:lnTo>
                    <a:pt x="6113780" y="4643602"/>
                  </a:lnTo>
                  <a:lnTo>
                    <a:pt x="6112256" y="4643602"/>
                  </a:lnTo>
                  <a:lnTo>
                    <a:pt x="6112256" y="4645558"/>
                  </a:lnTo>
                  <a:lnTo>
                    <a:pt x="6110605" y="4645558"/>
                  </a:lnTo>
                  <a:lnTo>
                    <a:pt x="6108954" y="4645558"/>
                  </a:lnTo>
                  <a:lnTo>
                    <a:pt x="6108954" y="4647514"/>
                  </a:lnTo>
                  <a:lnTo>
                    <a:pt x="6107303" y="4647514"/>
                  </a:lnTo>
                  <a:lnTo>
                    <a:pt x="6099302" y="4651425"/>
                  </a:lnTo>
                  <a:lnTo>
                    <a:pt x="6099302" y="4649470"/>
                  </a:lnTo>
                  <a:lnTo>
                    <a:pt x="6097651" y="4649470"/>
                  </a:lnTo>
                  <a:lnTo>
                    <a:pt x="6099302" y="4649470"/>
                  </a:lnTo>
                  <a:lnTo>
                    <a:pt x="6100826" y="4649470"/>
                  </a:lnTo>
                  <a:lnTo>
                    <a:pt x="6100826" y="4647514"/>
                  </a:lnTo>
                  <a:lnTo>
                    <a:pt x="6099302" y="4647514"/>
                  </a:lnTo>
                  <a:lnTo>
                    <a:pt x="6099302" y="4645558"/>
                  </a:lnTo>
                  <a:lnTo>
                    <a:pt x="6097651" y="4645558"/>
                  </a:lnTo>
                  <a:lnTo>
                    <a:pt x="6099302" y="4645558"/>
                  </a:lnTo>
                  <a:lnTo>
                    <a:pt x="6097651" y="4645558"/>
                  </a:lnTo>
                  <a:lnTo>
                    <a:pt x="6097651" y="4647514"/>
                  </a:lnTo>
                  <a:lnTo>
                    <a:pt x="6096000" y="4647514"/>
                  </a:lnTo>
                  <a:lnTo>
                    <a:pt x="6094349" y="4649470"/>
                  </a:lnTo>
                  <a:lnTo>
                    <a:pt x="6096000" y="4649470"/>
                  </a:lnTo>
                  <a:lnTo>
                    <a:pt x="6094349" y="4649470"/>
                  </a:lnTo>
                  <a:lnTo>
                    <a:pt x="6094349" y="4651425"/>
                  </a:lnTo>
                  <a:lnTo>
                    <a:pt x="6092698" y="4651425"/>
                  </a:lnTo>
                  <a:lnTo>
                    <a:pt x="6091174" y="4651425"/>
                  </a:lnTo>
                  <a:lnTo>
                    <a:pt x="6092698" y="4651425"/>
                  </a:lnTo>
                  <a:lnTo>
                    <a:pt x="6092698" y="4653381"/>
                  </a:lnTo>
                  <a:lnTo>
                    <a:pt x="6094349" y="4653381"/>
                  </a:lnTo>
                  <a:lnTo>
                    <a:pt x="6092698" y="4653381"/>
                  </a:lnTo>
                  <a:lnTo>
                    <a:pt x="6091174" y="4653381"/>
                  </a:lnTo>
                  <a:lnTo>
                    <a:pt x="6089523" y="4655337"/>
                  </a:lnTo>
                  <a:lnTo>
                    <a:pt x="6089523" y="4653381"/>
                  </a:lnTo>
                  <a:lnTo>
                    <a:pt x="6089523" y="4651425"/>
                  </a:lnTo>
                  <a:lnTo>
                    <a:pt x="6087872" y="4651425"/>
                  </a:lnTo>
                  <a:lnTo>
                    <a:pt x="6087872" y="4653381"/>
                  </a:lnTo>
                  <a:lnTo>
                    <a:pt x="6086221" y="4653381"/>
                  </a:lnTo>
                  <a:lnTo>
                    <a:pt x="6084697" y="4653381"/>
                  </a:lnTo>
                  <a:lnTo>
                    <a:pt x="6084697" y="4655337"/>
                  </a:lnTo>
                  <a:lnTo>
                    <a:pt x="6083046" y="4655337"/>
                  </a:lnTo>
                  <a:lnTo>
                    <a:pt x="6083046" y="4653381"/>
                  </a:lnTo>
                  <a:lnTo>
                    <a:pt x="6081395" y="4653381"/>
                  </a:lnTo>
                  <a:lnTo>
                    <a:pt x="6081395" y="4655337"/>
                  </a:lnTo>
                  <a:lnTo>
                    <a:pt x="6078093" y="4655337"/>
                  </a:lnTo>
                  <a:lnTo>
                    <a:pt x="6076569" y="4657293"/>
                  </a:lnTo>
                  <a:lnTo>
                    <a:pt x="6078093" y="4657293"/>
                  </a:lnTo>
                  <a:lnTo>
                    <a:pt x="6079744" y="4657293"/>
                  </a:lnTo>
                  <a:lnTo>
                    <a:pt x="6078093" y="4659249"/>
                  </a:lnTo>
                  <a:lnTo>
                    <a:pt x="6078093" y="4661204"/>
                  </a:lnTo>
                  <a:lnTo>
                    <a:pt x="6076569" y="4661204"/>
                  </a:lnTo>
                  <a:lnTo>
                    <a:pt x="6074918" y="4661204"/>
                  </a:lnTo>
                  <a:lnTo>
                    <a:pt x="6073267" y="4661204"/>
                  </a:lnTo>
                  <a:lnTo>
                    <a:pt x="6073267" y="4663160"/>
                  </a:lnTo>
                  <a:lnTo>
                    <a:pt x="6071616" y="4663160"/>
                  </a:lnTo>
                  <a:lnTo>
                    <a:pt x="6074918" y="4659249"/>
                  </a:lnTo>
                  <a:lnTo>
                    <a:pt x="6073267" y="4659249"/>
                  </a:lnTo>
                  <a:lnTo>
                    <a:pt x="6074918" y="4659249"/>
                  </a:lnTo>
                  <a:lnTo>
                    <a:pt x="6073267" y="4659249"/>
                  </a:lnTo>
                  <a:lnTo>
                    <a:pt x="6073267" y="4659249"/>
                  </a:lnTo>
                  <a:lnTo>
                    <a:pt x="6066790" y="4659249"/>
                  </a:lnTo>
                  <a:lnTo>
                    <a:pt x="6068441" y="4659249"/>
                  </a:lnTo>
                  <a:lnTo>
                    <a:pt x="6065139" y="4659249"/>
                  </a:lnTo>
                  <a:lnTo>
                    <a:pt x="6066790" y="4657293"/>
                  </a:lnTo>
                  <a:lnTo>
                    <a:pt x="6065139" y="4657293"/>
                  </a:lnTo>
                  <a:lnTo>
                    <a:pt x="6063488" y="4657293"/>
                  </a:lnTo>
                  <a:lnTo>
                    <a:pt x="6063488" y="4659249"/>
                  </a:lnTo>
                  <a:lnTo>
                    <a:pt x="6061964" y="4659249"/>
                  </a:lnTo>
                  <a:lnTo>
                    <a:pt x="6063488" y="4659249"/>
                  </a:lnTo>
                  <a:lnTo>
                    <a:pt x="6061964" y="4659249"/>
                  </a:lnTo>
                  <a:lnTo>
                    <a:pt x="6060313" y="4659249"/>
                  </a:lnTo>
                  <a:lnTo>
                    <a:pt x="6060313" y="4661204"/>
                  </a:lnTo>
                  <a:lnTo>
                    <a:pt x="6058662" y="4661204"/>
                  </a:lnTo>
                  <a:lnTo>
                    <a:pt x="6057011" y="4663160"/>
                  </a:lnTo>
                  <a:lnTo>
                    <a:pt x="6057011" y="4663160"/>
                  </a:lnTo>
                  <a:lnTo>
                    <a:pt x="6055487" y="4665116"/>
                  </a:lnTo>
                  <a:lnTo>
                    <a:pt x="6055487" y="4667072"/>
                  </a:lnTo>
                  <a:lnTo>
                    <a:pt x="6055487" y="4669028"/>
                  </a:lnTo>
                  <a:lnTo>
                    <a:pt x="6052185" y="4669028"/>
                  </a:lnTo>
                  <a:lnTo>
                    <a:pt x="6053836" y="4670983"/>
                  </a:lnTo>
                  <a:lnTo>
                    <a:pt x="6055487" y="4670983"/>
                  </a:lnTo>
                  <a:lnTo>
                    <a:pt x="6057011" y="4670983"/>
                  </a:lnTo>
                  <a:lnTo>
                    <a:pt x="6055487" y="4670983"/>
                  </a:lnTo>
                  <a:lnTo>
                    <a:pt x="6055487" y="4672939"/>
                  </a:lnTo>
                  <a:lnTo>
                    <a:pt x="6053836" y="4672939"/>
                  </a:lnTo>
                  <a:lnTo>
                    <a:pt x="6053836" y="4674895"/>
                  </a:lnTo>
                  <a:lnTo>
                    <a:pt x="6052185" y="4674895"/>
                  </a:lnTo>
                  <a:lnTo>
                    <a:pt x="6050533" y="4674895"/>
                  </a:lnTo>
                  <a:lnTo>
                    <a:pt x="6050533" y="4672939"/>
                  </a:lnTo>
                  <a:lnTo>
                    <a:pt x="6052185" y="4672939"/>
                  </a:lnTo>
                  <a:lnTo>
                    <a:pt x="6052185" y="4670983"/>
                  </a:lnTo>
                  <a:lnTo>
                    <a:pt x="6050533" y="4670983"/>
                  </a:lnTo>
                  <a:lnTo>
                    <a:pt x="6048883" y="4670983"/>
                  </a:lnTo>
                  <a:lnTo>
                    <a:pt x="6047358" y="4670983"/>
                  </a:lnTo>
                  <a:lnTo>
                    <a:pt x="6047358" y="4672939"/>
                  </a:lnTo>
                  <a:lnTo>
                    <a:pt x="6045708" y="4672939"/>
                  </a:lnTo>
                  <a:lnTo>
                    <a:pt x="6047358" y="4672939"/>
                  </a:lnTo>
                  <a:lnTo>
                    <a:pt x="6047358" y="4674895"/>
                  </a:lnTo>
                  <a:lnTo>
                    <a:pt x="6045708" y="4674895"/>
                  </a:lnTo>
                  <a:lnTo>
                    <a:pt x="6045708" y="4676851"/>
                  </a:lnTo>
                  <a:lnTo>
                    <a:pt x="6047358" y="4676851"/>
                  </a:lnTo>
                  <a:lnTo>
                    <a:pt x="6045708" y="4676851"/>
                  </a:lnTo>
                  <a:lnTo>
                    <a:pt x="6044057" y="4676851"/>
                  </a:lnTo>
                  <a:lnTo>
                    <a:pt x="6044057" y="4674895"/>
                  </a:lnTo>
                  <a:lnTo>
                    <a:pt x="6042406" y="4674895"/>
                  </a:lnTo>
                  <a:lnTo>
                    <a:pt x="6040882" y="4674895"/>
                  </a:lnTo>
                  <a:lnTo>
                    <a:pt x="6040882" y="4676851"/>
                  </a:lnTo>
                  <a:lnTo>
                    <a:pt x="6031103" y="4680762"/>
                  </a:lnTo>
                  <a:lnTo>
                    <a:pt x="6031103" y="4682718"/>
                  </a:lnTo>
                  <a:lnTo>
                    <a:pt x="6032754" y="4682718"/>
                  </a:lnTo>
                  <a:lnTo>
                    <a:pt x="6034278" y="4684661"/>
                  </a:lnTo>
                  <a:lnTo>
                    <a:pt x="6032754" y="4684661"/>
                  </a:lnTo>
                  <a:lnTo>
                    <a:pt x="6031103" y="4684661"/>
                  </a:lnTo>
                  <a:lnTo>
                    <a:pt x="6029452" y="4684661"/>
                  </a:lnTo>
                  <a:lnTo>
                    <a:pt x="6027801" y="4684661"/>
                  </a:lnTo>
                  <a:lnTo>
                    <a:pt x="6027801" y="4682718"/>
                  </a:lnTo>
                  <a:lnTo>
                    <a:pt x="6024626" y="4682718"/>
                  </a:lnTo>
                  <a:lnTo>
                    <a:pt x="6024626" y="4684661"/>
                  </a:lnTo>
                  <a:lnTo>
                    <a:pt x="6022975" y="4684661"/>
                  </a:lnTo>
                  <a:lnTo>
                    <a:pt x="6021324" y="4684661"/>
                  </a:lnTo>
                  <a:lnTo>
                    <a:pt x="6019673" y="4684661"/>
                  </a:lnTo>
                  <a:lnTo>
                    <a:pt x="6018149" y="4684661"/>
                  </a:lnTo>
                  <a:lnTo>
                    <a:pt x="6016498" y="4686617"/>
                  </a:lnTo>
                  <a:lnTo>
                    <a:pt x="6014847" y="4686617"/>
                  </a:lnTo>
                  <a:lnTo>
                    <a:pt x="6016498" y="4686617"/>
                  </a:lnTo>
                  <a:lnTo>
                    <a:pt x="6018149" y="4688573"/>
                  </a:lnTo>
                  <a:lnTo>
                    <a:pt x="6016498" y="4688573"/>
                  </a:lnTo>
                  <a:lnTo>
                    <a:pt x="6018149" y="4688573"/>
                  </a:lnTo>
                  <a:lnTo>
                    <a:pt x="6018149" y="4690529"/>
                  </a:lnTo>
                  <a:lnTo>
                    <a:pt x="6016498" y="4690529"/>
                  </a:lnTo>
                  <a:lnTo>
                    <a:pt x="6014847" y="4690529"/>
                  </a:lnTo>
                  <a:lnTo>
                    <a:pt x="6013196" y="4690529"/>
                  </a:lnTo>
                  <a:lnTo>
                    <a:pt x="6011672" y="4690529"/>
                  </a:lnTo>
                  <a:lnTo>
                    <a:pt x="6010021" y="4690529"/>
                  </a:lnTo>
                  <a:lnTo>
                    <a:pt x="6010021" y="4688573"/>
                  </a:lnTo>
                  <a:lnTo>
                    <a:pt x="6011672" y="4688573"/>
                  </a:lnTo>
                  <a:lnTo>
                    <a:pt x="6010021" y="4688573"/>
                  </a:lnTo>
                  <a:lnTo>
                    <a:pt x="6008370" y="4688573"/>
                  </a:lnTo>
                  <a:lnTo>
                    <a:pt x="6006719" y="4690529"/>
                  </a:lnTo>
                  <a:lnTo>
                    <a:pt x="6005195" y="4692484"/>
                  </a:lnTo>
                  <a:lnTo>
                    <a:pt x="6003544" y="4694440"/>
                  </a:lnTo>
                  <a:lnTo>
                    <a:pt x="6001893" y="4694440"/>
                  </a:lnTo>
                  <a:lnTo>
                    <a:pt x="6000242" y="4694440"/>
                  </a:lnTo>
                  <a:lnTo>
                    <a:pt x="6001893" y="4694440"/>
                  </a:lnTo>
                  <a:lnTo>
                    <a:pt x="6003544" y="4694440"/>
                  </a:lnTo>
                  <a:lnTo>
                    <a:pt x="6003544" y="4696396"/>
                  </a:lnTo>
                  <a:lnTo>
                    <a:pt x="6001893" y="4696396"/>
                  </a:lnTo>
                  <a:lnTo>
                    <a:pt x="6001893" y="4698352"/>
                  </a:lnTo>
                  <a:lnTo>
                    <a:pt x="6000242" y="4698352"/>
                  </a:lnTo>
                  <a:lnTo>
                    <a:pt x="5998591" y="4698352"/>
                  </a:lnTo>
                  <a:lnTo>
                    <a:pt x="5997067" y="4700308"/>
                  </a:lnTo>
                  <a:lnTo>
                    <a:pt x="5998591" y="4700308"/>
                  </a:lnTo>
                  <a:lnTo>
                    <a:pt x="5997067" y="4702263"/>
                  </a:lnTo>
                  <a:lnTo>
                    <a:pt x="5995416" y="4702263"/>
                  </a:lnTo>
                  <a:lnTo>
                    <a:pt x="5995416" y="4704219"/>
                  </a:lnTo>
                  <a:lnTo>
                    <a:pt x="5988939" y="4704219"/>
                  </a:lnTo>
                  <a:lnTo>
                    <a:pt x="5988939" y="4702263"/>
                  </a:lnTo>
                  <a:lnTo>
                    <a:pt x="5987288" y="4702263"/>
                  </a:lnTo>
                  <a:lnTo>
                    <a:pt x="5985637" y="4702263"/>
                  </a:lnTo>
                  <a:lnTo>
                    <a:pt x="5982462" y="4702263"/>
                  </a:lnTo>
                  <a:lnTo>
                    <a:pt x="5980811" y="4704219"/>
                  </a:lnTo>
                  <a:lnTo>
                    <a:pt x="5979160" y="4704219"/>
                  </a:lnTo>
                  <a:lnTo>
                    <a:pt x="5979160" y="4706175"/>
                  </a:lnTo>
                  <a:lnTo>
                    <a:pt x="5977508" y="4708131"/>
                  </a:lnTo>
                  <a:lnTo>
                    <a:pt x="5977508" y="4710087"/>
                  </a:lnTo>
                  <a:lnTo>
                    <a:pt x="5974333" y="4712042"/>
                  </a:lnTo>
                  <a:lnTo>
                    <a:pt x="5974333" y="4713998"/>
                  </a:lnTo>
                  <a:lnTo>
                    <a:pt x="5972683" y="4713998"/>
                  </a:lnTo>
                  <a:lnTo>
                    <a:pt x="5971032" y="4713998"/>
                  </a:lnTo>
                  <a:lnTo>
                    <a:pt x="5972683" y="4713998"/>
                  </a:lnTo>
                  <a:lnTo>
                    <a:pt x="5972683" y="4715954"/>
                  </a:lnTo>
                  <a:lnTo>
                    <a:pt x="5974333" y="4715954"/>
                  </a:lnTo>
                  <a:lnTo>
                    <a:pt x="5971032" y="4715954"/>
                  </a:lnTo>
                  <a:lnTo>
                    <a:pt x="5971032" y="4717910"/>
                  </a:lnTo>
                  <a:lnTo>
                    <a:pt x="5969381" y="4717910"/>
                  </a:lnTo>
                  <a:lnTo>
                    <a:pt x="5969381" y="4719866"/>
                  </a:lnTo>
                  <a:lnTo>
                    <a:pt x="5969381" y="4721821"/>
                  </a:lnTo>
                  <a:lnTo>
                    <a:pt x="5967857" y="4721821"/>
                  </a:lnTo>
                  <a:lnTo>
                    <a:pt x="5966206" y="4721821"/>
                  </a:lnTo>
                  <a:lnTo>
                    <a:pt x="5967857" y="4719866"/>
                  </a:lnTo>
                  <a:lnTo>
                    <a:pt x="5966206" y="4719866"/>
                  </a:lnTo>
                  <a:lnTo>
                    <a:pt x="5966206" y="4717910"/>
                  </a:lnTo>
                  <a:lnTo>
                    <a:pt x="5964555" y="4717910"/>
                  </a:lnTo>
                  <a:lnTo>
                    <a:pt x="5964555" y="4715954"/>
                  </a:lnTo>
                  <a:lnTo>
                    <a:pt x="5966206" y="4715954"/>
                  </a:lnTo>
                  <a:lnTo>
                    <a:pt x="5966206" y="4713998"/>
                  </a:lnTo>
                  <a:lnTo>
                    <a:pt x="5967857" y="4713998"/>
                  </a:lnTo>
                  <a:lnTo>
                    <a:pt x="5967857" y="4712042"/>
                  </a:lnTo>
                  <a:lnTo>
                    <a:pt x="5969381" y="4712042"/>
                  </a:lnTo>
                  <a:lnTo>
                    <a:pt x="5969381" y="4710087"/>
                  </a:lnTo>
                  <a:lnTo>
                    <a:pt x="5967857" y="4710087"/>
                  </a:lnTo>
                  <a:lnTo>
                    <a:pt x="5966206" y="4710087"/>
                  </a:lnTo>
                  <a:lnTo>
                    <a:pt x="5964555" y="4710087"/>
                  </a:lnTo>
                  <a:lnTo>
                    <a:pt x="5964555" y="4712042"/>
                  </a:lnTo>
                  <a:lnTo>
                    <a:pt x="5964555" y="4713998"/>
                  </a:lnTo>
                  <a:lnTo>
                    <a:pt x="5962904" y="4713998"/>
                  </a:lnTo>
                  <a:lnTo>
                    <a:pt x="5962904" y="4712042"/>
                  </a:lnTo>
                  <a:lnTo>
                    <a:pt x="5961380" y="4712042"/>
                  </a:lnTo>
                  <a:lnTo>
                    <a:pt x="5961380" y="4713998"/>
                  </a:lnTo>
                  <a:lnTo>
                    <a:pt x="5959729" y="4713998"/>
                  </a:lnTo>
                  <a:lnTo>
                    <a:pt x="5959729" y="4715954"/>
                  </a:lnTo>
                  <a:lnTo>
                    <a:pt x="5958078" y="4715954"/>
                  </a:lnTo>
                  <a:lnTo>
                    <a:pt x="5956427" y="4715954"/>
                  </a:lnTo>
                  <a:lnTo>
                    <a:pt x="5956427" y="4713998"/>
                  </a:lnTo>
                  <a:lnTo>
                    <a:pt x="5956427" y="4715954"/>
                  </a:lnTo>
                  <a:lnTo>
                    <a:pt x="5954776" y="4715954"/>
                  </a:lnTo>
                  <a:lnTo>
                    <a:pt x="5953252" y="4715954"/>
                  </a:lnTo>
                  <a:lnTo>
                    <a:pt x="5953252" y="4717910"/>
                  </a:lnTo>
                  <a:lnTo>
                    <a:pt x="5951601" y="4717910"/>
                  </a:lnTo>
                  <a:lnTo>
                    <a:pt x="5953252" y="4717910"/>
                  </a:lnTo>
                  <a:lnTo>
                    <a:pt x="5951601" y="4719866"/>
                  </a:lnTo>
                  <a:lnTo>
                    <a:pt x="5949950" y="4719866"/>
                  </a:lnTo>
                  <a:lnTo>
                    <a:pt x="5949950" y="4721821"/>
                  </a:lnTo>
                  <a:lnTo>
                    <a:pt x="5948299" y="4723777"/>
                  </a:lnTo>
                  <a:lnTo>
                    <a:pt x="5946775" y="4723777"/>
                  </a:lnTo>
                  <a:lnTo>
                    <a:pt x="5945124" y="4723777"/>
                  </a:lnTo>
                  <a:lnTo>
                    <a:pt x="5945124" y="4723777"/>
                  </a:lnTo>
                  <a:lnTo>
                    <a:pt x="5945124" y="4725733"/>
                  </a:lnTo>
                  <a:lnTo>
                    <a:pt x="5945124" y="4727689"/>
                  </a:lnTo>
                  <a:lnTo>
                    <a:pt x="5943473" y="4727689"/>
                  </a:lnTo>
                  <a:lnTo>
                    <a:pt x="5943473" y="4729645"/>
                  </a:lnTo>
                  <a:lnTo>
                    <a:pt x="5945124" y="4727689"/>
                  </a:lnTo>
                  <a:lnTo>
                    <a:pt x="5948299" y="4727689"/>
                  </a:lnTo>
                  <a:lnTo>
                    <a:pt x="5949950" y="4727689"/>
                  </a:lnTo>
                  <a:lnTo>
                    <a:pt x="5954776" y="4727689"/>
                  </a:lnTo>
                  <a:lnTo>
                    <a:pt x="5956427" y="4727689"/>
                  </a:lnTo>
                  <a:lnTo>
                    <a:pt x="5959729" y="4727689"/>
                  </a:lnTo>
                  <a:lnTo>
                    <a:pt x="5958078" y="4727689"/>
                  </a:lnTo>
                  <a:lnTo>
                    <a:pt x="5961380" y="4727689"/>
                  </a:lnTo>
                  <a:lnTo>
                    <a:pt x="5962904" y="4727689"/>
                  </a:lnTo>
                  <a:lnTo>
                    <a:pt x="5961380" y="4727689"/>
                  </a:lnTo>
                  <a:lnTo>
                    <a:pt x="5961380" y="4729645"/>
                  </a:lnTo>
                  <a:lnTo>
                    <a:pt x="5953252" y="4729645"/>
                  </a:lnTo>
                  <a:lnTo>
                    <a:pt x="5951601" y="4731600"/>
                  </a:lnTo>
                  <a:lnTo>
                    <a:pt x="5951601" y="4733556"/>
                  </a:lnTo>
                  <a:lnTo>
                    <a:pt x="5949950" y="4733556"/>
                  </a:lnTo>
                  <a:lnTo>
                    <a:pt x="5951601" y="4733556"/>
                  </a:lnTo>
                  <a:lnTo>
                    <a:pt x="5953252" y="4733556"/>
                  </a:lnTo>
                  <a:lnTo>
                    <a:pt x="5954776" y="4733556"/>
                  </a:lnTo>
                  <a:lnTo>
                    <a:pt x="5953252" y="4733556"/>
                  </a:lnTo>
                  <a:lnTo>
                    <a:pt x="5949950" y="4733556"/>
                  </a:lnTo>
                  <a:lnTo>
                    <a:pt x="5948299" y="4733556"/>
                  </a:lnTo>
                  <a:lnTo>
                    <a:pt x="5946775" y="4735512"/>
                  </a:lnTo>
                  <a:lnTo>
                    <a:pt x="5948299" y="4735512"/>
                  </a:lnTo>
                  <a:lnTo>
                    <a:pt x="5949950" y="4735512"/>
                  </a:lnTo>
                  <a:lnTo>
                    <a:pt x="5953252" y="4735512"/>
                  </a:lnTo>
                  <a:lnTo>
                    <a:pt x="5951601" y="4735512"/>
                  </a:lnTo>
                  <a:lnTo>
                    <a:pt x="5949950" y="4735512"/>
                  </a:lnTo>
                  <a:lnTo>
                    <a:pt x="5948299" y="4735512"/>
                  </a:lnTo>
                  <a:lnTo>
                    <a:pt x="5948299" y="4737468"/>
                  </a:lnTo>
                  <a:lnTo>
                    <a:pt x="5949950" y="4737468"/>
                  </a:lnTo>
                  <a:lnTo>
                    <a:pt x="5949950" y="4739424"/>
                  </a:lnTo>
                  <a:lnTo>
                    <a:pt x="5948299" y="4739424"/>
                  </a:lnTo>
                  <a:lnTo>
                    <a:pt x="5948299" y="4739424"/>
                  </a:lnTo>
                  <a:lnTo>
                    <a:pt x="5938647" y="4739424"/>
                  </a:lnTo>
                  <a:lnTo>
                    <a:pt x="5940171" y="4741379"/>
                  </a:lnTo>
                  <a:lnTo>
                    <a:pt x="5940171" y="4743335"/>
                  </a:lnTo>
                  <a:lnTo>
                    <a:pt x="5938647" y="4743335"/>
                  </a:lnTo>
                  <a:lnTo>
                    <a:pt x="5938647" y="4741379"/>
                  </a:lnTo>
                  <a:lnTo>
                    <a:pt x="5938647" y="4743335"/>
                  </a:lnTo>
                  <a:lnTo>
                    <a:pt x="5938647" y="4745291"/>
                  </a:lnTo>
                  <a:lnTo>
                    <a:pt x="5940171" y="4745291"/>
                  </a:lnTo>
                  <a:lnTo>
                    <a:pt x="5938647" y="4745291"/>
                  </a:lnTo>
                  <a:lnTo>
                    <a:pt x="5938647" y="4747247"/>
                  </a:lnTo>
                  <a:lnTo>
                    <a:pt x="5940171" y="4747247"/>
                  </a:lnTo>
                  <a:lnTo>
                    <a:pt x="5938647" y="4747247"/>
                  </a:lnTo>
                  <a:lnTo>
                    <a:pt x="5940171" y="4747247"/>
                  </a:lnTo>
                  <a:lnTo>
                    <a:pt x="5941822" y="4747247"/>
                  </a:lnTo>
                  <a:lnTo>
                    <a:pt x="5943473" y="4747247"/>
                  </a:lnTo>
                  <a:lnTo>
                    <a:pt x="5945124" y="4747247"/>
                  </a:lnTo>
                  <a:lnTo>
                    <a:pt x="5943473" y="4747247"/>
                  </a:lnTo>
                  <a:lnTo>
                    <a:pt x="5943473" y="4749203"/>
                  </a:lnTo>
                  <a:lnTo>
                    <a:pt x="5941822" y="4749203"/>
                  </a:lnTo>
                  <a:lnTo>
                    <a:pt x="5940171" y="4749203"/>
                  </a:lnTo>
                  <a:lnTo>
                    <a:pt x="5938647" y="4749203"/>
                  </a:lnTo>
                  <a:lnTo>
                    <a:pt x="5936996" y="4749203"/>
                  </a:lnTo>
                  <a:lnTo>
                    <a:pt x="5935345" y="4749203"/>
                  </a:lnTo>
                  <a:lnTo>
                    <a:pt x="5933694" y="4749203"/>
                  </a:lnTo>
                  <a:lnTo>
                    <a:pt x="5933694" y="4751158"/>
                  </a:lnTo>
                  <a:lnTo>
                    <a:pt x="5936996" y="4749203"/>
                  </a:lnTo>
                  <a:lnTo>
                    <a:pt x="5936996" y="4751158"/>
                  </a:lnTo>
                  <a:lnTo>
                    <a:pt x="5936996" y="4753114"/>
                  </a:lnTo>
                  <a:lnTo>
                    <a:pt x="5935345" y="4753114"/>
                  </a:lnTo>
                  <a:lnTo>
                    <a:pt x="5933694" y="4753114"/>
                  </a:lnTo>
                  <a:lnTo>
                    <a:pt x="5932170" y="4755070"/>
                  </a:lnTo>
                  <a:lnTo>
                    <a:pt x="5928868" y="4755070"/>
                  </a:lnTo>
                  <a:lnTo>
                    <a:pt x="5928868" y="4757026"/>
                  </a:lnTo>
                  <a:lnTo>
                    <a:pt x="5928868" y="4758982"/>
                  </a:lnTo>
                  <a:lnTo>
                    <a:pt x="5927217" y="4758982"/>
                  </a:lnTo>
                  <a:lnTo>
                    <a:pt x="5927217" y="4760937"/>
                  </a:lnTo>
                  <a:lnTo>
                    <a:pt x="5928868" y="4760937"/>
                  </a:lnTo>
                  <a:lnTo>
                    <a:pt x="5927217" y="4760937"/>
                  </a:lnTo>
                  <a:lnTo>
                    <a:pt x="5927217" y="4762893"/>
                  </a:lnTo>
                  <a:lnTo>
                    <a:pt x="5925693" y="4762893"/>
                  </a:lnTo>
                  <a:lnTo>
                    <a:pt x="5915914" y="4762893"/>
                  </a:lnTo>
                  <a:lnTo>
                    <a:pt x="5915914" y="4764849"/>
                  </a:lnTo>
                  <a:lnTo>
                    <a:pt x="5917565" y="4764849"/>
                  </a:lnTo>
                  <a:lnTo>
                    <a:pt x="5917565" y="4766805"/>
                  </a:lnTo>
                  <a:lnTo>
                    <a:pt x="5915914" y="4766805"/>
                  </a:lnTo>
                  <a:lnTo>
                    <a:pt x="5914263" y="4766805"/>
                  </a:lnTo>
                  <a:lnTo>
                    <a:pt x="5912612" y="4766805"/>
                  </a:lnTo>
                  <a:lnTo>
                    <a:pt x="5911088" y="4768761"/>
                  </a:lnTo>
                  <a:lnTo>
                    <a:pt x="5909437" y="4768761"/>
                  </a:lnTo>
                  <a:lnTo>
                    <a:pt x="5909437" y="4770716"/>
                  </a:lnTo>
                  <a:lnTo>
                    <a:pt x="5907786" y="4770716"/>
                  </a:lnTo>
                  <a:lnTo>
                    <a:pt x="5902960" y="4772672"/>
                  </a:lnTo>
                  <a:lnTo>
                    <a:pt x="5901309" y="4772672"/>
                  </a:lnTo>
                  <a:lnTo>
                    <a:pt x="5898007" y="4772672"/>
                  </a:lnTo>
                  <a:lnTo>
                    <a:pt x="5896483" y="4772672"/>
                  </a:lnTo>
                  <a:lnTo>
                    <a:pt x="5896483" y="4770716"/>
                  </a:lnTo>
                  <a:lnTo>
                    <a:pt x="5894832" y="4770716"/>
                  </a:lnTo>
                  <a:lnTo>
                    <a:pt x="5894832" y="4772672"/>
                  </a:lnTo>
                  <a:lnTo>
                    <a:pt x="5893181" y="4772672"/>
                  </a:lnTo>
                  <a:lnTo>
                    <a:pt x="5891530" y="4772672"/>
                  </a:lnTo>
                  <a:lnTo>
                    <a:pt x="5893181" y="4772672"/>
                  </a:lnTo>
                  <a:lnTo>
                    <a:pt x="5891530" y="4772672"/>
                  </a:lnTo>
                  <a:lnTo>
                    <a:pt x="5891530" y="4774628"/>
                  </a:lnTo>
                  <a:lnTo>
                    <a:pt x="5889879" y="4774628"/>
                  </a:lnTo>
                  <a:lnTo>
                    <a:pt x="5891530" y="4774628"/>
                  </a:lnTo>
                  <a:lnTo>
                    <a:pt x="5889879" y="4774628"/>
                  </a:lnTo>
                  <a:lnTo>
                    <a:pt x="5891530" y="4774628"/>
                  </a:lnTo>
                  <a:lnTo>
                    <a:pt x="5893181" y="4774628"/>
                  </a:lnTo>
                  <a:lnTo>
                    <a:pt x="5891530" y="4774628"/>
                  </a:lnTo>
                  <a:lnTo>
                    <a:pt x="5893181" y="4774628"/>
                  </a:lnTo>
                  <a:lnTo>
                    <a:pt x="5891530" y="4776584"/>
                  </a:lnTo>
                  <a:lnTo>
                    <a:pt x="5889879" y="4778540"/>
                  </a:lnTo>
                  <a:lnTo>
                    <a:pt x="5891530" y="4778540"/>
                  </a:lnTo>
                  <a:lnTo>
                    <a:pt x="5881878" y="4778540"/>
                  </a:lnTo>
                  <a:lnTo>
                    <a:pt x="5880227" y="4780495"/>
                  </a:lnTo>
                  <a:lnTo>
                    <a:pt x="5880227" y="4782451"/>
                  </a:lnTo>
                  <a:lnTo>
                    <a:pt x="5881878" y="4782451"/>
                  </a:lnTo>
                  <a:lnTo>
                    <a:pt x="5883402" y="4782451"/>
                  </a:lnTo>
                  <a:lnTo>
                    <a:pt x="5881878" y="4784407"/>
                  </a:lnTo>
                  <a:lnTo>
                    <a:pt x="5883402" y="4784407"/>
                  </a:lnTo>
                  <a:lnTo>
                    <a:pt x="5881878" y="4786363"/>
                  </a:lnTo>
                  <a:lnTo>
                    <a:pt x="5883402" y="4786363"/>
                  </a:lnTo>
                  <a:lnTo>
                    <a:pt x="5883402" y="4788319"/>
                  </a:lnTo>
                  <a:lnTo>
                    <a:pt x="5881878" y="4788319"/>
                  </a:lnTo>
                  <a:lnTo>
                    <a:pt x="5880227" y="4788319"/>
                  </a:lnTo>
                  <a:lnTo>
                    <a:pt x="5878576" y="4788319"/>
                  </a:lnTo>
                  <a:lnTo>
                    <a:pt x="5878576" y="4790274"/>
                  </a:lnTo>
                  <a:lnTo>
                    <a:pt x="5876925" y="4790274"/>
                  </a:lnTo>
                  <a:lnTo>
                    <a:pt x="5875274" y="4792218"/>
                  </a:lnTo>
                  <a:lnTo>
                    <a:pt x="5873750" y="4792218"/>
                  </a:lnTo>
                  <a:lnTo>
                    <a:pt x="5872099" y="4792218"/>
                  </a:lnTo>
                  <a:lnTo>
                    <a:pt x="5870448" y="4792218"/>
                  </a:lnTo>
                  <a:lnTo>
                    <a:pt x="5868797" y="4794173"/>
                  </a:lnTo>
                  <a:lnTo>
                    <a:pt x="5867273" y="4794173"/>
                  </a:lnTo>
                  <a:lnTo>
                    <a:pt x="5863971" y="4794173"/>
                  </a:lnTo>
                  <a:lnTo>
                    <a:pt x="5862320" y="4794173"/>
                  </a:lnTo>
                  <a:lnTo>
                    <a:pt x="5863971" y="4792218"/>
                  </a:lnTo>
                  <a:lnTo>
                    <a:pt x="5863971" y="4790274"/>
                  </a:lnTo>
                  <a:lnTo>
                    <a:pt x="5865622" y="4788319"/>
                  </a:lnTo>
                  <a:lnTo>
                    <a:pt x="5867273" y="4786363"/>
                  </a:lnTo>
                  <a:lnTo>
                    <a:pt x="5867273" y="4782451"/>
                  </a:lnTo>
                  <a:lnTo>
                    <a:pt x="5867273" y="4780495"/>
                  </a:lnTo>
                  <a:lnTo>
                    <a:pt x="5868797" y="4780495"/>
                  </a:lnTo>
                  <a:lnTo>
                    <a:pt x="5867273" y="4780495"/>
                  </a:lnTo>
                  <a:lnTo>
                    <a:pt x="5867273" y="4778540"/>
                  </a:lnTo>
                  <a:lnTo>
                    <a:pt x="5868797" y="4778540"/>
                  </a:lnTo>
                  <a:lnTo>
                    <a:pt x="5868797" y="4776584"/>
                  </a:lnTo>
                  <a:lnTo>
                    <a:pt x="5868797" y="4774628"/>
                  </a:lnTo>
                  <a:lnTo>
                    <a:pt x="5867273" y="4774628"/>
                  </a:lnTo>
                  <a:lnTo>
                    <a:pt x="5867273" y="4776584"/>
                  </a:lnTo>
                  <a:lnTo>
                    <a:pt x="5865622" y="4776584"/>
                  </a:lnTo>
                  <a:lnTo>
                    <a:pt x="5863971" y="4776584"/>
                  </a:lnTo>
                  <a:lnTo>
                    <a:pt x="5862320" y="4776584"/>
                  </a:lnTo>
                  <a:lnTo>
                    <a:pt x="5862320" y="4774628"/>
                  </a:lnTo>
                  <a:lnTo>
                    <a:pt x="5863971" y="4774628"/>
                  </a:lnTo>
                  <a:lnTo>
                    <a:pt x="5865622" y="4772672"/>
                  </a:lnTo>
                  <a:lnTo>
                    <a:pt x="5867273" y="4772672"/>
                  </a:lnTo>
                  <a:lnTo>
                    <a:pt x="5865622" y="4772672"/>
                  </a:lnTo>
                  <a:lnTo>
                    <a:pt x="5867273" y="4770716"/>
                  </a:lnTo>
                  <a:lnTo>
                    <a:pt x="5868797" y="4770716"/>
                  </a:lnTo>
                  <a:lnTo>
                    <a:pt x="5868797" y="4768761"/>
                  </a:lnTo>
                  <a:lnTo>
                    <a:pt x="5870448" y="4766805"/>
                  </a:lnTo>
                  <a:lnTo>
                    <a:pt x="5870448" y="4764849"/>
                  </a:lnTo>
                  <a:lnTo>
                    <a:pt x="5870448" y="4762893"/>
                  </a:lnTo>
                  <a:lnTo>
                    <a:pt x="5868797" y="4762893"/>
                  </a:lnTo>
                  <a:lnTo>
                    <a:pt x="5868797" y="4762893"/>
                  </a:lnTo>
                  <a:lnTo>
                    <a:pt x="5857494" y="4762893"/>
                  </a:lnTo>
                  <a:lnTo>
                    <a:pt x="5857494" y="4764849"/>
                  </a:lnTo>
                  <a:lnTo>
                    <a:pt x="5849366" y="4764849"/>
                  </a:lnTo>
                  <a:lnTo>
                    <a:pt x="5847715" y="4766805"/>
                  </a:lnTo>
                  <a:lnTo>
                    <a:pt x="5841238" y="4766805"/>
                  </a:lnTo>
                  <a:lnTo>
                    <a:pt x="5839587" y="4768761"/>
                  </a:lnTo>
                  <a:lnTo>
                    <a:pt x="5838063" y="4768761"/>
                  </a:lnTo>
                  <a:lnTo>
                    <a:pt x="5834761" y="4768761"/>
                  </a:lnTo>
                  <a:lnTo>
                    <a:pt x="5831586" y="4770716"/>
                  </a:lnTo>
                  <a:lnTo>
                    <a:pt x="5831586" y="4772672"/>
                  </a:lnTo>
                  <a:lnTo>
                    <a:pt x="5829935" y="4772672"/>
                  </a:lnTo>
                  <a:lnTo>
                    <a:pt x="5831586" y="4772672"/>
                  </a:lnTo>
                  <a:lnTo>
                    <a:pt x="5833110" y="4772672"/>
                  </a:lnTo>
                  <a:lnTo>
                    <a:pt x="5833110" y="4774628"/>
                  </a:lnTo>
                  <a:lnTo>
                    <a:pt x="5831586" y="4774628"/>
                  </a:lnTo>
                  <a:lnTo>
                    <a:pt x="5833110" y="4774628"/>
                  </a:lnTo>
                  <a:lnTo>
                    <a:pt x="5834761" y="4774628"/>
                  </a:lnTo>
                  <a:lnTo>
                    <a:pt x="5836412" y="4774628"/>
                  </a:lnTo>
                  <a:lnTo>
                    <a:pt x="5836412" y="4776584"/>
                  </a:lnTo>
                  <a:lnTo>
                    <a:pt x="5834761" y="4776584"/>
                  </a:lnTo>
                  <a:lnTo>
                    <a:pt x="5833110" y="4776584"/>
                  </a:lnTo>
                  <a:lnTo>
                    <a:pt x="5834761" y="4778540"/>
                  </a:lnTo>
                  <a:lnTo>
                    <a:pt x="5833110" y="4778540"/>
                  </a:lnTo>
                  <a:lnTo>
                    <a:pt x="5831586" y="4778540"/>
                  </a:lnTo>
                  <a:lnTo>
                    <a:pt x="5831586" y="4780495"/>
                  </a:lnTo>
                  <a:lnTo>
                    <a:pt x="5829935" y="4780495"/>
                  </a:lnTo>
                  <a:lnTo>
                    <a:pt x="5826633" y="4780495"/>
                  </a:lnTo>
                  <a:lnTo>
                    <a:pt x="5826633" y="4782451"/>
                  </a:lnTo>
                  <a:lnTo>
                    <a:pt x="5824982" y="4782451"/>
                  </a:lnTo>
                  <a:lnTo>
                    <a:pt x="5823458" y="4782451"/>
                  </a:lnTo>
                  <a:lnTo>
                    <a:pt x="5821807" y="4782451"/>
                  </a:lnTo>
                  <a:lnTo>
                    <a:pt x="5821807" y="4780495"/>
                  </a:lnTo>
                  <a:lnTo>
                    <a:pt x="5820156" y="4780495"/>
                  </a:lnTo>
                  <a:lnTo>
                    <a:pt x="5821807" y="4778540"/>
                  </a:lnTo>
                  <a:lnTo>
                    <a:pt x="5821807" y="4776584"/>
                  </a:lnTo>
                  <a:lnTo>
                    <a:pt x="5820156" y="4776584"/>
                  </a:lnTo>
                  <a:lnTo>
                    <a:pt x="5818505" y="4776584"/>
                  </a:lnTo>
                  <a:lnTo>
                    <a:pt x="5818505" y="4778540"/>
                  </a:lnTo>
                  <a:lnTo>
                    <a:pt x="5816981" y="4778540"/>
                  </a:lnTo>
                  <a:lnTo>
                    <a:pt x="5815330" y="4778540"/>
                  </a:lnTo>
                  <a:lnTo>
                    <a:pt x="5813679" y="4780495"/>
                  </a:lnTo>
                  <a:lnTo>
                    <a:pt x="5812028" y="4780495"/>
                  </a:lnTo>
                  <a:lnTo>
                    <a:pt x="5813679" y="4780495"/>
                  </a:lnTo>
                  <a:lnTo>
                    <a:pt x="5813679" y="4782451"/>
                  </a:lnTo>
                  <a:lnTo>
                    <a:pt x="5815330" y="4782451"/>
                  </a:lnTo>
                  <a:lnTo>
                    <a:pt x="5813679" y="4782451"/>
                  </a:lnTo>
                  <a:lnTo>
                    <a:pt x="5813679" y="4784407"/>
                  </a:lnTo>
                  <a:lnTo>
                    <a:pt x="5812028" y="4786363"/>
                  </a:lnTo>
                  <a:lnTo>
                    <a:pt x="5810377" y="4786363"/>
                  </a:lnTo>
                  <a:lnTo>
                    <a:pt x="5807202" y="4786363"/>
                  </a:lnTo>
                  <a:lnTo>
                    <a:pt x="5803900" y="4786363"/>
                  </a:lnTo>
                  <a:lnTo>
                    <a:pt x="5800725" y="4786363"/>
                  </a:lnTo>
                  <a:lnTo>
                    <a:pt x="5799074" y="4788319"/>
                  </a:lnTo>
                  <a:lnTo>
                    <a:pt x="5797423" y="4786363"/>
                  </a:lnTo>
                  <a:lnTo>
                    <a:pt x="5795772" y="4786363"/>
                  </a:lnTo>
                  <a:lnTo>
                    <a:pt x="5795772" y="4786363"/>
                  </a:lnTo>
                  <a:lnTo>
                    <a:pt x="5786120" y="4786363"/>
                  </a:lnTo>
                  <a:lnTo>
                    <a:pt x="5784469" y="4788319"/>
                  </a:lnTo>
                  <a:lnTo>
                    <a:pt x="5782818" y="4788319"/>
                  </a:lnTo>
                  <a:lnTo>
                    <a:pt x="5779643" y="4788319"/>
                  </a:lnTo>
                  <a:lnTo>
                    <a:pt x="5777992" y="4788319"/>
                  </a:lnTo>
                  <a:lnTo>
                    <a:pt x="5776341" y="4788319"/>
                  </a:lnTo>
                  <a:lnTo>
                    <a:pt x="5776341" y="4786363"/>
                  </a:lnTo>
                  <a:lnTo>
                    <a:pt x="5776341" y="4784407"/>
                  </a:lnTo>
                  <a:lnTo>
                    <a:pt x="5777992" y="4784407"/>
                  </a:lnTo>
                  <a:lnTo>
                    <a:pt x="5777992" y="4782451"/>
                  </a:lnTo>
                  <a:lnTo>
                    <a:pt x="5776341" y="4782451"/>
                  </a:lnTo>
                  <a:lnTo>
                    <a:pt x="5776341" y="4782451"/>
                  </a:lnTo>
                  <a:lnTo>
                    <a:pt x="5766562" y="4782451"/>
                  </a:lnTo>
                  <a:lnTo>
                    <a:pt x="5768213" y="4784407"/>
                  </a:lnTo>
                  <a:lnTo>
                    <a:pt x="5766562" y="4784407"/>
                  </a:lnTo>
                  <a:lnTo>
                    <a:pt x="5766562" y="4786363"/>
                  </a:lnTo>
                  <a:lnTo>
                    <a:pt x="5765038" y="4786363"/>
                  </a:lnTo>
                  <a:lnTo>
                    <a:pt x="5763387" y="4786363"/>
                  </a:lnTo>
                  <a:lnTo>
                    <a:pt x="5761736" y="4786363"/>
                  </a:lnTo>
                  <a:lnTo>
                    <a:pt x="5760085" y="4786363"/>
                  </a:lnTo>
                  <a:lnTo>
                    <a:pt x="5758561" y="4786363"/>
                  </a:lnTo>
                  <a:lnTo>
                    <a:pt x="5756910" y="4786363"/>
                  </a:lnTo>
                  <a:lnTo>
                    <a:pt x="5755259" y="4786363"/>
                  </a:lnTo>
                  <a:lnTo>
                    <a:pt x="5753608" y="4786363"/>
                  </a:lnTo>
                  <a:lnTo>
                    <a:pt x="5752084" y="4786363"/>
                  </a:lnTo>
                  <a:lnTo>
                    <a:pt x="5752084" y="4788319"/>
                  </a:lnTo>
                  <a:lnTo>
                    <a:pt x="5752084" y="4790274"/>
                  </a:lnTo>
                  <a:lnTo>
                    <a:pt x="5752084" y="4792218"/>
                  </a:lnTo>
                  <a:lnTo>
                    <a:pt x="5750433" y="4792218"/>
                  </a:lnTo>
                  <a:lnTo>
                    <a:pt x="5748782" y="4792218"/>
                  </a:lnTo>
                  <a:lnTo>
                    <a:pt x="5748782" y="4794173"/>
                  </a:lnTo>
                  <a:lnTo>
                    <a:pt x="5750433" y="4794173"/>
                  </a:lnTo>
                  <a:lnTo>
                    <a:pt x="5752084" y="4794173"/>
                  </a:lnTo>
                  <a:lnTo>
                    <a:pt x="5753608" y="4794173"/>
                  </a:lnTo>
                  <a:lnTo>
                    <a:pt x="5755259" y="4794173"/>
                  </a:lnTo>
                  <a:lnTo>
                    <a:pt x="5756910" y="4794173"/>
                  </a:lnTo>
                  <a:lnTo>
                    <a:pt x="5758561" y="4794173"/>
                  </a:lnTo>
                  <a:lnTo>
                    <a:pt x="5760085" y="4794173"/>
                  </a:lnTo>
                  <a:lnTo>
                    <a:pt x="5761736" y="4794173"/>
                  </a:lnTo>
                  <a:lnTo>
                    <a:pt x="5763387" y="4794173"/>
                  </a:lnTo>
                  <a:lnTo>
                    <a:pt x="5765038" y="4794173"/>
                  </a:lnTo>
                  <a:lnTo>
                    <a:pt x="5766562" y="4794173"/>
                  </a:lnTo>
                  <a:lnTo>
                    <a:pt x="5768213" y="4794173"/>
                  </a:lnTo>
                  <a:lnTo>
                    <a:pt x="5768213" y="4796129"/>
                  </a:lnTo>
                  <a:lnTo>
                    <a:pt x="5766562" y="4798085"/>
                  </a:lnTo>
                  <a:lnTo>
                    <a:pt x="5765038" y="4798085"/>
                  </a:lnTo>
                  <a:lnTo>
                    <a:pt x="5765038" y="4800041"/>
                  </a:lnTo>
                  <a:lnTo>
                    <a:pt x="5766562" y="4801997"/>
                  </a:lnTo>
                  <a:lnTo>
                    <a:pt x="5766562" y="4803952"/>
                  </a:lnTo>
                  <a:lnTo>
                    <a:pt x="5766562" y="4805908"/>
                  </a:lnTo>
                  <a:lnTo>
                    <a:pt x="5766562" y="4807864"/>
                  </a:lnTo>
                  <a:lnTo>
                    <a:pt x="5765038" y="4809820"/>
                  </a:lnTo>
                  <a:lnTo>
                    <a:pt x="5763387" y="4809820"/>
                  </a:lnTo>
                  <a:lnTo>
                    <a:pt x="5761736" y="4811776"/>
                  </a:lnTo>
                  <a:lnTo>
                    <a:pt x="5760085" y="4811776"/>
                  </a:lnTo>
                  <a:lnTo>
                    <a:pt x="5760085" y="4811776"/>
                  </a:lnTo>
                  <a:lnTo>
                    <a:pt x="5750433" y="4811776"/>
                  </a:lnTo>
                  <a:lnTo>
                    <a:pt x="5750433" y="4809820"/>
                  </a:lnTo>
                  <a:lnTo>
                    <a:pt x="5750433" y="4811776"/>
                  </a:lnTo>
                  <a:lnTo>
                    <a:pt x="5748782" y="4811776"/>
                  </a:lnTo>
                  <a:lnTo>
                    <a:pt x="5747131" y="4811776"/>
                  </a:lnTo>
                  <a:lnTo>
                    <a:pt x="5747131" y="4813731"/>
                  </a:lnTo>
                  <a:lnTo>
                    <a:pt x="5747131" y="4813731"/>
                  </a:lnTo>
                  <a:lnTo>
                    <a:pt x="5739003" y="4813731"/>
                  </a:lnTo>
                  <a:lnTo>
                    <a:pt x="5739003" y="4815687"/>
                  </a:lnTo>
                  <a:lnTo>
                    <a:pt x="5737479" y="4815687"/>
                  </a:lnTo>
                  <a:lnTo>
                    <a:pt x="5739003" y="4817643"/>
                  </a:lnTo>
                  <a:lnTo>
                    <a:pt x="5739003" y="4819599"/>
                  </a:lnTo>
                  <a:lnTo>
                    <a:pt x="5740654" y="4819599"/>
                  </a:lnTo>
                  <a:lnTo>
                    <a:pt x="5745480" y="4819599"/>
                  </a:lnTo>
                  <a:lnTo>
                    <a:pt x="5747131" y="4819599"/>
                  </a:lnTo>
                  <a:lnTo>
                    <a:pt x="5747131" y="4817643"/>
                  </a:lnTo>
                  <a:lnTo>
                    <a:pt x="5750433" y="4817643"/>
                  </a:lnTo>
                  <a:lnTo>
                    <a:pt x="5756910" y="4817643"/>
                  </a:lnTo>
                  <a:lnTo>
                    <a:pt x="5760085" y="4817643"/>
                  </a:lnTo>
                  <a:lnTo>
                    <a:pt x="5760085" y="4815687"/>
                  </a:lnTo>
                  <a:lnTo>
                    <a:pt x="5761736" y="4815687"/>
                  </a:lnTo>
                  <a:lnTo>
                    <a:pt x="5763387" y="4815687"/>
                  </a:lnTo>
                  <a:lnTo>
                    <a:pt x="5763387" y="4817643"/>
                  </a:lnTo>
                  <a:lnTo>
                    <a:pt x="5763387" y="4819599"/>
                  </a:lnTo>
                  <a:lnTo>
                    <a:pt x="5763387" y="4821555"/>
                  </a:lnTo>
                  <a:lnTo>
                    <a:pt x="5766562" y="4821555"/>
                  </a:lnTo>
                  <a:lnTo>
                    <a:pt x="5768213" y="4823510"/>
                  </a:lnTo>
                  <a:lnTo>
                    <a:pt x="5769864" y="4823510"/>
                  </a:lnTo>
                  <a:lnTo>
                    <a:pt x="5771515" y="4823510"/>
                  </a:lnTo>
                  <a:lnTo>
                    <a:pt x="5771515" y="4823510"/>
                  </a:lnTo>
                  <a:lnTo>
                    <a:pt x="5765038" y="4823510"/>
                  </a:lnTo>
                  <a:lnTo>
                    <a:pt x="5763387" y="4825466"/>
                  </a:lnTo>
                  <a:lnTo>
                    <a:pt x="5761736" y="4825466"/>
                  </a:lnTo>
                  <a:lnTo>
                    <a:pt x="5760085" y="4825466"/>
                  </a:lnTo>
                  <a:lnTo>
                    <a:pt x="5758561" y="4825466"/>
                  </a:lnTo>
                  <a:lnTo>
                    <a:pt x="5756910" y="4825466"/>
                  </a:lnTo>
                  <a:lnTo>
                    <a:pt x="5756910" y="4827422"/>
                  </a:lnTo>
                  <a:lnTo>
                    <a:pt x="5755259" y="4827422"/>
                  </a:lnTo>
                  <a:lnTo>
                    <a:pt x="5752084" y="4827422"/>
                  </a:lnTo>
                  <a:lnTo>
                    <a:pt x="5750433" y="4827422"/>
                  </a:lnTo>
                  <a:lnTo>
                    <a:pt x="5747131" y="4827422"/>
                  </a:lnTo>
                  <a:lnTo>
                    <a:pt x="5745480" y="4829378"/>
                  </a:lnTo>
                  <a:lnTo>
                    <a:pt x="5745480" y="4827422"/>
                  </a:lnTo>
                  <a:lnTo>
                    <a:pt x="5743956" y="4827422"/>
                  </a:lnTo>
                  <a:lnTo>
                    <a:pt x="5742305" y="4827422"/>
                  </a:lnTo>
                  <a:lnTo>
                    <a:pt x="5740654" y="4827422"/>
                  </a:lnTo>
                  <a:lnTo>
                    <a:pt x="5739003" y="4827422"/>
                  </a:lnTo>
                  <a:lnTo>
                    <a:pt x="5735828" y="4827422"/>
                  </a:lnTo>
                  <a:lnTo>
                    <a:pt x="5734177" y="4831334"/>
                  </a:lnTo>
                  <a:lnTo>
                    <a:pt x="5732526" y="4831334"/>
                  </a:lnTo>
                  <a:lnTo>
                    <a:pt x="5730875" y="4831334"/>
                  </a:lnTo>
                  <a:lnTo>
                    <a:pt x="5729351" y="4833289"/>
                  </a:lnTo>
                  <a:lnTo>
                    <a:pt x="5727700" y="4833289"/>
                  </a:lnTo>
                  <a:lnTo>
                    <a:pt x="5726049" y="4831334"/>
                  </a:lnTo>
                  <a:lnTo>
                    <a:pt x="5724398" y="4831334"/>
                  </a:lnTo>
                  <a:lnTo>
                    <a:pt x="5722874" y="4833289"/>
                  </a:lnTo>
                  <a:lnTo>
                    <a:pt x="5721223" y="4833289"/>
                  </a:lnTo>
                  <a:lnTo>
                    <a:pt x="5719572" y="4833289"/>
                  </a:lnTo>
                  <a:lnTo>
                    <a:pt x="5719572" y="4835245"/>
                  </a:lnTo>
                  <a:lnTo>
                    <a:pt x="5719572" y="4837201"/>
                  </a:lnTo>
                  <a:lnTo>
                    <a:pt x="5719572" y="4839157"/>
                  </a:lnTo>
                  <a:lnTo>
                    <a:pt x="5719572" y="4841113"/>
                  </a:lnTo>
                  <a:lnTo>
                    <a:pt x="5719572" y="4843068"/>
                  </a:lnTo>
                  <a:lnTo>
                    <a:pt x="5721223" y="4845024"/>
                  </a:lnTo>
                  <a:lnTo>
                    <a:pt x="5722874" y="4845024"/>
                  </a:lnTo>
                  <a:lnTo>
                    <a:pt x="5724398" y="4845024"/>
                  </a:lnTo>
                  <a:lnTo>
                    <a:pt x="5726049" y="4846980"/>
                  </a:lnTo>
                  <a:lnTo>
                    <a:pt x="5727700" y="4846980"/>
                  </a:lnTo>
                  <a:lnTo>
                    <a:pt x="5729351" y="4846980"/>
                  </a:lnTo>
                  <a:lnTo>
                    <a:pt x="5730875" y="4846980"/>
                  </a:lnTo>
                  <a:lnTo>
                    <a:pt x="5730875" y="4848936"/>
                  </a:lnTo>
                  <a:lnTo>
                    <a:pt x="5730875" y="4850892"/>
                  </a:lnTo>
                  <a:lnTo>
                    <a:pt x="5734177" y="4850892"/>
                  </a:lnTo>
                  <a:lnTo>
                    <a:pt x="5735828" y="4850892"/>
                  </a:lnTo>
                  <a:lnTo>
                    <a:pt x="5739003" y="4850892"/>
                  </a:lnTo>
                </a:path>
                <a:path w="7967980" h="5001895">
                  <a:moveTo>
                    <a:pt x="5739892" y="4850701"/>
                  </a:moveTo>
                  <a:lnTo>
                    <a:pt x="5741416" y="4850701"/>
                  </a:lnTo>
                  <a:lnTo>
                    <a:pt x="5739892" y="4852657"/>
                  </a:lnTo>
                  <a:lnTo>
                    <a:pt x="5741416" y="4852657"/>
                  </a:lnTo>
                  <a:lnTo>
                    <a:pt x="5743067" y="4852657"/>
                  </a:lnTo>
                  <a:lnTo>
                    <a:pt x="5746369" y="4850701"/>
                  </a:lnTo>
                  <a:lnTo>
                    <a:pt x="5748020" y="4850701"/>
                  </a:lnTo>
                  <a:lnTo>
                    <a:pt x="5751195" y="4850701"/>
                  </a:lnTo>
                  <a:lnTo>
                    <a:pt x="5752846" y="4850701"/>
                  </a:lnTo>
                  <a:lnTo>
                    <a:pt x="5756021" y="4850701"/>
                  </a:lnTo>
                  <a:lnTo>
                    <a:pt x="5756021" y="4852657"/>
                  </a:lnTo>
                  <a:lnTo>
                    <a:pt x="5757672" y="4852657"/>
                  </a:lnTo>
                  <a:lnTo>
                    <a:pt x="5756021" y="4852657"/>
                  </a:lnTo>
                  <a:lnTo>
                    <a:pt x="5756021" y="4854613"/>
                  </a:lnTo>
                  <a:lnTo>
                    <a:pt x="5756021" y="4856568"/>
                  </a:lnTo>
                  <a:lnTo>
                    <a:pt x="5757672" y="4856568"/>
                  </a:lnTo>
                  <a:lnTo>
                    <a:pt x="5757672" y="4856568"/>
                  </a:lnTo>
                  <a:lnTo>
                    <a:pt x="5749544" y="4860493"/>
                  </a:lnTo>
                  <a:lnTo>
                    <a:pt x="5748020" y="4860493"/>
                  </a:lnTo>
                  <a:lnTo>
                    <a:pt x="5749544" y="4860493"/>
                  </a:lnTo>
                  <a:lnTo>
                    <a:pt x="5749544" y="4862449"/>
                  </a:lnTo>
                  <a:lnTo>
                    <a:pt x="5751195" y="4862449"/>
                  </a:lnTo>
                  <a:lnTo>
                    <a:pt x="5751195" y="4864404"/>
                  </a:lnTo>
                  <a:lnTo>
                    <a:pt x="5752846" y="4864404"/>
                  </a:lnTo>
                  <a:lnTo>
                    <a:pt x="5754497" y="4866360"/>
                  </a:lnTo>
                  <a:lnTo>
                    <a:pt x="5752846" y="4866360"/>
                  </a:lnTo>
                  <a:lnTo>
                    <a:pt x="5751195" y="4868316"/>
                  </a:lnTo>
                  <a:lnTo>
                    <a:pt x="5748020" y="4868316"/>
                  </a:lnTo>
                  <a:lnTo>
                    <a:pt x="5746369" y="4868316"/>
                  </a:lnTo>
                  <a:lnTo>
                    <a:pt x="5743067" y="4870284"/>
                  </a:lnTo>
                  <a:lnTo>
                    <a:pt x="5741416" y="4870284"/>
                  </a:lnTo>
                  <a:lnTo>
                    <a:pt x="5739892" y="4870284"/>
                  </a:lnTo>
                  <a:lnTo>
                    <a:pt x="5738241" y="4872240"/>
                  </a:lnTo>
                  <a:lnTo>
                    <a:pt x="5736590" y="4872240"/>
                  </a:lnTo>
                  <a:lnTo>
                    <a:pt x="5734939" y="4872240"/>
                  </a:lnTo>
                  <a:lnTo>
                    <a:pt x="5734939" y="4874196"/>
                  </a:lnTo>
                  <a:lnTo>
                    <a:pt x="5736590" y="4876152"/>
                  </a:lnTo>
                  <a:lnTo>
                    <a:pt x="5738241" y="4876152"/>
                  </a:lnTo>
                  <a:lnTo>
                    <a:pt x="5739892" y="4876152"/>
                  </a:lnTo>
                  <a:lnTo>
                    <a:pt x="5741416" y="4876152"/>
                  </a:lnTo>
                  <a:lnTo>
                    <a:pt x="5743067" y="4876152"/>
                  </a:lnTo>
                  <a:lnTo>
                    <a:pt x="5743067" y="4878108"/>
                  </a:lnTo>
                  <a:lnTo>
                    <a:pt x="5741416" y="4878108"/>
                  </a:lnTo>
                  <a:lnTo>
                    <a:pt x="5741416" y="4880063"/>
                  </a:lnTo>
                  <a:lnTo>
                    <a:pt x="5739892" y="4880063"/>
                  </a:lnTo>
                  <a:lnTo>
                    <a:pt x="5741416" y="4880063"/>
                  </a:lnTo>
                  <a:lnTo>
                    <a:pt x="5739892" y="4880063"/>
                  </a:lnTo>
                  <a:lnTo>
                    <a:pt x="5738241" y="4880063"/>
                  </a:lnTo>
                  <a:lnTo>
                    <a:pt x="5736590" y="4880063"/>
                  </a:lnTo>
                  <a:lnTo>
                    <a:pt x="5734939" y="4880063"/>
                  </a:lnTo>
                  <a:lnTo>
                    <a:pt x="5731764" y="4878108"/>
                  </a:lnTo>
                  <a:lnTo>
                    <a:pt x="5723636" y="4878108"/>
                  </a:lnTo>
                  <a:lnTo>
                    <a:pt x="5723636" y="4880063"/>
                  </a:lnTo>
                  <a:lnTo>
                    <a:pt x="5721985" y="4880063"/>
                  </a:lnTo>
                  <a:lnTo>
                    <a:pt x="5720334" y="4882032"/>
                  </a:lnTo>
                  <a:lnTo>
                    <a:pt x="5718810" y="4882032"/>
                  </a:lnTo>
                  <a:lnTo>
                    <a:pt x="5720334" y="4880063"/>
                  </a:lnTo>
                  <a:lnTo>
                    <a:pt x="5720334" y="4878108"/>
                  </a:lnTo>
                  <a:lnTo>
                    <a:pt x="5718810" y="4878108"/>
                  </a:lnTo>
                  <a:lnTo>
                    <a:pt x="5717159" y="4878108"/>
                  </a:lnTo>
                  <a:lnTo>
                    <a:pt x="5715508" y="4878108"/>
                  </a:lnTo>
                  <a:lnTo>
                    <a:pt x="5713857" y="4878108"/>
                  </a:lnTo>
                  <a:lnTo>
                    <a:pt x="5715508" y="4876152"/>
                  </a:lnTo>
                  <a:lnTo>
                    <a:pt x="5717159" y="4876152"/>
                  </a:lnTo>
                  <a:lnTo>
                    <a:pt x="5718810" y="4876152"/>
                  </a:lnTo>
                  <a:lnTo>
                    <a:pt x="5720334" y="4874196"/>
                  </a:lnTo>
                  <a:lnTo>
                    <a:pt x="5721985" y="4874196"/>
                  </a:lnTo>
                  <a:lnTo>
                    <a:pt x="5721985" y="4872240"/>
                  </a:lnTo>
                  <a:lnTo>
                    <a:pt x="5720334" y="4872240"/>
                  </a:lnTo>
                  <a:lnTo>
                    <a:pt x="5707380" y="4872240"/>
                  </a:lnTo>
                  <a:lnTo>
                    <a:pt x="5707380" y="4870284"/>
                  </a:lnTo>
                  <a:lnTo>
                    <a:pt x="5704205" y="4870284"/>
                  </a:lnTo>
                  <a:lnTo>
                    <a:pt x="5702554" y="4870284"/>
                  </a:lnTo>
                  <a:lnTo>
                    <a:pt x="5700903" y="4870284"/>
                  </a:lnTo>
                  <a:lnTo>
                    <a:pt x="5702554" y="4870284"/>
                  </a:lnTo>
                  <a:lnTo>
                    <a:pt x="5702554" y="4868316"/>
                  </a:lnTo>
                  <a:lnTo>
                    <a:pt x="5700903" y="4868316"/>
                  </a:lnTo>
                  <a:lnTo>
                    <a:pt x="5699252" y="4868316"/>
                  </a:lnTo>
                  <a:lnTo>
                    <a:pt x="5699252" y="4870284"/>
                  </a:lnTo>
                  <a:lnTo>
                    <a:pt x="5697728" y="4870284"/>
                  </a:lnTo>
                  <a:lnTo>
                    <a:pt x="5696077" y="4870284"/>
                  </a:lnTo>
                  <a:lnTo>
                    <a:pt x="5696077" y="4868316"/>
                  </a:lnTo>
                  <a:lnTo>
                    <a:pt x="5694426" y="4868316"/>
                  </a:lnTo>
                  <a:lnTo>
                    <a:pt x="5692775" y="4870284"/>
                  </a:lnTo>
                  <a:lnTo>
                    <a:pt x="5691251" y="4870284"/>
                  </a:lnTo>
                  <a:lnTo>
                    <a:pt x="5689600" y="4868316"/>
                  </a:lnTo>
                  <a:lnTo>
                    <a:pt x="5687949" y="4868316"/>
                  </a:lnTo>
                  <a:lnTo>
                    <a:pt x="5686298" y="4868316"/>
                  </a:lnTo>
                  <a:lnTo>
                    <a:pt x="5684774" y="4868316"/>
                  </a:lnTo>
                  <a:lnTo>
                    <a:pt x="5683123" y="4868316"/>
                  </a:lnTo>
                  <a:lnTo>
                    <a:pt x="5684774" y="4868316"/>
                  </a:lnTo>
                  <a:lnTo>
                    <a:pt x="5686298" y="4868316"/>
                  </a:lnTo>
                  <a:lnTo>
                    <a:pt x="5684774" y="4868316"/>
                  </a:lnTo>
                  <a:lnTo>
                    <a:pt x="5684774" y="4866360"/>
                  </a:lnTo>
                  <a:lnTo>
                    <a:pt x="5683123" y="4866360"/>
                  </a:lnTo>
                  <a:lnTo>
                    <a:pt x="5684774" y="4864404"/>
                  </a:lnTo>
                  <a:lnTo>
                    <a:pt x="5686298" y="4864404"/>
                  </a:lnTo>
                  <a:lnTo>
                    <a:pt x="5687949" y="4864404"/>
                  </a:lnTo>
                  <a:lnTo>
                    <a:pt x="5687949" y="4862449"/>
                  </a:lnTo>
                  <a:lnTo>
                    <a:pt x="5686298" y="4862449"/>
                  </a:lnTo>
                  <a:lnTo>
                    <a:pt x="5684774" y="4864404"/>
                  </a:lnTo>
                  <a:lnTo>
                    <a:pt x="5683123" y="4864404"/>
                  </a:lnTo>
                  <a:lnTo>
                    <a:pt x="5681472" y="4864404"/>
                  </a:lnTo>
                  <a:lnTo>
                    <a:pt x="5679821" y="4864404"/>
                  </a:lnTo>
                  <a:lnTo>
                    <a:pt x="5678170" y="4864404"/>
                  </a:lnTo>
                  <a:lnTo>
                    <a:pt x="5678170" y="4862449"/>
                  </a:lnTo>
                  <a:lnTo>
                    <a:pt x="5679821" y="4862449"/>
                  </a:lnTo>
                  <a:lnTo>
                    <a:pt x="5681472" y="4862449"/>
                  </a:lnTo>
                  <a:lnTo>
                    <a:pt x="5683123" y="4862449"/>
                  </a:lnTo>
                  <a:lnTo>
                    <a:pt x="5683123" y="4860493"/>
                  </a:lnTo>
                  <a:lnTo>
                    <a:pt x="5681472" y="4860493"/>
                  </a:lnTo>
                  <a:lnTo>
                    <a:pt x="5679821" y="4862449"/>
                  </a:lnTo>
                  <a:lnTo>
                    <a:pt x="5678170" y="4862449"/>
                  </a:lnTo>
                  <a:lnTo>
                    <a:pt x="5676646" y="4862449"/>
                  </a:lnTo>
                  <a:lnTo>
                    <a:pt x="5678170" y="4860493"/>
                  </a:lnTo>
                  <a:lnTo>
                    <a:pt x="5676646" y="4858524"/>
                  </a:lnTo>
                  <a:lnTo>
                    <a:pt x="5674995" y="4858524"/>
                  </a:lnTo>
                  <a:lnTo>
                    <a:pt x="5673344" y="4858524"/>
                  </a:lnTo>
                  <a:lnTo>
                    <a:pt x="5670169" y="4858524"/>
                  </a:lnTo>
                  <a:lnTo>
                    <a:pt x="5665216" y="4860493"/>
                  </a:lnTo>
                  <a:lnTo>
                    <a:pt x="5663692" y="4858524"/>
                  </a:lnTo>
                  <a:lnTo>
                    <a:pt x="5662041" y="4858524"/>
                  </a:lnTo>
                  <a:lnTo>
                    <a:pt x="5660390" y="4858524"/>
                  </a:lnTo>
                  <a:lnTo>
                    <a:pt x="5658739" y="4858524"/>
                  </a:lnTo>
                  <a:lnTo>
                    <a:pt x="5657088" y="4860493"/>
                  </a:lnTo>
                  <a:lnTo>
                    <a:pt x="5658739" y="4860493"/>
                  </a:lnTo>
                  <a:lnTo>
                    <a:pt x="5660390" y="4862449"/>
                  </a:lnTo>
                  <a:lnTo>
                    <a:pt x="5662041" y="4862449"/>
                  </a:lnTo>
                  <a:lnTo>
                    <a:pt x="5663692" y="4862449"/>
                  </a:lnTo>
                  <a:lnTo>
                    <a:pt x="5663692" y="4864404"/>
                  </a:lnTo>
                  <a:lnTo>
                    <a:pt x="5662041" y="4864404"/>
                  </a:lnTo>
                  <a:lnTo>
                    <a:pt x="5662041" y="4866360"/>
                  </a:lnTo>
                  <a:lnTo>
                    <a:pt x="5662041" y="4866360"/>
                  </a:lnTo>
                  <a:lnTo>
                    <a:pt x="5637657" y="4870284"/>
                  </a:lnTo>
                  <a:lnTo>
                    <a:pt x="5637657" y="4870284"/>
                  </a:lnTo>
                  <a:lnTo>
                    <a:pt x="5639308" y="4870284"/>
                  </a:lnTo>
                  <a:lnTo>
                    <a:pt x="5639308" y="4872240"/>
                  </a:lnTo>
                  <a:lnTo>
                    <a:pt x="5640959" y="4874196"/>
                  </a:lnTo>
                  <a:lnTo>
                    <a:pt x="5640959" y="4876152"/>
                  </a:lnTo>
                  <a:lnTo>
                    <a:pt x="5642610" y="4876152"/>
                  </a:lnTo>
                  <a:lnTo>
                    <a:pt x="5644134" y="4876152"/>
                  </a:lnTo>
                  <a:lnTo>
                    <a:pt x="5644134" y="4878108"/>
                  </a:lnTo>
                  <a:lnTo>
                    <a:pt x="5642610" y="4878108"/>
                  </a:lnTo>
                  <a:lnTo>
                    <a:pt x="5642610" y="4880063"/>
                  </a:lnTo>
                  <a:lnTo>
                    <a:pt x="5640959" y="4880063"/>
                  </a:lnTo>
                  <a:lnTo>
                    <a:pt x="5644134" y="4882032"/>
                  </a:lnTo>
                  <a:lnTo>
                    <a:pt x="5644134" y="4883988"/>
                  </a:lnTo>
                  <a:lnTo>
                    <a:pt x="5642610" y="4883988"/>
                  </a:lnTo>
                  <a:lnTo>
                    <a:pt x="5640959" y="4883988"/>
                  </a:lnTo>
                  <a:lnTo>
                    <a:pt x="5639308" y="4883988"/>
                  </a:lnTo>
                  <a:lnTo>
                    <a:pt x="5636006" y="4883988"/>
                  </a:lnTo>
                  <a:lnTo>
                    <a:pt x="5634482" y="4885944"/>
                  </a:lnTo>
                  <a:lnTo>
                    <a:pt x="5632831" y="4883988"/>
                  </a:lnTo>
                  <a:lnTo>
                    <a:pt x="5634482" y="4882032"/>
                  </a:lnTo>
                  <a:lnTo>
                    <a:pt x="5632831" y="4882032"/>
                  </a:lnTo>
                  <a:lnTo>
                    <a:pt x="5631180" y="4882032"/>
                  </a:lnTo>
                  <a:lnTo>
                    <a:pt x="5629529" y="4882032"/>
                  </a:lnTo>
                  <a:lnTo>
                    <a:pt x="5629529" y="4880063"/>
                  </a:lnTo>
                  <a:lnTo>
                    <a:pt x="5626354" y="4874196"/>
                  </a:lnTo>
                  <a:lnTo>
                    <a:pt x="5623052" y="4872240"/>
                  </a:lnTo>
                  <a:lnTo>
                    <a:pt x="5621528" y="4872240"/>
                  </a:lnTo>
                  <a:lnTo>
                    <a:pt x="5619877" y="4872240"/>
                  </a:lnTo>
                  <a:lnTo>
                    <a:pt x="5616575" y="4872240"/>
                  </a:lnTo>
                  <a:lnTo>
                    <a:pt x="5613400" y="4874196"/>
                  </a:lnTo>
                  <a:lnTo>
                    <a:pt x="5611749" y="4874196"/>
                  </a:lnTo>
                  <a:lnTo>
                    <a:pt x="5610098" y="4874196"/>
                  </a:lnTo>
                  <a:lnTo>
                    <a:pt x="5608447" y="4874196"/>
                  </a:lnTo>
                  <a:lnTo>
                    <a:pt x="5606923" y="4874196"/>
                  </a:lnTo>
                  <a:lnTo>
                    <a:pt x="5603621" y="4874196"/>
                  </a:lnTo>
                  <a:lnTo>
                    <a:pt x="5601970" y="4872240"/>
                  </a:lnTo>
                  <a:lnTo>
                    <a:pt x="5600446" y="4872240"/>
                  </a:lnTo>
                  <a:lnTo>
                    <a:pt x="5597144" y="4872240"/>
                  </a:lnTo>
                  <a:lnTo>
                    <a:pt x="5595493" y="4872240"/>
                  </a:lnTo>
                  <a:lnTo>
                    <a:pt x="5592318" y="4872240"/>
                  </a:lnTo>
                  <a:lnTo>
                    <a:pt x="5590667" y="4872240"/>
                  </a:lnTo>
                  <a:lnTo>
                    <a:pt x="5587365" y="4872240"/>
                  </a:lnTo>
                  <a:lnTo>
                    <a:pt x="5585841" y="4872240"/>
                  </a:lnTo>
                  <a:lnTo>
                    <a:pt x="5584190" y="4872240"/>
                  </a:lnTo>
                  <a:lnTo>
                    <a:pt x="5582539" y="4872240"/>
                  </a:lnTo>
                  <a:lnTo>
                    <a:pt x="5580888" y="4872240"/>
                  </a:lnTo>
                  <a:lnTo>
                    <a:pt x="5579364" y="4872240"/>
                  </a:lnTo>
                  <a:lnTo>
                    <a:pt x="5577713" y="4872240"/>
                  </a:lnTo>
                  <a:lnTo>
                    <a:pt x="5576062" y="4870284"/>
                  </a:lnTo>
                  <a:lnTo>
                    <a:pt x="5545201" y="4870284"/>
                  </a:lnTo>
                  <a:lnTo>
                    <a:pt x="5543677" y="4872240"/>
                  </a:lnTo>
                  <a:lnTo>
                    <a:pt x="5542026" y="4872240"/>
                  </a:lnTo>
                  <a:lnTo>
                    <a:pt x="5540375" y="4872240"/>
                  </a:lnTo>
                  <a:lnTo>
                    <a:pt x="5538724" y="4872240"/>
                  </a:lnTo>
                  <a:lnTo>
                    <a:pt x="5537200" y="4872240"/>
                  </a:lnTo>
                  <a:lnTo>
                    <a:pt x="5533898" y="4874196"/>
                  </a:lnTo>
                  <a:lnTo>
                    <a:pt x="5532247" y="4876152"/>
                  </a:lnTo>
                  <a:lnTo>
                    <a:pt x="5530596" y="4876152"/>
                  </a:lnTo>
                  <a:lnTo>
                    <a:pt x="5529072" y="4876152"/>
                  </a:lnTo>
                  <a:lnTo>
                    <a:pt x="5527421" y="4876152"/>
                  </a:lnTo>
                  <a:lnTo>
                    <a:pt x="5525770" y="4876152"/>
                  </a:lnTo>
                  <a:lnTo>
                    <a:pt x="5522595" y="4878108"/>
                  </a:lnTo>
                  <a:lnTo>
                    <a:pt x="5520944" y="4878108"/>
                  </a:lnTo>
                  <a:lnTo>
                    <a:pt x="5520944" y="4876152"/>
                  </a:lnTo>
                  <a:lnTo>
                    <a:pt x="5512816" y="4876152"/>
                  </a:lnTo>
                  <a:lnTo>
                    <a:pt x="5512816" y="4874196"/>
                  </a:lnTo>
                  <a:lnTo>
                    <a:pt x="5511165" y="4874196"/>
                  </a:lnTo>
                  <a:lnTo>
                    <a:pt x="5509514" y="4874196"/>
                  </a:lnTo>
                  <a:lnTo>
                    <a:pt x="5506339" y="4872240"/>
                  </a:lnTo>
                  <a:lnTo>
                    <a:pt x="5504688" y="4872240"/>
                  </a:lnTo>
                  <a:lnTo>
                    <a:pt x="5503037" y="4872240"/>
                  </a:lnTo>
                  <a:lnTo>
                    <a:pt x="5501513" y="4872240"/>
                  </a:lnTo>
                  <a:lnTo>
                    <a:pt x="5499862" y="4872240"/>
                  </a:lnTo>
                  <a:lnTo>
                    <a:pt x="5498211" y="4872240"/>
                  </a:lnTo>
                  <a:lnTo>
                    <a:pt x="5496560" y="4872240"/>
                  </a:lnTo>
                  <a:lnTo>
                    <a:pt x="5495036" y="4872240"/>
                  </a:lnTo>
                  <a:lnTo>
                    <a:pt x="5493385" y="4872240"/>
                  </a:lnTo>
                  <a:lnTo>
                    <a:pt x="5491734" y="4872240"/>
                  </a:lnTo>
                  <a:lnTo>
                    <a:pt x="5488432" y="4872240"/>
                  </a:lnTo>
                  <a:lnTo>
                    <a:pt x="5486908" y="4872240"/>
                  </a:lnTo>
                  <a:lnTo>
                    <a:pt x="5483606" y="4872240"/>
                  </a:lnTo>
                  <a:lnTo>
                    <a:pt x="5481955" y="4872240"/>
                  </a:lnTo>
                  <a:lnTo>
                    <a:pt x="5483606" y="4872240"/>
                  </a:lnTo>
                  <a:lnTo>
                    <a:pt x="5485257" y="4872240"/>
                  </a:lnTo>
                  <a:lnTo>
                    <a:pt x="5488432" y="4870284"/>
                  </a:lnTo>
                  <a:lnTo>
                    <a:pt x="5490083" y="4870284"/>
                  </a:lnTo>
                  <a:lnTo>
                    <a:pt x="5490083" y="4868316"/>
                  </a:lnTo>
                  <a:lnTo>
                    <a:pt x="5491734" y="4868316"/>
                  </a:lnTo>
                  <a:lnTo>
                    <a:pt x="5493385" y="4864404"/>
                  </a:lnTo>
                  <a:lnTo>
                    <a:pt x="5495036" y="4864404"/>
                  </a:lnTo>
                  <a:lnTo>
                    <a:pt x="5495036" y="4862449"/>
                  </a:lnTo>
                  <a:lnTo>
                    <a:pt x="5496560" y="4862449"/>
                  </a:lnTo>
                  <a:lnTo>
                    <a:pt x="5496560" y="4860493"/>
                  </a:lnTo>
                  <a:lnTo>
                    <a:pt x="5496560" y="4858524"/>
                  </a:lnTo>
                  <a:lnTo>
                    <a:pt x="5495036" y="4858524"/>
                  </a:lnTo>
                  <a:lnTo>
                    <a:pt x="5446268" y="4858524"/>
                  </a:lnTo>
                  <a:lnTo>
                    <a:pt x="5443093" y="4860493"/>
                  </a:lnTo>
                  <a:lnTo>
                    <a:pt x="5441442" y="4860493"/>
                  </a:lnTo>
                  <a:lnTo>
                    <a:pt x="5441442" y="4862449"/>
                  </a:lnTo>
                  <a:lnTo>
                    <a:pt x="5438267" y="4862449"/>
                  </a:lnTo>
                  <a:lnTo>
                    <a:pt x="5436616" y="4862449"/>
                  </a:lnTo>
                  <a:lnTo>
                    <a:pt x="5434965" y="4862449"/>
                  </a:lnTo>
                  <a:lnTo>
                    <a:pt x="5433314" y="4862449"/>
                  </a:lnTo>
                  <a:lnTo>
                    <a:pt x="5431790" y="4864404"/>
                  </a:lnTo>
                  <a:lnTo>
                    <a:pt x="5430139" y="4862449"/>
                  </a:lnTo>
                  <a:lnTo>
                    <a:pt x="5428488" y="4862449"/>
                  </a:lnTo>
                  <a:lnTo>
                    <a:pt x="5439791" y="4846777"/>
                  </a:lnTo>
                  <a:lnTo>
                    <a:pt x="5459349" y="4819370"/>
                  </a:lnTo>
                  <a:lnTo>
                    <a:pt x="5475478" y="4793919"/>
                  </a:lnTo>
                  <a:lnTo>
                    <a:pt x="5493385" y="4768456"/>
                  </a:lnTo>
                  <a:lnTo>
                    <a:pt x="5512816" y="4737125"/>
                  </a:lnTo>
                  <a:lnTo>
                    <a:pt x="5533898" y="4701882"/>
                  </a:lnTo>
                  <a:lnTo>
                    <a:pt x="5551678" y="4672507"/>
                  </a:lnTo>
                  <a:lnTo>
                    <a:pt x="5572760" y="4637265"/>
                  </a:lnTo>
                  <a:lnTo>
                    <a:pt x="5590667" y="4605934"/>
                  </a:lnTo>
                  <a:lnTo>
                    <a:pt x="5605272" y="4580483"/>
                  </a:lnTo>
                  <a:lnTo>
                    <a:pt x="5623052" y="4547196"/>
                  </a:lnTo>
                  <a:lnTo>
                    <a:pt x="5640959" y="4513910"/>
                  </a:lnTo>
                  <a:lnTo>
                    <a:pt x="5658739" y="4480623"/>
                  </a:lnTo>
                  <a:lnTo>
                    <a:pt x="5678170" y="4439500"/>
                  </a:lnTo>
                  <a:lnTo>
                    <a:pt x="5697728" y="4404258"/>
                  </a:lnTo>
                  <a:lnTo>
                    <a:pt x="5717159" y="4363135"/>
                  </a:lnTo>
                  <a:lnTo>
                    <a:pt x="5736590" y="4320057"/>
                  </a:lnTo>
                  <a:lnTo>
                    <a:pt x="5759323" y="4271098"/>
                  </a:lnTo>
                  <a:lnTo>
                    <a:pt x="5777103" y="4226064"/>
                  </a:lnTo>
                  <a:lnTo>
                    <a:pt x="5790184" y="4194683"/>
                  </a:lnTo>
                  <a:lnTo>
                    <a:pt x="5809615" y="4145788"/>
                  </a:lnTo>
                  <a:lnTo>
                    <a:pt x="5822569" y="4112514"/>
                  </a:lnTo>
                  <a:lnTo>
                    <a:pt x="5835523" y="4075303"/>
                  </a:lnTo>
                  <a:lnTo>
                    <a:pt x="5848477" y="4038092"/>
                  </a:lnTo>
                  <a:lnTo>
                    <a:pt x="5863082" y="4000880"/>
                  </a:lnTo>
                  <a:lnTo>
                    <a:pt x="5876036" y="3957828"/>
                  </a:lnTo>
                  <a:lnTo>
                    <a:pt x="5887466" y="3922522"/>
                  </a:lnTo>
                  <a:lnTo>
                    <a:pt x="5898769" y="3887343"/>
                  </a:lnTo>
                  <a:lnTo>
                    <a:pt x="5910072" y="3848100"/>
                  </a:lnTo>
                  <a:lnTo>
                    <a:pt x="5923153" y="3799204"/>
                  </a:lnTo>
                  <a:lnTo>
                    <a:pt x="5934456" y="3758056"/>
                  </a:lnTo>
                  <a:lnTo>
                    <a:pt x="5945759" y="3713099"/>
                  </a:lnTo>
                  <a:lnTo>
                    <a:pt x="5953887" y="3679698"/>
                  </a:lnTo>
                  <a:lnTo>
                    <a:pt x="5962015" y="3640581"/>
                  </a:lnTo>
                  <a:lnTo>
                    <a:pt x="5971794" y="3597529"/>
                  </a:lnTo>
                  <a:lnTo>
                    <a:pt x="5978271" y="3558413"/>
                  </a:lnTo>
                  <a:lnTo>
                    <a:pt x="5987923" y="3513328"/>
                  </a:lnTo>
                  <a:lnTo>
                    <a:pt x="5994400" y="3466338"/>
                  </a:lnTo>
                  <a:lnTo>
                    <a:pt x="6001004" y="3431031"/>
                  </a:lnTo>
                  <a:lnTo>
                    <a:pt x="6007481" y="3384042"/>
                  </a:lnTo>
                  <a:lnTo>
                    <a:pt x="6010656" y="3346830"/>
                  </a:lnTo>
                  <a:lnTo>
                    <a:pt x="6015482" y="3307715"/>
                  </a:lnTo>
                  <a:lnTo>
                    <a:pt x="6020435" y="3266567"/>
                  </a:lnTo>
                  <a:lnTo>
                    <a:pt x="6025261" y="3235325"/>
                  </a:lnTo>
                  <a:lnTo>
                    <a:pt x="6030087" y="3192145"/>
                  </a:lnTo>
                  <a:lnTo>
                    <a:pt x="6033389" y="3149092"/>
                  </a:lnTo>
                  <a:lnTo>
                    <a:pt x="6036564" y="3111881"/>
                  </a:lnTo>
                  <a:lnTo>
                    <a:pt x="6039866" y="3074670"/>
                  </a:lnTo>
                  <a:lnTo>
                    <a:pt x="6043168" y="3041396"/>
                  </a:lnTo>
                  <a:lnTo>
                    <a:pt x="6044692" y="3008122"/>
                  </a:lnTo>
                  <a:lnTo>
                    <a:pt x="6047994" y="2969006"/>
                  </a:lnTo>
                  <a:lnTo>
                    <a:pt x="6051169" y="2929763"/>
                  </a:lnTo>
                  <a:lnTo>
                    <a:pt x="6052820" y="2890647"/>
                  </a:lnTo>
                  <a:lnTo>
                    <a:pt x="6054471" y="2851531"/>
                  </a:lnTo>
                  <a:lnTo>
                    <a:pt x="6056122" y="2812288"/>
                  </a:lnTo>
                  <a:lnTo>
                    <a:pt x="6057646" y="2771267"/>
                  </a:lnTo>
                  <a:lnTo>
                    <a:pt x="6057646" y="2741803"/>
                  </a:lnTo>
                  <a:lnTo>
                    <a:pt x="6059297" y="2692908"/>
                  </a:lnTo>
                  <a:lnTo>
                    <a:pt x="6060948" y="2655697"/>
                  </a:lnTo>
                  <a:lnTo>
                    <a:pt x="6060948" y="2612644"/>
                  </a:lnTo>
                  <a:lnTo>
                    <a:pt x="6060948" y="2569464"/>
                  </a:lnTo>
                  <a:lnTo>
                    <a:pt x="6059297" y="2526411"/>
                  </a:lnTo>
                  <a:lnTo>
                    <a:pt x="6057646" y="2481453"/>
                  </a:lnTo>
                  <a:lnTo>
                    <a:pt x="6057646" y="2442210"/>
                  </a:lnTo>
                  <a:lnTo>
                    <a:pt x="6056122" y="2422652"/>
                  </a:lnTo>
                  <a:lnTo>
                    <a:pt x="6056122" y="2389378"/>
                  </a:lnTo>
                  <a:lnTo>
                    <a:pt x="6054471" y="2361946"/>
                  </a:lnTo>
                  <a:lnTo>
                    <a:pt x="6052820" y="2342388"/>
                  </a:lnTo>
                </a:path>
                <a:path w="7967980" h="5001895">
                  <a:moveTo>
                    <a:pt x="1342644" y="2656332"/>
                  </a:moveTo>
                  <a:lnTo>
                    <a:pt x="1342644" y="2671953"/>
                  </a:lnTo>
                  <a:lnTo>
                    <a:pt x="1342644" y="2691511"/>
                  </a:lnTo>
                  <a:lnTo>
                    <a:pt x="1342644" y="2707259"/>
                  </a:lnTo>
                  <a:lnTo>
                    <a:pt x="1344295" y="2728722"/>
                  </a:lnTo>
                  <a:lnTo>
                    <a:pt x="1344295" y="2744470"/>
                  </a:lnTo>
                  <a:lnTo>
                    <a:pt x="1345946" y="2769870"/>
                  </a:lnTo>
                  <a:lnTo>
                    <a:pt x="1345946" y="2789428"/>
                  </a:lnTo>
                  <a:lnTo>
                    <a:pt x="1347470" y="2808986"/>
                  </a:lnTo>
                  <a:lnTo>
                    <a:pt x="1349121" y="2834513"/>
                  </a:lnTo>
                  <a:lnTo>
                    <a:pt x="1349121" y="2857881"/>
                  </a:lnTo>
                  <a:lnTo>
                    <a:pt x="1350772" y="2881376"/>
                  </a:lnTo>
                  <a:lnTo>
                    <a:pt x="1352423" y="2899029"/>
                  </a:lnTo>
                  <a:lnTo>
                    <a:pt x="1353947" y="2920619"/>
                  </a:lnTo>
                  <a:lnTo>
                    <a:pt x="1355598" y="2944114"/>
                  </a:lnTo>
                  <a:lnTo>
                    <a:pt x="1357248" y="2959735"/>
                  </a:lnTo>
                  <a:lnTo>
                    <a:pt x="1358899" y="2981198"/>
                  </a:lnTo>
                  <a:lnTo>
                    <a:pt x="1360423" y="3000883"/>
                  </a:lnTo>
                  <a:lnTo>
                    <a:pt x="1362074" y="3024378"/>
                  </a:lnTo>
                  <a:lnTo>
                    <a:pt x="1363726" y="3039999"/>
                  </a:lnTo>
                  <a:lnTo>
                    <a:pt x="1365377" y="3059557"/>
                  </a:lnTo>
                  <a:lnTo>
                    <a:pt x="1366901" y="3081020"/>
                  </a:lnTo>
                  <a:lnTo>
                    <a:pt x="1370203" y="3100705"/>
                  </a:lnTo>
                  <a:lnTo>
                    <a:pt x="1373378" y="3128010"/>
                  </a:lnTo>
                  <a:lnTo>
                    <a:pt x="1375029" y="3151505"/>
                  </a:lnTo>
                  <a:lnTo>
                    <a:pt x="1378330" y="3173095"/>
                  </a:lnTo>
                  <a:lnTo>
                    <a:pt x="1381505" y="3196590"/>
                  </a:lnTo>
                  <a:lnTo>
                    <a:pt x="1384808" y="3221990"/>
                  </a:lnTo>
                  <a:lnTo>
                    <a:pt x="1389634" y="3253359"/>
                  </a:lnTo>
                  <a:lnTo>
                    <a:pt x="1392809" y="3276854"/>
                  </a:lnTo>
                  <a:lnTo>
                    <a:pt x="1396111" y="3294379"/>
                  </a:lnTo>
                  <a:lnTo>
                    <a:pt x="1399286" y="3323844"/>
                  </a:lnTo>
                  <a:lnTo>
                    <a:pt x="1402588" y="3349244"/>
                  </a:lnTo>
                  <a:lnTo>
                    <a:pt x="1407414" y="3372739"/>
                  </a:lnTo>
                  <a:lnTo>
                    <a:pt x="1410716" y="3392297"/>
                  </a:lnTo>
                  <a:lnTo>
                    <a:pt x="1413891" y="3415792"/>
                  </a:lnTo>
                  <a:lnTo>
                    <a:pt x="1418717" y="3439287"/>
                  </a:lnTo>
                  <a:lnTo>
                    <a:pt x="1422019" y="3456940"/>
                  </a:lnTo>
                  <a:lnTo>
                    <a:pt x="1426845" y="3480435"/>
                  </a:lnTo>
                  <a:lnTo>
                    <a:pt x="1430147" y="3499993"/>
                  </a:lnTo>
                  <a:lnTo>
                    <a:pt x="1436623" y="3521455"/>
                  </a:lnTo>
                  <a:lnTo>
                    <a:pt x="1443101" y="3550793"/>
                  </a:lnTo>
                  <a:lnTo>
                    <a:pt x="1447927" y="3574288"/>
                  </a:lnTo>
                  <a:lnTo>
                    <a:pt x="1454404" y="3597783"/>
                  </a:lnTo>
                  <a:lnTo>
                    <a:pt x="1460880" y="3621278"/>
                  </a:lnTo>
                  <a:lnTo>
                    <a:pt x="1465707" y="3642868"/>
                  </a:lnTo>
                  <a:lnTo>
                    <a:pt x="1472184" y="3662426"/>
                  </a:lnTo>
                  <a:lnTo>
                    <a:pt x="1480311" y="3689858"/>
                  </a:lnTo>
                  <a:lnTo>
                    <a:pt x="1486789" y="3709416"/>
                  </a:lnTo>
                  <a:lnTo>
                    <a:pt x="1494917" y="3738753"/>
                  </a:lnTo>
                  <a:lnTo>
                    <a:pt x="1501394" y="3756405"/>
                  </a:lnTo>
                  <a:lnTo>
                    <a:pt x="1509522" y="3781805"/>
                  </a:lnTo>
                  <a:lnTo>
                    <a:pt x="1517649" y="3803396"/>
                  </a:lnTo>
                  <a:lnTo>
                    <a:pt x="1524127" y="3824859"/>
                  </a:lnTo>
                  <a:lnTo>
                    <a:pt x="1532128" y="3846449"/>
                  </a:lnTo>
                  <a:lnTo>
                    <a:pt x="1541907" y="3871849"/>
                  </a:lnTo>
                  <a:lnTo>
                    <a:pt x="1550035" y="3895344"/>
                  </a:lnTo>
                  <a:lnTo>
                    <a:pt x="1559686" y="3920744"/>
                  </a:lnTo>
                  <a:lnTo>
                    <a:pt x="1567815" y="3938397"/>
                  </a:lnTo>
                  <a:lnTo>
                    <a:pt x="1575942" y="3959987"/>
                  </a:lnTo>
                  <a:lnTo>
                    <a:pt x="1584071" y="3977513"/>
                  </a:lnTo>
                  <a:lnTo>
                    <a:pt x="1595373" y="4004945"/>
                  </a:lnTo>
                  <a:lnTo>
                    <a:pt x="1605026" y="4028440"/>
                  </a:lnTo>
                  <a:lnTo>
                    <a:pt x="1616455" y="4051935"/>
                  </a:lnTo>
                  <a:lnTo>
                    <a:pt x="1624457" y="4071493"/>
                  </a:lnTo>
                  <a:lnTo>
                    <a:pt x="1635887" y="4097020"/>
                  </a:lnTo>
                  <a:lnTo>
                    <a:pt x="1647189" y="4118483"/>
                  </a:lnTo>
                  <a:lnTo>
                    <a:pt x="1658492" y="4141978"/>
                  </a:lnTo>
                  <a:lnTo>
                    <a:pt x="1669923" y="4165473"/>
                  </a:lnTo>
                  <a:lnTo>
                    <a:pt x="1684401" y="4196842"/>
                  </a:lnTo>
                  <a:lnTo>
                    <a:pt x="1699005" y="4224197"/>
                  </a:lnTo>
                  <a:lnTo>
                    <a:pt x="1715262" y="4253547"/>
                  </a:lnTo>
                  <a:lnTo>
                    <a:pt x="1733041" y="4286834"/>
                  </a:lnTo>
                  <a:lnTo>
                    <a:pt x="1749298" y="4316183"/>
                  </a:lnTo>
                  <a:lnTo>
                    <a:pt x="1770252" y="4349457"/>
                  </a:lnTo>
                  <a:lnTo>
                    <a:pt x="1784858" y="4372952"/>
                  </a:lnTo>
                  <a:lnTo>
                    <a:pt x="1797812" y="4396435"/>
                  </a:lnTo>
                  <a:lnTo>
                    <a:pt x="1814067" y="4421886"/>
                  </a:lnTo>
                  <a:lnTo>
                    <a:pt x="1848103" y="4474730"/>
                  </a:lnTo>
                  <a:lnTo>
                    <a:pt x="1880489" y="4521708"/>
                  </a:lnTo>
                  <a:lnTo>
                    <a:pt x="1899920" y="4549114"/>
                  </a:lnTo>
                  <a:lnTo>
                    <a:pt x="1917700" y="4578477"/>
                  </a:lnTo>
                  <a:lnTo>
                    <a:pt x="1938782" y="4605883"/>
                  </a:lnTo>
                  <a:lnTo>
                    <a:pt x="1961514" y="4637201"/>
                  </a:lnTo>
                  <a:lnTo>
                    <a:pt x="1977644" y="4658728"/>
                  </a:lnTo>
                  <a:lnTo>
                    <a:pt x="1995424" y="4682223"/>
                  </a:lnTo>
                  <a:lnTo>
                    <a:pt x="2006853" y="4697882"/>
                  </a:lnTo>
                  <a:lnTo>
                    <a:pt x="2016505" y="4709617"/>
                  </a:lnTo>
                  <a:lnTo>
                    <a:pt x="2027809" y="4725276"/>
                  </a:lnTo>
                  <a:lnTo>
                    <a:pt x="2037588" y="4735068"/>
                  </a:lnTo>
                </a:path>
                <a:path w="7967980" h="5001895">
                  <a:moveTo>
                    <a:pt x="5677281" y="0"/>
                  </a:moveTo>
                  <a:lnTo>
                    <a:pt x="5706491" y="11811"/>
                  </a:lnTo>
                  <a:lnTo>
                    <a:pt x="5734050" y="23495"/>
                  </a:lnTo>
                  <a:lnTo>
                    <a:pt x="5771388" y="43052"/>
                  </a:lnTo>
                  <a:lnTo>
                    <a:pt x="5805424" y="62611"/>
                  </a:lnTo>
                  <a:lnTo>
                    <a:pt x="5859018" y="92075"/>
                  </a:lnTo>
                  <a:lnTo>
                    <a:pt x="5857367" y="92075"/>
                  </a:lnTo>
                  <a:lnTo>
                    <a:pt x="5846064" y="93980"/>
                  </a:lnTo>
                  <a:lnTo>
                    <a:pt x="5841111" y="93980"/>
                  </a:lnTo>
                  <a:lnTo>
                    <a:pt x="5834634" y="93980"/>
                  </a:lnTo>
                  <a:lnTo>
                    <a:pt x="5829808" y="93980"/>
                  </a:lnTo>
                  <a:lnTo>
                    <a:pt x="5824982" y="96012"/>
                  </a:lnTo>
                  <a:lnTo>
                    <a:pt x="5816854" y="97916"/>
                  </a:lnTo>
                  <a:lnTo>
                    <a:pt x="5813552" y="97916"/>
                  </a:lnTo>
                  <a:lnTo>
                    <a:pt x="5800598" y="99822"/>
                  </a:lnTo>
                  <a:lnTo>
                    <a:pt x="5789295" y="99822"/>
                  </a:lnTo>
                  <a:lnTo>
                    <a:pt x="5789295" y="101853"/>
                  </a:lnTo>
                  <a:lnTo>
                    <a:pt x="5777865" y="101853"/>
                  </a:lnTo>
                  <a:lnTo>
                    <a:pt x="5766562" y="105790"/>
                  </a:lnTo>
                  <a:lnTo>
                    <a:pt x="5755132" y="105790"/>
                  </a:lnTo>
                  <a:lnTo>
                    <a:pt x="5743829" y="107696"/>
                  </a:lnTo>
                  <a:lnTo>
                    <a:pt x="5739003" y="107696"/>
                  </a:lnTo>
                  <a:lnTo>
                    <a:pt x="5739003" y="109727"/>
                  </a:lnTo>
                  <a:lnTo>
                    <a:pt x="5737352" y="109727"/>
                  </a:lnTo>
                  <a:lnTo>
                    <a:pt x="5735701" y="109727"/>
                  </a:lnTo>
                  <a:lnTo>
                    <a:pt x="5734050" y="109727"/>
                  </a:lnTo>
                  <a:lnTo>
                    <a:pt x="5732526" y="109727"/>
                  </a:lnTo>
                  <a:lnTo>
                    <a:pt x="5730875" y="109727"/>
                  </a:lnTo>
                  <a:lnTo>
                    <a:pt x="5729224" y="109727"/>
                  </a:lnTo>
                  <a:lnTo>
                    <a:pt x="5724398" y="111633"/>
                  </a:lnTo>
                  <a:lnTo>
                    <a:pt x="5722747" y="111633"/>
                  </a:lnTo>
                  <a:lnTo>
                    <a:pt x="5721096" y="111633"/>
                  </a:lnTo>
                  <a:lnTo>
                    <a:pt x="5719445" y="111633"/>
                  </a:lnTo>
                  <a:lnTo>
                    <a:pt x="5712968" y="111633"/>
                  </a:lnTo>
                  <a:lnTo>
                    <a:pt x="5711444" y="111633"/>
                  </a:lnTo>
                  <a:lnTo>
                    <a:pt x="5709793" y="111633"/>
                  </a:lnTo>
                  <a:lnTo>
                    <a:pt x="5708142" y="111633"/>
                  </a:lnTo>
                  <a:lnTo>
                    <a:pt x="5706491" y="111633"/>
                  </a:lnTo>
                  <a:lnTo>
                    <a:pt x="5704967" y="111633"/>
                  </a:lnTo>
                  <a:lnTo>
                    <a:pt x="5703316" y="111633"/>
                  </a:lnTo>
                  <a:lnTo>
                    <a:pt x="5701665" y="111633"/>
                  </a:lnTo>
                  <a:lnTo>
                    <a:pt x="5700014" y="111633"/>
                  </a:lnTo>
                  <a:lnTo>
                    <a:pt x="5698363" y="111633"/>
                  </a:lnTo>
                  <a:lnTo>
                    <a:pt x="5698363" y="113537"/>
                  </a:lnTo>
                  <a:lnTo>
                    <a:pt x="5696839" y="113537"/>
                  </a:lnTo>
                  <a:lnTo>
                    <a:pt x="5695188" y="113537"/>
                  </a:lnTo>
                  <a:lnTo>
                    <a:pt x="5693537" y="113537"/>
                  </a:lnTo>
                  <a:lnTo>
                    <a:pt x="5691886" y="113537"/>
                  </a:lnTo>
                  <a:lnTo>
                    <a:pt x="5690362" y="113537"/>
                  </a:lnTo>
                  <a:lnTo>
                    <a:pt x="5688711" y="113537"/>
                  </a:lnTo>
                  <a:lnTo>
                    <a:pt x="5687060" y="113537"/>
                  </a:lnTo>
                  <a:lnTo>
                    <a:pt x="5685409" y="113537"/>
                  </a:lnTo>
                  <a:lnTo>
                    <a:pt x="5683758" y="113537"/>
                  </a:lnTo>
                  <a:lnTo>
                    <a:pt x="5682234" y="113537"/>
                  </a:lnTo>
                  <a:lnTo>
                    <a:pt x="5680583" y="113537"/>
                  </a:lnTo>
                  <a:lnTo>
                    <a:pt x="5680583" y="115570"/>
                  </a:lnTo>
                  <a:lnTo>
                    <a:pt x="5678932" y="115570"/>
                  </a:lnTo>
                  <a:lnTo>
                    <a:pt x="5677281" y="115570"/>
                  </a:lnTo>
                  <a:lnTo>
                    <a:pt x="5675757" y="115570"/>
                  </a:lnTo>
                  <a:lnTo>
                    <a:pt x="5675757" y="117475"/>
                  </a:lnTo>
                  <a:lnTo>
                    <a:pt x="5665978" y="117475"/>
                  </a:lnTo>
                  <a:lnTo>
                    <a:pt x="5665978" y="119507"/>
                  </a:lnTo>
                  <a:lnTo>
                    <a:pt x="5659501" y="119507"/>
                  </a:lnTo>
                  <a:lnTo>
                    <a:pt x="5654675" y="125349"/>
                  </a:lnTo>
                  <a:lnTo>
                    <a:pt x="5651373" y="131190"/>
                  </a:lnTo>
                  <a:lnTo>
                    <a:pt x="5649722" y="131190"/>
                  </a:lnTo>
                  <a:lnTo>
                    <a:pt x="5646547" y="133223"/>
                  </a:lnTo>
                  <a:lnTo>
                    <a:pt x="5640070" y="135127"/>
                  </a:lnTo>
                  <a:lnTo>
                    <a:pt x="5638419" y="137160"/>
                  </a:lnTo>
                  <a:lnTo>
                    <a:pt x="5630291" y="139064"/>
                  </a:lnTo>
                  <a:lnTo>
                    <a:pt x="5618988" y="143001"/>
                  </a:lnTo>
                  <a:lnTo>
                    <a:pt x="5617337" y="143001"/>
                  </a:lnTo>
                  <a:lnTo>
                    <a:pt x="5617337" y="144907"/>
                  </a:lnTo>
                  <a:lnTo>
                    <a:pt x="5617337" y="146938"/>
                  </a:lnTo>
                  <a:lnTo>
                    <a:pt x="5617337" y="150749"/>
                  </a:lnTo>
                  <a:lnTo>
                    <a:pt x="5622163" y="152781"/>
                  </a:lnTo>
                  <a:lnTo>
                    <a:pt x="5623814" y="152781"/>
                  </a:lnTo>
                  <a:lnTo>
                    <a:pt x="5623814" y="154686"/>
                  </a:lnTo>
                  <a:lnTo>
                    <a:pt x="5631942" y="156718"/>
                  </a:lnTo>
                  <a:lnTo>
                    <a:pt x="5633593" y="156718"/>
                  </a:lnTo>
                  <a:lnTo>
                    <a:pt x="5636768" y="166497"/>
                  </a:lnTo>
                  <a:lnTo>
                    <a:pt x="5641594" y="176275"/>
                  </a:lnTo>
                  <a:lnTo>
                    <a:pt x="5640070" y="176275"/>
                  </a:lnTo>
                  <a:lnTo>
                    <a:pt x="5640070" y="176275"/>
                  </a:lnTo>
                  <a:lnTo>
                    <a:pt x="5631942" y="178181"/>
                  </a:lnTo>
                  <a:lnTo>
                    <a:pt x="5631942" y="180212"/>
                  </a:lnTo>
                  <a:lnTo>
                    <a:pt x="5630291" y="180212"/>
                  </a:lnTo>
                  <a:lnTo>
                    <a:pt x="5628640" y="180212"/>
                  </a:lnTo>
                  <a:lnTo>
                    <a:pt x="5625465" y="182118"/>
                  </a:lnTo>
                  <a:lnTo>
                    <a:pt x="5622163" y="184150"/>
                  </a:lnTo>
                  <a:lnTo>
                    <a:pt x="5615686" y="186055"/>
                  </a:lnTo>
                  <a:lnTo>
                    <a:pt x="5604383" y="187960"/>
                  </a:lnTo>
                  <a:lnTo>
                    <a:pt x="5602732" y="187960"/>
                  </a:lnTo>
                  <a:lnTo>
                    <a:pt x="5597906" y="189991"/>
                  </a:lnTo>
                  <a:lnTo>
                    <a:pt x="5596255" y="189991"/>
                  </a:lnTo>
                  <a:lnTo>
                    <a:pt x="5596255" y="191897"/>
                  </a:lnTo>
                  <a:lnTo>
                    <a:pt x="5594604" y="193928"/>
                  </a:lnTo>
                  <a:lnTo>
                    <a:pt x="5594604" y="195834"/>
                  </a:lnTo>
                  <a:lnTo>
                    <a:pt x="5596255" y="199771"/>
                  </a:lnTo>
                  <a:lnTo>
                    <a:pt x="5597906" y="199771"/>
                  </a:lnTo>
                  <a:lnTo>
                    <a:pt x="5602732" y="203708"/>
                  </a:lnTo>
                  <a:lnTo>
                    <a:pt x="5620512" y="217424"/>
                  </a:lnTo>
                  <a:lnTo>
                    <a:pt x="5622163" y="217424"/>
                  </a:lnTo>
                  <a:lnTo>
                    <a:pt x="5623814" y="217424"/>
                  </a:lnTo>
                  <a:lnTo>
                    <a:pt x="5625465" y="217424"/>
                  </a:lnTo>
                  <a:lnTo>
                    <a:pt x="5644896" y="223265"/>
                  </a:lnTo>
                  <a:lnTo>
                    <a:pt x="5653024" y="227202"/>
                  </a:lnTo>
                  <a:lnTo>
                    <a:pt x="5654675" y="227202"/>
                  </a:lnTo>
                  <a:lnTo>
                    <a:pt x="5670804" y="235076"/>
                  </a:lnTo>
                  <a:lnTo>
                    <a:pt x="5688711" y="242824"/>
                  </a:lnTo>
                  <a:lnTo>
                    <a:pt x="5696839" y="244856"/>
                  </a:lnTo>
                  <a:lnTo>
                    <a:pt x="5717921" y="248793"/>
                  </a:lnTo>
                  <a:lnTo>
                    <a:pt x="5721096" y="250698"/>
                  </a:lnTo>
                  <a:lnTo>
                    <a:pt x="5722747" y="250698"/>
                  </a:lnTo>
                  <a:lnTo>
                    <a:pt x="5724398" y="250698"/>
                  </a:lnTo>
                  <a:lnTo>
                    <a:pt x="5730875" y="250698"/>
                  </a:lnTo>
                  <a:lnTo>
                    <a:pt x="5735701" y="252602"/>
                  </a:lnTo>
                  <a:lnTo>
                    <a:pt x="5755132" y="254635"/>
                  </a:lnTo>
                  <a:lnTo>
                    <a:pt x="5761736" y="254635"/>
                  </a:lnTo>
                  <a:lnTo>
                    <a:pt x="5763260" y="254635"/>
                  </a:lnTo>
                  <a:lnTo>
                    <a:pt x="5771388" y="254635"/>
                  </a:lnTo>
                  <a:lnTo>
                    <a:pt x="5784342" y="254635"/>
                  </a:lnTo>
                  <a:lnTo>
                    <a:pt x="5803900" y="256539"/>
                  </a:lnTo>
                  <a:lnTo>
                    <a:pt x="5821680" y="258572"/>
                  </a:lnTo>
                  <a:lnTo>
                    <a:pt x="5841111" y="260476"/>
                  </a:lnTo>
                  <a:lnTo>
                    <a:pt x="5859018" y="262382"/>
                  </a:lnTo>
                  <a:lnTo>
                    <a:pt x="5870321" y="266319"/>
                  </a:lnTo>
                  <a:lnTo>
                    <a:pt x="5880100" y="268350"/>
                  </a:lnTo>
                  <a:lnTo>
                    <a:pt x="5902833" y="276098"/>
                  </a:lnTo>
                  <a:lnTo>
                    <a:pt x="5906008" y="276098"/>
                  </a:lnTo>
                  <a:lnTo>
                    <a:pt x="5928741" y="286003"/>
                  </a:lnTo>
                  <a:lnTo>
                    <a:pt x="5946648" y="301625"/>
                  </a:lnTo>
                  <a:lnTo>
                    <a:pt x="5948172" y="301625"/>
                  </a:lnTo>
                  <a:lnTo>
                    <a:pt x="5988812" y="327025"/>
                  </a:lnTo>
                  <a:lnTo>
                    <a:pt x="5990336" y="327025"/>
                  </a:lnTo>
                  <a:lnTo>
                    <a:pt x="5991987" y="329057"/>
                  </a:lnTo>
                  <a:lnTo>
                    <a:pt x="6001766" y="332994"/>
                  </a:lnTo>
                  <a:lnTo>
                    <a:pt x="6027674" y="350520"/>
                  </a:lnTo>
                  <a:lnTo>
                    <a:pt x="6030976" y="352551"/>
                  </a:lnTo>
                  <a:lnTo>
                    <a:pt x="6042279" y="362331"/>
                  </a:lnTo>
                  <a:lnTo>
                    <a:pt x="6043930" y="362331"/>
                  </a:lnTo>
                  <a:lnTo>
                    <a:pt x="6055233" y="368173"/>
                  </a:lnTo>
                  <a:lnTo>
                    <a:pt x="6068314" y="379984"/>
                  </a:lnTo>
                  <a:lnTo>
                    <a:pt x="6087745" y="395605"/>
                  </a:lnTo>
                  <a:lnTo>
                    <a:pt x="6100699" y="405384"/>
                  </a:lnTo>
                  <a:lnTo>
                    <a:pt x="6105525" y="411352"/>
                  </a:lnTo>
                  <a:lnTo>
                    <a:pt x="6107176" y="415163"/>
                  </a:lnTo>
                  <a:lnTo>
                    <a:pt x="6108827" y="415163"/>
                  </a:lnTo>
                  <a:lnTo>
                    <a:pt x="6110478" y="417195"/>
                  </a:lnTo>
                  <a:lnTo>
                    <a:pt x="6112002" y="417195"/>
                  </a:lnTo>
                  <a:lnTo>
                    <a:pt x="6113653" y="417195"/>
                  </a:lnTo>
                  <a:lnTo>
                    <a:pt x="6129908" y="424941"/>
                  </a:lnTo>
                  <a:lnTo>
                    <a:pt x="6141212" y="434848"/>
                  </a:lnTo>
                  <a:lnTo>
                    <a:pt x="6157468" y="448563"/>
                  </a:lnTo>
                  <a:lnTo>
                    <a:pt x="6163945" y="454406"/>
                  </a:lnTo>
                  <a:lnTo>
                    <a:pt x="6168771" y="460248"/>
                  </a:lnTo>
                  <a:lnTo>
                    <a:pt x="6168771" y="462152"/>
                  </a:lnTo>
                  <a:lnTo>
                    <a:pt x="6172073" y="468122"/>
                  </a:lnTo>
                  <a:lnTo>
                    <a:pt x="6189980" y="489585"/>
                  </a:lnTo>
                  <a:lnTo>
                    <a:pt x="6206108" y="505333"/>
                  </a:lnTo>
                  <a:lnTo>
                    <a:pt x="6209411" y="507238"/>
                  </a:lnTo>
                  <a:lnTo>
                    <a:pt x="6214237" y="511175"/>
                  </a:lnTo>
                  <a:lnTo>
                    <a:pt x="6220714" y="515112"/>
                  </a:lnTo>
                  <a:lnTo>
                    <a:pt x="6222365" y="517016"/>
                  </a:lnTo>
                  <a:lnTo>
                    <a:pt x="6241796" y="530733"/>
                  </a:lnTo>
                  <a:lnTo>
                    <a:pt x="6258052" y="544449"/>
                  </a:lnTo>
                  <a:lnTo>
                    <a:pt x="6259703" y="544449"/>
                  </a:lnTo>
                  <a:lnTo>
                    <a:pt x="6283960" y="562101"/>
                  </a:lnTo>
                  <a:lnTo>
                    <a:pt x="6297041" y="573913"/>
                  </a:lnTo>
                  <a:lnTo>
                    <a:pt x="6308344" y="579755"/>
                  </a:lnTo>
                  <a:lnTo>
                    <a:pt x="6326124" y="591438"/>
                  </a:lnTo>
                  <a:lnTo>
                    <a:pt x="6335903" y="599313"/>
                  </a:lnTo>
                  <a:lnTo>
                    <a:pt x="6342380" y="603250"/>
                  </a:lnTo>
                  <a:lnTo>
                    <a:pt x="6345682" y="605155"/>
                  </a:lnTo>
                  <a:lnTo>
                    <a:pt x="6356985" y="611124"/>
                  </a:lnTo>
                  <a:lnTo>
                    <a:pt x="6366764" y="618871"/>
                  </a:lnTo>
                  <a:lnTo>
                    <a:pt x="6369939" y="620902"/>
                  </a:lnTo>
                  <a:lnTo>
                    <a:pt x="6386195" y="630682"/>
                  </a:lnTo>
                  <a:lnTo>
                    <a:pt x="6389497" y="634619"/>
                  </a:lnTo>
                  <a:lnTo>
                    <a:pt x="6397498" y="638428"/>
                  </a:lnTo>
                  <a:lnTo>
                    <a:pt x="6407277" y="646302"/>
                  </a:lnTo>
                  <a:lnTo>
                    <a:pt x="6421882" y="654176"/>
                  </a:lnTo>
                  <a:lnTo>
                    <a:pt x="6425183" y="656082"/>
                  </a:lnTo>
                  <a:lnTo>
                    <a:pt x="6431661" y="660019"/>
                  </a:lnTo>
                  <a:lnTo>
                    <a:pt x="6441313" y="667893"/>
                  </a:lnTo>
                  <a:lnTo>
                    <a:pt x="6442964" y="667893"/>
                  </a:lnTo>
                  <a:lnTo>
                    <a:pt x="6442964" y="669798"/>
                  </a:lnTo>
                  <a:lnTo>
                    <a:pt x="6444615" y="669798"/>
                  </a:lnTo>
                  <a:lnTo>
                    <a:pt x="6446266" y="669798"/>
                  </a:lnTo>
                  <a:lnTo>
                    <a:pt x="6455918" y="673735"/>
                  </a:lnTo>
                  <a:lnTo>
                    <a:pt x="6464046" y="673735"/>
                  </a:lnTo>
                  <a:lnTo>
                    <a:pt x="6480302" y="679576"/>
                  </a:lnTo>
                  <a:lnTo>
                    <a:pt x="6506210" y="687451"/>
                  </a:lnTo>
                  <a:lnTo>
                    <a:pt x="6514338" y="689356"/>
                  </a:lnTo>
                  <a:lnTo>
                    <a:pt x="6520815" y="693293"/>
                  </a:lnTo>
                  <a:lnTo>
                    <a:pt x="6530594" y="695325"/>
                  </a:lnTo>
                  <a:lnTo>
                    <a:pt x="6532245" y="695325"/>
                  </a:lnTo>
                  <a:lnTo>
                    <a:pt x="6553327" y="722757"/>
                  </a:lnTo>
                  <a:lnTo>
                    <a:pt x="6582410" y="759968"/>
                  </a:lnTo>
                  <a:lnTo>
                    <a:pt x="6601968" y="785368"/>
                  </a:lnTo>
                  <a:lnTo>
                    <a:pt x="6627876" y="818641"/>
                  </a:lnTo>
                  <a:lnTo>
                    <a:pt x="6650608" y="851915"/>
                  </a:lnTo>
                  <a:lnTo>
                    <a:pt x="6679819" y="891159"/>
                  </a:lnTo>
                  <a:lnTo>
                    <a:pt x="6709029" y="934212"/>
                  </a:lnTo>
                  <a:lnTo>
                    <a:pt x="6733286" y="971423"/>
                  </a:lnTo>
                  <a:lnTo>
                    <a:pt x="6756019" y="1006728"/>
                  </a:lnTo>
                  <a:lnTo>
                    <a:pt x="6781927" y="1051687"/>
                  </a:lnTo>
                  <a:lnTo>
                    <a:pt x="6804660" y="1090930"/>
                  </a:lnTo>
                  <a:lnTo>
                    <a:pt x="6822567" y="1124203"/>
                  </a:lnTo>
                  <a:lnTo>
                    <a:pt x="6843649" y="1163320"/>
                  </a:lnTo>
                  <a:lnTo>
                    <a:pt x="6861429" y="1194689"/>
                  </a:lnTo>
                  <a:lnTo>
                    <a:pt x="6879336" y="1229995"/>
                  </a:lnTo>
                  <a:lnTo>
                    <a:pt x="6900418" y="1271143"/>
                  </a:lnTo>
                  <a:lnTo>
                    <a:pt x="6915023" y="1302385"/>
                  </a:lnTo>
                  <a:lnTo>
                    <a:pt x="6934454" y="1347470"/>
                  </a:lnTo>
                  <a:lnTo>
                    <a:pt x="6949058" y="1380744"/>
                  </a:lnTo>
                  <a:lnTo>
                    <a:pt x="6962013" y="1414018"/>
                  </a:lnTo>
                  <a:lnTo>
                    <a:pt x="6976618" y="1449324"/>
                  </a:lnTo>
                  <a:lnTo>
                    <a:pt x="6991223" y="1484630"/>
                  </a:lnTo>
                  <a:lnTo>
                    <a:pt x="7002653" y="1515872"/>
                  </a:lnTo>
                  <a:lnTo>
                    <a:pt x="7013956" y="1549146"/>
                  </a:lnTo>
                  <a:lnTo>
                    <a:pt x="7026910" y="1586357"/>
                  </a:lnTo>
                  <a:lnTo>
                    <a:pt x="7035038" y="1615821"/>
                  </a:lnTo>
                  <a:lnTo>
                    <a:pt x="7043166" y="1643252"/>
                  </a:lnTo>
                  <a:lnTo>
                    <a:pt x="7054469" y="1680464"/>
                  </a:lnTo>
                  <a:lnTo>
                    <a:pt x="7062597" y="1707896"/>
                  </a:lnTo>
                  <a:lnTo>
                    <a:pt x="7069074" y="1739138"/>
                  </a:lnTo>
                  <a:lnTo>
                    <a:pt x="7077202" y="1770507"/>
                  </a:lnTo>
                  <a:lnTo>
                    <a:pt x="7083679" y="1803781"/>
                  </a:lnTo>
                  <a:lnTo>
                    <a:pt x="7090156" y="1837055"/>
                  </a:lnTo>
                  <a:lnTo>
                    <a:pt x="7096633" y="1872361"/>
                  </a:lnTo>
                  <a:lnTo>
                    <a:pt x="7101586" y="1895856"/>
                  </a:lnTo>
                  <a:lnTo>
                    <a:pt x="7106412" y="1923288"/>
                  </a:lnTo>
                </a:path>
              </a:pathLst>
            </a:custGeom>
            <a:ln w="19812">
              <a:solidFill>
                <a:srgbClr val="FFFF00"/>
              </a:solidFill>
            </a:ln>
          </p:spPr>
          <p:txBody>
            <a:bodyPr wrap="square" lIns="0" tIns="0" rIns="0" bIns="0" rtlCol="0"/>
            <a:lstStyle/>
            <a:p>
              <a:endParaRPr/>
            </a:p>
          </p:txBody>
        </p:sp>
        <p:pic>
          <p:nvPicPr>
            <p:cNvPr id="37" name="object 37"/>
            <p:cNvPicPr/>
            <p:nvPr/>
          </p:nvPicPr>
          <p:blipFill>
            <a:blip r:embed="rId8" cstate="print"/>
            <a:stretch>
              <a:fillRect/>
            </a:stretch>
          </p:blipFill>
          <p:spPr>
            <a:xfrm>
              <a:off x="4521708" y="1789175"/>
              <a:ext cx="214883" cy="106679"/>
            </a:xfrm>
            <a:prstGeom prst="rect">
              <a:avLst/>
            </a:prstGeom>
          </p:spPr>
        </p:pic>
        <p:sp>
          <p:nvSpPr>
            <p:cNvPr id="38" name="object 38"/>
            <p:cNvSpPr/>
            <p:nvPr/>
          </p:nvSpPr>
          <p:spPr>
            <a:xfrm>
              <a:off x="953261" y="1661922"/>
              <a:ext cx="6701155" cy="4505325"/>
            </a:xfrm>
            <a:custGeom>
              <a:avLst/>
              <a:gdLst/>
              <a:ahLst/>
              <a:cxnLst/>
              <a:rect l="l" t="t" r="r" b="b"/>
              <a:pathLst>
                <a:path w="6701155" h="4505325">
                  <a:moveTo>
                    <a:pt x="97281" y="1281683"/>
                  </a:moveTo>
                  <a:lnTo>
                    <a:pt x="90792" y="1287526"/>
                  </a:lnTo>
                  <a:lnTo>
                    <a:pt x="89179" y="1287526"/>
                  </a:lnTo>
                  <a:lnTo>
                    <a:pt x="87553" y="1287526"/>
                  </a:lnTo>
                  <a:lnTo>
                    <a:pt x="87553" y="1289557"/>
                  </a:lnTo>
                  <a:lnTo>
                    <a:pt x="85928" y="1291463"/>
                  </a:lnTo>
                  <a:lnTo>
                    <a:pt x="84315" y="1293494"/>
                  </a:lnTo>
                  <a:lnTo>
                    <a:pt x="82689" y="1293494"/>
                  </a:lnTo>
                  <a:lnTo>
                    <a:pt x="81064" y="1293494"/>
                  </a:lnTo>
                  <a:lnTo>
                    <a:pt x="81064" y="1295400"/>
                  </a:lnTo>
                  <a:lnTo>
                    <a:pt x="81064" y="1297304"/>
                  </a:lnTo>
                  <a:lnTo>
                    <a:pt x="81064" y="1299337"/>
                  </a:lnTo>
                  <a:lnTo>
                    <a:pt x="79451" y="1299337"/>
                  </a:lnTo>
                  <a:lnTo>
                    <a:pt x="79451" y="1301241"/>
                  </a:lnTo>
                  <a:lnTo>
                    <a:pt x="79451" y="1305178"/>
                  </a:lnTo>
                  <a:lnTo>
                    <a:pt x="79451" y="1307211"/>
                  </a:lnTo>
                  <a:lnTo>
                    <a:pt x="77825" y="1307211"/>
                  </a:lnTo>
                  <a:lnTo>
                    <a:pt x="77825" y="1311148"/>
                  </a:lnTo>
                  <a:lnTo>
                    <a:pt x="77825" y="1313052"/>
                  </a:lnTo>
                  <a:lnTo>
                    <a:pt x="77825" y="1314957"/>
                  </a:lnTo>
                  <a:lnTo>
                    <a:pt x="76200" y="1314957"/>
                  </a:lnTo>
                  <a:lnTo>
                    <a:pt x="76200" y="1316989"/>
                  </a:lnTo>
                  <a:lnTo>
                    <a:pt x="76200" y="1318894"/>
                  </a:lnTo>
                  <a:lnTo>
                    <a:pt x="74587" y="1318894"/>
                  </a:lnTo>
                  <a:lnTo>
                    <a:pt x="74587" y="1320927"/>
                  </a:lnTo>
                  <a:lnTo>
                    <a:pt x="72961" y="1322831"/>
                  </a:lnTo>
                  <a:lnTo>
                    <a:pt x="71335" y="1324864"/>
                  </a:lnTo>
                  <a:lnTo>
                    <a:pt x="69722" y="1326768"/>
                  </a:lnTo>
                  <a:lnTo>
                    <a:pt x="68097" y="1328674"/>
                  </a:lnTo>
                  <a:lnTo>
                    <a:pt x="66471" y="1330705"/>
                  </a:lnTo>
                  <a:lnTo>
                    <a:pt x="64858" y="1332611"/>
                  </a:lnTo>
                  <a:lnTo>
                    <a:pt x="63233" y="1334642"/>
                  </a:lnTo>
                  <a:lnTo>
                    <a:pt x="61607" y="1334642"/>
                  </a:lnTo>
                  <a:lnTo>
                    <a:pt x="63233" y="1336548"/>
                  </a:lnTo>
                  <a:lnTo>
                    <a:pt x="63233" y="1338579"/>
                  </a:lnTo>
                  <a:lnTo>
                    <a:pt x="63233" y="1340485"/>
                  </a:lnTo>
                  <a:lnTo>
                    <a:pt x="61607" y="1342389"/>
                  </a:lnTo>
                  <a:lnTo>
                    <a:pt x="61607" y="1344422"/>
                  </a:lnTo>
                  <a:lnTo>
                    <a:pt x="61607" y="1346327"/>
                  </a:lnTo>
                  <a:lnTo>
                    <a:pt x="61607" y="1348358"/>
                  </a:lnTo>
                  <a:lnTo>
                    <a:pt x="61607" y="1350264"/>
                  </a:lnTo>
                  <a:lnTo>
                    <a:pt x="61607" y="1352295"/>
                  </a:lnTo>
                  <a:lnTo>
                    <a:pt x="61607" y="1352295"/>
                  </a:lnTo>
                  <a:lnTo>
                    <a:pt x="59994" y="1354201"/>
                  </a:lnTo>
                  <a:lnTo>
                    <a:pt x="59994" y="1358138"/>
                  </a:lnTo>
                  <a:lnTo>
                    <a:pt x="59994" y="1360042"/>
                  </a:lnTo>
                  <a:lnTo>
                    <a:pt x="59994" y="1363979"/>
                  </a:lnTo>
                  <a:lnTo>
                    <a:pt x="58369" y="1371853"/>
                  </a:lnTo>
                  <a:lnTo>
                    <a:pt x="47015" y="1405127"/>
                  </a:lnTo>
                  <a:lnTo>
                    <a:pt x="38912" y="1434591"/>
                  </a:lnTo>
                  <a:lnTo>
                    <a:pt x="29184" y="1463928"/>
                  </a:lnTo>
                  <a:lnTo>
                    <a:pt x="21081" y="1501266"/>
                  </a:lnTo>
                  <a:lnTo>
                    <a:pt x="12966" y="1534540"/>
                  </a:lnTo>
                  <a:lnTo>
                    <a:pt x="8102" y="1558036"/>
                  </a:lnTo>
                  <a:lnTo>
                    <a:pt x="3238" y="1583563"/>
                  </a:lnTo>
                  <a:lnTo>
                    <a:pt x="0" y="1599183"/>
                  </a:lnTo>
                  <a:lnTo>
                    <a:pt x="145922" y="1599183"/>
                  </a:lnTo>
                  <a:lnTo>
                    <a:pt x="145922" y="1597278"/>
                  </a:lnTo>
                  <a:lnTo>
                    <a:pt x="145922" y="1595374"/>
                  </a:lnTo>
                  <a:lnTo>
                    <a:pt x="147535" y="1595374"/>
                  </a:lnTo>
                  <a:lnTo>
                    <a:pt x="147535" y="1593341"/>
                  </a:lnTo>
                  <a:lnTo>
                    <a:pt x="149161" y="1593341"/>
                  </a:lnTo>
                  <a:lnTo>
                    <a:pt x="149161" y="1591437"/>
                  </a:lnTo>
                  <a:lnTo>
                    <a:pt x="150787" y="1591437"/>
                  </a:lnTo>
                  <a:lnTo>
                    <a:pt x="150787" y="1593341"/>
                  </a:lnTo>
                  <a:lnTo>
                    <a:pt x="149161" y="1593341"/>
                  </a:lnTo>
                  <a:lnTo>
                    <a:pt x="149161" y="1595374"/>
                  </a:lnTo>
                  <a:lnTo>
                    <a:pt x="149161" y="1597278"/>
                  </a:lnTo>
                  <a:lnTo>
                    <a:pt x="147535" y="1597278"/>
                  </a:lnTo>
                  <a:lnTo>
                    <a:pt x="147535" y="1599183"/>
                  </a:lnTo>
                  <a:lnTo>
                    <a:pt x="160515" y="1599183"/>
                  </a:lnTo>
                  <a:lnTo>
                    <a:pt x="184835" y="1599183"/>
                  </a:lnTo>
                  <a:lnTo>
                    <a:pt x="188074" y="1599183"/>
                  </a:lnTo>
                  <a:lnTo>
                    <a:pt x="194563" y="1609089"/>
                  </a:lnTo>
                  <a:lnTo>
                    <a:pt x="205905" y="1605152"/>
                  </a:lnTo>
                  <a:lnTo>
                    <a:pt x="212394" y="1591437"/>
                  </a:lnTo>
                  <a:lnTo>
                    <a:pt x="225361" y="1589404"/>
                  </a:lnTo>
                  <a:lnTo>
                    <a:pt x="235089" y="1571752"/>
                  </a:lnTo>
                  <a:lnTo>
                    <a:pt x="239953" y="1573783"/>
                  </a:lnTo>
                  <a:lnTo>
                    <a:pt x="251307" y="1561973"/>
                  </a:lnTo>
                  <a:lnTo>
                    <a:pt x="262661" y="1558036"/>
                  </a:lnTo>
                  <a:lnTo>
                    <a:pt x="262661" y="1560067"/>
                  </a:lnTo>
                  <a:lnTo>
                    <a:pt x="262661" y="1561973"/>
                  </a:lnTo>
                  <a:lnTo>
                    <a:pt x="261035" y="1564004"/>
                  </a:lnTo>
                  <a:lnTo>
                    <a:pt x="262661" y="1564004"/>
                  </a:lnTo>
                  <a:lnTo>
                    <a:pt x="264274" y="1564004"/>
                  </a:lnTo>
                  <a:lnTo>
                    <a:pt x="267525" y="1564004"/>
                  </a:lnTo>
                  <a:lnTo>
                    <a:pt x="269138" y="1564004"/>
                  </a:lnTo>
                  <a:lnTo>
                    <a:pt x="270763" y="1565910"/>
                  </a:lnTo>
                  <a:lnTo>
                    <a:pt x="270763" y="1571752"/>
                  </a:lnTo>
                  <a:lnTo>
                    <a:pt x="272389" y="1573783"/>
                  </a:lnTo>
                  <a:lnTo>
                    <a:pt x="272389" y="1577720"/>
                  </a:lnTo>
                  <a:lnTo>
                    <a:pt x="270763" y="1579626"/>
                  </a:lnTo>
                  <a:lnTo>
                    <a:pt x="272389" y="1579626"/>
                  </a:lnTo>
                  <a:lnTo>
                    <a:pt x="274002" y="1583563"/>
                  </a:lnTo>
                  <a:lnTo>
                    <a:pt x="275628" y="1585467"/>
                  </a:lnTo>
                  <a:lnTo>
                    <a:pt x="275628" y="1587500"/>
                  </a:lnTo>
                  <a:lnTo>
                    <a:pt x="277253" y="1589404"/>
                  </a:lnTo>
                  <a:lnTo>
                    <a:pt x="278866" y="1589404"/>
                  </a:lnTo>
                  <a:lnTo>
                    <a:pt x="278866" y="1591437"/>
                  </a:lnTo>
                  <a:lnTo>
                    <a:pt x="278866" y="1593341"/>
                  </a:lnTo>
                  <a:lnTo>
                    <a:pt x="278866" y="1597278"/>
                  </a:lnTo>
                  <a:lnTo>
                    <a:pt x="278866" y="1599183"/>
                  </a:lnTo>
                  <a:lnTo>
                    <a:pt x="278866" y="1603120"/>
                  </a:lnTo>
                  <a:lnTo>
                    <a:pt x="277253" y="1605152"/>
                  </a:lnTo>
                  <a:lnTo>
                    <a:pt x="277253" y="1609089"/>
                  </a:lnTo>
                  <a:lnTo>
                    <a:pt x="277253" y="1610994"/>
                  </a:lnTo>
                  <a:lnTo>
                    <a:pt x="278866" y="1612900"/>
                  </a:lnTo>
                  <a:lnTo>
                    <a:pt x="278866" y="1614931"/>
                  </a:lnTo>
                  <a:lnTo>
                    <a:pt x="278866" y="1616837"/>
                  </a:lnTo>
                  <a:lnTo>
                    <a:pt x="280492" y="1618868"/>
                  </a:lnTo>
                  <a:lnTo>
                    <a:pt x="280492" y="1622805"/>
                  </a:lnTo>
                  <a:lnTo>
                    <a:pt x="282117" y="1622805"/>
                  </a:lnTo>
                  <a:lnTo>
                    <a:pt x="282117" y="1624711"/>
                  </a:lnTo>
                  <a:lnTo>
                    <a:pt x="283730" y="1624711"/>
                  </a:lnTo>
                  <a:lnTo>
                    <a:pt x="285356" y="1624711"/>
                  </a:lnTo>
                  <a:lnTo>
                    <a:pt x="285356" y="1626742"/>
                  </a:lnTo>
                  <a:lnTo>
                    <a:pt x="285356" y="1628648"/>
                  </a:lnTo>
                  <a:lnTo>
                    <a:pt x="286981" y="1630552"/>
                  </a:lnTo>
                  <a:lnTo>
                    <a:pt x="285356" y="1630552"/>
                  </a:lnTo>
                  <a:lnTo>
                    <a:pt x="285356" y="1632585"/>
                  </a:lnTo>
                  <a:lnTo>
                    <a:pt x="285356" y="1634489"/>
                  </a:lnTo>
                  <a:lnTo>
                    <a:pt x="285356" y="1636522"/>
                  </a:lnTo>
                  <a:lnTo>
                    <a:pt x="283730" y="1638427"/>
                  </a:lnTo>
                  <a:lnTo>
                    <a:pt x="282117" y="1640458"/>
                  </a:lnTo>
                  <a:lnTo>
                    <a:pt x="280492" y="1642364"/>
                  </a:lnTo>
                  <a:lnTo>
                    <a:pt x="278866" y="1642364"/>
                  </a:lnTo>
                  <a:lnTo>
                    <a:pt x="278866" y="1644268"/>
                  </a:lnTo>
                  <a:lnTo>
                    <a:pt x="278866" y="1646301"/>
                  </a:lnTo>
                  <a:lnTo>
                    <a:pt x="277253" y="1648205"/>
                  </a:lnTo>
                  <a:lnTo>
                    <a:pt x="275628" y="1650238"/>
                  </a:lnTo>
                  <a:lnTo>
                    <a:pt x="275628" y="1654175"/>
                  </a:lnTo>
                  <a:lnTo>
                    <a:pt x="275628" y="1656079"/>
                  </a:lnTo>
                  <a:lnTo>
                    <a:pt x="275628" y="1657985"/>
                  </a:lnTo>
                  <a:lnTo>
                    <a:pt x="275628" y="1661922"/>
                  </a:lnTo>
                  <a:lnTo>
                    <a:pt x="275628" y="1663953"/>
                  </a:lnTo>
                  <a:lnTo>
                    <a:pt x="275628" y="1665858"/>
                  </a:lnTo>
                  <a:lnTo>
                    <a:pt x="277253" y="1667890"/>
                  </a:lnTo>
                  <a:lnTo>
                    <a:pt x="275628" y="1669795"/>
                  </a:lnTo>
                  <a:lnTo>
                    <a:pt x="275628" y="1671827"/>
                  </a:lnTo>
                  <a:lnTo>
                    <a:pt x="274002" y="1673732"/>
                  </a:lnTo>
                  <a:lnTo>
                    <a:pt x="274002" y="1675638"/>
                  </a:lnTo>
                  <a:lnTo>
                    <a:pt x="274002" y="1683512"/>
                  </a:lnTo>
                  <a:lnTo>
                    <a:pt x="275628" y="1681606"/>
                  </a:lnTo>
                  <a:lnTo>
                    <a:pt x="278866" y="1681606"/>
                  </a:lnTo>
                  <a:lnTo>
                    <a:pt x="280492" y="1681606"/>
                  </a:lnTo>
                  <a:lnTo>
                    <a:pt x="283730" y="1683512"/>
                  </a:lnTo>
                  <a:lnTo>
                    <a:pt x="285356" y="1683512"/>
                  </a:lnTo>
                  <a:lnTo>
                    <a:pt x="286981" y="1681606"/>
                  </a:lnTo>
                  <a:lnTo>
                    <a:pt x="288594" y="1681606"/>
                  </a:lnTo>
                  <a:lnTo>
                    <a:pt x="290220" y="1681606"/>
                  </a:lnTo>
                  <a:lnTo>
                    <a:pt x="290220" y="1683512"/>
                  </a:lnTo>
                  <a:lnTo>
                    <a:pt x="291846" y="1683512"/>
                  </a:lnTo>
                  <a:lnTo>
                    <a:pt x="293458" y="1685543"/>
                  </a:lnTo>
                  <a:lnTo>
                    <a:pt x="293458" y="1687449"/>
                  </a:lnTo>
                  <a:lnTo>
                    <a:pt x="293458" y="1689353"/>
                  </a:lnTo>
                  <a:lnTo>
                    <a:pt x="291846" y="1691386"/>
                  </a:lnTo>
                  <a:lnTo>
                    <a:pt x="291846" y="1693290"/>
                  </a:lnTo>
                  <a:lnTo>
                    <a:pt x="293458" y="1695323"/>
                  </a:lnTo>
                  <a:lnTo>
                    <a:pt x="293458" y="1693290"/>
                  </a:lnTo>
                  <a:lnTo>
                    <a:pt x="295084" y="1693290"/>
                  </a:lnTo>
                  <a:lnTo>
                    <a:pt x="296710" y="1693290"/>
                  </a:lnTo>
                  <a:lnTo>
                    <a:pt x="298322" y="1693290"/>
                  </a:lnTo>
                  <a:lnTo>
                    <a:pt x="299948" y="1693290"/>
                  </a:lnTo>
                  <a:lnTo>
                    <a:pt x="299948" y="1695323"/>
                  </a:lnTo>
                  <a:lnTo>
                    <a:pt x="301574" y="1695323"/>
                  </a:lnTo>
                  <a:lnTo>
                    <a:pt x="303187" y="1697227"/>
                  </a:lnTo>
                  <a:lnTo>
                    <a:pt x="304812" y="1699260"/>
                  </a:lnTo>
                  <a:lnTo>
                    <a:pt x="304812" y="1701164"/>
                  </a:lnTo>
                  <a:lnTo>
                    <a:pt x="303187" y="1703069"/>
                  </a:lnTo>
                  <a:lnTo>
                    <a:pt x="304812" y="1703069"/>
                  </a:lnTo>
                  <a:lnTo>
                    <a:pt x="304812" y="1705102"/>
                  </a:lnTo>
                  <a:lnTo>
                    <a:pt x="304812" y="1707006"/>
                  </a:lnTo>
                  <a:lnTo>
                    <a:pt x="304812" y="1709039"/>
                  </a:lnTo>
                  <a:lnTo>
                    <a:pt x="303187" y="1712976"/>
                  </a:lnTo>
                  <a:lnTo>
                    <a:pt x="301574" y="1712976"/>
                  </a:lnTo>
                  <a:lnTo>
                    <a:pt x="301574" y="1712976"/>
                  </a:lnTo>
                  <a:lnTo>
                    <a:pt x="301574" y="1714880"/>
                  </a:lnTo>
                  <a:lnTo>
                    <a:pt x="298322" y="1720723"/>
                  </a:lnTo>
                  <a:lnTo>
                    <a:pt x="296710" y="1722754"/>
                  </a:lnTo>
                  <a:lnTo>
                    <a:pt x="295084" y="1722754"/>
                  </a:lnTo>
                  <a:lnTo>
                    <a:pt x="295084" y="1726691"/>
                  </a:lnTo>
                  <a:lnTo>
                    <a:pt x="295084" y="1728597"/>
                  </a:lnTo>
                  <a:lnTo>
                    <a:pt x="295084" y="1730628"/>
                  </a:lnTo>
                  <a:lnTo>
                    <a:pt x="296710" y="1732533"/>
                  </a:lnTo>
                  <a:lnTo>
                    <a:pt x="296710" y="1734439"/>
                  </a:lnTo>
                  <a:lnTo>
                    <a:pt x="298322" y="1736470"/>
                  </a:lnTo>
                  <a:lnTo>
                    <a:pt x="298322" y="1738376"/>
                  </a:lnTo>
                  <a:lnTo>
                    <a:pt x="298322" y="1740407"/>
                  </a:lnTo>
                  <a:lnTo>
                    <a:pt x="299948" y="1740407"/>
                  </a:lnTo>
                  <a:lnTo>
                    <a:pt x="299948" y="1742313"/>
                  </a:lnTo>
                  <a:lnTo>
                    <a:pt x="299948" y="1744344"/>
                  </a:lnTo>
                  <a:lnTo>
                    <a:pt x="299948" y="1746250"/>
                  </a:lnTo>
                  <a:lnTo>
                    <a:pt x="299948" y="1748154"/>
                  </a:lnTo>
                  <a:lnTo>
                    <a:pt x="299948" y="1750187"/>
                  </a:lnTo>
                  <a:lnTo>
                    <a:pt x="299948" y="1752091"/>
                  </a:lnTo>
                  <a:lnTo>
                    <a:pt x="299948" y="1754124"/>
                  </a:lnTo>
                  <a:lnTo>
                    <a:pt x="299948" y="1756028"/>
                  </a:lnTo>
                  <a:lnTo>
                    <a:pt x="299948" y="1758061"/>
                  </a:lnTo>
                  <a:lnTo>
                    <a:pt x="299948" y="1759965"/>
                  </a:lnTo>
                  <a:lnTo>
                    <a:pt x="299948" y="1761998"/>
                  </a:lnTo>
                  <a:lnTo>
                    <a:pt x="301574" y="1763902"/>
                  </a:lnTo>
                  <a:lnTo>
                    <a:pt x="301574" y="1765807"/>
                  </a:lnTo>
                  <a:lnTo>
                    <a:pt x="303187" y="1765807"/>
                  </a:lnTo>
                  <a:lnTo>
                    <a:pt x="304812" y="1767839"/>
                  </a:lnTo>
                  <a:lnTo>
                    <a:pt x="304812" y="1769744"/>
                  </a:lnTo>
                  <a:lnTo>
                    <a:pt x="304812" y="1771777"/>
                  </a:lnTo>
                  <a:lnTo>
                    <a:pt x="306438" y="1771777"/>
                  </a:lnTo>
                  <a:lnTo>
                    <a:pt x="309676" y="1769744"/>
                  </a:lnTo>
                  <a:lnTo>
                    <a:pt x="311302" y="1767839"/>
                  </a:lnTo>
                  <a:lnTo>
                    <a:pt x="311302" y="1769744"/>
                  </a:lnTo>
                  <a:lnTo>
                    <a:pt x="312915" y="1769744"/>
                  </a:lnTo>
                  <a:lnTo>
                    <a:pt x="312915" y="1771777"/>
                  </a:lnTo>
                  <a:lnTo>
                    <a:pt x="314540" y="1769744"/>
                  </a:lnTo>
                  <a:lnTo>
                    <a:pt x="316166" y="1767839"/>
                  </a:lnTo>
                  <a:lnTo>
                    <a:pt x="317753" y="1767839"/>
                  </a:lnTo>
                  <a:lnTo>
                    <a:pt x="319404" y="1767839"/>
                  </a:lnTo>
                  <a:lnTo>
                    <a:pt x="321056" y="1767839"/>
                  </a:lnTo>
                  <a:lnTo>
                    <a:pt x="322706" y="1767839"/>
                  </a:lnTo>
                  <a:lnTo>
                    <a:pt x="322706" y="1769744"/>
                  </a:lnTo>
                  <a:lnTo>
                    <a:pt x="324231" y="1771777"/>
                  </a:lnTo>
                  <a:lnTo>
                    <a:pt x="325881" y="1773681"/>
                  </a:lnTo>
                  <a:lnTo>
                    <a:pt x="325881" y="1775714"/>
                  </a:lnTo>
                  <a:lnTo>
                    <a:pt x="325881" y="1777618"/>
                  </a:lnTo>
                  <a:lnTo>
                    <a:pt x="325881" y="1779524"/>
                  </a:lnTo>
                  <a:lnTo>
                    <a:pt x="325881" y="1781555"/>
                  </a:lnTo>
                  <a:lnTo>
                    <a:pt x="325881" y="1783461"/>
                  </a:lnTo>
                  <a:lnTo>
                    <a:pt x="324231" y="1785492"/>
                  </a:lnTo>
                  <a:lnTo>
                    <a:pt x="324231" y="1787398"/>
                  </a:lnTo>
                  <a:lnTo>
                    <a:pt x="324231" y="1789429"/>
                  </a:lnTo>
                  <a:lnTo>
                    <a:pt x="325881" y="1789429"/>
                  </a:lnTo>
                  <a:lnTo>
                    <a:pt x="327532" y="1789429"/>
                  </a:lnTo>
                  <a:lnTo>
                    <a:pt x="329184" y="1791335"/>
                  </a:lnTo>
                  <a:lnTo>
                    <a:pt x="330707" y="1793239"/>
                  </a:lnTo>
                  <a:lnTo>
                    <a:pt x="332359" y="1793239"/>
                  </a:lnTo>
                  <a:lnTo>
                    <a:pt x="332359" y="1795272"/>
                  </a:lnTo>
                  <a:lnTo>
                    <a:pt x="334009" y="1797177"/>
                  </a:lnTo>
                  <a:lnTo>
                    <a:pt x="334009" y="1799208"/>
                  </a:lnTo>
                  <a:lnTo>
                    <a:pt x="334009" y="1801114"/>
                  </a:lnTo>
                  <a:lnTo>
                    <a:pt x="334009" y="1803145"/>
                  </a:lnTo>
                  <a:lnTo>
                    <a:pt x="335660" y="1805051"/>
                  </a:lnTo>
                  <a:lnTo>
                    <a:pt x="335660" y="1807082"/>
                  </a:lnTo>
                  <a:lnTo>
                    <a:pt x="334009" y="1810892"/>
                  </a:lnTo>
                  <a:lnTo>
                    <a:pt x="334009" y="1812925"/>
                  </a:lnTo>
                  <a:lnTo>
                    <a:pt x="332359" y="1812925"/>
                  </a:lnTo>
                  <a:lnTo>
                    <a:pt x="332359" y="1814829"/>
                  </a:lnTo>
                  <a:lnTo>
                    <a:pt x="329184" y="1816862"/>
                  </a:lnTo>
                  <a:lnTo>
                    <a:pt x="327532" y="1818766"/>
                  </a:lnTo>
                  <a:lnTo>
                    <a:pt x="325881" y="1818766"/>
                  </a:lnTo>
                  <a:lnTo>
                    <a:pt x="327532" y="1822703"/>
                  </a:lnTo>
                  <a:lnTo>
                    <a:pt x="329184" y="1824608"/>
                  </a:lnTo>
                  <a:lnTo>
                    <a:pt x="330707" y="1824608"/>
                  </a:lnTo>
                  <a:lnTo>
                    <a:pt x="332359" y="1824608"/>
                  </a:lnTo>
                  <a:lnTo>
                    <a:pt x="332359" y="1826640"/>
                  </a:lnTo>
                  <a:lnTo>
                    <a:pt x="332359" y="1828545"/>
                  </a:lnTo>
                  <a:lnTo>
                    <a:pt x="334009" y="1830577"/>
                  </a:lnTo>
                  <a:lnTo>
                    <a:pt x="335660" y="1830577"/>
                  </a:lnTo>
                  <a:lnTo>
                    <a:pt x="337184" y="1830577"/>
                  </a:lnTo>
                  <a:lnTo>
                    <a:pt x="338835" y="1832482"/>
                  </a:lnTo>
                  <a:lnTo>
                    <a:pt x="338835" y="1834514"/>
                  </a:lnTo>
                  <a:lnTo>
                    <a:pt x="340487" y="1836419"/>
                  </a:lnTo>
                  <a:lnTo>
                    <a:pt x="342138" y="1836419"/>
                  </a:lnTo>
                  <a:lnTo>
                    <a:pt x="342138" y="1838325"/>
                  </a:lnTo>
                  <a:lnTo>
                    <a:pt x="342138" y="1840356"/>
                  </a:lnTo>
                  <a:lnTo>
                    <a:pt x="342138" y="1842262"/>
                  </a:lnTo>
                  <a:lnTo>
                    <a:pt x="343662" y="1842262"/>
                  </a:lnTo>
                  <a:lnTo>
                    <a:pt x="343662" y="1844293"/>
                  </a:lnTo>
                  <a:lnTo>
                    <a:pt x="343662" y="1846199"/>
                  </a:lnTo>
                  <a:lnTo>
                    <a:pt x="345313" y="1848230"/>
                  </a:lnTo>
                  <a:lnTo>
                    <a:pt x="346963" y="1848230"/>
                  </a:lnTo>
                  <a:lnTo>
                    <a:pt x="348615" y="1850136"/>
                  </a:lnTo>
                  <a:lnTo>
                    <a:pt x="348615" y="1852167"/>
                  </a:lnTo>
                  <a:lnTo>
                    <a:pt x="350266" y="1854073"/>
                  </a:lnTo>
                  <a:lnTo>
                    <a:pt x="351790" y="1854073"/>
                  </a:lnTo>
                  <a:lnTo>
                    <a:pt x="353441" y="1854073"/>
                  </a:lnTo>
                  <a:lnTo>
                    <a:pt x="353441" y="1855977"/>
                  </a:lnTo>
                  <a:lnTo>
                    <a:pt x="355091" y="1855977"/>
                  </a:lnTo>
                  <a:lnTo>
                    <a:pt x="355091" y="1858010"/>
                  </a:lnTo>
                  <a:lnTo>
                    <a:pt x="356743" y="1858010"/>
                  </a:lnTo>
                  <a:lnTo>
                    <a:pt x="358266" y="1859914"/>
                  </a:lnTo>
                  <a:lnTo>
                    <a:pt x="358266" y="1861947"/>
                  </a:lnTo>
                  <a:lnTo>
                    <a:pt x="359918" y="1863852"/>
                  </a:lnTo>
                  <a:lnTo>
                    <a:pt x="359918" y="1865883"/>
                  </a:lnTo>
                  <a:lnTo>
                    <a:pt x="359918" y="1867789"/>
                  </a:lnTo>
                  <a:lnTo>
                    <a:pt x="364744" y="1869693"/>
                  </a:lnTo>
                  <a:lnTo>
                    <a:pt x="369697" y="1875663"/>
                  </a:lnTo>
                  <a:lnTo>
                    <a:pt x="369697" y="1877567"/>
                  </a:lnTo>
                  <a:lnTo>
                    <a:pt x="368046" y="1879600"/>
                  </a:lnTo>
                  <a:lnTo>
                    <a:pt x="368046" y="1881504"/>
                  </a:lnTo>
                  <a:lnTo>
                    <a:pt x="369697" y="1881504"/>
                  </a:lnTo>
                  <a:lnTo>
                    <a:pt x="371347" y="1883410"/>
                  </a:lnTo>
                  <a:lnTo>
                    <a:pt x="374522" y="1889378"/>
                  </a:lnTo>
                  <a:lnTo>
                    <a:pt x="369697" y="1891283"/>
                  </a:lnTo>
                  <a:lnTo>
                    <a:pt x="371347" y="1893315"/>
                  </a:lnTo>
                  <a:lnTo>
                    <a:pt x="369697" y="1893315"/>
                  </a:lnTo>
                  <a:lnTo>
                    <a:pt x="371347" y="1893315"/>
                  </a:lnTo>
                  <a:lnTo>
                    <a:pt x="371347" y="1895220"/>
                  </a:lnTo>
                  <a:lnTo>
                    <a:pt x="371347" y="1897252"/>
                  </a:lnTo>
                  <a:lnTo>
                    <a:pt x="372872" y="1897252"/>
                  </a:lnTo>
                  <a:lnTo>
                    <a:pt x="371347" y="1897252"/>
                  </a:lnTo>
                  <a:lnTo>
                    <a:pt x="372872" y="1899157"/>
                  </a:lnTo>
                  <a:lnTo>
                    <a:pt x="372872" y="1901063"/>
                  </a:lnTo>
                  <a:lnTo>
                    <a:pt x="374522" y="1901063"/>
                  </a:lnTo>
                  <a:lnTo>
                    <a:pt x="374522" y="1903094"/>
                  </a:lnTo>
                  <a:lnTo>
                    <a:pt x="374522" y="1905000"/>
                  </a:lnTo>
                  <a:lnTo>
                    <a:pt x="374522" y="1907031"/>
                  </a:lnTo>
                  <a:lnTo>
                    <a:pt x="376174" y="1907031"/>
                  </a:lnTo>
                  <a:lnTo>
                    <a:pt x="376174" y="1908937"/>
                  </a:lnTo>
                  <a:lnTo>
                    <a:pt x="381000" y="1907031"/>
                  </a:lnTo>
                  <a:lnTo>
                    <a:pt x="382650" y="1908937"/>
                  </a:lnTo>
                  <a:lnTo>
                    <a:pt x="382650" y="1916811"/>
                  </a:lnTo>
                  <a:lnTo>
                    <a:pt x="382650" y="1918715"/>
                  </a:lnTo>
                  <a:lnTo>
                    <a:pt x="381000" y="1920748"/>
                  </a:lnTo>
                  <a:lnTo>
                    <a:pt x="381000" y="1922652"/>
                  </a:lnTo>
                  <a:lnTo>
                    <a:pt x="381000" y="1924685"/>
                  </a:lnTo>
                  <a:lnTo>
                    <a:pt x="379349" y="1926589"/>
                  </a:lnTo>
                  <a:lnTo>
                    <a:pt x="377825" y="1928494"/>
                  </a:lnTo>
                  <a:lnTo>
                    <a:pt x="376174" y="1928494"/>
                  </a:lnTo>
                  <a:lnTo>
                    <a:pt x="376174" y="1930527"/>
                  </a:lnTo>
                  <a:lnTo>
                    <a:pt x="377825" y="1928494"/>
                  </a:lnTo>
                  <a:lnTo>
                    <a:pt x="379349" y="1928494"/>
                  </a:lnTo>
                  <a:lnTo>
                    <a:pt x="381000" y="1932431"/>
                  </a:lnTo>
                  <a:lnTo>
                    <a:pt x="381000" y="1934464"/>
                  </a:lnTo>
                  <a:lnTo>
                    <a:pt x="381000" y="1936368"/>
                  </a:lnTo>
                  <a:lnTo>
                    <a:pt x="381000" y="1940305"/>
                  </a:lnTo>
                  <a:lnTo>
                    <a:pt x="381000" y="1942338"/>
                  </a:lnTo>
                  <a:lnTo>
                    <a:pt x="382650" y="1946147"/>
                  </a:lnTo>
                  <a:lnTo>
                    <a:pt x="382650" y="1948179"/>
                  </a:lnTo>
                  <a:lnTo>
                    <a:pt x="382650" y="1950084"/>
                  </a:lnTo>
                  <a:lnTo>
                    <a:pt x="384301" y="1952116"/>
                  </a:lnTo>
                  <a:lnTo>
                    <a:pt x="385825" y="1954021"/>
                  </a:lnTo>
                  <a:lnTo>
                    <a:pt x="385825" y="1956053"/>
                  </a:lnTo>
                  <a:lnTo>
                    <a:pt x="387476" y="1956053"/>
                  </a:lnTo>
                  <a:lnTo>
                    <a:pt x="387476" y="1957958"/>
                  </a:lnTo>
                  <a:lnTo>
                    <a:pt x="389128" y="1959864"/>
                  </a:lnTo>
                  <a:lnTo>
                    <a:pt x="390778" y="1959864"/>
                  </a:lnTo>
                  <a:lnTo>
                    <a:pt x="390778" y="1961895"/>
                  </a:lnTo>
                  <a:lnTo>
                    <a:pt x="392303" y="1961895"/>
                  </a:lnTo>
                  <a:lnTo>
                    <a:pt x="392303" y="1963801"/>
                  </a:lnTo>
                  <a:lnTo>
                    <a:pt x="393953" y="1965833"/>
                  </a:lnTo>
                  <a:lnTo>
                    <a:pt x="395604" y="1965833"/>
                  </a:lnTo>
                  <a:lnTo>
                    <a:pt x="395604" y="1967738"/>
                  </a:lnTo>
                  <a:lnTo>
                    <a:pt x="397256" y="1967738"/>
                  </a:lnTo>
                  <a:lnTo>
                    <a:pt x="400431" y="1967738"/>
                  </a:lnTo>
                  <a:lnTo>
                    <a:pt x="402081" y="1967738"/>
                  </a:lnTo>
                  <a:lnTo>
                    <a:pt x="402081" y="1965833"/>
                  </a:lnTo>
                  <a:lnTo>
                    <a:pt x="406907" y="1965833"/>
                  </a:lnTo>
                  <a:lnTo>
                    <a:pt x="408559" y="1965833"/>
                  </a:lnTo>
                  <a:lnTo>
                    <a:pt x="410209" y="1963801"/>
                  </a:lnTo>
                  <a:lnTo>
                    <a:pt x="411860" y="1963801"/>
                  </a:lnTo>
                  <a:lnTo>
                    <a:pt x="413384" y="1961895"/>
                  </a:lnTo>
                  <a:lnTo>
                    <a:pt x="415035" y="1959864"/>
                  </a:lnTo>
                  <a:lnTo>
                    <a:pt x="416687" y="1959864"/>
                  </a:lnTo>
                  <a:lnTo>
                    <a:pt x="418338" y="1957958"/>
                  </a:lnTo>
                  <a:lnTo>
                    <a:pt x="419988" y="1957958"/>
                  </a:lnTo>
                  <a:lnTo>
                    <a:pt x="421513" y="1956053"/>
                  </a:lnTo>
                  <a:lnTo>
                    <a:pt x="423163" y="1956053"/>
                  </a:lnTo>
                  <a:lnTo>
                    <a:pt x="424815" y="1954021"/>
                  </a:lnTo>
                  <a:lnTo>
                    <a:pt x="426466" y="1954021"/>
                  </a:lnTo>
                  <a:lnTo>
                    <a:pt x="427990" y="1952116"/>
                  </a:lnTo>
                  <a:lnTo>
                    <a:pt x="429641" y="1952116"/>
                  </a:lnTo>
                  <a:lnTo>
                    <a:pt x="431291" y="1952116"/>
                  </a:lnTo>
                  <a:lnTo>
                    <a:pt x="432943" y="1952116"/>
                  </a:lnTo>
                  <a:lnTo>
                    <a:pt x="432943" y="1954021"/>
                  </a:lnTo>
                  <a:lnTo>
                    <a:pt x="434466" y="1954021"/>
                  </a:lnTo>
                  <a:lnTo>
                    <a:pt x="436118" y="1954021"/>
                  </a:lnTo>
                  <a:lnTo>
                    <a:pt x="440944" y="1954021"/>
                  </a:lnTo>
                  <a:lnTo>
                    <a:pt x="440944" y="1956053"/>
                  </a:lnTo>
                  <a:lnTo>
                    <a:pt x="444246" y="1956053"/>
                  </a:lnTo>
                  <a:lnTo>
                    <a:pt x="445897" y="1956053"/>
                  </a:lnTo>
                  <a:lnTo>
                    <a:pt x="449072" y="1956053"/>
                  </a:lnTo>
                  <a:lnTo>
                    <a:pt x="450722" y="1954021"/>
                  </a:lnTo>
                  <a:lnTo>
                    <a:pt x="452374" y="1954021"/>
                  </a:lnTo>
                  <a:lnTo>
                    <a:pt x="454025" y="1952116"/>
                  </a:lnTo>
                  <a:lnTo>
                    <a:pt x="455549" y="1950084"/>
                  </a:lnTo>
                  <a:lnTo>
                    <a:pt x="457200" y="1948179"/>
                  </a:lnTo>
                  <a:lnTo>
                    <a:pt x="458850" y="1948179"/>
                  </a:lnTo>
                  <a:lnTo>
                    <a:pt x="460501" y="1946147"/>
                  </a:lnTo>
                  <a:lnTo>
                    <a:pt x="460501" y="1944242"/>
                  </a:lnTo>
                  <a:lnTo>
                    <a:pt x="460501" y="1942338"/>
                  </a:lnTo>
                  <a:lnTo>
                    <a:pt x="462025" y="1942338"/>
                  </a:lnTo>
                  <a:lnTo>
                    <a:pt x="463676" y="1940305"/>
                  </a:lnTo>
                  <a:lnTo>
                    <a:pt x="465328" y="1940305"/>
                  </a:lnTo>
                  <a:lnTo>
                    <a:pt x="466978" y="1940305"/>
                  </a:lnTo>
                  <a:lnTo>
                    <a:pt x="468503" y="1942338"/>
                  </a:lnTo>
                  <a:lnTo>
                    <a:pt x="470153" y="1942338"/>
                  </a:lnTo>
                  <a:lnTo>
                    <a:pt x="471804" y="1942338"/>
                  </a:lnTo>
                  <a:lnTo>
                    <a:pt x="473456" y="1942338"/>
                  </a:lnTo>
                  <a:lnTo>
                    <a:pt x="475106" y="1944242"/>
                  </a:lnTo>
                  <a:lnTo>
                    <a:pt x="476631" y="1942338"/>
                  </a:lnTo>
                  <a:lnTo>
                    <a:pt x="478281" y="1944242"/>
                  </a:lnTo>
                  <a:lnTo>
                    <a:pt x="479932" y="1942338"/>
                  </a:lnTo>
                  <a:lnTo>
                    <a:pt x="481584" y="1942338"/>
                  </a:lnTo>
                  <a:lnTo>
                    <a:pt x="483107" y="1942338"/>
                  </a:lnTo>
                  <a:lnTo>
                    <a:pt x="484759" y="1942338"/>
                  </a:lnTo>
                  <a:lnTo>
                    <a:pt x="486409" y="1942338"/>
                  </a:lnTo>
                  <a:lnTo>
                    <a:pt x="488060" y="1940305"/>
                  </a:lnTo>
                  <a:lnTo>
                    <a:pt x="489584" y="1938401"/>
                  </a:lnTo>
                  <a:lnTo>
                    <a:pt x="491235" y="1938401"/>
                  </a:lnTo>
                  <a:lnTo>
                    <a:pt x="492887" y="1938401"/>
                  </a:lnTo>
                  <a:lnTo>
                    <a:pt x="494538" y="1936368"/>
                  </a:lnTo>
                  <a:lnTo>
                    <a:pt x="496188" y="1936368"/>
                  </a:lnTo>
                  <a:lnTo>
                    <a:pt x="497713" y="1936368"/>
                  </a:lnTo>
                  <a:lnTo>
                    <a:pt x="499363" y="1936368"/>
                  </a:lnTo>
                  <a:lnTo>
                    <a:pt x="501015" y="1936368"/>
                  </a:lnTo>
                  <a:lnTo>
                    <a:pt x="502666" y="1938401"/>
                  </a:lnTo>
                  <a:lnTo>
                    <a:pt x="504190" y="1938401"/>
                  </a:lnTo>
                  <a:lnTo>
                    <a:pt x="504190" y="1940305"/>
                  </a:lnTo>
                  <a:lnTo>
                    <a:pt x="505841" y="1940305"/>
                  </a:lnTo>
                  <a:lnTo>
                    <a:pt x="507491" y="1940305"/>
                  </a:lnTo>
                  <a:lnTo>
                    <a:pt x="507491" y="1938401"/>
                  </a:lnTo>
                  <a:lnTo>
                    <a:pt x="509143" y="1938401"/>
                  </a:lnTo>
                  <a:lnTo>
                    <a:pt x="510666" y="1936368"/>
                  </a:lnTo>
                  <a:lnTo>
                    <a:pt x="512318" y="1936368"/>
                  </a:lnTo>
                  <a:lnTo>
                    <a:pt x="513969" y="1936368"/>
                  </a:lnTo>
                  <a:lnTo>
                    <a:pt x="515619" y="1936368"/>
                  </a:lnTo>
                  <a:lnTo>
                    <a:pt x="515619" y="1934464"/>
                  </a:lnTo>
                  <a:lnTo>
                    <a:pt x="518794" y="1932431"/>
                  </a:lnTo>
                  <a:lnTo>
                    <a:pt x="520446" y="1932431"/>
                  </a:lnTo>
                  <a:lnTo>
                    <a:pt x="523747" y="1932431"/>
                  </a:lnTo>
                  <a:lnTo>
                    <a:pt x="525272" y="1932431"/>
                  </a:lnTo>
                  <a:lnTo>
                    <a:pt x="526922" y="1932431"/>
                  </a:lnTo>
                  <a:lnTo>
                    <a:pt x="530225" y="1930527"/>
                  </a:lnTo>
                  <a:lnTo>
                    <a:pt x="530225" y="1932431"/>
                  </a:lnTo>
                  <a:lnTo>
                    <a:pt x="531749" y="1930527"/>
                  </a:lnTo>
                  <a:lnTo>
                    <a:pt x="535051" y="1928494"/>
                  </a:lnTo>
                  <a:lnTo>
                    <a:pt x="536701" y="1928494"/>
                  </a:lnTo>
                  <a:lnTo>
                    <a:pt x="536701" y="1926589"/>
                  </a:lnTo>
                  <a:lnTo>
                    <a:pt x="538226" y="1926589"/>
                  </a:lnTo>
                  <a:lnTo>
                    <a:pt x="539876" y="1926589"/>
                  </a:lnTo>
                  <a:lnTo>
                    <a:pt x="539876" y="1922652"/>
                  </a:lnTo>
                  <a:lnTo>
                    <a:pt x="541528" y="1920748"/>
                  </a:lnTo>
                  <a:lnTo>
                    <a:pt x="543179" y="1918715"/>
                  </a:lnTo>
                  <a:lnTo>
                    <a:pt x="544829" y="1916811"/>
                  </a:lnTo>
                  <a:lnTo>
                    <a:pt x="546354" y="1916811"/>
                  </a:lnTo>
                  <a:lnTo>
                    <a:pt x="548004" y="1916811"/>
                  </a:lnTo>
                  <a:lnTo>
                    <a:pt x="549656" y="1914778"/>
                  </a:lnTo>
                  <a:lnTo>
                    <a:pt x="551307" y="1916811"/>
                  </a:lnTo>
                  <a:lnTo>
                    <a:pt x="552831" y="1916811"/>
                  </a:lnTo>
                  <a:lnTo>
                    <a:pt x="554482" y="1916811"/>
                  </a:lnTo>
                  <a:lnTo>
                    <a:pt x="556132" y="1916811"/>
                  </a:lnTo>
                  <a:lnTo>
                    <a:pt x="557784" y="1918715"/>
                  </a:lnTo>
                  <a:lnTo>
                    <a:pt x="559307" y="1920748"/>
                  </a:lnTo>
                  <a:lnTo>
                    <a:pt x="560959" y="1920748"/>
                  </a:lnTo>
                  <a:lnTo>
                    <a:pt x="562610" y="1920748"/>
                  </a:lnTo>
                  <a:lnTo>
                    <a:pt x="564260" y="1922652"/>
                  </a:lnTo>
                  <a:lnTo>
                    <a:pt x="565785" y="1924685"/>
                  </a:lnTo>
                  <a:lnTo>
                    <a:pt x="565785" y="1926589"/>
                  </a:lnTo>
                  <a:lnTo>
                    <a:pt x="565785" y="1928494"/>
                  </a:lnTo>
                  <a:lnTo>
                    <a:pt x="564260" y="1930527"/>
                  </a:lnTo>
                  <a:lnTo>
                    <a:pt x="564260" y="1932431"/>
                  </a:lnTo>
                  <a:lnTo>
                    <a:pt x="564260" y="1934464"/>
                  </a:lnTo>
                  <a:lnTo>
                    <a:pt x="562610" y="1936368"/>
                  </a:lnTo>
                  <a:lnTo>
                    <a:pt x="562610" y="1938401"/>
                  </a:lnTo>
                  <a:lnTo>
                    <a:pt x="560959" y="1938401"/>
                  </a:lnTo>
                  <a:lnTo>
                    <a:pt x="560959" y="1940305"/>
                  </a:lnTo>
                  <a:lnTo>
                    <a:pt x="560959" y="1942338"/>
                  </a:lnTo>
                  <a:lnTo>
                    <a:pt x="560959" y="1944242"/>
                  </a:lnTo>
                  <a:lnTo>
                    <a:pt x="560959" y="1946147"/>
                  </a:lnTo>
                  <a:lnTo>
                    <a:pt x="560959" y="1948179"/>
                  </a:lnTo>
                  <a:lnTo>
                    <a:pt x="560959" y="1950084"/>
                  </a:lnTo>
                  <a:lnTo>
                    <a:pt x="560959" y="1952116"/>
                  </a:lnTo>
                  <a:lnTo>
                    <a:pt x="560959" y="1954021"/>
                  </a:lnTo>
                  <a:lnTo>
                    <a:pt x="559307" y="1954021"/>
                  </a:lnTo>
                  <a:lnTo>
                    <a:pt x="559307" y="1956053"/>
                  </a:lnTo>
                  <a:lnTo>
                    <a:pt x="559307" y="1959864"/>
                  </a:lnTo>
                  <a:lnTo>
                    <a:pt x="559307" y="1963801"/>
                  </a:lnTo>
                  <a:lnTo>
                    <a:pt x="560959" y="1963801"/>
                  </a:lnTo>
                  <a:lnTo>
                    <a:pt x="560959" y="1965833"/>
                  </a:lnTo>
                  <a:lnTo>
                    <a:pt x="562610" y="1965833"/>
                  </a:lnTo>
                  <a:lnTo>
                    <a:pt x="562610" y="1967738"/>
                  </a:lnTo>
                  <a:lnTo>
                    <a:pt x="564260" y="1967738"/>
                  </a:lnTo>
                  <a:lnTo>
                    <a:pt x="564260" y="1971675"/>
                  </a:lnTo>
                  <a:lnTo>
                    <a:pt x="564260" y="1973579"/>
                  </a:lnTo>
                  <a:lnTo>
                    <a:pt x="564260" y="1975611"/>
                  </a:lnTo>
                  <a:lnTo>
                    <a:pt x="562610" y="1977516"/>
                  </a:lnTo>
                  <a:lnTo>
                    <a:pt x="560959" y="1979548"/>
                  </a:lnTo>
                  <a:lnTo>
                    <a:pt x="559307" y="1981453"/>
                  </a:lnTo>
                  <a:lnTo>
                    <a:pt x="557784" y="1981453"/>
                  </a:lnTo>
                  <a:lnTo>
                    <a:pt x="556132" y="1981453"/>
                  </a:lnTo>
                  <a:lnTo>
                    <a:pt x="556132" y="1979548"/>
                  </a:lnTo>
                  <a:lnTo>
                    <a:pt x="554482" y="1979548"/>
                  </a:lnTo>
                  <a:lnTo>
                    <a:pt x="552831" y="1979548"/>
                  </a:lnTo>
                  <a:lnTo>
                    <a:pt x="551307" y="1979548"/>
                  </a:lnTo>
                  <a:lnTo>
                    <a:pt x="551307" y="1981453"/>
                  </a:lnTo>
                  <a:lnTo>
                    <a:pt x="551307" y="1985390"/>
                  </a:lnTo>
                  <a:lnTo>
                    <a:pt x="551307" y="1991233"/>
                  </a:lnTo>
                  <a:lnTo>
                    <a:pt x="549656" y="1991233"/>
                  </a:lnTo>
                  <a:lnTo>
                    <a:pt x="549656" y="1993264"/>
                  </a:lnTo>
                  <a:lnTo>
                    <a:pt x="549656" y="1995170"/>
                  </a:lnTo>
                  <a:lnTo>
                    <a:pt x="548004" y="1997202"/>
                  </a:lnTo>
                  <a:lnTo>
                    <a:pt x="548004" y="1999107"/>
                  </a:lnTo>
                  <a:lnTo>
                    <a:pt x="548004" y="2008885"/>
                  </a:lnTo>
                  <a:lnTo>
                    <a:pt x="546354" y="2010917"/>
                  </a:lnTo>
                  <a:lnTo>
                    <a:pt x="544829" y="2012822"/>
                  </a:lnTo>
                  <a:lnTo>
                    <a:pt x="543179" y="2012822"/>
                  </a:lnTo>
                  <a:lnTo>
                    <a:pt x="543179" y="2014854"/>
                  </a:lnTo>
                  <a:lnTo>
                    <a:pt x="543179" y="2016759"/>
                  </a:lnTo>
                  <a:lnTo>
                    <a:pt x="543179" y="2018664"/>
                  </a:lnTo>
                  <a:lnTo>
                    <a:pt x="541528" y="2018664"/>
                  </a:lnTo>
                  <a:lnTo>
                    <a:pt x="541528" y="2020696"/>
                  </a:lnTo>
                  <a:lnTo>
                    <a:pt x="539876" y="2020696"/>
                  </a:lnTo>
                  <a:lnTo>
                    <a:pt x="539876" y="2022602"/>
                  </a:lnTo>
                  <a:lnTo>
                    <a:pt x="539876" y="2024633"/>
                  </a:lnTo>
                  <a:lnTo>
                    <a:pt x="536701" y="2024633"/>
                  </a:lnTo>
                  <a:lnTo>
                    <a:pt x="536701" y="2026539"/>
                  </a:lnTo>
                  <a:lnTo>
                    <a:pt x="536701" y="2030476"/>
                  </a:lnTo>
                  <a:lnTo>
                    <a:pt x="535051" y="2032508"/>
                  </a:lnTo>
                  <a:lnTo>
                    <a:pt x="535051" y="2034413"/>
                  </a:lnTo>
                  <a:lnTo>
                    <a:pt x="533400" y="2036317"/>
                  </a:lnTo>
                  <a:lnTo>
                    <a:pt x="533400" y="2038350"/>
                  </a:lnTo>
                  <a:lnTo>
                    <a:pt x="531749" y="2038350"/>
                  </a:lnTo>
                  <a:lnTo>
                    <a:pt x="531749" y="2040254"/>
                  </a:lnTo>
                  <a:lnTo>
                    <a:pt x="530225" y="2040254"/>
                  </a:lnTo>
                  <a:lnTo>
                    <a:pt x="530225" y="2042286"/>
                  </a:lnTo>
                  <a:lnTo>
                    <a:pt x="530225" y="2044191"/>
                  </a:lnTo>
                  <a:lnTo>
                    <a:pt x="528574" y="2046223"/>
                  </a:lnTo>
                  <a:lnTo>
                    <a:pt x="526922" y="2048128"/>
                  </a:lnTo>
                  <a:lnTo>
                    <a:pt x="526922" y="2050033"/>
                  </a:lnTo>
                  <a:lnTo>
                    <a:pt x="525272" y="2050033"/>
                  </a:lnTo>
                  <a:lnTo>
                    <a:pt x="525272" y="2052065"/>
                  </a:lnTo>
                  <a:lnTo>
                    <a:pt x="523747" y="2052065"/>
                  </a:lnTo>
                  <a:lnTo>
                    <a:pt x="523747" y="2053970"/>
                  </a:lnTo>
                  <a:lnTo>
                    <a:pt x="522097" y="2056002"/>
                  </a:lnTo>
                  <a:lnTo>
                    <a:pt x="520446" y="2056002"/>
                  </a:lnTo>
                  <a:lnTo>
                    <a:pt x="520446" y="2057908"/>
                  </a:lnTo>
                  <a:lnTo>
                    <a:pt x="520446" y="2059939"/>
                  </a:lnTo>
                  <a:lnTo>
                    <a:pt x="520446" y="2061845"/>
                  </a:lnTo>
                  <a:lnTo>
                    <a:pt x="518794" y="2063750"/>
                  </a:lnTo>
                  <a:lnTo>
                    <a:pt x="518794" y="2065782"/>
                  </a:lnTo>
                  <a:lnTo>
                    <a:pt x="517144" y="2069719"/>
                  </a:lnTo>
                  <a:lnTo>
                    <a:pt x="515619" y="2071623"/>
                  </a:lnTo>
                  <a:lnTo>
                    <a:pt x="515619" y="2073655"/>
                  </a:lnTo>
                  <a:lnTo>
                    <a:pt x="513969" y="2075560"/>
                  </a:lnTo>
                  <a:lnTo>
                    <a:pt x="513969" y="2077592"/>
                  </a:lnTo>
                  <a:lnTo>
                    <a:pt x="512318" y="2077592"/>
                  </a:lnTo>
                  <a:lnTo>
                    <a:pt x="512318" y="2079497"/>
                  </a:lnTo>
                  <a:lnTo>
                    <a:pt x="509143" y="2083434"/>
                  </a:lnTo>
                  <a:lnTo>
                    <a:pt x="509143" y="2085339"/>
                  </a:lnTo>
                  <a:lnTo>
                    <a:pt x="507491" y="2087371"/>
                  </a:lnTo>
                  <a:lnTo>
                    <a:pt x="507491" y="2089277"/>
                  </a:lnTo>
                  <a:lnTo>
                    <a:pt x="505841" y="2091308"/>
                  </a:lnTo>
                  <a:lnTo>
                    <a:pt x="504190" y="2091308"/>
                  </a:lnTo>
                  <a:lnTo>
                    <a:pt x="504190" y="2093214"/>
                  </a:lnTo>
                  <a:lnTo>
                    <a:pt x="504190" y="2095119"/>
                  </a:lnTo>
                  <a:lnTo>
                    <a:pt x="502666" y="2097151"/>
                  </a:lnTo>
                  <a:lnTo>
                    <a:pt x="502666" y="2099055"/>
                  </a:lnTo>
                  <a:lnTo>
                    <a:pt x="502666" y="2101088"/>
                  </a:lnTo>
                  <a:lnTo>
                    <a:pt x="501015" y="2102992"/>
                  </a:lnTo>
                  <a:lnTo>
                    <a:pt x="501015" y="2105025"/>
                  </a:lnTo>
                  <a:lnTo>
                    <a:pt x="501015" y="2106929"/>
                  </a:lnTo>
                  <a:lnTo>
                    <a:pt x="499363" y="2108835"/>
                  </a:lnTo>
                  <a:lnTo>
                    <a:pt x="499363" y="2110866"/>
                  </a:lnTo>
                  <a:lnTo>
                    <a:pt x="499363" y="2112772"/>
                  </a:lnTo>
                  <a:lnTo>
                    <a:pt x="497713" y="2114804"/>
                  </a:lnTo>
                  <a:lnTo>
                    <a:pt x="497713" y="2116709"/>
                  </a:lnTo>
                  <a:lnTo>
                    <a:pt x="496188" y="2118741"/>
                  </a:lnTo>
                  <a:lnTo>
                    <a:pt x="496188" y="2120646"/>
                  </a:lnTo>
                  <a:lnTo>
                    <a:pt x="494538" y="2120646"/>
                  </a:lnTo>
                  <a:lnTo>
                    <a:pt x="494538" y="2122678"/>
                  </a:lnTo>
                  <a:lnTo>
                    <a:pt x="492887" y="2124583"/>
                  </a:lnTo>
                  <a:lnTo>
                    <a:pt x="492887" y="2126488"/>
                  </a:lnTo>
                  <a:lnTo>
                    <a:pt x="491235" y="2128520"/>
                  </a:lnTo>
                  <a:lnTo>
                    <a:pt x="491235" y="2130425"/>
                  </a:lnTo>
                  <a:lnTo>
                    <a:pt x="489584" y="2130425"/>
                  </a:lnTo>
                  <a:lnTo>
                    <a:pt x="489584" y="2132457"/>
                  </a:lnTo>
                  <a:lnTo>
                    <a:pt x="489584" y="2134361"/>
                  </a:lnTo>
                  <a:lnTo>
                    <a:pt x="488060" y="2134361"/>
                  </a:lnTo>
                  <a:lnTo>
                    <a:pt x="488060" y="2136394"/>
                  </a:lnTo>
                  <a:lnTo>
                    <a:pt x="486409" y="2138298"/>
                  </a:lnTo>
                  <a:lnTo>
                    <a:pt x="486409" y="2140204"/>
                  </a:lnTo>
                  <a:lnTo>
                    <a:pt x="484759" y="2142235"/>
                  </a:lnTo>
                  <a:lnTo>
                    <a:pt x="483107" y="2142235"/>
                  </a:lnTo>
                  <a:lnTo>
                    <a:pt x="483107" y="2146172"/>
                  </a:lnTo>
                  <a:lnTo>
                    <a:pt x="481584" y="2146172"/>
                  </a:lnTo>
                  <a:lnTo>
                    <a:pt x="481584" y="2148078"/>
                  </a:lnTo>
                  <a:lnTo>
                    <a:pt x="479932" y="2150110"/>
                  </a:lnTo>
                  <a:lnTo>
                    <a:pt x="478281" y="2150110"/>
                  </a:lnTo>
                  <a:lnTo>
                    <a:pt x="478281" y="2152015"/>
                  </a:lnTo>
                  <a:lnTo>
                    <a:pt x="478281" y="2153920"/>
                  </a:lnTo>
                  <a:lnTo>
                    <a:pt x="476631" y="2153920"/>
                  </a:lnTo>
                  <a:lnTo>
                    <a:pt x="476631" y="2155952"/>
                  </a:lnTo>
                  <a:lnTo>
                    <a:pt x="476631" y="2157857"/>
                  </a:lnTo>
                  <a:lnTo>
                    <a:pt x="475106" y="2159889"/>
                  </a:lnTo>
                  <a:lnTo>
                    <a:pt x="473456" y="2159889"/>
                  </a:lnTo>
                  <a:lnTo>
                    <a:pt x="473456" y="2161794"/>
                  </a:lnTo>
                  <a:lnTo>
                    <a:pt x="471804" y="2163826"/>
                  </a:lnTo>
                  <a:lnTo>
                    <a:pt x="471804" y="2165730"/>
                  </a:lnTo>
                  <a:lnTo>
                    <a:pt x="471804" y="2167763"/>
                  </a:lnTo>
                  <a:lnTo>
                    <a:pt x="470153" y="2167763"/>
                  </a:lnTo>
                  <a:lnTo>
                    <a:pt x="470153" y="2169667"/>
                  </a:lnTo>
                  <a:lnTo>
                    <a:pt x="468503" y="2171572"/>
                  </a:lnTo>
                  <a:lnTo>
                    <a:pt x="466978" y="2173604"/>
                  </a:lnTo>
                  <a:lnTo>
                    <a:pt x="465328" y="2175510"/>
                  </a:lnTo>
                  <a:lnTo>
                    <a:pt x="465328" y="2177541"/>
                  </a:lnTo>
                  <a:lnTo>
                    <a:pt x="463676" y="2179447"/>
                  </a:lnTo>
                  <a:lnTo>
                    <a:pt x="462025" y="2179447"/>
                  </a:lnTo>
                  <a:lnTo>
                    <a:pt x="462025" y="2181479"/>
                  </a:lnTo>
                  <a:lnTo>
                    <a:pt x="460501" y="2181479"/>
                  </a:lnTo>
                  <a:lnTo>
                    <a:pt x="460501" y="2183384"/>
                  </a:lnTo>
                  <a:lnTo>
                    <a:pt x="458850" y="2185289"/>
                  </a:lnTo>
                  <a:lnTo>
                    <a:pt x="457200" y="2187321"/>
                  </a:lnTo>
                  <a:lnTo>
                    <a:pt x="455549" y="2189226"/>
                  </a:lnTo>
                  <a:lnTo>
                    <a:pt x="455549" y="2191258"/>
                  </a:lnTo>
                  <a:lnTo>
                    <a:pt x="454025" y="2193163"/>
                  </a:lnTo>
                  <a:lnTo>
                    <a:pt x="452374" y="2193163"/>
                  </a:lnTo>
                  <a:lnTo>
                    <a:pt x="450722" y="2195195"/>
                  </a:lnTo>
                  <a:lnTo>
                    <a:pt x="450722" y="2197100"/>
                  </a:lnTo>
                  <a:lnTo>
                    <a:pt x="449072" y="2199004"/>
                  </a:lnTo>
                  <a:lnTo>
                    <a:pt x="447547" y="2201036"/>
                  </a:lnTo>
                  <a:lnTo>
                    <a:pt x="445897" y="2201036"/>
                  </a:lnTo>
                  <a:lnTo>
                    <a:pt x="445897" y="2202941"/>
                  </a:lnTo>
                  <a:lnTo>
                    <a:pt x="444246" y="2204973"/>
                  </a:lnTo>
                  <a:lnTo>
                    <a:pt x="444246" y="2204973"/>
                  </a:lnTo>
                  <a:lnTo>
                    <a:pt x="437769" y="2214753"/>
                  </a:lnTo>
                  <a:lnTo>
                    <a:pt x="436118" y="2214753"/>
                  </a:lnTo>
                  <a:lnTo>
                    <a:pt x="436118" y="2216658"/>
                  </a:lnTo>
                  <a:lnTo>
                    <a:pt x="434466" y="2218690"/>
                  </a:lnTo>
                  <a:lnTo>
                    <a:pt x="432943" y="2220595"/>
                  </a:lnTo>
                  <a:lnTo>
                    <a:pt x="431291" y="2222627"/>
                  </a:lnTo>
                  <a:lnTo>
                    <a:pt x="429641" y="2224532"/>
                  </a:lnTo>
                  <a:lnTo>
                    <a:pt x="429641" y="2226564"/>
                  </a:lnTo>
                  <a:lnTo>
                    <a:pt x="427990" y="2226564"/>
                  </a:lnTo>
                  <a:lnTo>
                    <a:pt x="426466" y="2228469"/>
                  </a:lnTo>
                  <a:lnTo>
                    <a:pt x="424815" y="2230373"/>
                  </a:lnTo>
                  <a:lnTo>
                    <a:pt x="424815" y="2232405"/>
                  </a:lnTo>
                  <a:lnTo>
                    <a:pt x="423163" y="2232405"/>
                  </a:lnTo>
                  <a:lnTo>
                    <a:pt x="423163" y="2234310"/>
                  </a:lnTo>
                  <a:lnTo>
                    <a:pt x="421513" y="2234310"/>
                  </a:lnTo>
                  <a:lnTo>
                    <a:pt x="419988" y="2236342"/>
                  </a:lnTo>
                  <a:lnTo>
                    <a:pt x="419988" y="2238247"/>
                  </a:lnTo>
                  <a:lnTo>
                    <a:pt x="418338" y="2238247"/>
                  </a:lnTo>
                  <a:lnTo>
                    <a:pt x="416687" y="2240279"/>
                  </a:lnTo>
                  <a:lnTo>
                    <a:pt x="415035" y="2240279"/>
                  </a:lnTo>
                  <a:lnTo>
                    <a:pt x="413384" y="2242185"/>
                  </a:lnTo>
                  <a:lnTo>
                    <a:pt x="411860" y="2244090"/>
                  </a:lnTo>
                  <a:lnTo>
                    <a:pt x="410209" y="2244090"/>
                  </a:lnTo>
                  <a:lnTo>
                    <a:pt x="410209" y="2246122"/>
                  </a:lnTo>
                  <a:lnTo>
                    <a:pt x="408559" y="2246122"/>
                  </a:lnTo>
                  <a:lnTo>
                    <a:pt x="406907" y="2248027"/>
                  </a:lnTo>
                  <a:lnTo>
                    <a:pt x="405384" y="2248027"/>
                  </a:lnTo>
                  <a:lnTo>
                    <a:pt x="403732" y="2250059"/>
                  </a:lnTo>
                  <a:lnTo>
                    <a:pt x="402081" y="2250059"/>
                  </a:lnTo>
                  <a:lnTo>
                    <a:pt x="402081" y="2251964"/>
                  </a:lnTo>
                  <a:lnTo>
                    <a:pt x="400431" y="2251964"/>
                  </a:lnTo>
                  <a:lnTo>
                    <a:pt x="398906" y="2251964"/>
                  </a:lnTo>
                  <a:lnTo>
                    <a:pt x="397256" y="2253996"/>
                  </a:lnTo>
                  <a:lnTo>
                    <a:pt x="397256" y="2255901"/>
                  </a:lnTo>
                  <a:lnTo>
                    <a:pt x="395604" y="2255901"/>
                  </a:lnTo>
                  <a:lnTo>
                    <a:pt x="393953" y="2257933"/>
                  </a:lnTo>
                  <a:lnTo>
                    <a:pt x="392303" y="2257933"/>
                  </a:lnTo>
                  <a:lnTo>
                    <a:pt x="390778" y="2259838"/>
                  </a:lnTo>
                  <a:lnTo>
                    <a:pt x="389128" y="2261742"/>
                  </a:lnTo>
                  <a:lnTo>
                    <a:pt x="387476" y="2263775"/>
                  </a:lnTo>
                  <a:lnTo>
                    <a:pt x="385825" y="2263775"/>
                  </a:lnTo>
                  <a:lnTo>
                    <a:pt x="385825" y="2265679"/>
                  </a:lnTo>
                  <a:lnTo>
                    <a:pt x="384301" y="2265679"/>
                  </a:lnTo>
                  <a:lnTo>
                    <a:pt x="382650" y="2267711"/>
                  </a:lnTo>
                  <a:lnTo>
                    <a:pt x="382650" y="2267711"/>
                  </a:lnTo>
                  <a:lnTo>
                    <a:pt x="377825" y="2273554"/>
                  </a:lnTo>
                  <a:lnTo>
                    <a:pt x="377825" y="2275459"/>
                  </a:lnTo>
                  <a:lnTo>
                    <a:pt x="376174" y="2275459"/>
                  </a:lnTo>
                  <a:lnTo>
                    <a:pt x="376174" y="2277491"/>
                  </a:lnTo>
                  <a:lnTo>
                    <a:pt x="374522" y="2277491"/>
                  </a:lnTo>
                  <a:lnTo>
                    <a:pt x="372872" y="2279396"/>
                  </a:lnTo>
                  <a:lnTo>
                    <a:pt x="371347" y="2279396"/>
                  </a:lnTo>
                  <a:lnTo>
                    <a:pt x="371347" y="2281428"/>
                  </a:lnTo>
                  <a:lnTo>
                    <a:pt x="369697" y="2283333"/>
                  </a:lnTo>
                  <a:lnTo>
                    <a:pt x="368046" y="2285365"/>
                  </a:lnTo>
                  <a:lnTo>
                    <a:pt x="366394" y="2285365"/>
                  </a:lnTo>
                  <a:lnTo>
                    <a:pt x="366394" y="2287270"/>
                  </a:lnTo>
                  <a:lnTo>
                    <a:pt x="364744" y="2289175"/>
                  </a:lnTo>
                  <a:lnTo>
                    <a:pt x="363219" y="2289175"/>
                  </a:lnTo>
                  <a:lnTo>
                    <a:pt x="363219" y="2291207"/>
                  </a:lnTo>
                  <a:lnTo>
                    <a:pt x="359918" y="2293111"/>
                  </a:lnTo>
                  <a:lnTo>
                    <a:pt x="359918" y="2295144"/>
                  </a:lnTo>
                  <a:lnTo>
                    <a:pt x="359918" y="2295144"/>
                  </a:lnTo>
                  <a:lnTo>
                    <a:pt x="355091" y="2300985"/>
                  </a:lnTo>
                  <a:lnTo>
                    <a:pt x="355091" y="2303017"/>
                  </a:lnTo>
                  <a:lnTo>
                    <a:pt x="353441" y="2303017"/>
                  </a:lnTo>
                  <a:lnTo>
                    <a:pt x="353441" y="2304922"/>
                  </a:lnTo>
                  <a:lnTo>
                    <a:pt x="351790" y="2304922"/>
                  </a:lnTo>
                  <a:lnTo>
                    <a:pt x="351790" y="2306828"/>
                  </a:lnTo>
                  <a:lnTo>
                    <a:pt x="350266" y="2308860"/>
                  </a:lnTo>
                  <a:lnTo>
                    <a:pt x="348615" y="2310765"/>
                  </a:lnTo>
                  <a:lnTo>
                    <a:pt x="348615" y="2312797"/>
                  </a:lnTo>
                  <a:lnTo>
                    <a:pt x="346963" y="2314702"/>
                  </a:lnTo>
                  <a:lnTo>
                    <a:pt x="345313" y="2316734"/>
                  </a:lnTo>
                  <a:lnTo>
                    <a:pt x="343662" y="2316734"/>
                  </a:lnTo>
                  <a:lnTo>
                    <a:pt x="343662" y="2318639"/>
                  </a:lnTo>
                  <a:lnTo>
                    <a:pt x="342138" y="2320544"/>
                  </a:lnTo>
                  <a:lnTo>
                    <a:pt x="342138" y="2322576"/>
                  </a:lnTo>
                  <a:lnTo>
                    <a:pt x="340487" y="2322576"/>
                  </a:lnTo>
                  <a:lnTo>
                    <a:pt x="340487" y="2324480"/>
                  </a:lnTo>
                  <a:lnTo>
                    <a:pt x="338835" y="2324480"/>
                  </a:lnTo>
                  <a:lnTo>
                    <a:pt x="338835" y="2328417"/>
                  </a:lnTo>
                  <a:lnTo>
                    <a:pt x="337184" y="2330450"/>
                  </a:lnTo>
                  <a:lnTo>
                    <a:pt x="335660" y="2332354"/>
                  </a:lnTo>
                  <a:lnTo>
                    <a:pt x="334009" y="2332354"/>
                  </a:lnTo>
                  <a:lnTo>
                    <a:pt x="334009" y="2334260"/>
                  </a:lnTo>
                  <a:lnTo>
                    <a:pt x="334009" y="2336291"/>
                  </a:lnTo>
                  <a:lnTo>
                    <a:pt x="332359" y="2336291"/>
                  </a:lnTo>
                  <a:lnTo>
                    <a:pt x="332359" y="2338197"/>
                  </a:lnTo>
                  <a:lnTo>
                    <a:pt x="332359" y="2340229"/>
                  </a:lnTo>
                  <a:lnTo>
                    <a:pt x="330707" y="2340229"/>
                  </a:lnTo>
                  <a:lnTo>
                    <a:pt x="329184" y="2342134"/>
                  </a:lnTo>
                  <a:lnTo>
                    <a:pt x="327532" y="2344166"/>
                  </a:lnTo>
                  <a:lnTo>
                    <a:pt x="327532" y="2346071"/>
                  </a:lnTo>
                  <a:lnTo>
                    <a:pt x="327532" y="2348103"/>
                  </a:lnTo>
                  <a:lnTo>
                    <a:pt x="325881" y="2348103"/>
                  </a:lnTo>
                  <a:lnTo>
                    <a:pt x="325881" y="2350008"/>
                  </a:lnTo>
                  <a:lnTo>
                    <a:pt x="324231" y="2351913"/>
                  </a:lnTo>
                  <a:lnTo>
                    <a:pt x="324231" y="2353945"/>
                  </a:lnTo>
                  <a:lnTo>
                    <a:pt x="322706" y="2353945"/>
                  </a:lnTo>
                  <a:lnTo>
                    <a:pt x="322706" y="2355850"/>
                  </a:lnTo>
                  <a:lnTo>
                    <a:pt x="321056" y="2355850"/>
                  </a:lnTo>
                  <a:lnTo>
                    <a:pt x="321056" y="2357882"/>
                  </a:lnTo>
                  <a:lnTo>
                    <a:pt x="321056" y="2359786"/>
                  </a:lnTo>
                  <a:lnTo>
                    <a:pt x="319404" y="2361819"/>
                  </a:lnTo>
                  <a:lnTo>
                    <a:pt x="317753" y="2361819"/>
                  </a:lnTo>
                  <a:lnTo>
                    <a:pt x="317753" y="2363723"/>
                  </a:lnTo>
                  <a:lnTo>
                    <a:pt x="330707" y="2363723"/>
                  </a:lnTo>
                  <a:lnTo>
                    <a:pt x="346963" y="2363723"/>
                  </a:lnTo>
                  <a:lnTo>
                    <a:pt x="872236" y="2363723"/>
                  </a:lnTo>
                  <a:lnTo>
                    <a:pt x="888492" y="2363723"/>
                  </a:lnTo>
                </a:path>
                <a:path w="6701155" h="4505325">
                  <a:moveTo>
                    <a:pt x="888492" y="2363723"/>
                  </a:moveTo>
                  <a:lnTo>
                    <a:pt x="904748" y="2363723"/>
                  </a:lnTo>
                  <a:lnTo>
                    <a:pt x="921004" y="2363723"/>
                  </a:lnTo>
                  <a:lnTo>
                    <a:pt x="937260" y="2363723"/>
                  </a:lnTo>
                </a:path>
                <a:path w="6701155" h="4505325">
                  <a:moveTo>
                    <a:pt x="6701028" y="1631188"/>
                  </a:moveTo>
                  <a:lnTo>
                    <a:pt x="6701028" y="1631188"/>
                  </a:lnTo>
                  <a:lnTo>
                    <a:pt x="6261862" y="1631188"/>
                  </a:lnTo>
                  <a:lnTo>
                    <a:pt x="6265164" y="1654682"/>
                  </a:lnTo>
                  <a:lnTo>
                    <a:pt x="6268339" y="1684019"/>
                  </a:lnTo>
                  <a:lnTo>
                    <a:pt x="6274816" y="1717293"/>
                  </a:lnTo>
                  <a:lnTo>
                    <a:pt x="6278118" y="1744599"/>
                  </a:lnTo>
                  <a:lnTo>
                    <a:pt x="6250559" y="1744599"/>
                  </a:lnTo>
                  <a:lnTo>
                    <a:pt x="6231128" y="1744599"/>
                  </a:lnTo>
                  <a:lnTo>
                    <a:pt x="6210045" y="1744599"/>
                  </a:lnTo>
                  <a:lnTo>
                    <a:pt x="6185662" y="1744599"/>
                  </a:lnTo>
                  <a:lnTo>
                    <a:pt x="6180836" y="1715262"/>
                  </a:lnTo>
                  <a:lnTo>
                    <a:pt x="6177534" y="1693799"/>
                  </a:lnTo>
                  <a:lnTo>
                    <a:pt x="6176010" y="1672208"/>
                  </a:lnTo>
                  <a:lnTo>
                    <a:pt x="6171057" y="1648840"/>
                  </a:lnTo>
                  <a:lnTo>
                    <a:pt x="6030087" y="1648840"/>
                  </a:lnTo>
                  <a:lnTo>
                    <a:pt x="6017133" y="1639062"/>
                  </a:lnTo>
                  <a:lnTo>
                    <a:pt x="6015482" y="1637029"/>
                  </a:lnTo>
                  <a:lnTo>
                    <a:pt x="6013958" y="1635125"/>
                  </a:lnTo>
                  <a:lnTo>
                    <a:pt x="5991224" y="1621408"/>
                  </a:lnTo>
                  <a:lnTo>
                    <a:pt x="5976620" y="1617472"/>
                  </a:lnTo>
                  <a:lnTo>
                    <a:pt x="5957189" y="1605788"/>
                  </a:lnTo>
                  <a:lnTo>
                    <a:pt x="5944235" y="1590166"/>
                  </a:lnTo>
                  <a:lnTo>
                    <a:pt x="5937758" y="1584198"/>
                  </a:lnTo>
                  <a:lnTo>
                    <a:pt x="5936107" y="1582292"/>
                  </a:lnTo>
                  <a:lnTo>
                    <a:pt x="5929630" y="1578355"/>
                  </a:lnTo>
                  <a:lnTo>
                    <a:pt x="5923153" y="1574418"/>
                  </a:lnTo>
                  <a:lnTo>
                    <a:pt x="5916676" y="1572514"/>
                  </a:lnTo>
                  <a:lnTo>
                    <a:pt x="5910198" y="1570608"/>
                  </a:lnTo>
                  <a:lnTo>
                    <a:pt x="5890768" y="1562735"/>
                  </a:lnTo>
                  <a:lnTo>
                    <a:pt x="5876163" y="1554861"/>
                  </a:lnTo>
                  <a:lnTo>
                    <a:pt x="5876163" y="1552955"/>
                  </a:lnTo>
                  <a:lnTo>
                    <a:pt x="5874512" y="1552955"/>
                  </a:lnTo>
                  <a:lnTo>
                    <a:pt x="5859907" y="1552955"/>
                  </a:lnTo>
                  <a:lnTo>
                    <a:pt x="5855081" y="1552955"/>
                  </a:lnTo>
                  <a:lnTo>
                    <a:pt x="5835649" y="1554861"/>
                  </a:lnTo>
                  <a:lnTo>
                    <a:pt x="5825870" y="1554861"/>
                  </a:lnTo>
                  <a:lnTo>
                    <a:pt x="5825870" y="1556892"/>
                  </a:lnTo>
                  <a:lnTo>
                    <a:pt x="5808091" y="1560829"/>
                  </a:lnTo>
                  <a:lnTo>
                    <a:pt x="5798439" y="1564639"/>
                  </a:lnTo>
                  <a:lnTo>
                    <a:pt x="5796788" y="1564639"/>
                  </a:lnTo>
                  <a:lnTo>
                    <a:pt x="5791962" y="1566672"/>
                  </a:lnTo>
                  <a:lnTo>
                    <a:pt x="5780532" y="1580388"/>
                  </a:lnTo>
                  <a:lnTo>
                    <a:pt x="5764403" y="1597914"/>
                  </a:lnTo>
                  <a:lnTo>
                    <a:pt x="5749797" y="1613535"/>
                  </a:lnTo>
                  <a:lnTo>
                    <a:pt x="5741670" y="1625345"/>
                  </a:lnTo>
                  <a:lnTo>
                    <a:pt x="5741670" y="1627251"/>
                  </a:lnTo>
                  <a:lnTo>
                    <a:pt x="5741670" y="1629282"/>
                  </a:lnTo>
                  <a:lnTo>
                    <a:pt x="5740019" y="1631188"/>
                  </a:lnTo>
                  <a:lnTo>
                    <a:pt x="5740019" y="1633092"/>
                  </a:lnTo>
                  <a:lnTo>
                    <a:pt x="5738368" y="1635125"/>
                  </a:lnTo>
                  <a:lnTo>
                    <a:pt x="5738368" y="1637029"/>
                  </a:lnTo>
                  <a:lnTo>
                    <a:pt x="5738368" y="1639062"/>
                  </a:lnTo>
                  <a:lnTo>
                    <a:pt x="5740019" y="1639062"/>
                  </a:lnTo>
                  <a:lnTo>
                    <a:pt x="5741670" y="1639062"/>
                  </a:lnTo>
                  <a:lnTo>
                    <a:pt x="5741670" y="1640966"/>
                  </a:lnTo>
                  <a:lnTo>
                    <a:pt x="5741670" y="1642872"/>
                  </a:lnTo>
                  <a:lnTo>
                    <a:pt x="5743320" y="1642872"/>
                  </a:lnTo>
                  <a:lnTo>
                    <a:pt x="5743320" y="1644903"/>
                  </a:lnTo>
                  <a:lnTo>
                    <a:pt x="5743320" y="1646808"/>
                  </a:lnTo>
                  <a:lnTo>
                    <a:pt x="5743320" y="1648840"/>
                  </a:lnTo>
                  <a:lnTo>
                    <a:pt x="5741670" y="1648840"/>
                  </a:lnTo>
                  <a:lnTo>
                    <a:pt x="5741670" y="1650745"/>
                  </a:lnTo>
                  <a:lnTo>
                    <a:pt x="5741670" y="1652651"/>
                  </a:lnTo>
                  <a:lnTo>
                    <a:pt x="5741670" y="1654682"/>
                  </a:lnTo>
                  <a:lnTo>
                    <a:pt x="5740019" y="1654682"/>
                  </a:lnTo>
                  <a:lnTo>
                    <a:pt x="5740019" y="1656588"/>
                  </a:lnTo>
                  <a:lnTo>
                    <a:pt x="5738368" y="1656588"/>
                  </a:lnTo>
                  <a:lnTo>
                    <a:pt x="5738368" y="1658619"/>
                  </a:lnTo>
                  <a:lnTo>
                    <a:pt x="5736844" y="1658619"/>
                  </a:lnTo>
                  <a:lnTo>
                    <a:pt x="5736844" y="1660525"/>
                  </a:lnTo>
                  <a:lnTo>
                    <a:pt x="5735193" y="1662429"/>
                  </a:lnTo>
                  <a:lnTo>
                    <a:pt x="5733542" y="1662429"/>
                  </a:lnTo>
                  <a:lnTo>
                    <a:pt x="5731891" y="1662429"/>
                  </a:lnTo>
                  <a:lnTo>
                    <a:pt x="5731891" y="1660525"/>
                  </a:lnTo>
                  <a:lnTo>
                    <a:pt x="5730367" y="1660525"/>
                  </a:lnTo>
                  <a:lnTo>
                    <a:pt x="5730367" y="1658619"/>
                  </a:lnTo>
                  <a:lnTo>
                    <a:pt x="5728716" y="1658619"/>
                  </a:lnTo>
                  <a:lnTo>
                    <a:pt x="5727065" y="1658619"/>
                  </a:lnTo>
                  <a:lnTo>
                    <a:pt x="5727065" y="1660525"/>
                  </a:lnTo>
                  <a:lnTo>
                    <a:pt x="5727065" y="1662429"/>
                  </a:lnTo>
                  <a:lnTo>
                    <a:pt x="5728716" y="1664462"/>
                  </a:lnTo>
                  <a:lnTo>
                    <a:pt x="5728716" y="1666366"/>
                  </a:lnTo>
                  <a:lnTo>
                    <a:pt x="5730367" y="1666366"/>
                  </a:lnTo>
                  <a:lnTo>
                    <a:pt x="5730367" y="1668399"/>
                  </a:lnTo>
                  <a:lnTo>
                    <a:pt x="5730367" y="1670303"/>
                  </a:lnTo>
                  <a:lnTo>
                    <a:pt x="5728716" y="1672208"/>
                  </a:lnTo>
                  <a:lnTo>
                    <a:pt x="5728716" y="1674240"/>
                  </a:lnTo>
                  <a:lnTo>
                    <a:pt x="5730367" y="1674240"/>
                  </a:lnTo>
                  <a:lnTo>
                    <a:pt x="5730367" y="1676145"/>
                  </a:lnTo>
                  <a:lnTo>
                    <a:pt x="5730367" y="1678177"/>
                  </a:lnTo>
                  <a:lnTo>
                    <a:pt x="5730367" y="1680082"/>
                  </a:lnTo>
                  <a:lnTo>
                    <a:pt x="5730367" y="1682114"/>
                  </a:lnTo>
                  <a:lnTo>
                    <a:pt x="5730367" y="1684019"/>
                  </a:lnTo>
                  <a:lnTo>
                    <a:pt x="5730367" y="1685925"/>
                  </a:lnTo>
                  <a:lnTo>
                    <a:pt x="5730367" y="1687956"/>
                  </a:lnTo>
                  <a:lnTo>
                    <a:pt x="5730367" y="1689862"/>
                  </a:lnTo>
                  <a:lnTo>
                    <a:pt x="5730367" y="1691893"/>
                  </a:lnTo>
                  <a:lnTo>
                    <a:pt x="5730367" y="1693799"/>
                  </a:lnTo>
                  <a:lnTo>
                    <a:pt x="5730367" y="1695703"/>
                  </a:lnTo>
                  <a:lnTo>
                    <a:pt x="5728716" y="1697736"/>
                  </a:lnTo>
                  <a:lnTo>
                    <a:pt x="5730367" y="1697736"/>
                  </a:lnTo>
                  <a:lnTo>
                    <a:pt x="5731891" y="1697736"/>
                  </a:lnTo>
                  <a:lnTo>
                    <a:pt x="5733542" y="1697736"/>
                  </a:lnTo>
                  <a:lnTo>
                    <a:pt x="5733542" y="1699640"/>
                  </a:lnTo>
                  <a:lnTo>
                    <a:pt x="5735193" y="1701673"/>
                  </a:lnTo>
                  <a:lnTo>
                    <a:pt x="5736844" y="1701673"/>
                  </a:lnTo>
                  <a:lnTo>
                    <a:pt x="5736844" y="1703577"/>
                  </a:lnTo>
                  <a:lnTo>
                    <a:pt x="5736844" y="1705482"/>
                  </a:lnTo>
                  <a:lnTo>
                    <a:pt x="5736844" y="1707514"/>
                  </a:lnTo>
                  <a:lnTo>
                    <a:pt x="5736844" y="1709419"/>
                  </a:lnTo>
                  <a:lnTo>
                    <a:pt x="5736844" y="1711452"/>
                  </a:lnTo>
                  <a:lnTo>
                    <a:pt x="5736844" y="1713356"/>
                  </a:lnTo>
                  <a:lnTo>
                    <a:pt x="5735193" y="1713356"/>
                  </a:lnTo>
                  <a:lnTo>
                    <a:pt x="5735193" y="1715262"/>
                  </a:lnTo>
                  <a:lnTo>
                    <a:pt x="5728716" y="1715262"/>
                  </a:lnTo>
                  <a:lnTo>
                    <a:pt x="5727065" y="1713356"/>
                  </a:lnTo>
                  <a:lnTo>
                    <a:pt x="5727065" y="1713356"/>
                  </a:lnTo>
                  <a:lnTo>
                    <a:pt x="5727065" y="1715262"/>
                  </a:lnTo>
                  <a:lnTo>
                    <a:pt x="5727065" y="1719199"/>
                  </a:lnTo>
                  <a:lnTo>
                    <a:pt x="5727065" y="1721230"/>
                  </a:lnTo>
                  <a:lnTo>
                    <a:pt x="5725414" y="1721230"/>
                  </a:lnTo>
                  <a:lnTo>
                    <a:pt x="5727065" y="1723136"/>
                  </a:lnTo>
                  <a:lnTo>
                    <a:pt x="5727065" y="1725040"/>
                  </a:lnTo>
                  <a:lnTo>
                    <a:pt x="5727065" y="1727073"/>
                  </a:lnTo>
                  <a:lnTo>
                    <a:pt x="5722239" y="1723136"/>
                  </a:lnTo>
                  <a:lnTo>
                    <a:pt x="5720588" y="1723136"/>
                  </a:lnTo>
                  <a:lnTo>
                    <a:pt x="5720588" y="1721230"/>
                  </a:lnTo>
                  <a:lnTo>
                    <a:pt x="5717413" y="1723136"/>
                  </a:lnTo>
                  <a:lnTo>
                    <a:pt x="5717413" y="1721230"/>
                  </a:lnTo>
                  <a:lnTo>
                    <a:pt x="5717413" y="1719199"/>
                  </a:lnTo>
                  <a:lnTo>
                    <a:pt x="5717413" y="1717293"/>
                  </a:lnTo>
                  <a:lnTo>
                    <a:pt x="5715762" y="1715262"/>
                  </a:lnTo>
                  <a:lnTo>
                    <a:pt x="5712460" y="1715262"/>
                  </a:lnTo>
                  <a:lnTo>
                    <a:pt x="5710936" y="1713356"/>
                  </a:lnTo>
                  <a:lnTo>
                    <a:pt x="5709285" y="1713356"/>
                  </a:lnTo>
                  <a:lnTo>
                    <a:pt x="5707634" y="1713356"/>
                  </a:lnTo>
                  <a:lnTo>
                    <a:pt x="5705983" y="1713356"/>
                  </a:lnTo>
                  <a:lnTo>
                    <a:pt x="5704332" y="1713356"/>
                  </a:lnTo>
                  <a:lnTo>
                    <a:pt x="5704332" y="1715262"/>
                  </a:lnTo>
                  <a:lnTo>
                    <a:pt x="5704332" y="1717293"/>
                  </a:lnTo>
                  <a:lnTo>
                    <a:pt x="5704332" y="1719199"/>
                  </a:lnTo>
                  <a:lnTo>
                    <a:pt x="5702808" y="1719199"/>
                  </a:lnTo>
                  <a:lnTo>
                    <a:pt x="5704332" y="1719199"/>
                  </a:lnTo>
                  <a:lnTo>
                    <a:pt x="5704332" y="1721230"/>
                  </a:lnTo>
                  <a:lnTo>
                    <a:pt x="5702808" y="1721230"/>
                  </a:lnTo>
                  <a:lnTo>
                    <a:pt x="5702808" y="1723136"/>
                  </a:lnTo>
                  <a:lnTo>
                    <a:pt x="5701157" y="1723136"/>
                  </a:lnTo>
                  <a:lnTo>
                    <a:pt x="5701157" y="1725040"/>
                  </a:lnTo>
                  <a:lnTo>
                    <a:pt x="5701157" y="1727073"/>
                  </a:lnTo>
                  <a:lnTo>
                    <a:pt x="5699506" y="1728977"/>
                  </a:lnTo>
                  <a:lnTo>
                    <a:pt x="5699506" y="1731010"/>
                  </a:lnTo>
                  <a:lnTo>
                    <a:pt x="5699506" y="1732914"/>
                  </a:lnTo>
                  <a:lnTo>
                    <a:pt x="5697855" y="1732914"/>
                  </a:lnTo>
                  <a:lnTo>
                    <a:pt x="5697855" y="1731010"/>
                  </a:lnTo>
                  <a:lnTo>
                    <a:pt x="5696331" y="1731010"/>
                  </a:lnTo>
                  <a:lnTo>
                    <a:pt x="5696331" y="1728977"/>
                  </a:lnTo>
                  <a:lnTo>
                    <a:pt x="5691378" y="1728977"/>
                  </a:lnTo>
                  <a:lnTo>
                    <a:pt x="5691378" y="1731010"/>
                  </a:lnTo>
                  <a:lnTo>
                    <a:pt x="5693029" y="1734819"/>
                  </a:lnTo>
                  <a:lnTo>
                    <a:pt x="5678423" y="1734819"/>
                  </a:lnTo>
                  <a:lnTo>
                    <a:pt x="5671946" y="1734819"/>
                  </a:lnTo>
                  <a:lnTo>
                    <a:pt x="5662295" y="1734819"/>
                  </a:lnTo>
                  <a:lnTo>
                    <a:pt x="5655818" y="1734819"/>
                  </a:lnTo>
                  <a:lnTo>
                    <a:pt x="5649341" y="1734819"/>
                  </a:lnTo>
                  <a:lnTo>
                    <a:pt x="5650865" y="1752473"/>
                  </a:lnTo>
                  <a:lnTo>
                    <a:pt x="5641213" y="1752473"/>
                  </a:lnTo>
                  <a:lnTo>
                    <a:pt x="5641213" y="1754377"/>
                  </a:lnTo>
                  <a:lnTo>
                    <a:pt x="5642864" y="1754377"/>
                  </a:lnTo>
                  <a:lnTo>
                    <a:pt x="5644388" y="1754377"/>
                  </a:lnTo>
                  <a:lnTo>
                    <a:pt x="5644388" y="1756410"/>
                  </a:lnTo>
                  <a:lnTo>
                    <a:pt x="5646039" y="1756410"/>
                  </a:lnTo>
                  <a:lnTo>
                    <a:pt x="5646039" y="1758314"/>
                  </a:lnTo>
                  <a:lnTo>
                    <a:pt x="5647690" y="1760347"/>
                  </a:lnTo>
                  <a:lnTo>
                    <a:pt x="5649341" y="1760347"/>
                  </a:lnTo>
                  <a:lnTo>
                    <a:pt x="5649341" y="1762252"/>
                  </a:lnTo>
                  <a:lnTo>
                    <a:pt x="5650865" y="1762252"/>
                  </a:lnTo>
                  <a:lnTo>
                    <a:pt x="5650865" y="1764156"/>
                  </a:lnTo>
                  <a:lnTo>
                    <a:pt x="5652516" y="1764156"/>
                  </a:lnTo>
                  <a:lnTo>
                    <a:pt x="5652516" y="1766189"/>
                  </a:lnTo>
                  <a:lnTo>
                    <a:pt x="5652516" y="1764156"/>
                  </a:lnTo>
                  <a:lnTo>
                    <a:pt x="5652516" y="1766189"/>
                  </a:lnTo>
                  <a:lnTo>
                    <a:pt x="5654167" y="1766189"/>
                  </a:lnTo>
                  <a:lnTo>
                    <a:pt x="5655818" y="1766189"/>
                  </a:lnTo>
                  <a:lnTo>
                    <a:pt x="5655818" y="1768093"/>
                  </a:lnTo>
                  <a:lnTo>
                    <a:pt x="5657342" y="1766189"/>
                  </a:lnTo>
                  <a:lnTo>
                    <a:pt x="5657342" y="1768093"/>
                  </a:lnTo>
                  <a:lnTo>
                    <a:pt x="5658993" y="1768093"/>
                  </a:lnTo>
                  <a:lnTo>
                    <a:pt x="5658993" y="1770126"/>
                  </a:lnTo>
                  <a:lnTo>
                    <a:pt x="5658993" y="1772030"/>
                  </a:lnTo>
                  <a:lnTo>
                    <a:pt x="5660644" y="1772030"/>
                  </a:lnTo>
                  <a:lnTo>
                    <a:pt x="5660644" y="1773936"/>
                  </a:lnTo>
                  <a:lnTo>
                    <a:pt x="5662295" y="1773936"/>
                  </a:lnTo>
                  <a:lnTo>
                    <a:pt x="5660644" y="1773936"/>
                  </a:lnTo>
                  <a:lnTo>
                    <a:pt x="5660644" y="1775967"/>
                  </a:lnTo>
                  <a:lnTo>
                    <a:pt x="5662295" y="1775967"/>
                  </a:lnTo>
                  <a:lnTo>
                    <a:pt x="5662295" y="1777873"/>
                  </a:lnTo>
                  <a:lnTo>
                    <a:pt x="5663819" y="1777873"/>
                  </a:lnTo>
                  <a:lnTo>
                    <a:pt x="5665470" y="1777873"/>
                  </a:lnTo>
                  <a:lnTo>
                    <a:pt x="5665470" y="1779904"/>
                  </a:lnTo>
                  <a:lnTo>
                    <a:pt x="5667120" y="1779904"/>
                  </a:lnTo>
                  <a:lnTo>
                    <a:pt x="5668771" y="1779904"/>
                  </a:lnTo>
                  <a:lnTo>
                    <a:pt x="5668771" y="1781810"/>
                  </a:lnTo>
                  <a:lnTo>
                    <a:pt x="5667120" y="1781810"/>
                  </a:lnTo>
                  <a:lnTo>
                    <a:pt x="5667120" y="1779904"/>
                  </a:lnTo>
                  <a:lnTo>
                    <a:pt x="5667120" y="1781810"/>
                  </a:lnTo>
                  <a:lnTo>
                    <a:pt x="5668771" y="1781810"/>
                  </a:lnTo>
                  <a:lnTo>
                    <a:pt x="5667120" y="1781810"/>
                  </a:lnTo>
                  <a:lnTo>
                    <a:pt x="5667120" y="1783714"/>
                  </a:lnTo>
                  <a:lnTo>
                    <a:pt x="5667120" y="1785747"/>
                  </a:lnTo>
                  <a:lnTo>
                    <a:pt x="5667120" y="1783714"/>
                  </a:lnTo>
                  <a:lnTo>
                    <a:pt x="5667120" y="1785747"/>
                  </a:lnTo>
                  <a:lnTo>
                    <a:pt x="5667120" y="1787652"/>
                  </a:lnTo>
                  <a:lnTo>
                    <a:pt x="5667120" y="1789683"/>
                  </a:lnTo>
                  <a:lnTo>
                    <a:pt x="5667120" y="1791589"/>
                  </a:lnTo>
                  <a:lnTo>
                    <a:pt x="5654167" y="1791589"/>
                  </a:lnTo>
                  <a:lnTo>
                    <a:pt x="5652516" y="1791589"/>
                  </a:lnTo>
                  <a:lnTo>
                    <a:pt x="5649341" y="1791589"/>
                  </a:lnTo>
                  <a:lnTo>
                    <a:pt x="5647690" y="1789683"/>
                  </a:lnTo>
                  <a:lnTo>
                    <a:pt x="5646039" y="1789683"/>
                  </a:lnTo>
                  <a:lnTo>
                    <a:pt x="5636387" y="1789683"/>
                  </a:lnTo>
                  <a:lnTo>
                    <a:pt x="5636387" y="1793493"/>
                  </a:lnTo>
                  <a:lnTo>
                    <a:pt x="5634736" y="1797430"/>
                  </a:lnTo>
                  <a:lnTo>
                    <a:pt x="5634736" y="1799463"/>
                  </a:lnTo>
                  <a:lnTo>
                    <a:pt x="5634736" y="1801367"/>
                  </a:lnTo>
                  <a:lnTo>
                    <a:pt x="5633085" y="1805304"/>
                  </a:lnTo>
                  <a:lnTo>
                    <a:pt x="5631434" y="1805304"/>
                  </a:lnTo>
                  <a:lnTo>
                    <a:pt x="5631434" y="1807210"/>
                  </a:lnTo>
                  <a:lnTo>
                    <a:pt x="5629910" y="1813052"/>
                  </a:lnTo>
                  <a:lnTo>
                    <a:pt x="5629910" y="1815083"/>
                  </a:lnTo>
                  <a:lnTo>
                    <a:pt x="5628259" y="1816989"/>
                  </a:lnTo>
                  <a:lnTo>
                    <a:pt x="5629910" y="1816989"/>
                  </a:lnTo>
                  <a:lnTo>
                    <a:pt x="5629910" y="1819020"/>
                  </a:lnTo>
                  <a:lnTo>
                    <a:pt x="5631434" y="1820926"/>
                  </a:lnTo>
                  <a:lnTo>
                    <a:pt x="5631434" y="1822830"/>
                  </a:lnTo>
                  <a:lnTo>
                    <a:pt x="5633085" y="1822830"/>
                  </a:lnTo>
                  <a:lnTo>
                    <a:pt x="5631434" y="1822830"/>
                  </a:lnTo>
                  <a:lnTo>
                    <a:pt x="5631434" y="1824863"/>
                  </a:lnTo>
                  <a:lnTo>
                    <a:pt x="5631434" y="1826767"/>
                  </a:lnTo>
                  <a:lnTo>
                    <a:pt x="5631434" y="1828800"/>
                  </a:lnTo>
                  <a:lnTo>
                    <a:pt x="5631434" y="1830704"/>
                  </a:lnTo>
                  <a:lnTo>
                    <a:pt x="5629910" y="1830704"/>
                  </a:lnTo>
                  <a:lnTo>
                    <a:pt x="5631434" y="1830704"/>
                  </a:lnTo>
                  <a:lnTo>
                    <a:pt x="5631434" y="1832610"/>
                  </a:lnTo>
                  <a:lnTo>
                    <a:pt x="5631434" y="1834641"/>
                  </a:lnTo>
                  <a:lnTo>
                    <a:pt x="5631434" y="1836547"/>
                  </a:lnTo>
                  <a:lnTo>
                    <a:pt x="5631434" y="1838578"/>
                  </a:lnTo>
                  <a:lnTo>
                    <a:pt x="5629910" y="1838578"/>
                  </a:lnTo>
                  <a:lnTo>
                    <a:pt x="5629910" y="1840483"/>
                  </a:lnTo>
                  <a:lnTo>
                    <a:pt x="5626608" y="1844420"/>
                  </a:lnTo>
                  <a:lnTo>
                    <a:pt x="5628259" y="1846326"/>
                  </a:lnTo>
                  <a:lnTo>
                    <a:pt x="5629910" y="1846326"/>
                  </a:lnTo>
                  <a:lnTo>
                    <a:pt x="5629910" y="1848357"/>
                  </a:lnTo>
                  <a:lnTo>
                    <a:pt x="5631434" y="1848357"/>
                  </a:lnTo>
                  <a:lnTo>
                    <a:pt x="5631434" y="1850263"/>
                  </a:lnTo>
                  <a:lnTo>
                    <a:pt x="5633085" y="1850263"/>
                  </a:lnTo>
                  <a:lnTo>
                    <a:pt x="5634736" y="1850263"/>
                  </a:lnTo>
                  <a:lnTo>
                    <a:pt x="5634736" y="1852167"/>
                  </a:lnTo>
                  <a:lnTo>
                    <a:pt x="5636387" y="1852167"/>
                  </a:lnTo>
                  <a:lnTo>
                    <a:pt x="5636387" y="1854200"/>
                  </a:lnTo>
                  <a:lnTo>
                    <a:pt x="5636387" y="1861947"/>
                  </a:lnTo>
                  <a:lnTo>
                    <a:pt x="5637911" y="1871726"/>
                  </a:lnTo>
                  <a:lnTo>
                    <a:pt x="5639562" y="1879600"/>
                  </a:lnTo>
                  <a:lnTo>
                    <a:pt x="5639562" y="1889378"/>
                  </a:lnTo>
                  <a:lnTo>
                    <a:pt x="5639562" y="1901063"/>
                  </a:lnTo>
                  <a:lnTo>
                    <a:pt x="5641213" y="1920620"/>
                  </a:lnTo>
                  <a:lnTo>
                    <a:pt x="5641213" y="1930527"/>
                  </a:lnTo>
                  <a:lnTo>
                    <a:pt x="5642864" y="1942211"/>
                  </a:lnTo>
                  <a:lnTo>
                    <a:pt x="5642864" y="1951989"/>
                  </a:lnTo>
                  <a:lnTo>
                    <a:pt x="5642864" y="1959864"/>
                  </a:lnTo>
                  <a:lnTo>
                    <a:pt x="5644388" y="1969642"/>
                  </a:lnTo>
                  <a:lnTo>
                    <a:pt x="5646039" y="1979421"/>
                  </a:lnTo>
                  <a:lnTo>
                    <a:pt x="5646039" y="1989201"/>
                  </a:lnTo>
                  <a:lnTo>
                    <a:pt x="5646039" y="1998979"/>
                  </a:lnTo>
                  <a:lnTo>
                    <a:pt x="5646039" y="2010664"/>
                  </a:lnTo>
                  <a:lnTo>
                    <a:pt x="5647690" y="2020442"/>
                  </a:lnTo>
                  <a:lnTo>
                    <a:pt x="5647690" y="2032127"/>
                  </a:lnTo>
                  <a:lnTo>
                    <a:pt x="5647690" y="2040001"/>
                  </a:lnTo>
                  <a:lnTo>
                    <a:pt x="5647690" y="2049779"/>
                  </a:lnTo>
                </a:path>
                <a:path w="6701155" h="4505325">
                  <a:moveTo>
                    <a:pt x="2858135" y="0"/>
                  </a:moveTo>
                  <a:lnTo>
                    <a:pt x="2856357" y="0"/>
                  </a:lnTo>
                  <a:lnTo>
                    <a:pt x="2854705" y="2031"/>
                  </a:lnTo>
                  <a:lnTo>
                    <a:pt x="2853054" y="2031"/>
                  </a:lnTo>
                  <a:lnTo>
                    <a:pt x="2851404" y="2031"/>
                  </a:lnTo>
                  <a:lnTo>
                    <a:pt x="2851404" y="3937"/>
                  </a:lnTo>
                  <a:lnTo>
                    <a:pt x="2851404" y="5968"/>
                  </a:lnTo>
                  <a:lnTo>
                    <a:pt x="2851404" y="7874"/>
                  </a:lnTo>
                  <a:lnTo>
                    <a:pt x="2851404" y="9905"/>
                  </a:lnTo>
                  <a:lnTo>
                    <a:pt x="2853054" y="9905"/>
                  </a:lnTo>
                  <a:lnTo>
                    <a:pt x="2854705" y="9905"/>
                  </a:lnTo>
                  <a:lnTo>
                    <a:pt x="2854705" y="11937"/>
                  </a:lnTo>
                  <a:lnTo>
                    <a:pt x="2856357" y="13842"/>
                  </a:lnTo>
                  <a:lnTo>
                    <a:pt x="2858135" y="13842"/>
                  </a:lnTo>
                  <a:lnTo>
                    <a:pt x="2858135" y="15875"/>
                  </a:lnTo>
                  <a:lnTo>
                    <a:pt x="2859786" y="15875"/>
                  </a:lnTo>
                  <a:lnTo>
                    <a:pt x="2863088" y="15875"/>
                  </a:lnTo>
                  <a:lnTo>
                    <a:pt x="2863088" y="17779"/>
                  </a:lnTo>
                  <a:lnTo>
                    <a:pt x="2864739" y="17779"/>
                  </a:lnTo>
                  <a:lnTo>
                    <a:pt x="2866390" y="19812"/>
                  </a:lnTo>
                  <a:lnTo>
                    <a:pt x="2869818" y="19812"/>
                  </a:lnTo>
                  <a:lnTo>
                    <a:pt x="2871470" y="19812"/>
                  </a:lnTo>
                  <a:lnTo>
                    <a:pt x="2873121" y="17779"/>
                  </a:lnTo>
                  <a:lnTo>
                    <a:pt x="2874772" y="17779"/>
                  </a:lnTo>
                  <a:lnTo>
                    <a:pt x="2878074" y="17779"/>
                  </a:lnTo>
                  <a:lnTo>
                    <a:pt x="2878074" y="17779"/>
                  </a:lnTo>
                  <a:lnTo>
                    <a:pt x="2879725" y="15875"/>
                  </a:lnTo>
                  <a:lnTo>
                    <a:pt x="2881503" y="15875"/>
                  </a:lnTo>
                  <a:lnTo>
                    <a:pt x="2884804" y="13842"/>
                  </a:lnTo>
                  <a:lnTo>
                    <a:pt x="2886455" y="13842"/>
                  </a:lnTo>
                  <a:lnTo>
                    <a:pt x="2886455" y="11937"/>
                  </a:lnTo>
                  <a:lnTo>
                    <a:pt x="2886455" y="9905"/>
                  </a:lnTo>
                  <a:lnTo>
                    <a:pt x="2886455" y="7874"/>
                  </a:lnTo>
                  <a:lnTo>
                    <a:pt x="2884804" y="7874"/>
                  </a:lnTo>
                  <a:lnTo>
                    <a:pt x="2884804" y="7874"/>
                  </a:lnTo>
                  <a:lnTo>
                    <a:pt x="2878074" y="2031"/>
                  </a:lnTo>
                  <a:lnTo>
                    <a:pt x="2876423" y="2031"/>
                  </a:lnTo>
                  <a:lnTo>
                    <a:pt x="2874772" y="0"/>
                  </a:lnTo>
                  <a:lnTo>
                    <a:pt x="2858135" y="0"/>
                  </a:lnTo>
                </a:path>
                <a:path w="6701155" h="4505325">
                  <a:moveTo>
                    <a:pt x="5417820" y="4486656"/>
                  </a:moveTo>
                  <a:lnTo>
                    <a:pt x="5420868" y="4486656"/>
                  </a:lnTo>
                  <a:lnTo>
                    <a:pt x="5417820" y="4486656"/>
                  </a:lnTo>
                  <a:lnTo>
                    <a:pt x="5417820" y="4488180"/>
                  </a:lnTo>
                  <a:lnTo>
                    <a:pt x="5417820" y="4486656"/>
                  </a:lnTo>
                </a:path>
                <a:path w="6701155" h="4505325">
                  <a:moveTo>
                    <a:pt x="5416296" y="4486656"/>
                  </a:moveTo>
                  <a:lnTo>
                    <a:pt x="5417820" y="4486656"/>
                  </a:lnTo>
                  <a:lnTo>
                    <a:pt x="5416296" y="4486656"/>
                  </a:lnTo>
                </a:path>
                <a:path w="6701155" h="4505325">
                  <a:moveTo>
                    <a:pt x="5428488" y="4483608"/>
                  </a:moveTo>
                  <a:lnTo>
                    <a:pt x="5426964" y="4483608"/>
                  </a:lnTo>
                  <a:lnTo>
                    <a:pt x="5428488" y="4483608"/>
                  </a:lnTo>
                </a:path>
                <a:path w="6701155" h="4505325">
                  <a:moveTo>
                    <a:pt x="5481828" y="4486656"/>
                  </a:moveTo>
                  <a:lnTo>
                    <a:pt x="5481828" y="4483608"/>
                  </a:lnTo>
                  <a:lnTo>
                    <a:pt x="5481828" y="4486656"/>
                  </a:lnTo>
                </a:path>
                <a:path w="6701155" h="4505325">
                  <a:moveTo>
                    <a:pt x="5484876" y="4477512"/>
                  </a:moveTo>
                  <a:lnTo>
                    <a:pt x="5484876" y="4480559"/>
                  </a:lnTo>
                  <a:lnTo>
                    <a:pt x="5484876" y="4477512"/>
                  </a:lnTo>
                </a:path>
                <a:path w="6701155" h="4505325">
                  <a:moveTo>
                    <a:pt x="5486400" y="4477512"/>
                  </a:moveTo>
                  <a:lnTo>
                    <a:pt x="5484876" y="4477512"/>
                  </a:lnTo>
                  <a:lnTo>
                    <a:pt x="5486400" y="4477512"/>
                  </a:lnTo>
                </a:path>
                <a:path w="6701155" h="4505325">
                  <a:moveTo>
                    <a:pt x="5486400" y="4475988"/>
                  </a:moveTo>
                  <a:lnTo>
                    <a:pt x="5487924" y="4475988"/>
                  </a:lnTo>
                  <a:lnTo>
                    <a:pt x="5486400" y="4475988"/>
                  </a:lnTo>
                  <a:lnTo>
                    <a:pt x="5486400" y="4477512"/>
                  </a:lnTo>
                  <a:lnTo>
                    <a:pt x="5486400" y="4475988"/>
                  </a:lnTo>
                </a:path>
                <a:path w="6701155" h="4505325">
                  <a:moveTo>
                    <a:pt x="5490972" y="4474464"/>
                  </a:moveTo>
                  <a:lnTo>
                    <a:pt x="5490972" y="4475988"/>
                  </a:lnTo>
                  <a:lnTo>
                    <a:pt x="5490972" y="4474464"/>
                  </a:lnTo>
                </a:path>
                <a:path w="6701155" h="4505325">
                  <a:moveTo>
                    <a:pt x="5503164" y="4472940"/>
                  </a:moveTo>
                  <a:lnTo>
                    <a:pt x="5504688" y="4472940"/>
                  </a:lnTo>
                  <a:lnTo>
                    <a:pt x="5503164" y="4474464"/>
                  </a:lnTo>
                  <a:lnTo>
                    <a:pt x="5503164" y="4472940"/>
                  </a:lnTo>
                </a:path>
                <a:path w="6701155" h="4505325">
                  <a:moveTo>
                    <a:pt x="5513832" y="4468368"/>
                  </a:moveTo>
                  <a:lnTo>
                    <a:pt x="5515356" y="4468368"/>
                  </a:lnTo>
                  <a:lnTo>
                    <a:pt x="5513832" y="4468368"/>
                  </a:lnTo>
                </a:path>
                <a:path w="6701155" h="4505325">
                  <a:moveTo>
                    <a:pt x="5490972" y="4462272"/>
                  </a:moveTo>
                  <a:lnTo>
                    <a:pt x="5490972" y="4462272"/>
                  </a:lnTo>
                  <a:lnTo>
                    <a:pt x="5492496" y="4462272"/>
                  </a:lnTo>
                  <a:lnTo>
                    <a:pt x="5494020" y="4462272"/>
                  </a:lnTo>
                  <a:lnTo>
                    <a:pt x="5492496" y="4462272"/>
                  </a:lnTo>
                  <a:lnTo>
                    <a:pt x="5490972" y="4462272"/>
                  </a:lnTo>
                </a:path>
                <a:path w="6701155" h="4505325">
                  <a:moveTo>
                    <a:pt x="5490972" y="4462272"/>
                  </a:moveTo>
                  <a:lnTo>
                    <a:pt x="5489448" y="4462272"/>
                  </a:lnTo>
                  <a:lnTo>
                    <a:pt x="5490972" y="4462272"/>
                  </a:lnTo>
                </a:path>
                <a:path w="6701155" h="4505325">
                  <a:moveTo>
                    <a:pt x="5498592" y="4460748"/>
                  </a:moveTo>
                  <a:lnTo>
                    <a:pt x="5500116" y="4460748"/>
                  </a:lnTo>
                  <a:lnTo>
                    <a:pt x="5498592" y="4460748"/>
                  </a:lnTo>
                </a:path>
                <a:path w="6701155" h="4505325">
                  <a:moveTo>
                    <a:pt x="5497068" y="4460748"/>
                  </a:moveTo>
                  <a:lnTo>
                    <a:pt x="5497068" y="4459224"/>
                  </a:lnTo>
                  <a:lnTo>
                    <a:pt x="5498592" y="4459224"/>
                  </a:lnTo>
                  <a:lnTo>
                    <a:pt x="5498592" y="4460748"/>
                  </a:lnTo>
                  <a:lnTo>
                    <a:pt x="5497068" y="4460748"/>
                  </a:lnTo>
                </a:path>
                <a:path w="6701155" h="4505325">
                  <a:moveTo>
                    <a:pt x="5498592" y="4459224"/>
                  </a:moveTo>
                  <a:lnTo>
                    <a:pt x="5498592" y="4460748"/>
                  </a:lnTo>
                  <a:lnTo>
                    <a:pt x="5498592" y="4459224"/>
                  </a:lnTo>
                </a:path>
                <a:path w="6701155" h="4505325">
                  <a:moveTo>
                    <a:pt x="5497068" y="4459224"/>
                  </a:moveTo>
                  <a:lnTo>
                    <a:pt x="5494020" y="4459224"/>
                  </a:lnTo>
                  <a:lnTo>
                    <a:pt x="5497068" y="4459224"/>
                  </a:lnTo>
                </a:path>
                <a:path w="6701155" h="4505325">
                  <a:moveTo>
                    <a:pt x="5504688" y="4450080"/>
                  </a:moveTo>
                  <a:lnTo>
                    <a:pt x="5506212" y="4450080"/>
                  </a:lnTo>
                  <a:lnTo>
                    <a:pt x="5504688" y="4450080"/>
                  </a:lnTo>
                </a:path>
                <a:path w="6701155" h="4505325">
                  <a:moveTo>
                    <a:pt x="5503164" y="4447032"/>
                  </a:moveTo>
                  <a:lnTo>
                    <a:pt x="5503164" y="4448556"/>
                  </a:lnTo>
                  <a:lnTo>
                    <a:pt x="5503164" y="4447032"/>
                  </a:lnTo>
                </a:path>
                <a:path w="6701155" h="4505325">
                  <a:moveTo>
                    <a:pt x="5497068" y="4445508"/>
                  </a:moveTo>
                  <a:lnTo>
                    <a:pt x="5497068" y="4447032"/>
                  </a:lnTo>
                  <a:lnTo>
                    <a:pt x="5497068" y="4445508"/>
                  </a:lnTo>
                </a:path>
                <a:path w="6701155" h="4505325">
                  <a:moveTo>
                    <a:pt x="5535168" y="4436364"/>
                  </a:moveTo>
                  <a:lnTo>
                    <a:pt x="5536692" y="4436364"/>
                  </a:lnTo>
                  <a:lnTo>
                    <a:pt x="5538216" y="4436364"/>
                  </a:lnTo>
                  <a:lnTo>
                    <a:pt x="5539740" y="4436364"/>
                  </a:lnTo>
                  <a:lnTo>
                    <a:pt x="5541264" y="4436364"/>
                  </a:lnTo>
                  <a:lnTo>
                    <a:pt x="5542788" y="4436364"/>
                  </a:lnTo>
                  <a:lnTo>
                    <a:pt x="5544312" y="4436364"/>
                  </a:lnTo>
                  <a:lnTo>
                    <a:pt x="5542788" y="4438396"/>
                  </a:lnTo>
                  <a:lnTo>
                    <a:pt x="5541264" y="4438396"/>
                  </a:lnTo>
                  <a:lnTo>
                    <a:pt x="5539740" y="4440428"/>
                  </a:lnTo>
                  <a:lnTo>
                    <a:pt x="5538216" y="4440428"/>
                  </a:lnTo>
                  <a:lnTo>
                    <a:pt x="5536692" y="4442459"/>
                  </a:lnTo>
                  <a:lnTo>
                    <a:pt x="5535168" y="4442459"/>
                  </a:lnTo>
                  <a:lnTo>
                    <a:pt x="5533644" y="4442459"/>
                  </a:lnTo>
                  <a:lnTo>
                    <a:pt x="5532120" y="4442459"/>
                  </a:lnTo>
                  <a:lnTo>
                    <a:pt x="5532120" y="4440428"/>
                  </a:lnTo>
                  <a:lnTo>
                    <a:pt x="5532120" y="4440428"/>
                  </a:lnTo>
                  <a:lnTo>
                    <a:pt x="5533644" y="4440428"/>
                  </a:lnTo>
                  <a:lnTo>
                    <a:pt x="5532120" y="4440428"/>
                  </a:lnTo>
                  <a:lnTo>
                    <a:pt x="5532120" y="4438396"/>
                  </a:lnTo>
                  <a:lnTo>
                    <a:pt x="5533644" y="4438396"/>
                  </a:lnTo>
                  <a:lnTo>
                    <a:pt x="5535168" y="4436364"/>
                  </a:lnTo>
                </a:path>
                <a:path w="6701155" h="4505325">
                  <a:moveTo>
                    <a:pt x="5550027" y="4410900"/>
                  </a:moveTo>
                  <a:lnTo>
                    <a:pt x="5551678" y="4410900"/>
                  </a:lnTo>
                  <a:lnTo>
                    <a:pt x="5551678" y="4408932"/>
                  </a:lnTo>
                  <a:lnTo>
                    <a:pt x="5553202" y="4408932"/>
                  </a:lnTo>
                  <a:lnTo>
                    <a:pt x="5554853" y="4408932"/>
                  </a:lnTo>
                  <a:lnTo>
                    <a:pt x="5556504" y="4408932"/>
                  </a:lnTo>
                  <a:lnTo>
                    <a:pt x="5556504" y="4410900"/>
                  </a:lnTo>
                  <a:lnTo>
                    <a:pt x="5554853" y="4410900"/>
                  </a:lnTo>
                  <a:lnTo>
                    <a:pt x="5554853" y="4412881"/>
                  </a:lnTo>
                  <a:lnTo>
                    <a:pt x="5553202" y="4412881"/>
                  </a:lnTo>
                  <a:lnTo>
                    <a:pt x="5551678" y="4414850"/>
                  </a:lnTo>
                  <a:lnTo>
                    <a:pt x="5548376" y="4414850"/>
                  </a:lnTo>
                  <a:lnTo>
                    <a:pt x="5548376" y="4416818"/>
                  </a:lnTo>
                  <a:lnTo>
                    <a:pt x="5545074" y="4416818"/>
                  </a:lnTo>
                  <a:lnTo>
                    <a:pt x="5545074" y="4418787"/>
                  </a:lnTo>
                  <a:lnTo>
                    <a:pt x="5545074" y="4420768"/>
                  </a:lnTo>
                  <a:lnTo>
                    <a:pt x="5543423" y="4420768"/>
                  </a:lnTo>
                  <a:lnTo>
                    <a:pt x="5545074" y="4420768"/>
                  </a:lnTo>
                  <a:lnTo>
                    <a:pt x="5545074" y="4422736"/>
                  </a:lnTo>
                  <a:lnTo>
                    <a:pt x="5545074" y="4424705"/>
                  </a:lnTo>
                  <a:lnTo>
                    <a:pt x="5545074" y="4424705"/>
                  </a:lnTo>
                  <a:lnTo>
                    <a:pt x="5540248" y="4424705"/>
                  </a:lnTo>
                  <a:lnTo>
                    <a:pt x="5540248" y="4426686"/>
                  </a:lnTo>
                  <a:lnTo>
                    <a:pt x="5538597" y="4426686"/>
                  </a:lnTo>
                  <a:lnTo>
                    <a:pt x="5536946" y="4428655"/>
                  </a:lnTo>
                  <a:lnTo>
                    <a:pt x="5535295" y="4428655"/>
                  </a:lnTo>
                  <a:lnTo>
                    <a:pt x="5533644" y="4428655"/>
                  </a:lnTo>
                  <a:lnTo>
                    <a:pt x="5532120" y="4428655"/>
                  </a:lnTo>
                  <a:lnTo>
                    <a:pt x="5532120" y="4430623"/>
                  </a:lnTo>
                  <a:lnTo>
                    <a:pt x="5533644" y="4430623"/>
                  </a:lnTo>
                  <a:lnTo>
                    <a:pt x="5535295" y="4430623"/>
                  </a:lnTo>
                  <a:lnTo>
                    <a:pt x="5533644" y="4432604"/>
                  </a:lnTo>
                  <a:lnTo>
                    <a:pt x="5532120" y="4434573"/>
                  </a:lnTo>
                  <a:lnTo>
                    <a:pt x="5530469" y="4434573"/>
                  </a:lnTo>
                  <a:lnTo>
                    <a:pt x="5528818" y="4434573"/>
                  </a:lnTo>
                  <a:lnTo>
                    <a:pt x="5528818" y="4436541"/>
                  </a:lnTo>
                  <a:lnTo>
                    <a:pt x="5527167" y="4436541"/>
                  </a:lnTo>
                  <a:lnTo>
                    <a:pt x="5527167" y="4434573"/>
                  </a:lnTo>
                  <a:lnTo>
                    <a:pt x="5525516" y="4434573"/>
                  </a:lnTo>
                  <a:lnTo>
                    <a:pt x="5523865" y="4434573"/>
                  </a:lnTo>
                  <a:lnTo>
                    <a:pt x="5523865" y="4436541"/>
                  </a:lnTo>
                  <a:lnTo>
                    <a:pt x="5522341" y="4436541"/>
                  </a:lnTo>
                  <a:lnTo>
                    <a:pt x="5522341" y="4438510"/>
                  </a:lnTo>
                  <a:lnTo>
                    <a:pt x="5512562" y="4442459"/>
                  </a:lnTo>
                  <a:lnTo>
                    <a:pt x="5510911" y="4442459"/>
                  </a:lnTo>
                  <a:lnTo>
                    <a:pt x="5510911" y="4440491"/>
                  </a:lnTo>
                  <a:lnTo>
                    <a:pt x="5509260" y="4438510"/>
                  </a:lnTo>
                  <a:lnTo>
                    <a:pt x="5509260" y="4436541"/>
                  </a:lnTo>
                  <a:lnTo>
                    <a:pt x="5510911" y="4436541"/>
                  </a:lnTo>
                  <a:lnTo>
                    <a:pt x="5510911" y="4434573"/>
                  </a:lnTo>
                  <a:lnTo>
                    <a:pt x="5512562" y="4434573"/>
                  </a:lnTo>
                  <a:lnTo>
                    <a:pt x="5512562" y="4432604"/>
                  </a:lnTo>
                  <a:lnTo>
                    <a:pt x="5514086" y="4432604"/>
                  </a:lnTo>
                  <a:lnTo>
                    <a:pt x="5515737" y="4432604"/>
                  </a:lnTo>
                  <a:lnTo>
                    <a:pt x="5515737" y="4430623"/>
                  </a:lnTo>
                  <a:lnTo>
                    <a:pt x="5517388" y="4430623"/>
                  </a:lnTo>
                  <a:lnTo>
                    <a:pt x="5519039" y="4430623"/>
                  </a:lnTo>
                  <a:lnTo>
                    <a:pt x="5519039" y="4428655"/>
                  </a:lnTo>
                  <a:lnTo>
                    <a:pt x="5520690" y="4428655"/>
                  </a:lnTo>
                  <a:lnTo>
                    <a:pt x="5522341" y="4428655"/>
                  </a:lnTo>
                  <a:lnTo>
                    <a:pt x="5523865" y="4428655"/>
                  </a:lnTo>
                  <a:lnTo>
                    <a:pt x="5523865" y="4426686"/>
                  </a:lnTo>
                  <a:lnTo>
                    <a:pt x="5525516" y="4426686"/>
                  </a:lnTo>
                  <a:lnTo>
                    <a:pt x="5525516" y="4424705"/>
                  </a:lnTo>
                  <a:lnTo>
                    <a:pt x="5527167" y="4424705"/>
                  </a:lnTo>
                  <a:lnTo>
                    <a:pt x="5527167" y="4422736"/>
                  </a:lnTo>
                  <a:lnTo>
                    <a:pt x="5528818" y="4422736"/>
                  </a:lnTo>
                  <a:lnTo>
                    <a:pt x="5528818" y="4422736"/>
                  </a:lnTo>
                  <a:lnTo>
                    <a:pt x="5532120" y="4420768"/>
                  </a:lnTo>
                  <a:lnTo>
                    <a:pt x="5533644" y="4420768"/>
                  </a:lnTo>
                  <a:lnTo>
                    <a:pt x="5533644" y="4418787"/>
                  </a:lnTo>
                  <a:lnTo>
                    <a:pt x="5535295" y="4416818"/>
                  </a:lnTo>
                  <a:lnTo>
                    <a:pt x="5536946" y="4416818"/>
                  </a:lnTo>
                  <a:lnTo>
                    <a:pt x="5538597" y="4414850"/>
                  </a:lnTo>
                  <a:lnTo>
                    <a:pt x="5540248" y="4414850"/>
                  </a:lnTo>
                  <a:lnTo>
                    <a:pt x="5541899" y="4414850"/>
                  </a:lnTo>
                  <a:lnTo>
                    <a:pt x="5543423" y="4412881"/>
                  </a:lnTo>
                  <a:lnTo>
                    <a:pt x="5545074" y="4412881"/>
                  </a:lnTo>
                  <a:lnTo>
                    <a:pt x="5546725" y="4412881"/>
                  </a:lnTo>
                  <a:lnTo>
                    <a:pt x="5548376" y="4412881"/>
                  </a:lnTo>
                  <a:lnTo>
                    <a:pt x="5548376" y="4410900"/>
                  </a:lnTo>
                  <a:lnTo>
                    <a:pt x="5550027" y="4410900"/>
                  </a:lnTo>
                </a:path>
                <a:path w="6701155" h="4505325">
                  <a:moveTo>
                    <a:pt x="5727192" y="4326636"/>
                  </a:moveTo>
                  <a:lnTo>
                    <a:pt x="5728716" y="4326636"/>
                  </a:lnTo>
                  <a:lnTo>
                    <a:pt x="5730240" y="4326636"/>
                  </a:lnTo>
                  <a:lnTo>
                    <a:pt x="5728716" y="4328922"/>
                  </a:lnTo>
                  <a:lnTo>
                    <a:pt x="5727192" y="4331208"/>
                  </a:lnTo>
                  <a:lnTo>
                    <a:pt x="5727192" y="4328922"/>
                  </a:lnTo>
                  <a:lnTo>
                    <a:pt x="5727192" y="4326636"/>
                  </a:lnTo>
                  <a:lnTo>
                    <a:pt x="5725668" y="4326636"/>
                  </a:lnTo>
                  <a:lnTo>
                    <a:pt x="5727192" y="4326636"/>
                  </a:lnTo>
                </a:path>
                <a:path w="6701155" h="4505325">
                  <a:moveTo>
                    <a:pt x="5794247" y="4351020"/>
                  </a:moveTo>
                  <a:lnTo>
                    <a:pt x="5791199" y="4351020"/>
                  </a:lnTo>
                  <a:lnTo>
                    <a:pt x="5789676" y="4351020"/>
                  </a:lnTo>
                  <a:lnTo>
                    <a:pt x="5788152" y="4351020"/>
                  </a:lnTo>
                  <a:lnTo>
                    <a:pt x="5786628" y="4351020"/>
                  </a:lnTo>
                  <a:lnTo>
                    <a:pt x="5785104" y="4351020"/>
                  </a:lnTo>
                  <a:lnTo>
                    <a:pt x="5786628" y="4351020"/>
                  </a:lnTo>
                  <a:lnTo>
                    <a:pt x="5791199" y="4348733"/>
                  </a:lnTo>
                  <a:lnTo>
                    <a:pt x="5792723" y="4346448"/>
                  </a:lnTo>
                  <a:lnTo>
                    <a:pt x="5795771" y="4346448"/>
                  </a:lnTo>
                  <a:lnTo>
                    <a:pt x="5797295" y="4346448"/>
                  </a:lnTo>
                  <a:lnTo>
                    <a:pt x="5798820" y="4346448"/>
                  </a:lnTo>
                  <a:lnTo>
                    <a:pt x="5795771" y="4346448"/>
                  </a:lnTo>
                  <a:lnTo>
                    <a:pt x="5795771" y="4348733"/>
                  </a:lnTo>
                  <a:lnTo>
                    <a:pt x="5794247" y="4351020"/>
                  </a:lnTo>
                </a:path>
                <a:path w="6701155" h="4505325">
                  <a:moveTo>
                    <a:pt x="5763768" y="4323588"/>
                  </a:moveTo>
                  <a:lnTo>
                    <a:pt x="5765292" y="4322064"/>
                  </a:lnTo>
                  <a:lnTo>
                    <a:pt x="5765292" y="4323588"/>
                  </a:lnTo>
                  <a:lnTo>
                    <a:pt x="5765292" y="4325112"/>
                  </a:lnTo>
                  <a:lnTo>
                    <a:pt x="5763768" y="4325112"/>
                  </a:lnTo>
                  <a:lnTo>
                    <a:pt x="5763768" y="4323588"/>
                  </a:lnTo>
                </a:path>
                <a:path w="6701155" h="4505325">
                  <a:moveTo>
                    <a:pt x="5838444" y="4319016"/>
                  </a:moveTo>
                  <a:lnTo>
                    <a:pt x="5839968" y="4319016"/>
                  </a:lnTo>
                  <a:lnTo>
                    <a:pt x="5841492" y="4319016"/>
                  </a:lnTo>
                  <a:lnTo>
                    <a:pt x="5843016" y="4319016"/>
                  </a:lnTo>
                  <a:lnTo>
                    <a:pt x="5841492" y="4321302"/>
                  </a:lnTo>
                  <a:lnTo>
                    <a:pt x="5839968" y="4321302"/>
                  </a:lnTo>
                  <a:lnTo>
                    <a:pt x="5838444" y="4321302"/>
                  </a:lnTo>
                  <a:lnTo>
                    <a:pt x="5836920" y="4321302"/>
                  </a:lnTo>
                  <a:lnTo>
                    <a:pt x="5836920" y="4323588"/>
                  </a:lnTo>
                  <a:lnTo>
                    <a:pt x="5832347" y="4323588"/>
                  </a:lnTo>
                  <a:lnTo>
                    <a:pt x="5832347" y="4321302"/>
                  </a:lnTo>
                  <a:lnTo>
                    <a:pt x="5833871" y="4319016"/>
                  </a:lnTo>
                  <a:lnTo>
                    <a:pt x="5835395" y="4319016"/>
                  </a:lnTo>
                  <a:lnTo>
                    <a:pt x="5836920" y="4319016"/>
                  </a:lnTo>
                  <a:lnTo>
                    <a:pt x="5838444" y="4319016"/>
                  </a:lnTo>
                </a:path>
                <a:path w="6701155" h="4505325">
                  <a:moveTo>
                    <a:pt x="5832347" y="4311396"/>
                  </a:moveTo>
                  <a:lnTo>
                    <a:pt x="5833871" y="4311396"/>
                  </a:lnTo>
                  <a:lnTo>
                    <a:pt x="5832347" y="4311396"/>
                  </a:lnTo>
                  <a:lnTo>
                    <a:pt x="5832347" y="4312920"/>
                  </a:lnTo>
                  <a:lnTo>
                    <a:pt x="5830823" y="4312920"/>
                  </a:lnTo>
                  <a:lnTo>
                    <a:pt x="5830823" y="4311396"/>
                  </a:lnTo>
                  <a:lnTo>
                    <a:pt x="5832347" y="4311396"/>
                  </a:lnTo>
                </a:path>
                <a:path w="6701155" h="4505325">
                  <a:moveTo>
                    <a:pt x="5841492" y="4307205"/>
                  </a:moveTo>
                  <a:lnTo>
                    <a:pt x="5844540" y="4307205"/>
                  </a:lnTo>
                  <a:lnTo>
                    <a:pt x="5846064" y="4307205"/>
                  </a:lnTo>
                  <a:lnTo>
                    <a:pt x="5844540" y="4307205"/>
                  </a:lnTo>
                  <a:lnTo>
                    <a:pt x="5844540" y="4309109"/>
                  </a:lnTo>
                  <a:lnTo>
                    <a:pt x="5843016" y="4309109"/>
                  </a:lnTo>
                  <a:lnTo>
                    <a:pt x="5843016" y="4311015"/>
                  </a:lnTo>
                  <a:lnTo>
                    <a:pt x="5841492" y="4311015"/>
                  </a:lnTo>
                  <a:lnTo>
                    <a:pt x="5839968" y="4311015"/>
                  </a:lnTo>
                  <a:lnTo>
                    <a:pt x="5838444" y="4311015"/>
                  </a:lnTo>
                  <a:lnTo>
                    <a:pt x="5838444" y="4312920"/>
                  </a:lnTo>
                  <a:lnTo>
                    <a:pt x="5836920" y="4312920"/>
                  </a:lnTo>
                  <a:lnTo>
                    <a:pt x="5836920" y="4311015"/>
                  </a:lnTo>
                  <a:lnTo>
                    <a:pt x="5835395" y="4311015"/>
                  </a:lnTo>
                  <a:lnTo>
                    <a:pt x="5835395" y="4309109"/>
                  </a:lnTo>
                  <a:lnTo>
                    <a:pt x="5833871" y="4307205"/>
                  </a:lnTo>
                  <a:lnTo>
                    <a:pt x="5835395" y="4307205"/>
                  </a:lnTo>
                  <a:lnTo>
                    <a:pt x="5836920" y="4307205"/>
                  </a:lnTo>
                  <a:lnTo>
                    <a:pt x="5838444" y="4307205"/>
                  </a:lnTo>
                  <a:lnTo>
                    <a:pt x="5838444" y="4305300"/>
                  </a:lnTo>
                  <a:lnTo>
                    <a:pt x="5839968" y="4305300"/>
                  </a:lnTo>
                  <a:lnTo>
                    <a:pt x="5839968" y="4307205"/>
                  </a:lnTo>
                  <a:lnTo>
                    <a:pt x="5841492" y="4307205"/>
                  </a:lnTo>
                </a:path>
                <a:path w="6701155" h="4505325">
                  <a:moveTo>
                    <a:pt x="5807964" y="4311396"/>
                  </a:moveTo>
                  <a:lnTo>
                    <a:pt x="5806440" y="4311396"/>
                  </a:lnTo>
                  <a:lnTo>
                    <a:pt x="5807964" y="4311396"/>
                  </a:lnTo>
                </a:path>
                <a:path w="6701155" h="4505325">
                  <a:moveTo>
                    <a:pt x="5832347" y="4308348"/>
                  </a:moveTo>
                  <a:lnTo>
                    <a:pt x="5830823" y="4308348"/>
                  </a:lnTo>
                  <a:lnTo>
                    <a:pt x="5832347" y="4308348"/>
                  </a:lnTo>
                </a:path>
                <a:path w="6701155" h="4505325">
                  <a:moveTo>
                    <a:pt x="5855208" y="4280916"/>
                  </a:moveTo>
                  <a:lnTo>
                    <a:pt x="5856732" y="4280916"/>
                  </a:lnTo>
                  <a:lnTo>
                    <a:pt x="5855208" y="4280916"/>
                  </a:lnTo>
                </a:path>
                <a:path w="6701155" h="4505325">
                  <a:moveTo>
                    <a:pt x="5884164" y="4262628"/>
                  </a:moveTo>
                  <a:lnTo>
                    <a:pt x="5882640" y="4262628"/>
                  </a:lnTo>
                  <a:lnTo>
                    <a:pt x="5884164" y="4262628"/>
                  </a:lnTo>
                </a:path>
                <a:path w="6701155" h="4505325">
                  <a:moveTo>
                    <a:pt x="5891784" y="4262628"/>
                  </a:moveTo>
                  <a:lnTo>
                    <a:pt x="5893308" y="4262628"/>
                  </a:lnTo>
                  <a:lnTo>
                    <a:pt x="5893308" y="4262628"/>
                  </a:lnTo>
                  <a:lnTo>
                    <a:pt x="5888736" y="4262628"/>
                  </a:lnTo>
                  <a:lnTo>
                    <a:pt x="5890260" y="4262628"/>
                  </a:lnTo>
                  <a:lnTo>
                    <a:pt x="5891784" y="4262628"/>
                  </a:lnTo>
                </a:path>
                <a:path w="6701155" h="4505325">
                  <a:moveTo>
                    <a:pt x="5908547" y="4252976"/>
                  </a:moveTo>
                  <a:lnTo>
                    <a:pt x="5907023" y="4255008"/>
                  </a:lnTo>
                  <a:lnTo>
                    <a:pt x="5905499" y="4255008"/>
                  </a:lnTo>
                  <a:lnTo>
                    <a:pt x="5903976" y="4255008"/>
                  </a:lnTo>
                  <a:lnTo>
                    <a:pt x="5902452" y="4255008"/>
                  </a:lnTo>
                  <a:lnTo>
                    <a:pt x="5902452" y="4252976"/>
                  </a:lnTo>
                  <a:lnTo>
                    <a:pt x="5903976" y="4252976"/>
                  </a:lnTo>
                  <a:lnTo>
                    <a:pt x="5903976" y="4250944"/>
                  </a:lnTo>
                  <a:lnTo>
                    <a:pt x="5902452" y="4250944"/>
                  </a:lnTo>
                  <a:lnTo>
                    <a:pt x="5903976" y="4250944"/>
                  </a:lnTo>
                  <a:lnTo>
                    <a:pt x="5905499" y="4248912"/>
                  </a:lnTo>
                  <a:lnTo>
                    <a:pt x="5907023" y="4248912"/>
                  </a:lnTo>
                  <a:lnTo>
                    <a:pt x="5908547" y="4248912"/>
                  </a:lnTo>
                  <a:lnTo>
                    <a:pt x="5910071" y="4248912"/>
                  </a:lnTo>
                  <a:lnTo>
                    <a:pt x="5910071" y="4250944"/>
                  </a:lnTo>
                </a:path>
                <a:path w="6701155" h="4505325">
                  <a:moveTo>
                    <a:pt x="5910071" y="4250436"/>
                  </a:moveTo>
                  <a:lnTo>
                    <a:pt x="5911595" y="4250436"/>
                  </a:lnTo>
                  <a:lnTo>
                    <a:pt x="5914644" y="4250436"/>
                  </a:lnTo>
                  <a:lnTo>
                    <a:pt x="5917692" y="4250436"/>
                  </a:lnTo>
                  <a:lnTo>
                    <a:pt x="5916168" y="4250436"/>
                  </a:lnTo>
                  <a:lnTo>
                    <a:pt x="5914644" y="4253483"/>
                  </a:lnTo>
                  <a:lnTo>
                    <a:pt x="5913120" y="4253483"/>
                  </a:lnTo>
                  <a:lnTo>
                    <a:pt x="5910071" y="4253483"/>
                  </a:lnTo>
                  <a:lnTo>
                    <a:pt x="5908547" y="4253483"/>
                  </a:lnTo>
                </a:path>
                <a:path w="6701155" h="4505325">
                  <a:moveTo>
                    <a:pt x="5922264" y="4248912"/>
                  </a:moveTo>
                  <a:lnTo>
                    <a:pt x="5920740" y="4248912"/>
                  </a:lnTo>
                  <a:lnTo>
                    <a:pt x="5922264" y="4248912"/>
                  </a:lnTo>
                </a:path>
                <a:path w="6701155" h="4505325">
                  <a:moveTo>
                    <a:pt x="6089904" y="4237101"/>
                  </a:moveTo>
                  <a:lnTo>
                    <a:pt x="6091428" y="4235196"/>
                  </a:lnTo>
                  <a:lnTo>
                    <a:pt x="6092952" y="4235196"/>
                  </a:lnTo>
                  <a:lnTo>
                    <a:pt x="6094476" y="4235196"/>
                  </a:lnTo>
                  <a:lnTo>
                    <a:pt x="6095999" y="4235196"/>
                  </a:lnTo>
                  <a:lnTo>
                    <a:pt x="6097523" y="4235196"/>
                  </a:lnTo>
                  <a:lnTo>
                    <a:pt x="6099047" y="4235196"/>
                  </a:lnTo>
                  <a:lnTo>
                    <a:pt x="6099047" y="4237101"/>
                  </a:lnTo>
                  <a:lnTo>
                    <a:pt x="6100571" y="4237101"/>
                  </a:lnTo>
                  <a:lnTo>
                    <a:pt x="6099047" y="4237101"/>
                  </a:lnTo>
                  <a:lnTo>
                    <a:pt x="6100571" y="4237101"/>
                  </a:lnTo>
                  <a:lnTo>
                    <a:pt x="6102095" y="4237101"/>
                  </a:lnTo>
                  <a:lnTo>
                    <a:pt x="6100571" y="4239006"/>
                  </a:lnTo>
                  <a:lnTo>
                    <a:pt x="6102095" y="4239006"/>
                  </a:lnTo>
                  <a:lnTo>
                    <a:pt x="6102095" y="4240911"/>
                  </a:lnTo>
                  <a:lnTo>
                    <a:pt x="6100571" y="4240911"/>
                  </a:lnTo>
                  <a:lnTo>
                    <a:pt x="6100571" y="4242816"/>
                  </a:lnTo>
                  <a:lnTo>
                    <a:pt x="6100571" y="4240911"/>
                  </a:lnTo>
                  <a:lnTo>
                    <a:pt x="6099047" y="4240911"/>
                  </a:lnTo>
                  <a:lnTo>
                    <a:pt x="6099047" y="4239006"/>
                  </a:lnTo>
                  <a:lnTo>
                    <a:pt x="6097523" y="4239006"/>
                  </a:lnTo>
                  <a:lnTo>
                    <a:pt x="6095999" y="4239006"/>
                  </a:lnTo>
                  <a:lnTo>
                    <a:pt x="6094476" y="4239006"/>
                  </a:lnTo>
                  <a:lnTo>
                    <a:pt x="6094476" y="4237101"/>
                  </a:lnTo>
                  <a:lnTo>
                    <a:pt x="6092952" y="4239006"/>
                  </a:lnTo>
                  <a:lnTo>
                    <a:pt x="6092952" y="4237101"/>
                  </a:lnTo>
                  <a:lnTo>
                    <a:pt x="6091428" y="4237101"/>
                  </a:lnTo>
                  <a:lnTo>
                    <a:pt x="6089904" y="4237101"/>
                  </a:lnTo>
                  <a:lnTo>
                    <a:pt x="6088380" y="4237101"/>
                  </a:lnTo>
                  <a:lnTo>
                    <a:pt x="6089904" y="4237101"/>
                  </a:lnTo>
                </a:path>
                <a:path w="6701155" h="4505325">
                  <a:moveTo>
                    <a:pt x="6104382" y="4241292"/>
                  </a:moveTo>
                  <a:lnTo>
                    <a:pt x="6102095" y="4241292"/>
                  </a:lnTo>
                  <a:lnTo>
                    <a:pt x="6104382" y="4239006"/>
                  </a:lnTo>
                  <a:lnTo>
                    <a:pt x="6106668" y="4239006"/>
                  </a:lnTo>
                  <a:lnTo>
                    <a:pt x="6106668" y="4236720"/>
                  </a:lnTo>
                  <a:lnTo>
                    <a:pt x="6106668" y="4239006"/>
                  </a:lnTo>
                </a:path>
                <a:path w="6701155" h="4505325">
                  <a:moveTo>
                    <a:pt x="6086856" y="4236720"/>
                  </a:moveTo>
                  <a:lnTo>
                    <a:pt x="6088380" y="4236720"/>
                  </a:lnTo>
                  <a:lnTo>
                    <a:pt x="6086856" y="4236720"/>
                  </a:lnTo>
                </a:path>
                <a:path w="6701155" h="4505325">
                  <a:moveTo>
                    <a:pt x="6086856" y="4235196"/>
                  </a:moveTo>
                  <a:lnTo>
                    <a:pt x="6088380" y="4235196"/>
                  </a:lnTo>
                  <a:lnTo>
                    <a:pt x="6086856" y="4235196"/>
                  </a:lnTo>
                </a:path>
                <a:path w="6701155" h="4505325">
                  <a:moveTo>
                    <a:pt x="6106668" y="4239768"/>
                  </a:moveTo>
                  <a:lnTo>
                    <a:pt x="6106668" y="4241292"/>
                  </a:lnTo>
                  <a:lnTo>
                    <a:pt x="6103620" y="4241292"/>
                  </a:lnTo>
                </a:path>
                <a:path w="6701155" h="4505325">
                  <a:moveTo>
                    <a:pt x="6111240" y="4236720"/>
                  </a:moveTo>
                  <a:lnTo>
                    <a:pt x="6109716" y="4236720"/>
                  </a:lnTo>
                  <a:lnTo>
                    <a:pt x="6111240" y="4236720"/>
                  </a:lnTo>
                </a:path>
                <a:path w="6701155" h="4505325">
                  <a:moveTo>
                    <a:pt x="5541264" y="4427220"/>
                  </a:moveTo>
                  <a:lnTo>
                    <a:pt x="5542788" y="4427220"/>
                  </a:lnTo>
                  <a:lnTo>
                    <a:pt x="5542788" y="4425696"/>
                  </a:lnTo>
                  <a:lnTo>
                    <a:pt x="5544312" y="4425696"/>
                  </a:lnTo>
                  <a:lnTo>
                    <a:pt x="5544312" y="4427220"/>
                  </a:lnTo>
                  <a:lnTo>
                    <a:pt x="5542788" y="4428744"/>
                  </a:lnTo>
                  <a:lnTo>
                    <a:pt x="5541264" y="4428744"/>
                  </a:lnTo>
                  <a:lnTo>
                    <a:pt x="5539740" y="4428744"/>
                  </a:lnTo>
                  <a:lnTo>
                    <a:pt x="5539740" y="4427220"/>
                  </a:lnTo>
                  <a:lnTo>
                    <a:pt x="5541264" y="4427220"/>
                  </a:lnTo>
                </a:path>
                <a:path w="6701155" h="4505325">
                  <a:moveTo>
                    <a:pt x="5550408" y="4421124"/>
                  </a:moveTo>
                  <a:lnTo>
                    <a:pt x="5550408" y="4422648"/>
                  </a:lnTo>
                  <a:lnTo>
                    <a:pt x="5548884" y="4422648"/>
                  </a:lnTo>
                  <a:lnTo>
                    <a:pt x="5547360" y="4422648"/>
                  </a:lnTo>
                  <a:lnTo>
                    <a:pt x="5548884" y="4422648"/>
                  </a:lnTo>
                  <a:lnTo>
                    <a:pt x="5550408" y="4421124"/>
                  </a:lnTo>
                </a:path>
                <a:path w="6701155" h="4505325">
                  <a:moveTo>
                    <a:pt x="5573268" y="4401312"/>
                  </a:moveTo>
                  <a:lnTo>
                    <a:pt x="5573268" y="4404359"/>
                  </a:lnTo>
                  <a:lnTo>
                    <a:pt x="5570220" y="4404359"/>
                  </a:lnTo>
                  <a:lnTo>
                    <a:pt x="5573268" y="4404359"/>
                  </a:lnTo>
                  <a:lnTo>
                    <a:pt x="5570220" y="4404359"/>
                  </a:lnTo>
                  <a:lnTo>
                    <a:pt x="5573268" y="4401312"/>
                  </a:lnTo>
                </a:path>
                <a:path w="6701155" h="4505325">
                  <a:moveTo>
                    <a:pt x="5614416" y="4387596"/>
                  </a:moveTo>
                  <a:lnTo>
                    <a:pt x="5615940" y="4387596"/>
                  </a:lnTo>
                  <a:lnTo>
                    <a:pt x="5617464" y="4387596"/>
                  </a:lnTo>
                  <a:lnTo>
                    <a:pt x="5617464" y="4390644"/>
                  </a:lnTo>
                  <a:lnTo>
                    <a:pt x="5615940" y="4390644"/>
                  </a:lnTo>
                  <a:lnTo>
                    <a:pt x="5614416" y="4390644"/>
                  </a:lnTo>
                  <a:lnTo>
                    <a:pt x="5614416" y="4387596"/>
                  </a:lnTo>
                </a:path>
                <a:path w="6701155" h="4505325">
                  <a:moveTo>
                    <a:pt x="5625084" y="4376166"/>
                  </a:moveTo>
                  <a:lnTo>
                    <a:pt x="5623560" y="4376166"/>
                  </a:lnTo>
                  <a:lnTo>
                    <a:pt x="5623560" y="4378452"/>
                  </a:lnTo>
                  <a:lnTo>
                    <a:pt x="5625084" y="4376166"/>
                  </a:lnTo>
                  <a:lnTo>
                    <a:pt x="5626608" y="4373880"/>
                  </a:lnTo>
                  <a:lnTo>
                    <a:pt x="5626608" y="4376166"/>
                  </a:lnTo>
                  <a:lnTo>
                    <a:pt x="5625084" y="4376166"/>
                  </a:lnTo>
                </a:path>
                <a:path w="6701155" h="4505325">
                  <a:moveTo>
                    <a:pt x="5576316" y="4401312"/>
                  </a:moveTo>
                  <a:lnTo>
                    <a:pt x="5576316" y="4399788"/>
                  </a:lnTo>
                  <a:lnTo>
                    <a:pt x="5576316" y="4401312"/>
                  </a:lnTo>
                  <a:lnTo>
                    <a:pt x="5576316" y="4399788"/>
                  </a:lnTo>
                  <a:lnTo>
                    <a:pt x="5574792" y="4399788"/>
                  </a:lnTo>
                  <a:lnTo>
                    <a:pt x="5574792" y="4401312"/>
                  </a:lnTo>
                  <a:lnTo>
                    <a:pt x="5576316" y="4401312"/>
                  </a:lnTo>
                  <a:lnTo>
                    <a:pt x="5577840" y="4401312"/>
                  </a:lnTo>
                  <a:lnTo>
                    <a:pt x="5577840" y="4399788"/>
                  </a:lnTo>
                  <a:lnTo>
                    <a:pt x="5576316" y="4401312"/>
                  </a:lnTo>
                </a:path>
                <a:path w="6701155" h="4505325">
                  <a:moveTo>
                    <a:pt x="5678423" y="4360164"/>
                  </a:moveTo>
                  <a:lnTo>
                    <a:pt x="5676899" y="4360164"/>
                  </a:lnTo>
                  <a:lnTo>
                    <a:pt x="5676899" y="4360164"/>
                  </a:lnTo>
                  <a:lnTo>
                    <a:pt x="5678423" y="4360164"/>
                  </a:lnTo>
                  <a:lnTo>
                    <a:pt x="5679947" y="4360164"/>
                  </a:lnTo>
                  <a:lnTo>
                    <a:pt x="5678423" y="4360164"/>
                  </a:lnTo>
                </a:path>
                <a:path w="6701155" h="4505325">
                  <a:moveTo>
                    <a:pt x="5702808" y="4351020"/>
                  </a:moveTo>
                  <a:lnTo>
                    <a:pt x="5704332" y="4351020"/>
                  </a:lnTo>
                  <a:lnTo>
                    <a:pt x="5704332" y="4352544"/>
                  </a:lnTo>
                  <a:lnTo>
                    <a:pt x="5702808" y="4352544"/>
                  </a:lnTo>
                  <a:lnTo>
                    <a:pt x="5701284" y="4352544"/>
                  </a:lnTo>
                  <a:lnTo>
                    <a:pt x="5702808" y="4351020"/>
                  </a:lnTo>
                </a:path>
                <a:path w="6701155" h="4505325">
                  <a:moveTo>
                    <a:pt x="5802757" y="4331208"/>
                  </a:moveTo>
                  <a:lnTo>
                    <a:pt x="5804535" y="4331208"/>
                  </a:lnTo>
                  <a:lnTo>
                    <a:pt x="5806186" y="4331208"/>
                  </a:lnTo>
                  <a:lnTo>
                    <a:pt x="5807964" y="4331208"/>
                  </a:lnTo>
                  <a:lnTo>
                    <a:pt x="5806186" y="4332732"/>
                  </a:lnTo>
                  <a:lnTo>
                    <a:pt x="5804535" y="4332732"/>
                  </a:lnTo>
                  <a:lnTo>
                    <a:pt x="5802757" y="4332732"/>
                  </a:lnTo>
                  <a:lnTo>
                    <a:pt x="5800979" y="4332732"/>
                  </a:lnTo>
                  <a:lnTo>
                    <a:pt x="5799201" y="4332732"/>
                  </a:lnTo>
                  <a:lnTo>
                    <a:pt x="5797549" y="4332732"/>
                  </a:lnTo>
                  <a:lnTo>
                    <a:pt x="5795771" y="4332732"/>
                  </a:lnTo>
                  <a:lnTo>
                    <a:pt x="5797549" y="4331208"/>
                  </a:lnTo>
                  <a:lnTo>
                    <a:pt x="5799201" y="4331208"/>
                  </a:lnTo>
                  <a:lnTo>
                    <a:pt x="5800979" y="4331208"/>
                  </a:lnTo>
                  <a:lnTo>
                    <a:pt x="5802757" y="4331208"/>
                  </a:lnTo>
                </a:path>
                <a:path w="6701155" h="4505325">
                  <a:moveTo>
                    <a:pt x="1178052" y="4503420"/>
                  </a:moveTo>
                  <a:lnTo>
                    <a:pt x="1181862" y="4503420"/>
                  </a:lnTo>
                  <a:lnTo>
                    <a:pt x="1183767" y="4504944"/>
                  </a:lnTo>
                  <a:lnTo>
                    <a:pt x="1185671" y="4504944"/>
                  </a:lnTo>
                  <a:lnTo>
                    <a:pt x="1185671" y="4503420"/>
                  </a:lnTo>
                  <a:lnTo>
                    <a:pt x="1183767" y="4503420"/>
                  </a:lnTo>
                </a:path>
                <a:path w="6701155" h="4505325">
                  <a:moveTo>
                    <a:pt x="1162812" y="4489704"/>
                  </a:moveTo>
                  <a:lnTo>
                    <a:pt x="1164336" y="4489704"/>
                  </a:lnTo>
                  <a:lnTo>
                    <a:pt x="1165860" y="4489704"/>
                  </a:lnTo>
                  <a:lnTo>
                    <a:pt x="1167383" y="4491228"/>
                  </a:lnTo>
                  <a:lnTo>
                    <a:pt x="1165860" y="4491228"/>
                  </a:lnTo>
                  <a:lnTo>
                    <a:pt x="1164336" y="4491228"/>
                  </a:lnTo>
                  <a:lnTo>
                    <a:pt x="1164336" y="4489704"/>
                  </a:lnTo>
                  <a:lnTo>
                    <a:pt x="1162812" y="4489704"/>
                  </a:lnTo>
                </a:path>
                <a:path w="6701155" h="4505325">
                  <a:moveTo>
                    <a:pt x="1179576" y="4491228"/>
                  </a:moveTo>
                  <a:lnTo>
                    <a:pt x="1182624" y="4491228"/>
                  </a:lnTo>
                  <a:lnTo>
                    <a:pt x="1179576" y="4491228"/>
                  </a:lnTo>
                </a:path>
                <a:path w="6701155" h="4505325">
                  <a:moveTo>
                    <a:pt x="1173480" y="4489704"/>
                  </a:moveTo>
                  <a:lnTo>
                    <a:pt x="1173480" y="4491228"/>
                  </a:lnTo>
                  <a:lnTo>
                    <a:pt x="1173480" y="4489704"/>
                  </a:lnTo>
                </a:path>
                <a:path w="6701155" h="4505325">
                  <a:moveTo>
                    <a:pt x="1178052" y="4486656"/>
                  </a:moveTo>
                  <a:lnTo>
                    <a:pt x="1179576" y="4488180"/>
                  </a:lnTo>
                  <a:lnTo>
                    <a:pt x="1178052" y="4488180"/>
                  </a:lnTo>
                  <a:lnTo>
                    <a:pt x="1179576" y="4488180"/>
                  </a:lnTo>
                  <a:lnTo>
                    <a:pt x="1178052" y="4486656"/>
                  </a:lnTo>
                </a:path>
                <a:path w="6701155" h="4505325">
                  <a:moveTo>
                    <a:pt x="1173480" y="4480559"/>
                  </a:moveTo>
                  <a:lnTo>
                    <a:pt x="1175004" y="4480559"/>
                  </a:lnTo>
                  <a:lnTo>
                    <a:pt x="1175004" y="4482083"/>
                  </a:lnTo>
                  <a:lnTo>
                    <a:pt x="1173480" y="4482083"/>
                  </a:lnTo>
                  <a:lnTo>
                    <a:pt x="1173480" y="4480559"/>
                  </a:lnTo>
                </a:path>
                <a:path w="6701155" h="4505325">
                  <a:moveTo>
                    <a:pt x="1171956" y="4480559"/>
                  </a:moveTo>
                  <a:lnTo>
                    <a:pt x="1173480" y="4480559"/>
                  </a:lnTo>
                  <a:lnTo>
                    <a:pt x="1171956" y="4480559"/>
                  </a:lnTo>
                </a:path>
                <a:path w="6701155" h="4505325">
                  <a:moveTo>
                    <a:pt x="1170432" y="4475988"/>
                  </a:moveTo>
                  <a:lnTo>
                    <a:pt x="1170432" y="4477512"/>
                  </a:lnTo>
                  <a:lnTo>
                    <a:pt x="1170432" y="4475988"/>
                  </a:lnTo>
                </a:path>
                <a:path w="6701155" h="4505325">
                  <a:moveTo>
                    <a:pt x="1168908" y="4475988"/>
                  </a:moveTo>
                  <a:lnTo>
                    <a:pt x="1168908" y="4475988"/>
                  </a:lnTo>
                  <a:lnTo>
                    <a:pt x="1170432" y="4475988"/>
                  </a:lnTo>
                  <a:lnTo>
                    <a:pt x="1171956" y="4475988"/>
                  </a:lnTo>
                  <a:lnTo>
                    <a:pt x="1171956" y="4475988"/>
                  </a:lnTo>
                  <a:lnTo>
                    <a:pt x="1168908" y="4475988"/>
                  </a:lnTo>
                </a:path>
                <a:path w="6701155" h="4505325">
                  <a:moveTo>
                    <a:pt x="1168908" y="4474464"/>
                  </a:moveTo>
                  <a:lnTo>
                    <a:pt x="1170432" y="4474464"/>
                  </a:lnTo>
                  <a:lnTo>
                    <a:pt x="1168908" y="4474464"/>
                  </a:lnTo>
                </a:path>
                <a:path w="6701155" h="4505325">
                  <a:moveTo>
                    <a:pt x="1167383" y="4474464"/>
                  </a:moveTo>
                  <a:lnTo>
                    <a:pt x="1168908" y="4474464"/>
                  </a:lnTo>
                  <a:lnTo>
                    <a:pt x="1167383" y="4474464"/>
                  </a:lnTo>
                </a:path>
                <a:path w="6701155" h="4505325">
                  <a:moveTo>
                    <a:pt x="1271015" y="4436364"/>
                  </a:moveTo>
                  <a:lnTo>
                    <a:pt x="1272539" y="4436364"/>
                  </a:lnTo>
                  <a:lnTo>
                    <a:pt x="1271015" y="4436364"/>
                  </a:lnTo>
                </a:path>
                <a:path w="6701155" h="4505325">
                  <a:moveTo>
                    <a:pt x="1269492" y="4436364"/>
                  </a:moveTo>
                  <a:lnTo>
                    <a:pt x="1271015" y="4436364"/>
                  </a:lnTo>
                  <a:lnTo>
                    <a:pt x="1269492" y="4436364"/>
                  </a:lnTo>
                </a:path>
                <a:path w="6701155" h="4505325">
                  <a:moveTo>
                    <a:pt x="1272539" y="4436364"/>
                  </a:moveTo>
                  <a:lnTo>
                    <a:pt x="1271015" y="4436364"/>
                  </a:lnTo>
                  <a:lnTo>
                    <a:pt x="1272539" y="4436364"/>
                  </a:lnTo>
                </a:path>
                <a:path w="6701155" h="4505325">
                  <a:moveTo>
                    <a:pt x="1286256" y="4431792"/>
                  </a:moveTo>
                  <a:lnTo>
                    <a:pt x="1287780" y="4433316"/>
                  </a:lnTo>
                  <a:lnTo>
                    <a:pt x="1286256" y="4433316"/>
                  </a:lnTo>
                  <a:lnTo>
                    <a:pt x="1286256" y="4431792"/>
                  </a:lnTo>
                </a:path>
                <a:path w="6701155" h="4505325">
                  <a:moveTo>
                    <a:pt x="1289304" y="4431792"/>
                  </a:moveTo>
                  <a:lnTo>
                    <a:pt x="1287780" y="4431792"/>
                  </a:lnTo>
                  <a:lnTo>
                    <a:pt x="1289304" y="4431792"/>
                  </a:lnTo>
                </a:path>
                <a:path w="6701155" h="4505325">
                  <a:moveTo>
                    <a:pt x="1289304" y="4431792"/>
                  </a:moveTo>
                  <a:lnTo>
                    <a:pt x="1290827" y="4431792"/>
                  </a:lnTo>
                  <a:lnTo>
                    <a:pt x="1289304" y="4431792"/>
                  </a:lnTo>
                </a:path>
                <a:path w="6701155" h="4505325">
                  <a:moveTo>
                    <a:pt x="1264920" y="4411980"/>
                  </a:moveTo>
                  <a:lnTo>
                    <a:pt x="1266444" y="4411980"/>
                  </a:lnTo>
                  <a:lnTo>
                    <a:pt x="1267968" y="4411980"/>
                  </a:lnTo>
                  <a:lnTo>
                    <a:pt x="1269492" y="4411980"/>
                  </a:lnTo>
                  <a:lnTo>
                    <a:pt x="1269492" y="4413504"/>
                  </a:lnTo>
                  <a:lnTo>
                    <a:pt x="1271015" y="4413504"/>
                  </a:lnTo>
                  <a:lnTo>
                    <a:pt x="1272539" y="4413504"/>
                  </a:lnTo>
                  <a:lnTo>
                    <a:pt x="1272539" y="4415028"/>
                  </a:lnTo>
                  <a:lnTo>
                    <a:pt x="1271015" y="4415028"/>
                  </a:lnTo>
                  <a:lnTo>
                    <a:pt x="1267968" y="4415028"/>
                  </a:lnTo>
                  <a:lnTo>
                    <a:pt x="1266444" y="4415028"/>
                  </a:lnTo>
                  <a:lnTo>
                    <a:pt x="1264920" y="4415028"/>
                  </a:lnTo>
                  <a:lnTo>
                    <a:pt x="1263395" y="4415028"/>
                  </a:lnTo>
                  <a:lnTo>
                    <a:pt x="1263395" y="4413504"/>
                  </a:lnTo>
                  <a:lnTo>
                    <a:pt x="1261871" y="4413504"/>
                  </a:lnTo>
                  <a:lnTo>
                    <a:pt x="1261871" y="4411980"/>
                  </a:lnTo>
                  <a:lnTo>
                    <a:pt x="1263395" y="4411980"/>
                  </a:lnTo>
                  <a:lnTo>
                    <a:pt x="1264920" y="4411980"/>
                  </a:lnTo>
                </a:path>
                <a:path w="6701155" h="4505325">
                  <a:moveTo>
                    <a:pt x="1306068" y="4425696"/>
                  </a:moveTo>
                  <a:lnTo>
                    <a:pt x="1306068" y="4422648"/>
                  </a:lnTo>
                  <a:lnTo>
                    <a:pt x="1308354" y="4422648"/>
                  </a:lnTo>
                  <a:lnTo>
                    <a:pt x="1310639" y="4425696"/>
                  </a:lnTo>
                  <a:lnTo>
                    <a:pt x="1308354" y="4425696"/>
                  </a:lnTo>
                  <a:lnTo>
                    <a:pt x="1306068" y="4425696"/>
                  </a:lnTo>
                </a:path>
                <a:path w="6701155" h="4505325">
                  <a:moveTo>
                    <a:pt x="1304544" y="4422648"/>
                  </a:moveTo>
                  <a:lnTo>
                    <a:pt x="1303020" y="4422648"/>
                  </a:lnTo>
                  <a:lnTo>
                    <a:pt x="1304544" y="4422648"/>
                  </a:lnTo>
                  <a:lnTo>
                    <a:pt x="1306068" y="4422648"/>
                  </a:lnTo>
                  <a:lnTo>
                    <a:pt x="1306068" y="4425696"/>
                  </a:lnTo>
                  <a:lnTo>
                    <a:pt x="1304544" y="4422648"/>
                  </a:lnTo>
                </a:path>
                <a:path w="6701155" h="4505325">
                  <a:moveTo>
                    <a:pt x="1313688" y="4422648"/>
                  </a:moveTo>
                  <a:lnTo>
                    <a:pt x="1315212" y="4422648"/>
                  </a:lnTo>
                  <a:lnTo>
                    <a:pt x="1313688" y="4422648"/>
                  </a:lnTo>
                </a:path>
                <a:path w="6701155" h="4505325">
                  <a:moveTo>
                    <a:pt x="1299971" y="4418076"/>
                  </a:moveTo>
                  <a:lnTo>
                    <a:pt x="1301495" y="4418076"/>
                  </a:lnTo>
                  <a:lnTo>
                    <a:pt x="1299971" y="4418076"/>
                  </a:lnTo>
                </a:path>
                <a:path w="6701155" h="4505325">
                  <a:moveTo>
                    <a:pt x="1301495" y="4418076"/>
                  </a:moveTo>
                  <a:lnTo>
                    <a:pt x="1301495" y="4415028"/>
                  </a:lnTo>
                  <a:lnTo>
                    <a:pt x="1301495" y="4418076"/>
                  </a:lnTo>
                </a:path>
                <a:path w="6701155" h="4505325">
                  <a:moveTo>
                    <a:pt x="1301495" y="4415028"/>
                  </a:moveTo>
                  <a:lnTo>
                    <a:pt x="1303020" y="4415028"/>
                  </a:lnTo>
                  <a:lnTo>
                    <a:pt x="1301495" y="4415028"/>
                  </a:lnTo>
                </a:path>
                <a:path w="6701155" h="4505325">
                  <a:moveTo>
                    <a:pt x="1470660" y="4431792"/>
                  </a:moveTo>
                  <a:lnTo>
                    <a:pt x="1472183" y="4431792"/>
                  </a:lnTo>
                  <a:lnTo>
                    <a:pt x="1470660" y="4431792"/>
                  </a:lnTo>
                </a:path>
                <a:path w="6701155" h="4505325">
                  <a:moveTo>
                    <a:pt x="1470660" y="4431792"/>
                  </a:moveTo>
                  <a:lnTo>
                    <a:pt x="1469136" y="4431792"/>
                  </a:lnTo>
                  <a:lnTo>
                    <a:pt x="1469136" y="4428744"/>
                  </a:lnTo>
                  <a:lnTo>
                    <a:pt x="1470660" y="4431792"/>
                  </a:lnTo>
                </a:path>
                <a:path w="6701155" h="4505325">
                  <a:moveTo>
                    <a:pt x="1478280" y="4428744"/>
                  </a:moveTo>
                  <a:lnTo>
                    <a:pt x="1479804" y="4428744"/>
                  </a:lnTo>
                  <a:lnTo>
                    <a:pt x="1478280" y="4428744"/>
                  </a:lnTo>
                  <a:lnTo>
                    <a:pt x="1476756" y="4428744"/>
                  </a:lnTo>
                  <a:lnTo>
                    <a:pt x="1476756" y="4428744"/>
                  </a:lnTo>
                  <a:lnTo>
                    <a:pt x="1478280" y="4428744"/>
                  </a:lnTo>
                  <a:lnTo>
                    <a:pt x="1479804" y="4428744"/>
                  </a:lnTo>
                  <a:lnTo>
                    <a:pt x="1478280" y="4428744"/>
                  </a:lnTo>
                  <a:lnTo>
                    <a:pt x="1478280" y="4431792"/>
                  </a:lnTo>
                  <a:lnTo>
                    <a:pt x="1479804" y="4431792"/>
                  </a:lnTo>
                  <a:lnTo>
                    <a:pt x="1481327" y="4431792"/>
                  </a:lnTo>
                  <a:lnTo>
                    <a:pt x="1481327" y="4428744"/>
                  </a:lnTo>
                  <a:lnTo>
                    <a:pt x="1479804" y="4428744"/>
                  </a:lnTo>
                  <a:lnTo>
                    <a:pt x="1481327" y="4428744"/>
                  </a:lnTo>
                </a:path>
                <a:path w="6701155" h="4505325">
                  <a:moveTo>
                    <a:pt x="1472183" y="4428744"/>
                  </a:moveTo>
                  <a:lnTo>
                    <a:pt x="1470660" y="4428744"/>
                  </a:lnTo>
                  <a:lnTo>
                    <a:pt x="1469136" y="4428744"/>
                  </a:lnTo>
                  <a:lnTo>
                    <a:pt x="1467612" y="4428744"/>
                  </a:lnTo>
                  <a:lnTo>
                    <a:pt x="1467612" y="4427220"/>
                  </a:lnTo>
                  <a:lnTo>
                    <a:pt x="1469136" y="4427220"/>
                  </a:lnTo>
                  <a:lnTo>
                    <a:pt x="1469136" y="4428744"/>
                  </a:lnTo>
                  <a:lnTo>
                    <a:pt x="1469136" y="4427220"/>
                  </a:lnTo>
                  <a:lnTo>
                    <a:pt x="1470660" y="4428744"/>
                  </a:lnTo>
                  <a:lnTo>
                    <a:pt x="1472183" y="4428744"/>
                  </a:lnTo>
                </a:path>
                <a:path w="6701155" h="4505325">
                  <a:moveTo>
                    <a:pt x="1464564" y="4427220"/>
                  </a:moveTo>
                  <a:lnTo>
                    <a:pt x="1463039" y="4427220"/>
                  </a:lnTo>
                  <a:lnTo>
                    <a:pt x="1464564" y="4427220"/>
                  </a:lnTo>
                  <a:lnTo>
                    <a:pt x="1464564" y="4428744"/>
                  </a:lnTo>
                  <a:lnTo>
                    <a:pt x="1464564" y="4427220"/>
                  </a:lnTo>
                </a:path>
                <a:path w="6701155" h="4505325">
                  <a:moveTo>
                    <a:pt x="1473708" y="4425696"/>
                  </a:moveTo>
                  <a:lnTo>
                    <a:pt x="1472183" y="4425696"/>
                  </a:lnTo>
                  <a:lnTo>
                    <a:pt x="1473708" y="4425696"/>
                  </a:lnTo>
                </a:path>
                <a:path w="6701155" h="4505325">
                  <a:moveTo>
                    <a:pt x="1461515" y="4425696"/>
                  </a:moveTo>
                  <a:lnTo>
                    <a:pt x="1458468" y="4425696"/>
                  </a:lnTo>
                  <a:lnTo>
                    <a:pt x="1461515" y="4425696"/>
                  </a:lnTo>
                </a:path>
                <a:path w="6701155" h="4505325">
                  <a:moveTo>
                    <a:pt x="1450848" y="4425696"/>
                  </a:moveTo>
                  <a:lnTo>
                    <a:pt x="1452371" y="4425696"/>
                  </a:lnTo>
                  <a:lnTo>
                    <a:pt x="1450848" y="4425696"/>
                  </a:lnTo>
                </a:path>
                <a:path w="6701155" h="4505325">
                  <a:moveTo>
                    <a:pt x="1455420" y="4425696"/>
                  </a:moveTo>
                  <a:lnTo>
                    <a:pt x="1455420" y="4422648"/>
                  </a:lnTo>
                  <a:lnTo>
                    <a:pt x="1453895" y="4422648"/>
                  </a:lnTo>
                  <a:lnTo>
                    <a:pt x="1455420" y="4422648"/>
                  </a:lnTo>
                  <a:lnTo>
                    <a:pt x="1455420" y="4425696"/>
                  </a:lnTo>
                </a:path>
                <a:path w="6701155" h="4505325">
                  <a:moveTo>
                    <a:pt x="1458468" y="4422648"/>
                  </a:moveTo>
                  <a:lnTo>
                    <a:pt x="1458468" y="4425696"/>
                  </a:lnTo>
                  <a:lnTo>
                    <a:pt x="1458468" y="4422648"/>
                  </a:lnTo>
                </a:path>
                <a:path w="6701155" h="4505325">
                  <a:moveTo>
                    <a:pt x="1452371" y="4422648"/>
                  </a:moveTo>
                  <a:lnTo>
                    <a:pt x="1450848" y="4422648"/>
                  </a:lnTo>
                  <a:lnTo>
                    <a:pt x="1452371" y="4422648"/>
                  </a:lnTo>
                  <a:lnTo>
                    <a:pt x="1450848" y="4422648"/>
                  </a:lnTo>
                  <a:lnTo>
                    <a:pt x="1452371" y="4422648"/>
                  </a:lnTo>
                </a:path>
                <a:path w="6701155" h="4505325">
                  <a:moveTo>
                    <a:pt x="1447800" y="4422648"/>
                  </a:moveTo>
                  <a:lnTo>
                    <a:pt x="1449324" y="4422648"/>
                  </a:lnTo>
                  <a:lnTo>
                    <a:pt x="1447800" y="4422648"/>
                  </a:lnTo>
                </a:path>
                <a:path w="6701155" h="4505325">
                  <a:moveTo>
                    <a:pt x="1450848" y="4422648"/>
                  </a:moveTo>
                  <a:lnTo>
                    <a:pt x="1449324" y="4422648"/>
                  </a:lnTo>
                  <a:lnTo>
                    <a:pt x="1450848" y="4422648"/>
                  </a:lnTo>
                </a:path>
                <a:path w="6701155" h="4505325">
                  <a:moveTo>
                    <a:pt x="1423415" y="4421124"/>
                  </a:moveTo>
                  <a:lnTo>
                    <a:pt x="1423415" y="4422648"/>
                  </a:lnTo>
                  <a:lnTo>
                    <a:pt x="1421892" y="4421124"/>
                  </a:lnTo>
                  <a:lnTo>
                    <a:pt x="1423415" y="4421124"/>
                  </a:lnTo>
                </a:path>
                <a:path w="6701155" h="4505325">
                  <a:moveTo>
                    <a:pt x="1421892" y="4421124"/>
                  </a:moveTo>
                  <a:lnTo>
                    <a:pt x="1420368" y="4421124"/>
                  </a:lnTo>
                  <a:lnTo>
                    <a:pt x="1421892" y="4421124"/>
                  </a:lnTo>
                </a:path>
                <a:path w="6701155" h="4505325">
                  <a:moveTo>
                    <a:pt x="1443227" y="4421124"/>
                  </a:moveTo>
                  <a:lnTo>
                    <a:pt x="1444752" y="4421124"/>
                  </a:lnTo>
                  <a:lnTo>
                    <a:pt x="1443227" y="4421124"/>
                  </a:lnTo>
                </a:path>
                <a:path w="6701155" h="4505325">
                  <a:moveTo>
                    <a:pt x="1423415" y="4421124"/>
                  </a:moveTo>
                  <a:lnTo>
                    <a:pt x="1424939" y="4421124"/>
                  </a:lnTo>
                  <a:lnTo>
                    <a:pt x="1423415" y="4421124"/>
                  </a:lnTo>
                </a:path>
                <a:path w="6701155" h="4505325">
                  <a:moveTo>
                    <a:pt x="1437132" y="4421124"/>
                  </a:moveTo>
                  <a:lnTo>
                    <a:pt x="1434083" y="4421124"/>
                  </a:lnTo>
                  <a:lnTo>
                    <a:pt x="1437132" y="4421124"/>
                  </a:lnTo>
                </a:path>
                <a:path w="6701155" h="4505325">
                  <a:moveTo>
                    <a:pt x="1426464" y="4421124"/>
                  </a:moveTo>
                  <a:lnTo>
                    <a:pt x="1424939" y="4421124"/>
                  </a:lnTo>
                  <a:lnTo>
                    <a:pt x="1424939" y="4419600"/>
                  </a:lnTo>
                  <a:lnTo>
                    <a:pt x="1427988" y="4421124"/>
                  </a:lnTo>
                  <a:lnTo>
                    <a:pt x="1426464" y="4421124"/>
                  </a:lnTo>
                </a:path>
                <a:path w="6701155" h="4505325">
                  <a:moveTo>
                    <a:pt x="1424939" y="4421124"/>
                  </a:moveTo>
                  <a:lnTo>
                    <a:pt x="1423415" y="4421124"/>
                  </a:lnTo>
                  <a:lnTo>
                    <a:pt x="1423415" y="4419600"/>
                  </a:lnTo>
                  <a:lnTo>
                    <a:pt x="1424939" y="4419600"/>
                  </a:lnTo>
                  <a:lnTo>
                    <a:pt x="1424939" y="4421124"/>
                  </a:lnTo>
                </a:path>
                <a:path w="6701155" h="4505325">
                  <a:moveTo>
                    <a:pt x="1431036" y="4421124"/>
                  </a:moveTo>
                  <a:lnTo>
                    <a:pt x="1429512" y="4421124"/>
                  </a:lnTo>
                  <a:lnTo>
                    <a:pt x="1429512" y="4419600"/>
                  </a:lnTo>
                  <a:lnTo>
                    <a:pt x="1431036" y="4421124"/>
                  </a:lnTo>
                </a:path>
                <a:path w="6701155" h="4505325">
                  <a:moveTo>
                    <a:pt x="1427988" y="4419600"/>
                  </a:moveTo>
                  <a:lnTo>
                    <a:pt x="1426464" y="4419600"/>
                  </a:lnTo>
                  <a:lnTo>
                    <a:pt x="1427988" y="4419600"/>
                  </a:lnTo>
                  <a:lnTo>
                    <a:pt x="1427988" y="4421124"/>
                  </a:lnTo>
                  <a:lnTo>
                    <a:pt x="1427988" y="4419600"/>
                  </a:lnTo>
                </a:path>
                <a:path w="6701155" h="4505325">
                  <a:moveTo>
                    <a:pt x="1432560" y="4421124"/>
                  </a:moveTo>
                  <a:lnTo>
                    <a:pt x="1431036" y="4419600"/>
                  </a:lnTo>
                  <a:lnTo>
                    <a:pt x="1432560" y="4421124"/>
                  </a:lnTo>
                </a:path>
              </a:pathLst>
            </a:custGeom>
            <a:ln w="19812">
              <a:solidFill>
                <a:srgbClr val="FFFF00"/>
              </a:solidFill>
            </a:ln>
          </p:spPr>
          <p:txBody>
            <a:bodyPr wrap="square" lIns="0" tIns="0" rIns="0" bIns="0" rtlCol="0"/>
            <a:lstStyle/>
            <a:p>
              <a:endParaRPr/>
            </a:p>
          </p:txBody>
        </p:sp>
        <p:sp>
          <p:nvSpPr>
            <p:cNvPr id="39" name="object 39"/>
            <p:cNvSpPr/>
            <p:nvPr/>
          </p:nvSpPr>
          <p:spPr>
            <a:xfrm>
              <a:off x="2381250" y="6081521"/>
              <a:ext cx="1905" cy="1905"/>
            </a:xfrm>
            <a:custGeom>
              <a:avLst/>
              <a:gdLst/>
              <a:ahLst/>
              <a:cxnLst/>
              <a:rect l="l" t="t" r="r" b="b"/>
              <a:pathLst>
                <a:path w="1905" h="1904">
                  <a:moveTo>
                    <a:pt x="0" y="1523"/>
                  </a:moveTo>
                  <a:lnTo>
                    <a:pt x="1524" y="1523"/>
                  </a:lnTo>
                  <a:lnTo>
                    <a:pt x="1524" y="0"/>
                  </a:lnTo>
                  <a:lnTo>
                    <a:pt x="0" y="0"/>
                  </a:lnTo>
                  <a:lnTo>
                    <a:pt x="0" y="1523"/>
                  </a:lnTo>
                  <a:close/>
                </a:path>
              </a:pathLst>
            </a:custGeom>
            <a:ln w="19811">
              <a:solidFill>
                <a:srgbClr val="FFFF00"/>
              </a:solidFill>
            </a:ln>
          </p:spPr>
          <p:txBody>
            <a:bodyPr wrap="square" lIns="0" tIns="0" rIns="0" bIns="0" rtlCol="0"/>
            <a:lstStyle/>
            <a:p>
              <a:endParaRPr/>
            </a:p>
          </p:txBody>
        </p:sp>
        <p:sp>
          <p:nvSpPr>
            <p:cNvPr id="40" name="object 40"/>
            <p:cNvSpPr/>
            <p:nvPr/>
          </p:nvSpPr>
          <p:spPr>
            <a:xfrm>
              <a:off x="1050797" y="2198370"/>
              <a:ext cx="1572895" cy="3903345"/>
            </a:xfrm>
            <a:custGeom>
              <a:avLst/>
              <a:gdLst/>
              <a:ahLst/>
              <a:cxnLst/>
              <a:rect l="l" t="t" r="r" b="b"/>
              <a:pathLst>
                <a:path w="1572895" h="3903345">
                  <a:moveTo>
                    <a:pt x="1315212" y="3881628"/>
                  </a:moveTo>
                  <a:lnTo>
                    <a:pt x="1315212" y="3878579"/>
                  </a:lnTo>
                  <a:lnTo>
                    <a:pt x="1315212" y="3881628"/>
                  </a:lnTo>
                </a:path>
                <a:path w="1572895" h="3903345">
                  <a:moveTo>
                    <a:pt x="1328928" y="3881628"/>
                  </a:moveTo>
                  <a:lnTo>
                    <a:pt x="1327404" y="3881628"/>
                  </a:lnTo>
                  <a:lnTo>
                    <a:pt x="1328928" y="3881628"/>
                  </a:lnTo>
                </a:path>
                <a:path w="1572895" h="3903345">
                  <a:moveTo>
                    <a:pt x="1324356" y="3878579"/>
                  </a:moveTo>
                  <a:lnTo>
                    <a:pt x="1322832" y="3877055"/>
                  </a:lnTo>
                  <a:lnTo>
                    <a:pt x="1324356" y="3877055"/>
                  </a:lnTo>
                  <a:lnTo>
                    <a:pt x="1324356" y="3878579"/>
                  </a:lnTo>
                </a:path>
                <a:path w="1572895" h="3903345">
                  <a:moveTo>
                    <a:pt x="1318260" y="3870959"/>
                  </a:moveTo>
                  <a:lnTo>
                    <a:pt x="1316736" y="3870959"/>
                  </a:lnTo>
                  <a:lnTo>
                    <a:pt x="1318260" y="3870959"/>
                  </a:lnTo>
                </a:path>
                <a:path w="1572895" h="3903345">
                  <a:moveTo>
                    <a:pt x="1437132" y="3899916"/>
                  </a:moveTo>
                  <a:lnTo>
                    <a:pt x="1437132" y="3902964"/>
                  </a:lnTo>
                  <a:lnTo>
                    <a:pt x="1435608" y="3899916"/>
                  </a:lnTo>
                  <a:lnTo>
                    <a:pt x="1434084" y="3899916"/>
                  </a:lnTo>
                  <a:lnTo>
                    <a:pt x="1435608" y="3899916"/>
                  </a:lnTo>
                  <a:lnTo>
                    <a:pt x="1437132" y="3899916"/>
                  </a:lnTo>
                </a:path>
                <a:path w="1572895" h="3903345">
                  <a:moveTo>
                    <a:pt x="1476756" y="3899916"/>
                  </a:moveTo>
                  <a:lnTo>
                    <a:pt x="1476756" y="3902964"/>
                  </a:lnTo>
                  <a:lnTo>
                    <a:pt x="1476756" y="3899916"/>
                  </a:lnTo>
                </a:path>
                <a:path w="1572895" h="3903345">
                  <a:moveTo>
                    <a:pt x="1432560" y="3899916"/>
                  </a:moveTo>
                  <a:lnTo>
                    <a:pt x="1431036" y="3899916"/>
                  </a:lnTo>
                  <a:lnTo>
                    <a:pt x="1432560" y="3899916"/>
                  </a:lnTo>
                </a:path>
                <a:path w="1572895" h="3903345">
                  <a:moveTo>
                    <a:pt x="1440180" y="3899916"/>
                  </a:moveTo>
                  <a:lnTo>
                    <a:pt x="1437132" y="3899916"/>
                  </a:lnTo>
                  <a:lnTo>
                    <a:pt x="1440180" y="3898391"/>
                  </a:lnTo>
                  <a:lnTo>
                    <a:pt x="1440180" y="3899916"/>
                  </a:lnTo>
                </a:path>
                <a:path w="1572895" h="3903345">
                  <a:moveTo>
                    <a:pt x="1415034" y="3898391"/>
                  </a:moveTo>
                  <a:lnTo>
                    <a:pt x="1417320" y="3898391"/>
                  </a:lnTo>
                  <a:lnTo>
                    <a:pt x="1415034" y="3898391"/>
                  </a:lnTo>
                  <a:lnTo>
                    <a:pt x="1415034" y="3899916"/>
                  </a:lnTo>
                  <a:lnTo>
                    <a:pt x="1412748" y="3899916"/>
                  </a:lnTo>
                  <a:lnTo>
                    <a:pt x="1412748" y="3898391"/>
                  </a:lnTo>
                  <a:lnTo>
                    <a:pt x="1415034" y="3898391"/>
                  </a:lnTo>
                </a:path>
                <a:path w="1572895" h="3903345">
                  <a:moveTo>
                    <a:pt x="1434084" y="3898391"/>
                  </a:moveTo>
                  <a:lnTo>
                    <a:pt x="1432560" y="3898391"/>
                  </a:lnTo>
                  <a:lnTo>
                    <a:pt x="1434084" y="3898391"/>
                  </a:lnTo>
                </a:path>
                <a:path w="1572895" h="3903345">
                  <a:moveTo>
                    <a:pt x="1441704" y="3898391"/>
                  </a:moveTo>
                  <a:lnTo>
                    <a:pt x="1440180" y="3898391"/>
                  </a:lnTo>
                  <a:lnTo>
                    <a:pt x="1441704" y="3898391"/>
                  </a:lnTo>
                  <a:lnTo>
                    <a:pt x="1443228" y="3898391"/>
                  </a:lnTo>
                  <a:lnTo>
                    <a:pt x="1441704" y="3898391"/>
                  </a:lnTo>
                </a:path>
                <a:path w="1572895" h="3903345">
                  <a:moveTo>
                    <a:pt x="1452372" y="3898391"/>
                  </a:moveTo>
                  <a:lnTo>
                    <a:pt x="1453896" y="3898391"/>
                  </a:lnTo>
                  <a:lnTo>
                    <a:pt x="1452372" y="3898391"/>
                  </a:lnTo>
                </a:path>
                <a:path w="1572895" h="3903345">
                  <a:moveTo>
                    <a:pt x="1449324" y="3898391"/>
                  </a:moveTo>
                  <a:lnTo>
                    <a:pt x="1450848" y="3898391"/>
                  </a:lnTo>
                  <a:lnTo>
                    <a:pt x="1449324" y="3898391"/>
                  </a:lnTo>
                </a:path>
                <a:path w="1572895" h="3903345">
                  <a:moveTo>
                    <a:pt x="1453896" y="3896867"/>
                  </a:moveTo>
                  <a:lnTo>
                    <a:pt x="1453896" y="3898391"/>
                  </a:lnTo>
                  <a:lnTo>
                    <a:pt x="1453896" y="3896867"/>
                  </a:lnTo>
                </a:path>
                <a:path w="1572895" h="3903345">
                  <a:moveTo>
                    <a:pt x="1446276" y="3896867"/>
                  </a:moveTo>
                  <a:lnTo>
                    <a:pt x="1446276" y="3898391"/>
                  </a:lnTo>
                  <a:lnTo>
                    <a:pt x="1446276" y="3896867"/>
                  </a:lnTo>
                </a:path>
                <a:path w="1572895" h="3903345">
                  <a:moveTo>
                    <a:pt x="1450848" y="3896867"/>
                  </a:moveTo>
                  <a:lnTo>
                    <a:pt x="1450848" y="3898391"/>
                  </a:lnTo>
                  <a:lnTo>
                    <a:pt x="1450848" y="3896867"/>
                  </a:lnTo>
                  <a:lnTo>
                    <a:pt x="1449324" y="3896867"/>
                  </a:lnTo>
                  <a:lnTo>
                    <a:pt x="1450848" y="3896867"/>
                  </a:lnTo>
                </a:path>
                <a:path w="1572895" h="3903345">
                  <a:moveTo>
                    <a:pt x="1405128" y="3898391"/>
                  </a:moveTo>
                  <a:lnTo>
                    <a:pt x="1405128" y="3896867"/>
                  </a:lnTo>
                  <a:lnTo>
                    <a:pt x="1405128" y="3898391"/>
                  </a:lnTo>
                </a:path>
                <a:path w="1572895" h="3903345">
                  <a:moveTo>
                    <a:pt x="1447800" y="3896867"/>
                  </a:moveTo>
                  <a:lnTo>
                    <a:pt x="1447800" y="3898391"/>
                  </a:lnTo>
                  <a:lnTo>
                    <a:pt x="1446276" y="3898391"/>
                  </a:lnTo>
                  <a:lnTo>
                    <a:pt x="1446276" y="3896867"/>
                  </a:lnTo>
                  <a:lnTo>
                    <a:pt x="1447800" y="3896867"/>
                  </a:lnTo>
                  <a:lnTo>
                    <a:pt x="1449324" y="3896867"/>
                  </a:lnTo>
                  <a:lnTo>
                    <a:pt x="1447800" y="3896867"/>
                  </a:lnTo>
                </a:path>
                <a:path w="1572895" h="3903345">
                  <a:moveTo>
                    <a:pt x="1403604" y="3896867"/>
                  </a:moveTo>
                  <a:lnTo>
                    <a:pt x="1403604" y="3898391"/>
                  </a:lnTo>
                  <a:lnTo>
                    <a:pt x="1403604" y="3896867"/>
                  </a:lnTo>
                </a:path>
                <a:path w="1572895" h="3903345">
                  <a:moveTo>
                    <a:pt x="1403604" y="3896867"/>
                  </a:moveTo>
                  <a:lnTo>
                    <a:pt x="1402080" y="3896867"/>
                  </a:lnTo>
                  <a:lnTo>
                    <a:pt x="1403604" y="3896867"/>
                  </a:lnTo>
                </a:path>
                <a:path w="1572895" h="3903345">
                  <a:moveTo>
                    <a:pt x="1402080" y="3895343"/>
                  </a:moveTo>
                  <a:lnTo>
                    <a:pt x="1400556" y="3895343"/>
                  </a:lnTo>
                  <a:lnTo>
                    <a:pt x="1402080" y="3895343"/>
                  </a:lnTo>
                </a:path>
                <a:path w="1572895" h="3903345">
                  <a:moveTo>
                    <a:pt x="1411224" y="3895343"/>
                  </a:moveTo>
                  <a:lnTo>
                    <a:pt x="1412748" y="3895343"/>
                  </a:lnTo>
                  <a:lnTo>
                    <a:pt x="1411224" y="3895343"/>
                  </a:lnTo>
                </a:path>
                <a:path w="1572895" h="3903345">
                  <a:moveTo>
                    <a:pt x="1383792" y="3892295"/>
                  </a:moveTo>
                  <a:lnTo>
                    <a:pt x="1382268" y="3892295"/>
                  </a:lnTo>
                  <a:lnTo>
                    <a:pt x="1380744" y="3892295"/>
                  </a:lnTo>
                </a:path>
                <a:path w="1572895" h="3903345">
                  <a:moveTo>
                    <a:pt x="1400556" y="3892295"/>
                  </a:moveTo>
                  <a:lnTo>
                    <a:pt x="1399032" y="3892295"/>
                  </a:lnTo>
                  <a:lnTo>
                    <a:pt x="1400556" y="3892295"/>
                  </a:lnTo>
                </a:path>
                <a:path w="1572895" h="3903345">
                  <a:moveTo>
                    <a:pt x="1400556" y="3890771"/>
                  </a:moveTo>
                  <a:lnTo>
                    <a:pt x="1399032" y="3890771"/>
                  </a:lnTo>
                  <a:lnTo>
                    <a:pt x="1400556" y="3890771"/>
                  </a:lnTo>
                </a:path>
                <a:path w="1572895" h="3903345">
                  <a:moveTo>
                    <a:pt x="1405128" y="3889248"/>
                  </a:moveTo>
                  <a:lnTo>
                    <a:pt x="1405128" y="3886200"/>
                  </a:lnTo>
                  <a:lnTo>
                    <a:pt x="1406652" y="3889248"/>
                  </a:lnTo>
                  <a:lnTo>
                    <a:pt x="1405128" y="3889248"/>
                  </a:lnTo>
                </a:path>
                <a:path w="1572895" h="3903345">
                  <a:moveTo>
                    <a:pt x="1385316" y="3886200"/>
                  </a:moveTo>
                  <a:lnTo>
                    <a:pt x="1386840" y="3886200"/>
                  </a:lnTo>
                  <a:lnTo>
                    <a:pt x="1385316" y="3886200"/>
                  </a:lnTo>
                </a:path>
                <a:path w="1572895" h="3903345">
                  <a:moveTo>
                    <a:pt x="1391412" y="3886200"/>
                  </a:moveTo>
                  <a:lnTo>
                    <a:pt x="1392936" y="3886200"/>
                  </a:lnTo>
                  <a:lnTo>
                    <a:pt x="1391412" y="3886200"/>
                  </a:lnTo>
                </a:path>
                <a:path w="1572895" h="3903345">
                  <a:moveTo>
                    <a:pt x="1402080" y="3884676"/>
                  </a:moveTo>
                  <a:lnTo>
                    <a:pt x="1400556" y="3884676"/>
                  </a:lnTo>
                  <a:lnTo>
                    <a:pt x="1402080" y="3884676"/>
                  </a:lnTo>
                </a:path>
                <a:path w="1572895" h="3903345">
                  <a:moveTo>
                    <a:pt x="1485900" y="3899916"/>
                  </a:moveTo>
                  <a:lnTo>
                    <a:pt x="1484376" y="3899916"/>
                  </a:lnTo>
                  <a:lnTo>
                    <a:pt x="1485900" y="3899916"/>
                  </a:lnTo>
                </a:path>
                <a:path w="1572895" h="3903345">
                  <a:moveTo>
                    <a:pt x="1571117" y="193547"/>
                  </a:moveTo>
                  <a:lnTo>
                    <a:pt x="1572768" y="193547"/>
                  </a:lnTo>
                  <a:lnTo>
                    <a:pt x="1572768" y="191642"/>
                  </a:lnTo>
                  <a:lnTo>
                    <a:pt x="1572768" y="189610"/>
                  </a:lnTo>
                  <a:lnTo>
                    <a:pt x="1567942" y="189610"/>
                  </a:lnTo>
                  <a:lnTo>
                    <a:pt x="1567942" y="187705"/>
                  </a:lnTo>
                  <a:lnTo>
                    <a:pt x="1566291" y="187705"/>
                  </a:lnTo>
                  <a:lnTo>
                    <a:pt x="1566291" y="185674"/>
                  </a:lnTo>
                  <a:lnTo>
                    <a:pt x="1567942" y="185674"/>
                  </a:lnTo>
                  <a:lnTo>
                    <a:pt x="1567942" y="183768"/>
                  </a:lnTo>
                  <a:lnTo>
                    <a:pt x="1566291" y="183768"/>
                  </a:lnTo>
                  <a:lnTo>
                    <a:pt x="1566291" y="183768"/>
                  </a:lnTo>
                  <a:lnTo>
                    <a:pt x="1566291" y="177926"/>
                  </a:lnTo>
                  <a:lnTo>
                    <a:pt x="1564640" y="177926"/>
                  </a:lnTo>
                  <a:lnTo>
                    <a:pt x="1562989" y="177926"/>
                  </a:lnTo>
                  <a:lnTo>
                    <a:pt x="1564640" y="177926"/>
                  </a:lnTo>
                  <a:lnTo>
                    <a:pt x="1564640" y="175894"/>
                  </a:lnTo>
                  <a:lnTo>
                    <a:pt x="1566291" y="175894"/>
                  </a:lnTo>
                  <a:lnTo>
                    <a:pt x="1567942" y="175894"/>
                  </a:lnTo>
                  <a:lnTo>
                    <a:pt x="1567942" y="173989"/>
                  </a:lnTo>
                  <a:lnTo>
                    <a:pt x="1569466" y="172084"/>
                  </a:lnTo>
                  <a:lnTo>
                    <a:pt x="1567942" y="172084"/>
                  </a:lnTo>
                  <a:lnTo>
                    <a:pt x="1566291" y="172084"/>
                  </a:lnTo>
                  <a:lnTo>
                    <a:pt x="1566291" y="173989"/>
                  </a:lnTo>
                  <a:lnTo>
                    <a:pt x="1564640" y="173989"/>
                  </a:lnTo>
                  <a:lnTo>
                    <a:pt x="1562989" y="173989"/>
                  </a:lnTo>
                  <a:lnTo>
                    <a:pt x="1562989" y="175894"/>
                  </a:lnTo>
                  <a:lnTo>
                    <a:pt x="1561465" y="175894"/>
                  </a:lnTo>
                  <a:lnTo>
                    <a:pt x="1561465" y="177926"/>
                  </a:lnTo>
                  <a:lnTo>
                    <a:pt x="1558163" y="177926"/>
                  </a:lnTo>
                  <a:lnTo>
                    <a:pt x="1556512" y="177926"/>
                  </a:lnTo>
                  <a:lnTo>
                    <a:pt x="1554861" y="179831"/>
                  </a:lnTo>
                  <a:lnTo>
                    <a:pt x="1553337" y="181863"/>
                  </a:lnTo>
                  <a:lnTo>
                    <a:pt x="1553337" y="181863"/>
                  </a:lnTo>
                  <a:lnTo>
                    <a:pt x="1548384" y="181863"/>
                  </a:lnTo>
                  <a:lnTo>
                    <a:pt x="1550035" y="179831"/>
                  </a:lnTo>
                  <a:lnTo>
                    <a:pt x="1548384" y="179831"/>
                  </a:lnTo>
                  <a:lnTo>
                    <a:pt x="1546860" y="179831"/>
                  </a:lnTo>
                  <a:lnTo>
                    <a:pt x="1546860" y="177926"/>
                  </a:lnTo>
                  <a:lnTo>
                    <a:pt x="1545209" y="177926"/>
                  </a:lnTo>
                  <a:lnTo>
                    <a:pt x="1545209" y="179831"/>
                  </a:lnTo>
                  <a:lnTo>
                    <a:pt x="1543558" y="179831"/>
                  </a:lnTo>
                  <a:lnTo>
                    <a:pt x="1543558" y="177926"/>
                  </a:lnTo>
                  <a:lnTo>
                    <a:pt x="1541907" y="177926"/>
                  </a:lnTo>
                  <a:lnTo>
                    <a:pt x="1540256" y="177926"/>
                  </a:lnTo>
                  <a:lnTo>
                    <a:pt x="1538732" y="177926"/>
                  </a:lnTo>
                  <a:lnTo>
                    <a:pt x="1538732" y="179831"/>
                  </a:lnTo>
                  <a:lnTo>
                    <a:pt x="1538732" y="177926"/>
                  </a:lnTo>
                  <a:lnTo>
                    <a:pt x="1537081" y="177926"/>
                  </a:lnTo>
                  <a:lnTo>
                    <a:pt x="1535430" y="177926"/>
                  </a:lnTo>
                  <a:lnTo>
                    <a:pt x="1535430" y="175894"/>
                  </a:lnTo>
                  <a:lnTo>
                    <a:pt x="1537081" y="173989"/>
                  </a:lnTo>
                  <a:lnTo>
                    <a:pt x="1537081" y="172084"/>
                  </a:lnTo>
                  <a:lnTo>
                    <a:pt x="1535430" y="172084"/>
                  </a:lnTo>
                  <a:lnTo>
                    <a:pt x="1535430" y="170052"/>
                  </a:lnTo>
                  <a:lnTo>
                    <a:pt x="1537081" y="170052"/>
                  </a:lnTo>
                  <a:lnTo>
                    <a:pt x="1535430" y="170052"/>
                  </a:lnTo>
                  <a:lnTo>
                    <a:pt x="1535430" y="168147"/>
                  </a:lnTo>
                  <a:lnTo>
                    <a:pt x="1535430" y="166115"/>
                  </a:lnTo>
                  <a:lnTo>
                    <a:pt x="1537081" y="166115"/>
                  </a:lnTo>
                  <a:lnTo>
                    <a:pt x="1537081" y="164210"/>
                  </a:lnTo>
                  <a:lnTo>
                    <a:pt x="1537081" y="164210"/>
                  </a:lnTo>
                  <a:lnTo>
                    <a:pt x="1532128" y="162305"/>
                  </a:lnTo>
                  <a:lnTo>
                    <a:pt x="1532128" y="160274"/>
                  </a:lnTo>
                  <a:lnTo>
                    <a:pt x="1530604" y="160274"/>
                  </a:lnTo>
                  <a:lnTo>
                    <a:pt x="1530604" y="158368"/>
                  </a:lnTo>
                  <a:lnTo>
                    <a:pt x="1528953" y="158368"/>
                  </a:lnTo>
                  <a:lnTo>
                    <a:pt x="1527302" y="158368"/>
                  </a:lnTo>
                  <a:lnTo>
                    <a:pt x="1525651" y="158368"/>
                  </a:lnTo>
                  <a:lnTo>
                    <a:pt x="1524127" y="156463"/>
                  </a:lnTo>
                  <a:lnTo>
                    <a:pt x="1525651" y="154431"/>
                  </a:lnTo>
                  <a:lnTo>
                    <a:pt x="1525651" y="152526"/>
                  </a:lnTo>
                  <a:lnTo>
                    <a:pt x="1525651" y="150494"/>
                  </a:lnTo>
                  <a:lnTo>
                    <a:pt x="1527302" y="150494"/>
                  </a:lnTo>
                  <a:lnTo>
                    <a:pt x="1527302" y="148589"/>
                  </a:lnTo>
                  <a:lnTo>
                    <a:pt x="1525651" y="146684"/>
                  </a:lnTo>
                  <a:lnTo>
                    <a:pt x="1525651" y="146684"/>
                  </a:lnTo>
                  <a:lnTo>
                    <a:pt x="1525651" y="140715"/>
                  </a:lnTo>
                  <a:lnTo>
                    <a:pt x="1524127" y="138810"/>
                  </a:lnTo>
                  <a:lnTo>
                    <a:pt x="1522476" y="138810"/>
                  </a:lnTo>
                  <a:lnTo>
                    <a:pt x="1520825" y="136905"/>
                  </a:lnTo>
                  <a:lnTo>
                    <a:pt x="1519174" y="136905"/>
                  </a:lnTo>
                  <a:lnTo>
                    <a:pt x="1517523" y="134874"/>
                  </a:lnTo>
                  <a:lnTo>
                    <a:pt x="1519174" y="132968"/>
                  </a:lnTo>
                  <a:lnTo>
                    <a:pt x="1517523" y="132968"/>
                  </a:lnTo>
                  <a:lnTo>
                    <a:pt x="1515999" y="134874"/>
                  </a:lnTo>
                  <a:lnTo>
                    <a:pt x="1515999" y="132968"/>
                  </a:lnTo>
                  <a:lnTo>
                    <a:pt x="1514348" y="132968"/>
                  </a:lnTo>
                  <a:lnTo>
                    <a:pt x="1514348" y="134874"/>
                  </a:lnTo>
                  <a:lnTo>
                    <a:pt x="1512697" y="134874"/>
                  </a:lnTo>
                  <a:lnTo>
                    <a:pt x="1512697" y="132968"/>
                  </a:lnTo>
                  <a:lnTo>
                    <a:pt x="1512697" y="134874"/>
                  </a:lnTo>
                  <a:lnTo>
                    <a:pt x="1511046" y="134874"/>
                  </a:lnTo>
                  <a:lnTo>
                    <a:pt x="1509522" y="136905"/>
                  </a:lnTo>
                  <a:lnTo>
                    <a:pt x="1507871" y="136905"/>
                  </a:lnTo>
                  <a:lnTo>
                    <a:pt x="1506220" y="136905"/>
                  </a:lnTo>
                  <a:lnTo>
                    <a:pt x="1504569" y="136905"/>
                  </a:lnTo>
                  <a:lnTo>
                    <a:pt x="1502918" y="136905"/>
                  </a:lnTo>
                  <a:lnTo>
                    <a:pt x="1502918" y="138810"/>
                  </a:lnTo>
                  <a:lnTo>
                    <a:pt x="1501394" y="138810"/>
                  </a:lnTo>
                  <a:lnTo>
                    <a:pt x="1499743" y="138810"/>
                  </a:lnTo>
                  <a:lnTo>
                    <a:pt x="1499743" y="140715"/>
                  </a:lnTo>
                  <a:lnTo>
                    <a:pt x="1496441" y="142747"/>
                  </a:lnTo>
                  <a:lnTo>
                    <a:pt x="1494917" y="142747"/>
                  </a:lnTo>
                  <a:lnTo>
                    <a:pt x="1493266" y="142747"/>
                  </a:lnTo>
                  <a:lnTo>
                    <a:pt x="1491615" y="142747"/>
                  </a:lnTo>
                  <a:lnTo>
                    <a:pt x="1489964" y="142747"/>
                  </a:lnTo>
                  <a:lnTo>
                    <a:pt x="1488313" y="142747"/>
                  </a:lnTo>
                  <a:lnTo>
                    <a:pt x="1486789" y="142747"/>
                  </a:lnTo>
                  <a:lnTo>
                    <a:pt x="1486789" y="140715"/>
                  </a:lnTo>
                  <a:lnTo>
                    <a:pt x="1485138" y="140715"/>
                  </a:lnTo>
                  <a:lnTo>
                    <a:pt x="1483487" y="140715"/>
                  </a:lnTo>
                  <a:lnTo>
                    <a:pt x="1481836" y="140715"/>
                  </a:lnTo>
                  <a:lnTo>
                    <a:pt x="1481836" y="142747"/>
                  </a:lnTo>
                  <a:lnTo>
                    <a:pt x="1481836" y="140715"/>
                  </a:lnTo>
                  <a:lnTo>
                    <a:pt x="1480185" y="142747"/>
                  </a:lnTo>
                  <a:lnTo>
                    <a:pt x="1478661" y="142747"/>
                  </a:lnTo>
                  <a:lnTo>
                    <a:pt x="1477010" y="142747"/>
                  </a:lnTo>
                  <a:lnTo>
                    <a:pt x="1475359" y="142747"/>
                  </a:lnTo>
                  <a:lnTo>
                    <a:pt x="1473708" y="142747"/>
                  </a:lnTo>
                  <a:lnTo>
                    <a:pt x="1475359" y="142747"/>
                  </a:lnTo>
                  <a:lnTo>
                    <a:pt x="1475359" y="140715"/>
                  </a:lnTo>
                  <a:lnTo>
                    <a:pt x="1475359" y="138810"/>
                  </a:lnTo>
                  <a:lnTo>
                    <a:pt x="1477010" y="136905"/>
                  </a:lnTo>
                  <a:lnTo>
                    <a:pt x="1475359" y="136905"/>
                  </a:lnTo>
                  <a:lnTo>
                    <a:pt x="1477010" y="134874"/>
                  </a:lnTo>
                  <a:lnTo>
                    <a:pt x="1475359" y="134874"/>
                  </a:lnTo>
                  <a:lnTo>
                    <a:pt x="1473708" y="136905"/>
                  </a:lnTo>
                  <a:lnTo>
                    <a:pt x="1472184" y="136905"/>
                  </a:lnTo>
                  <a:lnTo>
                    <a:pt x="1470533" y="136905"/>
                  </a:lnTo>
                  <a:lnTo>
                    <a:pt x="1468882" y="136905"/>
                  </a:lnTo>
                  <a:lnTo>
                    <a:pt x="1470533" y="134874"/>
                  </a:lnTo>
                  <a:lnTo>
                    <a:pt x="1470533" y="132968"/>
                  </a:lnTo>
                  <a:lnTo>
                    <a:pt x="1472184" y="132968"/>
                  </a:lnTo>
                  <a:lnTo>
                    <a:pt x="1472184" y="130937"/>
                  </a:lnTo>
                  <a:lnTo>
                    <a:pt x="1473708" y="130937"/>
                  </a:lnTo>
                  <a:lnTo>
                    <a:pt x="1473708" y="129031"/>
                  </a:lnTo>
                  <a:lnTo>
                    <a:pt x="1475359" y="129031"/>
                  </a:lnTo>
                  <a:lnTo>
                    <a:pt x="1473708" y="129031"/>
                  </a:lnTo>
                  <a:lnTo>
                    <a:pt x="1472184" y="129031"/>
                  </a:lnTo>
                  <a:lnTo>
                    <a:pt x="1470533" y="129031"/>
                  </a:lnTo>
                  <a:lnTo>
                    <a:pt x="1470533" y="127126"/>
                  </a:lnTo>
                  <a:lnTo>
                    <a:pt x="1468882" y="127126"/>
                  </a:lnTo>
                  <a:lnTo>
                    <a:pt x="1468882" y="125094"/>
                  </a:lnTo>
                  <a:lnTo>
                    <a:pt x="1467231" y="125094"/>
                  </a:lnTo>
                  <a:lnTo>
                    <a:pt x="1465580" y="125094"/>
                  </a:lnTo>
                  <a:lnTo>
                    <a:pt x="1465580" y="127126"/>
                  </a:lnTo>
                  <a:lnTo>
                    <a:pt x="1464056" y="127126"/>
                  </a:lnTo>
                  <a:lnTo>
                    <a:pt x="1464056" y="129031"/>
                  </a:lnTo>
                  <a:lnTo>
                    <a:pt x="1460754" y="129031"/>
                  </a:lnTo>
                  <a:lnTo>
                    <a:pt x="1459103" y="130937"/>
                  </a:lnTo>
                  <a:lnTo>
                    <a:pt x="1459103" y="132968"/>
                  </a:lnTo>
                  <a:lnTo>
                    <a:pt x="1457579" y="132968"/>
                  </a:lnTo>
                  <a:lnTo>
                    <a:pt x="1457579" y="134874"/>
                  </a:lnTo>
                  <a:lnTo>
                    <a:pt x="1455928" y="134874"/>
                  </a:lnTo>
                  <a:lnTo>
                    <a:pt x="1455928" y="136905"/>
                  </a:lnTo>
                  <a:lnTo>
                    <a:pt x="1454277" y="136905"/>
                  </a:lnTo>
                  <a:lnTo>
                    <a:pt x="1452626" y="136905"/>
                  </a:lnTo>
                  <a:lnTo>
                    <a:pt x="1450975" y="136905"/>
                  </a:lnTo>
                  <a:lnTo>
                    <a:pt x="1450975" y="138810"/>
                  </a:lnTo>
                  <a:lnTo>
                    <a:pt x="1449451" y="138810"/>
                  </a:lnTo>
                  <a:lnTo>
                    <a:pt x="1447800" y="138810"/>
                  </a:lnTo>
                  <a:lnTo>
                    <a:pt x="1446149" y="138810"/>
                  </a:lnTo>
                  <a:lnTo>
                    <a:pt x="1446149" y="140715"/>
                  </a:lnTo>
                  <a:lnTo>
                    <a:pt x="1446149" y="142747"/>
                  </a:lnTo>
                  <a:lnTo>
                    <a:pt x="1446149" y="140715"/>
                  </a:lnTo>
                  <a:lnTo>
                    <a:pt x="1446149" y="138810"/>
                  </a:lnTo>
                  <a:lnTo>
                    <a:pt x="1446149" y="105537"/>
                  </a:lnTo>
                  <a:lnTo>
                    <a:pt x="1444498" y="103631"/>
                  </a:lnTo>
                  <a:lnTo>
                    <a:pt x="1444498" y="101600"/>
                  </a:lnTo>
                  <a:lnTo>
                    <a:pt x="1444498" y="80137"/>
                  </a:lnTo>
                  <a:lnTo>
                    <a:pt x="1442974" y="80137"/>
                  </a:lnTo>
                  <a:lnTo>
                    <a:pt x="1442974" y="78231"/>
                  </a:lnTo>
                  <a:lnTo>
                    <a:pt x="1442974" y="76200"/>
                  </a:lnTo>
                  <a:lnTo>
                    <a:pt x="1442974" y="74294"/>
                  </a:lnTo>
                  <a:lnTo>
                    <a:pt x="1442974" y="72389"/>
                  </a:lnTo>
                  <a:lnTo>
                    <a:pt x="1442974" y="70357"/>
                  </a:lnTo>
                  <a:lnTo>
                    <a:pt x="1442974" y="68452"/>
                  </a:lnTo>
                  <a:lnTo>
                    <a:pt x="1442974" y="66420"/>
                  </a:lnTo>
                  <a:lnTo>
                    <a:pt x="1441323" y="64515"/>
                  </a:lnTo>
                  <a:lnTo>
                    <a:pt x="1439672" y="60578"/>
                  </a:lnTo>
                  <a:lnTo>
                    <a:pt x="1438021" y="58674"/>
                  </a:lnTo>
                  <a:lnTo>
                    <a:pt x="1436370" y="56641"/>
                  </a:lnTo>
                  <a:lnTo>
                    <a:pt x="1434846" y="54737"/>
                  </a:lnTo>
                  <a:lnTo>
                    <a:pt x="1434846" y="54737"/>
                  </a:lnTo>
                  <a:lnTo>
                    <a:pt x="1428369" y="46862"/>
                  </a:lnTo>
                  <a:lnTo>
                    <a:pt x="1425067" y="43052"/>
                  </a:lnTo>
                  <a:lnTo>
                    <a:pt x="1425067" y="41020"/>
                  </a:lnTo>
                  <a:lnTo>
                    <a:pt x="1426718" y="39115"/>
                  </a:lnTo>
                  <a:lnTo>
                    <a:pt x="1425067" y="39115"/>
                  </a:lnTo>
                  <a:lnTo>
                    <a:pt x="1425067" y="37083"/>
                  </a:lnTo>
                  <a:lnTo>
                    <a:pt x="1426718" y="37083"/>
                  </a:lnTo>
                  <a:lnTo>
                    <a:pt x="1428369" y="37083"/>
                  </a:lnTo>
                  <a:lnTo>
                    <a:pt x="1429893" y="37083"/>
                  </a:lnTo>
                  <a:lnTo>
                    <a:pt x="1429893" y="39115"/>
                  </a:lnTo>
                  <a:lnTo>
                    <a:pt x="1431544" y="37083"/>
                  </a:lnTo>
                  <a:lnTo>
                    <a:pt x="1433195" y="37083"/>
                  </a:lnTo>
                  <a:lnTo>
                    <a:pt x="1433195" y="35178"/>
                  </a:lnTo>
                  <a:lnTo>
                    <a:pt x="1434846" y="35178"/>
                  </a:lnTo>
                  <a:lnTo>
                    <a:pt x="1436370" y="35178"/>
                  </a:lnTo>
                  <a:lnTo>
                    <a:pt x="1436370" y="33274"/>
                  </a:lnTo>
                  <a:lnTo>
                    <a:pt x="1438021" y="33274"/>
                  </a:lnTo>
                  <a:lnTo>
                    <a:pt x="1438021" y="31241"/>
                  </a:lnTo>
                  <a:lnTo>
                    <a:pt x="1438021" y="29337"/>
                  </a:lnTo>
                  <a:lnTo>
                    <a:pt x="1439672" y="29337"/>
                  </a:lnTo>
                  <a:lnTo>
                    <a:pt x="1441323" y="29337"/>
                  </a:lnTo>
                  <a:lnTo>
                    <a:pt x="1441323" y="27431"/>
                  </a:lnTo>
                  <a:lnTo>
                    <a:pt x="1439672" y="29337"/>
                  </a:lnTo>
                  <a:lnTo>
                    <a:pt x="1438021" y="29337"/>
                  </a:lnTo>
                  <a:lnTo>
                    <a:pt x="1436370" y="29337"/>
                  </a:lnTo>
                  <a:lnTo>
                    <a:pt x="1434846" y="29337"/>
                  </a:lnTo>
                  <a:lnTo>
                    <a:pt x="1434846" y="31241"/>
                  </a:lnTo>
                  <a:lnTo>
                    <a:pt x="1433195" y="31241"/>
                  </a:lnTo>
                  <a:lnTo>
                    <a:pt x="1431544" y="33274"/>
                  </a:lnTo>
                  <a:lnTo>
                    <a:pt x="1429893" y="33274"/>
                  </a:lnTo>
                  <a:lnTo>
                    <a:pt x="1428369" y="33274"/>
                  </a:lnTo>
                  <a:lnTo>
                    <a:pt x="1426718" y="33274"/>
                  </a:lnTo>
                  <a:lnTo>
                    <a:pt x="1425067" y="31241"/>
                  </a:lnTo>
                  <a:lnTo>
                    <a:pt x="1425067" y="33274"/>
                  </a:lnTo>
                  <a:lnTo>
                    <a:pt x="1423416" y="33274"/>
                  </a:lnTo>
                  <a:lnTo>
                    <a:pt x="1425067" y="33274"/>
                  </a:lnTo>
                  <a:lnTo>
                    <a:pt x="1423416" y="33274"/>
                  </a:lnTo>
                  <a:lnTo>
                    <a:pt x="1421765" y="35178"/>
                  </a:lnTo>
                  <a:lnTo>
                    <a:pt x="1420241" y="35178"/>
                  </a:lnTo>
                  <a:lnTo>
                    <a:pt x="1418590" y="35178"/>
                  </a:lnTo>
                  <a:lnTo>
                    <a:pt x="1413637" y="37083"/>
                  </a:lnTo>
                  <a:lnTo>
                    <a:pt x="1412113" y="39115"/>
                  </a:lnTo>
                  <a:lnTo>
                    <a:pt x="1405636" y="39115"/>
                  </a:lnTo>
                  <a:lnTo>
                    <a:pt x="1405636" y="41020"/>
                  </a:lnTo>
                  <a:lnTo>
                    <a:pt x="1405636" y="43052"/>
                  </a:lnTo>
                  <a:lnTo>
                    <a:pt x="1403985" y="43052"/>
                  </a:lnTo>
                  <a:lnTo>
                    <a:pt x="1402334" y="44957"/>
                  </a:lnTo>
                  <a:lnTo>
                    <a:pt x="1400683" y="44957"/>
                  </a:lnTo>
                  <a:lnTo>
                    <a:pt x="1399032" y="44957"/>
                  </a:lnTo>
                  <a:lnTo>
                    <a:pt x="1397508" y="46862"/>
                  </a:lnTo>
                  <a:lnTo>
                    <a:pt x="1395857" y="46862"/>
                  </a:lnTo>
                  <a:lnTo>
                    <a:pt x="1392555" y="48894"/>
                  </a:lnTo>
                  <a:lnTo>
                    <a:pt x="1391031" y="48894"/>
                  </a:lnTo>
                  <a:lnTo>
                    <a:pt x="1391031" y="46862"/>
                  </a:lnTo>
                  <a:lnTo>
                    <a:pt x="1391031" y="48894"/>
                  </a:lnTo>
                  <a:lnTo>
                    <a:pt x="1389380" y="48894"/>
                  </a:lnTo>
                  <a:lnTo>
                    <a:pt x="1389380" y="46862"/>
                  </a:lnTo>
                  <a:lnTo>
                    <a:pt x="1387729" y="48894"/>
                  </a:lnTo>
                  <a:lnTo>
                    <a:pt x="1386078" y="48894"/>
                  </a:lnTo>
                  <a:lnTo>
                    <a:pt x="1384427" y="48894"/>
                  </a:lnTo>
                  <a:lnTo>
                    <a:pt x="1384427" y="50800"/>
                  </a:lnTo>
                  <a:lnTo>
                    <a:pt x="1382903" y="52831"/>
                  </a:lnTo>
                  <a:lnTo>
                    <a:pt x="1381252" y="52831"/>
                  </a:lnTo>
                  <a:lnTo>
                    <a:pt x="1379601" y="52831"/>
                  </a:lnTo>
                  <a:lnTo>
                    <a:pt x="1376426" y="54737"/>
                  </a:lnTo>
                  <a:lnTo>
                    <a:pt x="1377950" y="54737"/>
                  </a:lnTo>
                  <a:lnTo>
                    <a:pt x="1376426" y="56641"/>
                  </a:lnTo>
                  <a:lnTo>
                    <a:pt x="1374775" y="58674"/>
                  </a:lnTo>
                  <a:lnTo>
                    <a:pt x="1373124" y="58674"/>
                  </a:lnTo>
                  <a:lnTo>
                    <a:pt x="1371473" y="58674"/>
                  </a:lnTo>
                  <a:lnTo>
                    <a:pt x="1373124" y="58674"/>
                  </a:lnTo>
                  <a:lnTo>
                    <a:pt x="1373124" y="56641"/>
                  </a:lnTo>
                  <a:lnTo>
                    <a:pt x="1371473" y="56641"/>
                  </a:lnTo>
                  <a:lnTo>
                    <a:pt x="1373124" y="56641"/>
                  </a:lnTo>
                  <a:lnTo>
                    <a:pt x="1373124" y="54737"/>
                  </a:lnTo>
                  <a:lnTo>
                    <a:pt x="1371473" y="54737"/>
                  </a:lnTo>
                  <a:lnTo>
                    <a:pt x="1373124" y="54737"/>
                  </a:lnTo>
                  <a:lnTo>
                    <a:pt x="1371473" y="54737"/>
                  </a:lnTo>
                  <a:lnTo>
                    <a:pt x="1369822" y="54737"/>
                  </a:lnTo>
                  <a:lnTo>
                    <a:pt x="1368298" y="52831"/>
                  </a:lnTo>
                  <a:lnTo>
                    <a:pt x="1366647" y="52831"/>
                  </a:lnTo>
                  <a:lnTo>
                    <a:pt x="1364996" y="54737"/>
                  </a:lnTo>
                  <a:lnTo>
                    <a:pt x="1363345" y="54737"/>
                  </a:lnTo>
                  <a:lnTo>
                    <a:pt x="1361694" y="54737"/>
                  </a:lnTo>
                  <a:lnTo>
                    <a:pt x="1360170" y="54737"/>
                  </a:lnTo>
                  <a:lnTo>
                    <a:pt x="1358519" y="56641"/>
                  </a:lnTo>
                  <a:lnTo>
                    <a:pt x="1358519" y="58674"/>
                  </a:lnTo>
                  <a:lnTo>
                    <a:pt x="1355217" y="58674"/>
                  </a:lnTo>
                  <a:lnTo>
                    <a:pt x="1353693" y="58674"/>
                  </a:lnTo>
                  <a:lnTo>
                    <a:pt x="1355217" y="58674"/>
                  </a:lnTo>
                  <a:lnTo>
                    <a:pt x="1355217" y="56641"/>
                  </a:lnTo>
                  <a:lnTo>
                    <a:pt x="1353693" y="54737"/>
                  </a:lnTo>
                  <a:lnTo>
                    <a:pt x="1355217" y="52831"/>
                  </a:lnTo>
                  <a:lnTo>
                    <a:pt x="1356868" y="52831"/>
                  </a:lnTo>
                  <a:lnTo>
                    <a:pt x="1358519" y="48894"/>
                  </a:lnTo>
                  <a:lnTo>
                    <a:pt x="1360170" y="48894"/>
                  </a:lnTo>
                  <a:lnTo>
                    <a:pt x="1361694" y="48894"/>
                  </a:lnTo>
                  <a:lnTo>
                    <a:pt x="1361694" y="46862"/>
                  </a:lnTo>
                  <a:lnTo>
                    <a:pt x="1363345" y="46862"/>
                  </a:lnTo>
                  <a:lnTo>
                    <a:pt x="1364996" y="46862"/>
                  </a:lnTo>
                  <a:lnTo>
                    <a:pt x="1366647" y="46862"/>
                  </a:lnTo>
                  <a:lnTo>
                    <a:pt x="1368298" y="44957"/>
                  </a:lnTo>
                  <a:lnTo>
                    <a:pt x="1369822" y="44957"/>
                  </a:lnTo>
                  <a:lnTo>
                    <a:pt x="1371473" y="41020"/>
                  </a:lnTo>
                  <a:lnTo>
                    <a:pt x="1371473" y="41020"/>
                  </a:lnTo>
                  <a:lnTo>
                    <a:pt x="1364996" y="41020"/>
                  </a:lnTo>
                  <a:lnTo>
                    <a:pt x="1364996" y="43052"/>
                  </a:lnTo>
                  <a:lnTo>
                    <a:pt x="1364996" y="44957"/>
                  </a:lnTo>
                  <a:lnTo>
                    <a:pt x="1363345" y="43052"/>
                  </a:lnTo>
                  <a:lnTo>
                    <a:pt x="1363345" y="44957"/>
                  </a:lnTo>
                  <a:lnTo>
                    <a:pt x="1361694" y="44957"/>
                  </a:lnTo>
                  <a:lnTo>
                    <a:pt x="1360170" y="44957"/>
                  </a:lnTo>
                  <a:lnTo>
                    <a:pt x="1360170" y="43052"/>
                  </a:lnTo>
                  <a:lnTo>
                    <a:pt x="1358519" y="43052"/>
                  </a:lnTo>
                  <a:lnTo>
                    <a:pt x="1356868" y="43052"/>
                  </a:lnTo>
                  <a:lnTo>
                    <a:pt x="1356868" y="41020"/>
                  </a:lnTo>
                  <a:lnTo>
                    <a:pt x="1355217" y="41020"/>
                  </a:lnTo>
                  <a:lnTo>
                    <a:pt x="1356868" y="39115"/>
                  </a:lnTo>
                  <a:lnTo>
                    <a:pt x="1347089" y="39115"/>
                  </a:lnTo>
                  <a:lnTo>
                    <a:pt x="1347089" y="41020"/>
                  </a:lnTo>
                  <a:lnTo>
                    <a:pt x="1348740" y="41020"/>
                  </a:lnTo>
                  <a:lnTo>
                    <a:pt x="1348740" y="43052"/>
                  </a:lnTo>
                  <a:lnTo>
                    <a:pt x="1348740" y="44957"/>
                  </a:lnTo>
                  <a:lnTo>
                    <a:pt x="1348740" y="43052"/>
                  </a:lnTo>
                  <a:lnTo>
                    <a:pt x="1347089" y="43052"/>
                  </a:lnTo>
                  <a:lnTo>
                    <a:pt x="1345565" y="43052"/>
                  </a:lnTo>
                  <a:lnTo>
                    <a:pt x="1343914" y="44957"/>
                  </a:lnTo>
                  <a:lnTo>
                    <a:pt x="1342263" y="44957"/>
                  </a:lnTo>
                  <a:lnTo>
                    <a:pt x="1343914" y="43052"/>
                  </a:lnTo>
                  <a:lnTo>
                    <a:pt x="1343914" y="41020"/>
                  </a:lnTo>
                  <a:lnTo>
                    <a:pt x="1343914" y="39115"/>
                  </a:lnTo>
                  <a:lnTo>
                    <a:pt x="1345565" y="39115"/>
                  </a:lnTo>
                  <a:lnTo>
                    <a:pt x="1347089" y="39115"/>
                  </a:lnTo>
                  <a:lnTo>
                    <a:pt x="1347089" y="37083"/>
                  </a:lnTo>
                  <a:lnTo>
                    <a:pt x="1345565" y="37083"/>
                  </a:lnTo>
                  <a:lnTo>
                    <a:pt x="1343914" y="35178"/>
                  </a:lnTo>
                  <a:lnTo>
                    <a:pt x="1345565" y="35178"/>
                  </a:lnTo>
                  <a:lnTo>
                    <a:pt x="1347089" y="35178"/>
                  </a:lnTo>
                  <a:lnTo>
                    <a:pt x="1345565" y="35178"/>
                  </a:lnTo>
                  <a:lnTo>
                    <a:pt x="1347089" y="33274"/>
                  </a:lnTo>
                  <a:lnTo>
                    <a:pt x="1345565" y="33274"/>
                  </a:lnTo>
                  <a:lnTo>
                    <a:pt x="1345565" y="31241"/>
                  </a:lnTo>
                  <a:lnTo>
                    <a:pt x="1343914" y="31241"/>
                  </a:lnTo>
                  <a:lnTo>
                    <a:pt x="1342263" y="31241"/>
                  </a:lnTo>
                  <a:lnTo>
                    <a:pt x="1342263" y="33274"/>
                  </a:lnTo>
                  <a:lnTo>
                    <a:pt x="1343914" y="33274"/>
                  </a:lnTo>
                  <a:lnTo>
                    <a:pt x="1342263" y="35178"/>
                  </a:lnTo>
                  <a:lnTo>
                    <a:pt x="1342263" y="37083"/>
                  </a:lnTo>
                  <a:lnTo>
                    <a:pt x="1342263" y="39115"/>
                  </a:lnTo>
                  <a:lnTo>
                    <a:pt x="1340612" y="39115"/>
                  </a:lnTo>
                  <a:lnTo>
                    <a:pt x="1339088" y="37083"/>
                  </a:lnTo>
                  <a:lnTo>
                    <a:pt x="1340612" y="37083"/>
                  </a:lnTo>
                  <a:lnTo>
                    <a:pt x="1339088" y="37083"/>
                  </a:lnTo>
                  <a:lnTo>
                    <a:pt x="1339088" y="35178"/>
                  </a:lnTo>
                  <a:lnTo>
                    <a:pt x="1340612" y="35178"/>
                  </a:lnTo>
                  <a:lnTo>
                    <a:pt x="1339088" y="35178"/>
                  </a:lnTo>
                  <a:lnTo>
                    <a:pt x="1337437" y="35178"/>
                  </a:lnTo>
                  <a:lnTo>
                    <a:pt x="1335786" y="35178"/>
                  </a:lnTo>
                  <a:lnTo>
                    <a:pt x="1334135" y="35178"/>
                  </a:lnTo>
                  <a:lnTo>
                    <a:pt x="1332484" y="35178"/>
                  </a:lnTo>
                  <a:lnTo>
                    <a:pt x="1332484" y="37083"/>
                  </a:lnTo>
                  <a:lnTo>
                    <a:pt x="1332484" y="39115"/>
                  </a:lnTo>
                  <a:lnTo>
                    <a:pt x="1330960" y="39115"/>
                  </a:lnTo>
                  <a:lnTo>
                    <a:pt x="1329309" y="39115"/>
                  </a:lnTo>
                  <a:lnTo>
                    <a:pt x="1327658" y="39115"/>
                  </a:lnTo>
                  <a:lnTo>
                    <a:pt x="1327658" y="37083"/>
                  </a:lnTo>
                  <a:lnTo>
                    <a:pt x="1326007" y="37083"/>
                  </a:lnTo>
                  <a:lnTo>
                    <a:pt x="1324483" y="39115"/>
                  </a:lnTo>
                  <a:lnTo>
                    <a:pt x="1321181" y="39115"/>
                  </a:lnTo>
                  <a:lnTo>
                    <a:pt x="1321181" y="37083"/>
                  </a:lnTo>
                  <a:lnTo>
                    <a:pt x="1321181" y="35178"/>
                  </a:lnTo>
                  <a:lnTo>
                    <a:pt x="1322832" y="35178"/>
                  </a:lnTo>
                  <a:lnTo>
                    <a:pt x="1322832" y="33274"/>
                  </a:lnTo>
                  <a:lnTo>
                    <a:pt x="1321181" y="33274"/>
                  </a:lnTo>
                  <a:lnTo>
                    <a:pt x="1322832" y="33274"/>
                  </a:lnTo>
                  <a:lnTo>
                    <a:pt x="1322832" y="31241"/>
                  </a:lnTo>
                  <a:lnTo>
                    <a:pt x="1322832" y="33274"/>
                  </a:lnTo>
                  <a:lnTo>
                    <a:pt x="1324483" y="33274"/>
                  </a:lnTo>
                  <a:lnTo>
                    <a:pt x="1326007" y="33274"/>
                  </a:lnTo>
                  <a:lnTo>
                    <a:pt x="1326007" y="31241"/>
                  </a:lnTo>
                  <a:lnTo>
                    <a:pt x="1327658" y="29337"/>
                  </a:lnTo>
                  <a:lnTo>
                    <a:pt x="1327658" y="27431"/>
                  </a:lnTo>
                  <a:lnTo>
                    <a:pt x="1329309" y="25400"/>
                  </a:lnTo>
                  <a:lnTo>
                    <a:pt x="1330960" y="23494"/>
                  </a:lnTo>
                  <a:lnTo>
                    <a:pt x="1332484" y="23494"/>
                  </a:lnTo>
                  <a:lnTo>
                    <a:pt x="1332484" y="21462"/>
                  </a:lnTo>
                  <a:lnTo>
                    <a:pt x="1330960" y="21462"/>
                  </a:lnTo>
                  <a:lnTo>
                    <a:pt x="1330960" y="19557"/>
                  </a:lnTo>
                  <a:lnTo>
                    <a:pt x="1330960" y="17652"/>
                  </a:lnTo>
                  <a:lnTo>
                    <a:pt x="1332484" y="15620"/>
                  </a:lnTo>
                  <a:lnTo>
                    <a:pt x="1330960" y="15620"/>
                  </a:lnTo>
                  <a:lnTo>
                    <a:pt x="1332484" y="13715"/>
                  </a:lnTo>
                  <a:lnTo>
                    <a:pt x="1334135" y="11683"/>
                  </a:lnTo>
                  <a:lnTo>
                    <a:pt x="1335786" y="9778"/>
                  </a:lnTo>
                  <a:lnTo>
                    <a:pt x="1335786" y="7874"/>
                  </a:lnTo>
                  <a:lnTo>
                    <a:pt x="1335786" y="1904"/>
                  </a:lnTo>
                  <a:lnTo>
                    <a:pt x="1334135" y="1904"/>
                  </a:lnTo>
                  <a:lnTo>
                    <a:pt x="1332484" y="1904"/>
                  </a:lnTo>
                  <a:lnTo>
                    <a:pt x="1332484" y="3937"/>
                  </a:lnTo>
                  <a:lnTo>
                    <a:pt x="1330960" y="3937"/>
                  </a:lnTo>
                  <a:lnTo>
                    <a:pt x="1329309" y="3937"/>
                  </a:lnTo>
                  <a:lnTo>
                    <a:pt x="1327658" y="3937"/>
                  </a:lnTo>
                  <a:lnTo>
                    <a:pt x="1326007" y="5841"/>
                  </a:lnTo>
                  <a:lnTo>
                    <a:pt x="1324483" y="5841"/>
                  </a:lnTo>
                  <a:lnTo>
                    <a:pt x="1322832" y="5841"/>
                  </a:lnTo>
                  <a:lnTo>
                    <a:pt x="1322832" y="7874"/>
                  </a:lnTo>
                  <a:lnTo>
                    <a:pt x="1321181" y="7874"/>
                  </a:lnTo>
                  <a:lnTo>
                    <a:pt x="1319530" y="7874"/>
                  </a:lnTo>
                  <a:lnTo>
                    <a:pt x="1317879" y="7874"/>
                  </a:lnTo>
                  <a:lnTo>
                    <a:pt x="1317879" y="5841"/>
                  </a:lnTo>
                  <a:lnTo>
                    <a:pt x="1316355" y="5841"/>
                  </a:lnTo>
                  <a:lnTo>
                    <a:pt x="1316355" y="3937"/>
                  </a:lnTo>
                  <a:lnTo>
                    <a:pt x="1316355" y="1904"/>
                  </a:lnTo>
                  <a:lnTo>
                    <a:pt x="1314704" y="1904"/>
                  </a:lnTo>
                  <a:lnTo>
                    <a:pt x="1313053" y="1904"/>
                  </a:lnTo>
                  <a:lnTo>
                    <a:pt x="1311402" y="1904"/>
                  </a:lnTo>
                  <a:lnTo>
                    <a:pt x="1309878" y="1904"/>
                  </a:lnTo>
                  <a:lnTo>
                    <a:pt x="1309878" y="0"/>
                  </a:lnTo>
                  <a:lnTo>
                    <a:pt x="1308227" y="0"/>
                  </a:lnTo>
                  <a:lnTo>
                    <a:pt x="1306576" y="0"/>
                  </a:lnTo>
                  <a:lnTo>
                    <a:pt x="1304925" y="1904"/>
                  </a:lnTo>
                  <a:lnTo>
                    <a:pt x="1304925" y="0"/>
                  </a:lnTo>
                  <a:lnTo>
                    <a:pt x="1303274" y="0"/>
                  </a:lnTo>
                  <a:lnTo>
                    <a:pt x="1301750" y="0"/>
                  </a:lnTo>
                  <a:lnTo>
                    <a:pt x="1300099" y="0"/>
                  </a:lnTo>
                  <a:lnTo>
                    <a:pt x="1300099" y="1904"/>
                  </a:lnTo>
                  <a:lnTo>
                    <a:pt x="1298448" y="1904"/>
                  </a:lnTo>
                  <a:lnTo>
                    <a:pt x="1296797" y="1904"/>
                  </a:lnTo>
                  <a:lnTo>
                    <a:pt x="1295146" y="1904"/>
                  </a:lnTo>
                  <a:lnTo>
                    <a:pt x="1293622" y="1904"/>
                  </a:lnTo>
                  <a:lnTo>
                    <a:pt x="1293622" y="3937"/>
                  </a:lnTo>
                  <a:lnTo>
                    <a:pt x="1291971" y="3937"/>
                  </a:lnTo>
                  <a:lnTo>
                    <a:pt x="1290320" y="3937"/>
                  </a:lnTo>
                  <a:lnTo>
                    <a:pt x="1290320" y="5841"/>
                  </a:lnTo>
                  <a:lnTo>
                    <a:pt x="1288669" y="5841"/>
                  </a:lnTo>
                  <a:lnTo>
                    <a:pt x="1287145" y="5841"/>
                  </a:lnTo>
                  <a:lnTo>
                    <a:pt x="1285494" y="5841"/>
                  </a:lnTo>
                  <a:lnTo>
                    <a:pt x="1283843" y="5841"/>
                  </a:lnTo>
                  <a:lnTo>
                    <a:pt x="1282192" y="5841"/>
                  </a:lnTo>
                  <a:lnTo>
                    <a:pt x="1282192" y="7874"/>
                  </a:lnTo>
                  <a:lnTo>
                    <a:pt x="1280541" y="7874"/>
                  </a:lnTo>
                  <a:lnTo>
                    <a:pt x="1282192" y="7874"/>
                  </a:lnTo>
                  <a:lnTo>
                    <a:pt x="1282192" y="9778"/>
                  </a:lnTo>
                  <a:lnTo>
                    <a:pt x="1280541" y="9778"/>
                  </a:lnTo>
                  <a:lnTo>
                    <a:pt x="1279017" y="9778"/>
                  </a:lnTo>
                  <a:lnTo>
                    <a:pt x="1279017" y="11683"/>
                  </a:lnTo>
                  <a:lnTo>
                    <a:pt x="1279017" y="13715"/>
                  </a:lnTo>
                  <a:lnTo>
                    <a:pt x="1277366" y="13715"/>
                  </a:lnTo>
                  <a:lnTo>
                    <a:pt x="1275715" y="13715"/>
                  </a:lnTo>
                  <a:lnTo>
                    <a:pt x="1267587" y="13715"/>
                  </a:lnTo>
                  <a:lnTo>
                    <a:pt x="1267587" y="15620"/>
                  </a:lnTo>
                  <a:lnTo>
                    <a:pt x="1265936" y="15620"/>
                  </a:lnTo>
                  <a:lnTo>
                    <a:pt x="1264412" y="15620"/>
                  </a:lnTo>
                  <a:lnTo>
                    <a:pt x="1262761" y="15620"/>
                  </a:lnTo>
                  <a:lnTo>
                    <a:pt x="1261110" y="15620"/>
                  </a:lnTo>
                  <a:lnTo>
                    <a:pt x="1259459" y="15620"/>
                  </a:lnTo>
                  <a:lnTo>
                    <a:pt x="1257935" y="15620"/>
                  </a:lnTo>
                  <a:lnTo>
                    <a:pt x="1257935" y="17652"/>
                  </a:lnTo>
                  <a:lnTo>
                    <a:pt x="1256284" y="17652"/>
                  </a:lnTo>
                  <a:lnTo>
                    <a:pt x="1254633" y="17652"/>
                  </a:lnTo>
                  <a:lnTo>
                    <a:pt x="1252982" y="17652"/>
                  </a:lnTo>
                  <a:lnTo>
                    <a:pt x="1251331" y="19557"/>
                  </a:lnTo>
                  <a:lnTo>
                    <a:pt x="1249807" y="19557"/>
                  </a:lnTo>
                  <a:lnTo>
                    <a:pt x="1241679" y="19557"/>
                  </a:lnTo>
                  <a:lnTo>
                    <a:pt x="1240028" y="21462"/>
                  </a:lnTo>
                  <a:lnTo>
                    <a:pt x="1230249" y="21462"/>
                  </a:lnTo>
                  <a:lnTo>
                    <a:pt x="1230249" y="23494"/>
                  </a:lnTo>
                  <a:lnTo>
                    <a:pt x="1228598" y="23494"/>
                  </a:lnTo>
                  <a:lnTo>
                    <a:pt x="1227074" y="23494"/>
                  </a:lnTo>
                  <a:lnTo>
                    <a:pt x="1228598" y="21462"/>
                  </a:lnTo>
                  <a:lnTo>
                    <a:pt x="1227074" y="21462"/>
                  </a:lnTo>
                  <a:lnTo>
                    <a:pt x="1225423" y="21462"/>
                  </a:lnTo>
                  <a:lnTo>
                    <a:pt x="1223772" y="23494"/>
                  </a:lnTo>
                  <a:lnTo>
                    <a:pt x="1222121" y="23494"/>
                  </a:lnTo>
                  <a:lnTo>
                    <a:pt x="1220597" y="23494"/>
                  </a:lnTo>
                  <a:lnTo>
                    <a:pt x="1218946" y="23494"/>
                  </a:lnTo>
                  <a:lnTo>
                    <a:pt x="1218946" y="21462"/>
                  </a:lnTo>
                  <a:lnTo>
                    <a:pt x="1217295" y="21462"/>
                  </a:lnTo>
                  <a:lnTo>
                    <a:pt x="1217295" y="23494"/>
                  </a:lnTo>
                  <a:lnTo>
                    <a:pt x="1215644" y="23494"/>
                  </a:lnTo>
                  <a:lnTo>
                    <a:pt x="1213993" y="23494"/>
                  </a:lnTo>
                  <a:lnTo>
                    <a:pt x="1212469" y="25400"/>
                  </a:lnTo>
                  <a:lnTo>
                    <a:pt x="1210818" y="25400"/>
                  </a:lnTo>
                  <a:lnTo>
                    <a:pt x="1210818" y="27431"/>
                  </a:lnTo>
                  <a:lnTo>
                    <a:pt x="1209167" y="27431"/>
                  </a:lnTo>
                  <a:lnTo>
                    <a:pt x="1209167" y="29337"/>
                  </a:lnTo>
                  <a:lnTo>
                    <a:pt x="1207516" y="31241"/>
                  </a:lnTo>
                  <a:lnTo>
                    <a:pt x="1204341" y="33274"/>
                  </a:lnTo>
                  <a:lnTo>
                    <a:pt x="1204341" y="31241"/>
                  </a:lnTo>
                  <a:lnTo>
                    <a:pt x="1204341" y="29337"/>
                  </a:lnTo>
                  <a:lnTo>
                    <a:pt x="1202690" y="29337"/>
                  </a:lnTo>
                  <a:lnTo>
                    <a:pt x="1201039" y="29337"/>
                  </a:lnTo>
                  <a:lnTo>
                    <a:pt x="1199388" y="31241"/>
                  </a:lnTo>
                  <a:lnTo>
                    <a:pt x="1197864" y="31241"/>
                  </a:lnTo>
                  <a:lnTo>
                    <a:pt x="1197864" y="29337"/>
                  </a:lnTo>
                  <a:lnTo>
                    <a:pt x="1199388" y="29337"/>
                  </a:lnTo>
                  <a:lnTo>
                    <a:pt x="1197864" y="29337"/>
                  </a:lnTo>
                  <a:lnTo>
                    <a:pt x="1196213" y="29337"/>
                  </a:lnTo>
                  <a:lnTo>
                    <a:pt x="1194562" y="29337"/>
                  </a:lnTo>
                  <a:lnTo>
                    <a:pt x="1194562" y="31241"/>
                  </a:lnTo>
                  <a:lnTo>
                    <a:pt x="1192911" y="31241"/>
                  </a:lnTo>
                  <a:lnTo>
                    <a:pt x="1191387" y="33274"/>
                  </a:lnTo>
                  <a:lnTo>
                    <a:pt x="1189736" y="33274"/>
                  </a:lnTo>
                  <a:lnTo>
                    <a:pt x="1188085" y="33274"/>
                  </a:lnTo>
                  <a:lnTo>
                    <a:pt x="1186434" y="33274"/>
                  </a:lnTo>
                  <a:lnTo>
                    <a:pt x="1184783" y="33274"/>
                  </a:lnTo>
                  <a:lnTo>
                    <a:pt x="1183259" y="33274"/>
                  </a:lnTo>
                  <a:lnTo>
                    <a:pt x="1181608" y="33274"/>
                  </a:lnTo>
                  <a:lnTo>
                    <a:pt x="1183259" y="33274"/>
                  </a:lnTo>
                  <a:lnTo>
                    <a:pt x="1181608" y="33274"/>
                  </a:lnTo>
                  <a:lnTo>
                    <a:pt x="1179957" y="33274"/>
                  </a:lnTo>
                  <a:lnTo>
                    <a:pt x="1178306" y="33274"/>
                  </a:lnTo>
                  <a:lnTo>
                    <a:pt x="1176655" y="33274"/>
                  </a:lnTo>
                  <a:lnTo>
                    <a:pt x="1176655" y="35178"/>
                  </a:lnTo>
                  <a:lnTo>
                    <a:pt x="1163701" y="35178"/>
                  </a:lnTo>
                  <a:lnTo>
                    <a:pt x="1163701" y="37083"/>
                  </a:lnTo>
                  <a:lnTo>
                    <a:pt x="1162050" y="37083"/>
                  </a:lnTo>
                  <a:lnTo>
                    <a:pt x="1162050" y="39115"/>
                  </a:lnTo>
                  <a:lnTo>
                    <a:pt x="1160526" y="39115"/>
                  </a:lnTo>
                  <a:lnTo>
                    <a:pt x="1154049" y="39115"/>
                  </a:lnTo>
                  <a:lnTo>
                    <a:pt x="1154049" y="41020"/>
                  </a:lnTo>
                  <a:lnTo>
                    <a:pt x="1152398" y="41020"/>
                  </a:lnTo>
                  <a:lnTo>
                    <a:pt x="1150747" y="41020"/>
                  </a:lnTo>
                  <a:lnTo>
                    <a:pt x="1149096" y="41020"/>
                  </a:lnTo>
                  <a:lnTo>
                    <a:pt x="1149096" y="43052"/>
                  </a:lnTo>
                  <a:lnTo>
                    <a:pt x="1147445" y="44957"/>
                  </a:lnTo>
                  <a:lnTo>
                    <a:pt x="1145921" y="44957"/>
                  </a:lnTo>
                  <a:lnTo>
                    <a:pt x="1144270" y="44957"/>
                  </a:lnTo>
                  <a:lnTo>
                    <a:pt x="1144270" y="43052"/>
                  </a:lnTo>
                  <a:lnTo>
                    <a:pt x="1145921" y="43052"/>
                  </a:lnTo>
                  <a:lnTo>
                    <a:pt x="1145921" y="41020"/>
                  </a:lnTo>
                  <a:lnTo>
                    <a:pt x="1144270" y="41020"/>
                  </a:lnTo>
                  <a:lnTo>
                    <a:pt x="1142619" y="41020"/>
                  </a:lnTo>
                  <a:lnTo>
                    <a:pt x="1140968" y="41020"/>
                  </a:lnTo>
                  <a:lnTo>
                    <a:pt x="1139444" y="41020"/>
                  </a:lnTo>
                  <a:lnTo>
                    <a:pt x="1137793" y="41020"/>
                  </a:lnTo>
                  <a:lnTo>
                    <a:pt x="1137793" y="43052"/>
                  </a:lnTo>
                  <a:lnTo>
                    <a:pt x="1137793" y="44957"/>
                  </a:lnTo>
                  <a:lnTo>
                    <a:pt x="1136142" y="44957"/>
                  </a:lnTo>
                  <a:lnTo>
                    <a:pt x="1134491" y="44957"/>
                  </a:lnTo>
                  <a:lnTo>
                    <a:pt x="1132840" y="43052"/>
                  </a:lnTo>
                  <a:lnTo>
                    <a:pt x="1134491" y="43052"/>
                  </a:lnTo>
                  <a:lnTo>
                    <a:pt x="1134491" y="41020"/>
                  </a:lnTo>
                  <a:lnTo>
                    <a:pt x="1132840" y="41020"/>
                  </a:lnTo>
                  <a:lnTo>
                    <a:pt x="1132840" y="43052"/>
                  </a:lnTo>
                  <a:lnTo>
                    <a:pt x="1132840" y="41020"/>
                  </a:lnTo>
                  <a:lnTo>
                    <a:pt x="1131316" y="41020"/>
                  </a:lnTo>
                  <a:lnTo>
                    <a:pt x="1129665" y="41020"/>
                  </a:lnTo>
                  <a:lnTo>
                    <a:pt x="1129665" y="43052"/>
                  </a:lnTo>
                  <a:lnTo>
                    <a:pt x="1128014" y="44957"/>
                  </a:lnTo>
                  <a:lnTo>
                    <a:pt x="1128014" y="39115"/>
                  </a:lnTo>
                  <a:lnTo>
                    <a:pt x="1126363" y="39115"/>
                  </a:lnTo>
                  <a:lnTo>
                    <a:pt x="1124712" y="39115"/>
                  </a:lnTo>
                  <a:lnTo>
                    <a:pt x="1124712" y="41020"/>
                  </a:lnTo>
                  <a:lnTo>
                    <a:pt x="1123188" y="41020"/>
                  </a:lnTo>
                  <a:lnTo>
                    <a:pt x="1121537" y="41020"/>
                  </a:lnTo>
                  <a:lnTo>
                    <a:pt x="1121537" y="43052"/>
                  </a:lnTo>
                  <a:lnTo>
                    <a:pt x="1121537" y="44957"/>
                  </a:lnTo>
                  <a:lnTo>
                    <a:pt x="1119886" y="44957"/>
                  </a:lnTo>
                  <a:lnTo>
                    <a:pt x="1118235" y="44957"/>
                  </a:lnTo>
                  <a:lnTo>
                    <a:pt x="1119886" y="44957"/>
                  </a:lnTo>
                  <a:lnTo>
                    <a:pt x="1118235" y="44957"/>
                  </a:lnTo>
                  <a:lnTo>
                    <a:pt x="1116711" y="44957"/>
                  </a:lnTo>
                  <a:lnTo>
                    <a:pt x="1115060" y="44957"/>
                  </a:lnTo>
                  <a:lnTo>
                    <a:pt x="1116711" y="44957"/>
                  </a:lnTo>
                  <a:lnTo>
                    <a:pt x="1116711" y="46862"/>
                  </a:lnTo>
                  <a:lnTo>
                    <a:pt x="1118235" y="46862"/>
                  </a:lnTo>
                  <a:lnTo>
                    <a:pt x="1118235" y="48894"/>
                  </a:lnTo>
                  <a:lnTo>
                    <a:pt x="1116711" y="48894"/>
                  </a:lnTo>
                  <a:lnTo>
                    <a:pt x="1115060" y="48894"/>
                  </a:lnTo>
                  <a:lnTo>
                    <a:pt x="1113409" y="50800"/>
                  </a:lnTo>
                  <a:lnTo>
                    <a:pt x="1111758" y="50800"/>
                  </a:lnTo>
                  <a:lnTo>
                    <a:pt x="1111758" y="52831"/>
                  </a:lnTo>
                  <a:lnTo>
                    <a:pt x="1110107" y="52831"/>
                  </a:lnTo>
                  <a:lnTo>
                    <a:pt x="1108583" y="52831"/>
                  </a:lnTo>
                  <a:lnTo>
                    <a:pt x="1108583" y="54737"/>
                  </a:lnTo>
                  <a:lnTo>
                    <a:pt x="1110107" y="54737"/>
                  </a:lnTo>
                  <a:lnTo>
                    <a:pt x="1111758" y="54737"/>
                  </a:lnTo>
                  <a:lnTo>
                    <a:pt x="1113409" y="54737"/>
                  </a:lnTo>
                  <a:lnTo>
                    <a:pt x="1116711" y="54737"/>
                  </a:lnTo>
                  <a:lnTo>
                    <a:pt x="1118235" y="54737"/>
                  </a:lnTo>
                  <a:lnTo>
                    <a:pt x="1119886" y="54737"/>
                  </a:lnTo>
                  <a:lnTo>
                    <a:pt x="1119886" y="56641"/>
                  </a:lnTo>
                  <a:lnTo>
                    <a:pt x="1118235" y="58674"/>
                  </a:lnTo>
                  <a:lnTo>
                    <a:pt x="1116711" y="58674"/>
                  </a:lnTo>
                  <a:lnTo>
                    <a:pt x="1111758" y="58674"/>
                  </a:lnTo>
                  <a:lnTo>
                    <a:pt x="1111758" y="60578"/>
                  </a:lnTo>
                  <a:lnTo>
                    <a:pt x="1110107" y="60578"/>
                  </a:lnTo>
                  <a:lnTo>
                    <a:pt x="1108583" y="60578"/>
                  </a:lnTo>
                  <a:lnTo>
                    <a:pt x="1108583" y="62610"/>
                  </a:lnTo>
                  <a:lnTo>
                    <a:pt x="1106932" y="64515"/>
                  </a:lnTo>
                  <a:lnTo>
                    <a:pt x="1108583" y="64515"/>
                  </a:lnTo>
                  <a:lnTo>
                    <a:pt x="1110107" y="64515"/>
                  </a:lnTo>
                  <a:lnTo>
                    <a:pt x="1111758" y="64515"/>
                  </a:lnTo>
                  <a:lnTo>
                    <a:pt x="1111758" y="66420"/>
                  </a:lnTo>
                  <a:lnTo>
                    <a:pt x="1113409" y="66420"/>
                  </a:lnTo>
                  <a:lnTo>
                    <a:pt x="1115060" y="66420"/>
                  </a:lnTo>
                  <a:lnTo>
                    <a:pt x="1116711" y="64515"/>
                  </a:lnTo>
                  <a:lnTo>
                    <a:pt x="1116711" y="66420"/>
                  </a:lnTo>
                  <a:lnTo>
                    <a:pt x="1116711" y="68452"/>
                  </a:lnTo>
                  <a:lnTo>
                    <a:pt x="1118235" y="68452"/>
                  </a:lnTo>
                  <a:lnTo>
                    <a:pt x="1119886" y="68452"/>
                  </a:lnTo>
                  <a:lnTo>
                    <a:pt x="1121537" y="68452"/>
                  </a:lnTo>
                  <a:lnTo>
                    <a:pt x="1123188" y="68452"/>
                  </a:lnTo>
                  <a:lnTo>
                    <a:pt x="1123188" y="70357"/>
                  </a:lnTo>
                  <a:lnTo>
                    <a:pt x="1121537" y="70357"/>
                  </a:lnTo>
                  <a:lnTo>
                    <a:pt x="1121537" y="72389"/>
                  </a:lnTo>
                  <a:lnTo>
                    <a:pt x="1119886" y="72389"/>
                  </a:lnTo>
                  <a:lnTo>
                    <a:pt x="1119886" y="74294"/>
                  </a:lnTo>
                  <a:lnTo>
                    <a:pt x="1118235" y="74294"/>
                  </a:lnTo>
                  <a:lnTo>
                    <a:pt x="1116711" y="74294"/>
                  </a:lnTo>
                  <a:lnTo>
                    <a:pt x="1116711" y="72389"/>
                  </a:lnTo>
                  <a:lnTo>
                    <a:pt x="1115060" y="72389"/>
                  </a:lnTo>
                  <a:lnTo>
                    <a:pt x="1113409" y="72389"/>
                  </a:lnTo>
                  <a:lnTo>
                    <a:pt x="1111758" y="72389"/>
                  </a:lnTo>
                  <a:lnTo>
                    <a:pt x="1111758" y="74294"/>
                  </a:lnTo>
                  <a:lnTo>
                    <a:pt x="1110107" y="74294"/>
                  </a:lnTo>
                  <a:lnTo>
                    <a:pt x="1108583" y="72389"/>
                  </a:lnTo>
                  <a:lnTo>
                    <a:pt x="1106932" y="72389"/>
                  </a:lnTo>
                  <a:lnTo>
                    <a:pt x="1105281" y="72389"/>
                  </a:lnTo>
                  <a:lnTo>
                    <a:pt x="1105281" y="74294"/>
                  </a:lnTo>
                  <a:lnTo>
                    <a:pt x="1105281" y="72389"/>
                  </a:lnTo>
                  <a:lnTo>
                    <a:pt x="1103630" y="72389"/>
                  </a:lnTo>
                  <a:lnTo>
                    <a:pt x="1102106" y="72389"/>
                  </a:lnTo>
                  <a:lnTo>
                    <a:pt x="1100455" y="72389"/>
                  </a:lnTo>
                  <a:lnTo>
                    <a:pt x="1100455" y="74294"/>
                  </a:lnTo>
                  <a:lnTo>
                    <a:pt x="1098804" y="74294"/>
                  </a:lnTo>
                </a:path>
                <a:path w="1572895" h="3903345">
                  <a:moveTo>
                    <a:pt x="1098804" y="74675"/>
                  </a:moveTo>
                  <a:lnTo>
                    <a:pt x="1097153" y="74675"/>
                  </a:lnTo>
                  <a:lnTo>
                    <a:pt x="1097153" y="74675"/>
                  </a:lnTo>
                  <a:lnTo>
                    <a:pt x="1097153" y="76580"/>
                  </a:lnTo>
                  <a:lnTo>
                    <a:pt x="1085850" y="82550"/>
                  </a:lnTo>
                  <a:lnTo>
                    <a:pt x="1085850" y="84454"/>
                  </a:lnTo>
                  <a:lnTo>
                    <a:pt x="1087501" y="84454"/>
                  </a:lnTo>
                  <a:lnTo>
                    <a:pt x="1087501" y="86359"/>
                  </a:lnTo>
                  <a:lnTo>
                    <a:pt x="1085850" y="88391"/>
                  </a:lnTo>
                  <a:lnTo>
                    <a:pt x="1087501" y="88391"/>
                  </a:lnTo>
                  <a:lnTo>
                    <a:pt x="1087501" y="90296"/>
                  </a:lnTo>
                  <a:lnTo>
                    <a:pt x="1087501" y="92328"/>
                  </a:lnTo>
                  <a:lnTo>
                    <a:pt x="1087501" y="94233"/>
                  </a:lnTo>
                  <a:lnTo>
                    <a:pt x="1085850" y="94233"/>
                  </a:lnTo>
                  <a:lnTo>
                    <a:pt x="1084199" y="94233"/>
                  </a:lnTo>
                  <a:lnTo>
                    <a:pt x="1084199" y="96138"/>
                  </a:lnTo>
                  <a:lnTo>
                    <a:pt x="1082548" y="96138"/>
                  </a:lnTo>
                  <a:lnTo>
                    <a:pt x="1081024" y="96138"/>
                  </a:lnTo>
                  <a:lnTo>
                    <a:pt x="1081024" y="98170"/>
                  </a:lnTo>
                  <a:lnTo>
                    <a:pt x="1079373" y="98170"/>
                  </a:lnTo>
                  <a:lnTo>
                    <a:pt x="1077722" y="98170"/>
                  </a:lnTo>
                  <a:lnTo>
                    <a:pt x="1076071" y="98170"/>
                  </a:lnTo>
                  <a:lnTo>
                    <a:pt x="1076071" y="100075"/>
                  </a:lnTo>
                  <a:lnTo>
                    <a:pt x="1074547" y="100075"/>
                  </a:lnTo>
                  <a:lnTo>
                    <a:pt x="1074547" y="98170"/>
                  </a:lnTo>
                  <a:lnTo>
                    <a:pt x="1072896" y="98170"/>
                  </a:lnTo>
                  <a:lnTo>
                    <a:pt x="1071245" y="100075"/>
                  </a:lnTo>
                  <a:lnTo>
                    <a:pt x="1069594" y="100075"/>
                  </a:lnTo>
                  <a:lnTo>
                    <a:pt x="1067943" y="102107"/>
                  </a:lnTo>
                  <a:lnTo>
                    <a:pt x="1066419" y="104012"/>
                  </a:lnTo>
                  <a:lnTo>
                    <a:pt x="1064768" y="104012"/>
                  </a:lnTo>
                  <a:lnTo>
                    <a:pt x="1063117" y="104012"/>
                  </a:lnTo>
                  <a:lnTo>
                    <a:pt x="1061466" y="104012"/>
                  </a:lnTo>
                  <a:lnTo>
                    <a:pt x="1059942" y="104012"/>
                  </a:lnTo>
                  <a:lnTo>
                    <a:pt x="1059942" y="105917"/>
                  </a:lnTo>
                  <a:lnTo>
                    <a:pt x="1058291" y="105917"/>
                  </a:lnTo>
                  <a:lnTo>
                    <a:pt x="1059942" y="105917"/>
                  </a:lnTo>
                  <a:lnTo>
                    <a:pt x="1059942" y="107950"/>
                  </a:lnTo>
                  <a:lnTo>
                    <a:pt x="1059942" y="109854"/>
                  </a:lnTo>
                  <a:lnTo>
                    <a:pt x="1059942" y="107950"/>
                  </a:lnTo>
                  <a:lnTo>
                    <a:pt x="1061466" y="107950"/>
                  </a:lnTo>
                  <a:lnTo>
                    <a:pt x="1061466" y="105917"/>
                  </a:lnTo>
                  <a:lnTo>
                    <a:pt x="1063117" y="107950"/>
                  </a:lnTo>
                  <a:lnTo>
                    <a:pt x="1063117" y="109854"/>
                  </a:lnTo>
                  <a:lnTo>
                    <a:pt x="1064768" y="109854"/>
                  </a:lnTo>
                  <a:lnTo>
                    <a:pt x="1066419" y="109854"/>
                  </a:lnTo>
                  <a:lnTo>
                    <a:pt x="1066419" y="111887"/>
                  </a:lnTo>
                  <a:lnTo>
                    <a:pt x="1064768" y="111887"/>
                  </a:lnTo>
                  <a:lnTo>
                    <a:pt x="1063117" y="111887"/>
                  </a:lnTo>
                  <a:lnTo>
                    <a:pt x="1063117" y="113791"/>
                  </a:lnTo>
                  <a:lnTo>
                    <a:pt x="1061466" y="113791"/>
                  </a:lnTo>
                  <a:lnTo>
                    <a:pt x="1063117" y="113791"/>
                  </a:lnTo>
                  <a:lnTo>
                    <a:pt x="1063117" y="115696"/>
                  </a:lnTo>
                  <a:lnTo>
                    <a:pt x="1064768" y="115696"/>
                  </a:lnTo>
                  <a:lnTo>
                    <a:pt x="1067943" y="115696"/>
                  </a:lnTo>
                  <a:lnTo>
                    <a:pt x="1069594" y="115696"/>
                  </a:lnTo>
                  <a:lnTo>
                    <a:pt x="1071245" y="115696"/>
                  </a:lnTo>
                  <a:lnTo>
                    <a:pt x="1071245" y="117728"/>
                  </a:lnTo>
                  <a:lnTo>
                    <a:pt x="1069594" y="117728"/>
                  </a:lnTo>
                  <a:lnTo>
                    <a:pt x="1069594" y="119633"/>
                  </a:lnTo>
                  <a:lnTo>
                    <a:pt x="1071245" y="119633"/>
                  </a:lnTo>
                  <a:lnTo>
                    <a:pt x="1071245" y="121665"/>
                  </a:lnTo>
                  <a:lnTo>
                    <a:pt x="1071245" y="119633"/>
                  </a:lnTo>
                  <a:lnTo>
                    <a:pt x="1072896" y="119633"/>
                  </a:lnTo>
                  <a:lnTo>
                    <a:pt x="1072896" y="121665"/>
                  </a:lnTo>
                  <a:lnTo>
                    <a:pt x="1074547" y="121665"/>
                  </a:lnTo>
                  <a:lnTo>
                    <a:pt x="1074547" y="123570"/>
                  </a:lnTo>
                  <a:lnTo>
                    <a:pt x="1076071" y="123570"/>
                  </a:lnTo>
                  <a:lnTo>
                    <a:pt x="1079373" y="121665"/>
                  </a:lnTo>
                  <a:lnTo>
                    <a:pt x="1079373" y="123570"/>
                  </a:lnTo>
                  <a:lnTo>
                    <a:pt x="1079373" y="125475"/>
                  </a:lnTo>
                  <a:lnTo>
                    <a:pt x="1079373" y="127507"/>
                  </a:lnTo>
                  <a:lnTo>
                    <a:pt x="1077722" y="127507"/>
                  </a:lnTo>
                  <a:lnTo>
                    <a:pt x="1077722" y="129412"/>
                  </a:lnTo>
                  <a:lnTo>
                    <a:pt x="1076071" y="129412"/>
                  </a:lnTo>
                  <a:lnTo>
                    <a:pt x="1074547" y="131444"/>
                  </a:lnTo>
                  <a:lnTo>
                    <a:pt x="1071245" y="135254"/>
                  </a:lnTo>
                  <a:lnTo>
                    <a:pt x="1071245" y="137287"/>
                  </a:lnTo>
                  <a:lnTo>
                    <a:pt x="1069594" y="137287"/>
                  </a:lnTo>
                  <a:lnTo>
                    <a:pt x="1069594" y="139191"/>
                  </a:lnTo>
                  <a:lnTo>
                    <a:pt x="1067943" y="139191"/>
                  </a:lnTo>
                  <a:lnTo>
                    <a:pt x="1067943" y="141224"/>
                  </a:lnTo>
                  <a:lnTo>
                    <a:pt x="1066419" y="141224"/>
                  </a:lnTo>
                  <a:lnTo>
                    <a:pt x="1064768" y="143128"/>
                  </a:lnTo>
                  <a:lnTo>
                    <a:pt x="1063117" y="143128"/>
                  </a:lnTo>
                  <a:lnTo>
                    <a:pt x="1059942" y="143128"/>
                  </a:lnTo>
                  <a:lnTo>
                    <a:pt x="1058291" y="145160"/>
                  </a:lnTo>
                  <a:lnTo>
                    <a:pt x="1042035" y="145160"/>
                  </a:lnTo>
                  <a:lnTo>
                    <a:pt x="1042035" y="143128"/>
                  </a:lnTo>
                  <a:lnTo>
                    <a:pt x="1042035" y="141224"/>
                  </a:lnTo>
                  <a:lnTo>
                    <a:pt x="1042035" y="139191"/>
                  </a:lnTo>
                  <a:lnTo>
                    <a:pt x="1040384" y="139191"/>
                  </a:lnTo>
                  <a:lnTo>
                    <a:pt x="1038860" y="139191"/>
                  </a:lnTo>
                  <a:lnTo>
                    <a:pt x="1037209" y="139191"/>
                  </a:lnTo>
                  <a:lnTo>
                    <a:pt x="1037209" y="141224"/>
                  </a:lnTo>
                  <a:lnTo>
                    <a:pt x="1037209" y="143128"/>
                  </a:lnTo>
                  <a:lnTo>
                    <a:pt x="1035558" y="143128"/>
                  </a:lnTo>
                  <a:lnTo>
                    <a:pt x="1033907" y="145160"/>
                  </a:lnTo>
                  <a:lnTo>
                    <a:pt x="1032383" y="145160"/>
                  </a:lnTo>
                  <a:lnTo>
                    <a:pt x="1032383" y="147065"/>
                  </a:lnTo>
                  <a:lnTo>
                    <a:pt x="1030732" y="148970"/>
                  </a:lnTo>
                  <a:lnTo>
                    <a:pt x="1029081" y="148970"/>
                  </a:lnTo>
                  <a:lnTo>
                    <a:pt x="1027429" y="148970"/>
                  </a:lnTo>
                  <a:lnTo>
                    <a:pt x="1025906" y="148970"/>
                  </a:lnTo>
                  <a:lnTo>
                    <a:pt x="1024254" y="148970"/>
                  </a:lnTo>
                  <a:lnTo>
                    <a:pt x="1022604" y="151002"/>
                  </a:lnTo>
                  <a:lnTo>
                    <a:pt x="1022604" y="148970"/>
                  </a:lnTo>
                  <a:lnTo>
                    <a:pt x="1024254" y="148970"/>
                  </a:lnTo>
                  <a:lnTo>
                    <a:pt x="1025906" y="147065"/>
                  </a:lnTo>
                  <a:lnTo>
                    <a:pt x="1024254" y="147065"/>
                  </a:lnTo>
                  <a:lnTo>
                    <a:pt x="1024254" y="145160"/>
                  </a:lnTo>
                  <a:lnTo>
                    <a:pt x="1012825" y="145160"/>
                  </a:lnTo>
                  <a:lnTo>
                    <a:pt x="1012825" y="143128"/>
                  </a:lnTo>
                  <a:lnTo>
                    <a:pt x="1014476" y="143128"/>
                  </a:lnTo>
                  <a:lnTo>
                    <a:pt x="1012825" y="143128"/>
                  </a:lnTo>
                  <a:lnTo>
                    <a:pt x="1012825" y="141224"/>
                  </a:lnTo>
                  <a:lnTo>
                    <a:pt x="1014476" y="141224"/>
                  </a:lnTo>
                  <a:lnTo>
                    <a:pt x="1014476" y="139191"/>
                  </a:lnTo>
                  <a:lnTo>
                    <a:pt x="1012825" y="139191"/>
                  </a:lnTo>
                  <a:lnTo>
                    <a:pt x="1011301" y="139191"/>
                  </a:lnTo>
                  <a:lnTo>
                    <a:pt x="1011301" y="141224"/>
                  </a:lnTo>
                  <a:lnTo>
                    <a:pt x="1009650" y="141224"/>
                  </a:lnTo>
                  <a:lnTo>
                    <a:pt x="1009650" y="139191"/>
                  </a:lnTo>
                  <a:lnTo>
                    <a:pt x="1009650" y="137287"/>
                  </a:lnTo>
                  <a:lnTo>
                    <a:pt x="1011301" y="137287"/>
                  </a:lnTo>
                  <a:lnTo>
                    <a:pt x="1011301" y="135254"/>
                  </a:lnTo>
                  <a:lnTo>
                    <a:pt x="1012825" y="135254"/>
                  </a:lnTo>
                  <a:lnTo>
                    <a:pt x="1012825" y="133350"/>
                  </a:lnTo>
                  <a:lnTo>
                    <a:pt x="1011301" y="133350"/>
                  </a:lnTo>
                  <a:lnTo>
                    <a:pt x="1011301" y="131444"/>
                  </a:lnTo>
                  <a:lnTo>
                    <a:pt x="1011301" y="133350"/>
                  </a:lnTo>
                  <a:lnTo>
                    <a:pt x="1009650" y="133350"/>
                  </a:lnTo>
                  <a:lnTo>
                    <a:pt x="1009650" y="131444"/>
                  </a:lnTo>
                  <a:lnTo>
                    <a:pt x="1009650" y="129412"/>
                  </a:lnTo>
                  <a:lnTo>
                    <a:pt x="1009650" y="131444"/>
                  </a:lnTo>
                  <a:lnTo>
                    <a:pt x="1007999" y="131444"/>
                  </a:lnTo>
                  <a:lnTo>
                    <a:pt x="1006347" y="131444"/>
                  </a:lnTo>
                  <a:lnTo>
                    <a:pt x="1006347" y="133350"/>
                  </a:lnTo>
                  <a:lnTo>
                    <a:pt x="1004824" y="133350"/>
                  </a:lnTo>
                  <a:lnTo>
                    <a:pt x="1004824" y="131444"/>
                  </a:lnTo>
                  <a:lnTo>
                    <a:pt x="1003172" y="131444"/>
                  </a:lnTo>
                  <a:lnTo>
                    <a:pt x="1001522" y="131444"/>
                  </a:lnTo>
                  <a:lnTo>
                    <a:pt x="1001522" y="133350"/>
                  </a:lnTo>
                  <a:lnTo>
                    <a:pt x="1001522" y="131444"/>
                  </a:lnTo>
                  <a:lnTo>
                    <a:pt x="999871" y="131444"/>
                  </a:lnTo>
                  <a:lnTo>
                    <a:pt x="998347" y="131444"/>
                  </a:lnTo>
                  <a:lnTo>
                    <a:pt x="996696" y="131444"/>
                  </a:lnTo>
                  <a:lnTo>
                    <a:pt x="996696" y="133350"/>
                  </a:lnTo>
                  <a:lnTo>
                    <a:pt x="995045" y="135254"/>
                  </a:lnTo>
                  <a:lnTo>
                    <a:pt x="995045" y="137287"/>
                  </a:lnTo>
                  <a:lnTo>
                    <a:pt x="993394" y="137287"/>
                  </a:lnTo>
                  <a:lnTo>
                    <a:pt x="993394" y="137287"/>
                  </a:lnTo>
                  <a:lnTo>
                    <a:pt x="988568" y="137287"/>
                  </a:lnTo>
                  <a:lnTo>
                    <a:pt x="988568" y="139191"/>
                  </a:lnTo>
                  <a:lnTo>
                    <a:pt x="986916" y="139191"/>
                  </a:lnTo>
                  <a:lnTo>
                    <a:pt x="986916" y="137287"/>
                  </a:lnTo>
                  <a:lnTo>
                    <a:pt x="985266" y="137287"/>
                  </a:lnTo>
                  <a:lnTo>
                    <a:pt x="985266" y="137287"/>
                  </a:lnTo>
                  <a:lnTo>
                    <a:pt x="985266" y="131444"/>
                  </a:lnTo>
                  <a:lnTo>
                    <a:pt x="985266" y="131444"/>
                  </a:lnTo>
                  <a:lnTo>
                    <a:pt x="977265" y="131444"/>
                  </a:lnTo>
                  <a:lnTo>
                    <a:pt x="977265" y="133350"/>
                  </a:lnTo>
                  <a:lnTo>
                    <a:pt x="975614" y="133350"/>
                  </a:lnTo>
                  <a:lnTo>
                    <a:pt x="975614" y="135254"/>
                  </a:lnTo>
                  <a:lnTo>
                    <a:pt x="973963" y="135254"/>
                  </a:lnTo>
                  <a:lnTo>
                    <a:pt x="973963" y="137287"/>
                  </a:lnTo>
                  <a:lnTo>
                    <a:pt x="973963" y="135254"/>
                  </a:lnTo>
                  <a:lnTo>
                    <a:pt x="972312" y="135254"/>
                  </a:lnTo>
                  <a:lnTo>
                    <a:pt x="972312" y="133350"/>
                  </a:lnTo>
                  <a:lnTo>
                    <a:pt x="972312" y="131444"/>
                  </a:lnTo>
                  <a:lnTo>
                    <a:pt x="970660" y="133350"/>
                  </a:lnTo>
                  <a:lnTo>
                    <a:pt x="969137" y="133350"/>
                  </a:lnTo>
                  <a:lnTo>
                    <a:pt x="969137" y="135254"/>
                  </a:lnTo>
                  <a:lnTo>
                    <a:pt x="969137" y="137287"/>
                  </a:lnTo>
                  <a:lnTo>
                    <a:pt x="967485" y="135254"/>
                  </a:lnTo>
                  <a:lnTo>
                    <a:pt x="967485" y="137287"/>
                  </a:lnTo>
                  <a:lnTo>
                    <a:pt x="965835" y="137287"/>
                  </a:lnTo>
                  <a:lnTo>
                    <a:pt x="964184" y="137287"/>
                  </a:lnTo>
                  <a:lnTo>
                    <a:pt x="962660" y="137287"/>
                  </a:lnTo>
                  <a:lnTo>
                    <a:pt x="961009" y="139191"/>
                  </a:lnTo>
                  <a:lnTo>
                    <a:pt x="959358" y="139191"/>
                  </a:lnTo>
                  <a:lnTo>
                    <a:pt x="959358" y="141224"/>
                  </a:lnTo>
                  <a:lnTo>
                    <a:pt x="957707" y="143128"/>
                  </a:lnTo>
                  <a:lnTo>
                    <a:pt x="956183" y="143128"/>
                  </a:lnTo>
                  <a:lnTo>
                    <a:pt x="954532" y="145160"/>
                  </a:lnTo>
                  <a:lnTo>
                    <a:pt x="952881" y="145160"/>
                  </a:lnTo>
                  <a:lnTo>
                    <a:pt x="951229" y="145160"/>
                  </a:lnTo>
                  <a:lnTo>
                    <a:pt x="949706" y="145160"/>
                  </a:lnTo>
                  <a:lnTo>
                    <a:pt x="948054" y="147065"/>
                  </a:lnTo>
                  <a:lnTo>
                    <a:pt x="946404" y="147065"/>
                  </a:lnTo>
                  <a:lnTo>
                    <a:pt x="946404" y="148970"/>
                  </a:lnTo>
                  <a:lnTo>
                    <a:pt x="944753" y="148970"/>
                  </a:lnTo>
                  <a:lnTo>
                    <a:pt x="944753" y="147065"/>
                  </a:lnTo>
                  <a:lnTo>
                    <a:pt x="943102" y="145160"/>
                  </a:lnTo>
                  <a:lnTo>
                    <a:pt x="941578" y="145160"/>
                  </a:lnTo>
                  <a:lnTo>
                    <a:pt x="939927" y="145160"/>
                  </a:lnTo>
                  <a:lnTo>
                    <a:pt x="939927" y="143128"/>
                  </a:lnTo>
                  <a:lnTo>
                    <a:pt x="938276" y="143128"/>
                  </a:lnTo>
                  <a:lnTo>
                    <a:pt x="938276" y="141224"/>
                  </a:lnTo>
                  <a:lnTo>
                    <a:pt x="936625" y="141224"/>
                  </a:lnTo>
                  <a:lnTo>
                    <a:pt x="936625" y="139191"/>
                  </a:lnTo>
                  <a:lnTo>
                    <a:pt x="938276" y="139191"/>
                  </a:lnTo>
                  <a:lnTo>
                    <a:pt x="939927" y="139191"/>
                  </a:lnTo>
                  <a:lnTo>
                    <a:pt x="939927" y="137287"/>
                  </a:lnTo>
                  <a:lnTo>
                    <a:pt x="938276" y="137287"/>
                  </a:lnTo>
                  <a:lnTo>
                    <a:pt x="936625" y="139191"/>
                  </a:lnTo>
                  <a:lnTo>
                    <a:pt x="935101" y="139191"/>
                  </a:lnTo>
                  <a:lnTo>
                    <a:pt x="933450" y="139191"/>
                  </a:lnTo>
                  <a:lnTo>
                    <a:pt x="931799" y="139191"/>
                  </a:lnTo>
                  <a:lnTo>
                    <a:pt x="930147" y="139191"/>
                  </a:lnTo>
                  <a:lnTo>
                    <a:pt x="930147" y="141224"/>
                  </a:lnTo>
                  <a:lnTo>
                    <a:pt x="928624" y="141224"/>
                  </a:lnTo>
                  <a:lnTo>
                    <a:pt x="928624" y="143128"/>
                  </a:lnTo>
                  <a:lnTo>
                    <a:pt x="926972" y="143128"/>
                  </a:lnTo>
                  <a:lnTo>
                    <a:pt x="926972" y="145160"/>
                  </a:lnTo>
                  <a:lnTo>
                    <a:pt x="926972" y="147065"/>
                  </a:lnTo>
                  <a:lnTo>
                    <a:pt x="925322" y="148970"/>
                  </a:lnTo>
                  <a:lnTo>
                    <a:pt x="923671" y="148970"/>
                  </a:lnTo>
                  <a:lnTo>
                    <a:pt x="922147" y="148970"/>
                  </a:lnTo>
                  <a:lnTo>
                    <a:pt x="920496" y="148970"/>
                  </a:lnTo>
                  <a:lnTo>
                    <a:pt x="920496" y="147065"/>
                  </a:lnTo>
                  <a:lnTo>
                    <a:pt x="920496" y="145160"/>
                  </a:lnTo>
                  <a:lnTo>
                    <a:pt x="922147" y="145160"/>
                  </a:lnTo>
                  <a:lnTo>
                    <a:pt x="923671" y="145160"/>
                  </a:lnTo>
                  <a:lnTo>
                    <a:pt x="923671" y="143128"/>
                  </a:lnTo>
                  <a:lnTo>
                    <a:pt x="925322" y="143128"/>
                  </a:lnTo>
                  <a:lnTo>
                    <a:pt x="925322" y="141224"/>
                  </a:lnTo>
                  <a:lnTo>
                    <a:pt x="926972" y="139191"/>
                  </a:lnTo>
                  <a:lnTo>
                    <a:pt x="925322" y="139191"/>
                  </a:lnTo>
                  <a:lnTo>
                    <a:pt x="923671" y="139191"/>
                  </a:lnTo>
                  <a:lnTo>
                    <a:pt x="923671" y="137287"/>
                  </a:lnTo>
                  <a:lnTo>
                    <a:pt x="923671" y="137287"/>
                  </a:lnTo>
                  <a:lnTo>
                    <a:pt x="923671" y="129412"/>
                  </a:lnTo>
                  <a:lnTo>
                    <a:pt x="922147" y="129412"/>
                  </a:lnTo>
                  <a:lnTo>
                    <a:pt x="917194" y="129412"/>
                  </a:lnTo>
                  <a:lnTo>
                    <a:pt x="917194" y="127507"/>
                  </a:lnTo>
                  <a:lnTo>
                    <a:pt x="917194" y="125475"/>
                  </a:lnTo>
                  <a:lnTo>
                    <a:pt x="918845" y="125475"/>
                  </a:lnTo>
                  <a:lnTo>
                    <a:pt x="918845" y="123570"/>
                  </a:lnTo>
                  <a:lnTo>
                    <a:pt x="918845" y="121665"/>
                  </a:lnTo>
                  <a:lnTo>
                    <a:pt x="917194" y="121665"/>
                  </a:lnTo>
                  <a:lnTo>
                    <a:pt x="917194" y="119633"/>
                  </a:lnTo>
                  <a:lnTo>
                    <a:pt x="915543" y="119633"/>
                  </a:lnTo>
                  <a:lnTo>
                    <a:pt x="917194" y="119633"/>
                  </a:lnTo>
                  <a:lnTo>
                    <a:pt x="915543" y="119633"/>
                  </a:lnTo>
                  <a:lnTo>
                    <a:pt x="912368" y="119633"/>
                  </a:lnTo>
                  <a:lnTo>
                    <a:pt x="914019" y="117728"/>
                  </a:lnTo>
                  <a:lnTo>
                    <a:pt x="912368" y="119633"/>
                  </a:lnTo>
                  <a:lnTo>
                    <a:pt x="910716" y="119633"/>
                  </a:lnTo>
                  <a:lnTo>
                    <a:pt x="910716" y="119633"/>
                  </a:lnTo>
                  <a:lnTo>
                    <a:pt x="905891" y="119633"/>
                  </a:lnTo>
                  <a:lnTo>
                    <a:pt x="907541" y="119633"/>
                  </a:lnTo>
                  <a:lnTo>
                    <a:pt x="899414" y="119633"/>
                  </a:lnTo>
                  <a:lnTo>
                    <a:pt x="899414" y="121665"/>
                  </a:lnTo>
                  <a:lnTo>
                    <a:pt x="899414" y="119633"/>
                  </a:lnTo>
                  <a:lnTo>
                    <a:pt x="897763" y="119633"/>
                  </a:lnTo>
                  <a:lnTo>
                    <a:pt x="899414" y="119633"/>
                  </a:lnTo>
                  <a:lnTo>
                    <a:pt x="899414" y="117728"/>
                  </a:lnTo>
                  <a:lnTo>
                    <a:pt x="899414" y="115696"/>
                  </a:lnTo>
                  <a:lnTo>
                    <a:pt x="899414" y="113791"/>
                  </a:lnTo>
                  <a:lnTo>
                    <a:pt x="899414" y="111887"/>
                  </a:lnTo>
                  <a:lnTo>
                    <a:pt x="897763" y="111887"/>
                  </a:lnTo>
                  <a:lnTo>
                    <a:pt x="897763" y="113791"/>
                  </a:lnTo>
                  <a:lnTo>
                    <a:pt x="896112" y="111887"/>
                  </a:lnTo>
                  <a:lnTo>
                    <a:pt x="894460" y="113791"/>
                  </a:lnTo>
                  <a:lnTo>
                    <a:pt x="892937" y="113791"/>
                  </a:lnTo>
                  <a:lnTo>
                    <a:pt x="891285" y="113791"/>
                  </a:lnTo>
                  <a:lnTo>
                    <a:pt x="889635" y="113791"/>
                  </a:lnTo>
                  <a:lnTo>
                    <a:pt x="887984" y="113791"/>
                  </a:lnTo>
                  <a:lnTo>
                    <a:pt x="886460" y="115696"/>
                  </a:lnTo>
                  <a:lnTo>
                    <a:pt x="886460" y="117728"/>
                  </a:lnTo>
                  <a:lnTo>
                    <a:pt x="884809" y="117728"/>
                  </a:lnTo>
                  <a:lnTo>
                    <a:pt x="884809" y="119633"/>
                  </a:lnTo>
                  <a:lnTo>
                    <a:pt x="883158" y="119633"/>
                  </a:lnTo>
                  <a:lnTo>
                    <a:pt x="881507" y="119633"/>
                  </a:lnTo>
                  <a:lnTo>
                    <a:pt x="879983" y="119633"/>
                  </a:lnTo>
                  <a:lnTo>
                    <a:pt x="881507" y="119633"/>
                  </a:lnTo>
                  <a:lnTo>
                    <a:pt x="881507" y="117728"/>
                  </a:lnTo>
                  <a:lnTo>
                    <a:pt x="879983" y="117728"/>
                  </a:lnTo>
                  <a:lnTo>
                    <a:pt x="881507" y="117728"/>
                  </a:lnTo>
                  <a:lnTo>
                    <a:pt x="879983" y="117728"/>
                  </a:lnTo>
                  <a:lnTo>
                    <a:pt x="878332" y="119633"/>
                  </a:lnTo>
                  <a:lnTo>
                    <a:pt x="876681" y="119633"/>
                  </a:lnTo>
                  <a:lnTo>
                    <a:pt x="875029" y="119633"/>
                  </a:lnTo>
                  <a:lnTo>
                    <a:pt x="873506" y="119633"/>
                  </a:lnTo>
                  <a:lnTo>
                    <a:pt x="873506" y="117728"/>
                  </a:lnTo>
                  <a:lnTo>
                    <a:pt x="873506" y="117728"/>
                  </a:lnTo>
                  <a:lnTo>
                    <a:pt x="876681" y="117728"/>
                  </a:lnTo>
                  <a:lnTo>
                    <a:pt x="876681" y="115696"/>
                  </a:lnTo>
                  <a:lnTo>
                    <a:pt x="878332" y="113791"/>
                  </a:lnTo>
                  <a:lnTo>
                    <a:pt x="876681" y="113791"/>
                  </a:lnTo>
                  <a:lnTo>
                    <a:pt x="875029" y="113791"/>
                  </a:lnTo>
                  <a:lnTo>
                    <a:pt x="873506" y="113791"/>
                  </a:lnTo>
                  <a:lnTo>
                    <a:pt x="871854" y="113791"/>
                  </a:lnTo>
                  <a:lnTo>
                    <a:pt x="870204" y="113791"/>
                  </a:lnTo>
                  <a:lnTo>
                    <a:pt x="870204" y="111887"/>
                  </a:lnTo>
                  <a:lnTo>
                    <a:pt x="868553" y="111887"/>
                  </a:lnTo>
                  <a:lnTo>
                    <a:pt x="866902" y="111887"/>
                  </a:lnTo>
                  <a:lnTo>
                    <a:pt x="866902" y="113791"/>
                  </a:lnTo>
                  <a:lnTo>
                    <a:pt x="865378" y="117728"/>
                  </a:lnTo>
                  <a:lnTo>
                    <a:pt x="863727" y="117728"/>
                  </a:lnTo>
                  <a:lnTo>
                    <a:pt x="862076" y="117728"/>
                  </a:lnTo>
                  <a:lnTo>
                    <a:pt x="863727" y="117728"/>
                  </a:lnTo>
                  <a:lnTo>
                    <a:pt x="865378" y="115696"/>
                  </a:lnTo>
                  <a:lnTo>
                    <a:pt x="863727" y="115696"/>
                  </a:lnTo>
                  <a:lnTo>
                    <a:pt x="862076" y="115696"/>
                  </a:lnTo>
                  <a:lnTo>
                    <a:pt x="862076" y="113791"/>
                  </a:lnTo>
                  <a:lnTo>
                    <a:pt x="862076" y="115696"/>
                  </a:lnTo>
                  <a:lnTo>
                    <a:pt x="860425" y="115696"/>
                  </a:lnTo>
                  <a:lnTo>
                    <a:pt x="860425" y="117728"/>
                  </a:lnTo>
                  <a:lnTo>
                    <a:pt x="858901" y="117728"/>
                  </a:lnTo>
                  <a:lnTo>
                    <a:pt x="857250" y="117728"/>
                  </a:lnTo>
                  <a:lnTo>
                    <a:pt x="857250" y="119633"/>
                  </a:lnTo>
                  <a:lnTo>
                    <a:pt x="855599" y="119633"/>
                  </a:lnTo>
                  <a:lnTo>
                    <a:pt x="855599" y="121665"/>
                  </a:lnTo>
                  <a:lnTo>
                    <a:pt x="853947" y="121665"/>
                  </a:lnTo>
                  <a:lnTo>
                    <a:pt x="853947" y="123570"/>
                  </a:lnTo>
                  <a:lnTo>
                    <a:pt x="852424" y="123570"/>
                  </a:lnTo>
                  <a:lnTo>
                    <a:pt x="852424" y="125475"/>
                  </a:lnTo>
                  <a:lnTo>
                    <a:pt x="850772" y="125475"/>
                  </a:lnTo>
                  <a:lnTo>
                    <a:pt x="849122" y="125475"/>
                  </a:lnTo>
                  <a:lnTo>
                    <a:pt x="847471" y="125475"/>
                  </a:lnTo>
                  <a:lnTo>
                    <a:pt x="845947" y="125475"/>
                  </a:lnTo>
                  <a:lnTo>
                    <a:pt x="842645" y="127507"/>
                  </a:lnTo>
                  <a:lnTo>
                    <a:pt x="840994" y="127507"/>
                  </a:lnTo>
                  <a:lnTo>
                    <a:pt x="839343" y="129412"/>
                  </a:lnTo>
                  <a:lnTo>
                    <a:pt x="837819" y="129412"/>
                  </a:lnTo>
                  <a:lnTo>
                    <a:pt x="837819" y="131444"/>
                  </a:lnTo>
                  <a:lnTo>
                    <a:pt x="834516" y="131444"/>
                  </a:lnTo>
                  <a:lnTo>
                    <a:pt x="832866" y="131444"/>
                  </a:lnTo>
                  <a:lnTo>
                    <a:pt x="831341" y="131444"/>
                  </a:lnTo>
                  <a:lnTo>
                    <a:pt x="829691" y="131444"/>
                  </a:lnTo>
                  <a:lnTo>
                    <a:pt x="828040" y="131444"/>
                  </a:lnTo>
                  <a:lnTo>
                    <a:pt x="826389" y="133350"/>
                  </a:lnTo>
                  <a:lnTo>
                    <a:pt x="824865" y="133350"/>
                  </a:lnTo>
                  <a:lnTo>
                    <a:pt x="824865" y="135254"/>
                  </a:lnTo>
                  <a:lnTo>
                    <a:pt x="823214" y="135254"/>
                  </a:lnTo>
                  <a:lnTo>
                    <a:pt x="824865" y="135254"/>
                  </a:lnTo>
                  <a:lnTo>
                    <a:pt x="824865" y="137287"/>
                  </a:lnTo>
                  <a:lnTo>
                    <a:pt x="823214" y="137287"/>
                  </a:lnTo>
                  <a:lnTo>
                    <a:pt x="823214" y="139191"/>
                  </a:lnTo>
                  <a:lnTo>
                    <a:pt x="821563" y="139191"/>
                  </a:lnTo>
                  <a:lnTo>
                    <a:pt x="819912" y="139191"/>
                  </a:lnTo>
                  <a:lnTo>
                    <a:pt x="818260" y="141224"/>
                  </a:lnTo>
                  <a:lnTo>
                    <a:pt x="816737" y="141224"/>
                  </a:lnTo>
                  <a:lnTo>
                    <a:pt x="815085" y="143128"/>
                  </a:lnTo>
                  <a:lnTo>
                    <a:pt x="813435" y="143128"/>
                  </a:lnTo>
                  <a:lnTo>
                    <a:pt x="811784" y="143128"/>
                  </a:lnTo>
                  <a:lnTo>
                    <a:pt x="811784" y="145160"/>
                  </a:lnTo>
                  <a:lnTo>
                    <a:pt x="810260" y="145160"/>
                  </a:lnTo>
                  <a:lnTo>
                    <a:pt x="808609" y="145160"/>
                  </a:lnTo>
                  <a:lnTo>
                    <a:pt x="806958" y="147065"/>
                  </a:lnTo>
                  <a:lnTo>
                    <a:pt x="806958" y="148970"/>
                  </a:lnTo>
                  <a:lnTo>
                    <a:pt x="806958" y="147065"/>
                  </a:lnTo>
                  <a:lnTo>
                    <a:pt x="805307" y="147065"/>
                  </a:lnTo>
                  <a:lnTo>
                    <a:pt x="803783" y="147065"/>
                  </a:lnTo>
                  <a:lnTo>
                    <a:pt x="803783" y="145160"/>
                  </a:lnTo>
                  <a:lnTo>
                    <a:pt x="802132" y="145160"/>
                  </a:lnTo>
                  <a:lnTo>
                    <a:pt x="802132" y="147065"/>
                  </a:lnTo>
                  <a:lnTo>
                    <a:pt x="802132" y="148970"/>
                  </a:lnTo>
                  <a:lnTo>
                    <a:pt x="800481" y="151002"/>
                  </a:lnTo>
                  <a:lnTo>
                    <a:pt x="800481" y="152907"/>
                  </a:lnTo>
                  <a:lnTo>
                    <a:pt x="798829" y="154939"/>
                  </a:lnTo>
                  <a:lnTo>
                    <a:pt x="797306" y="156844"/>
                  </a:lnTo>
                  <a:lnTo>
                    <a:pt x="797306" y="158750"/>
                  </a:lnTo>
                  <a:lnTo>
                    <a:pt x="797306" y="160781"/>
                  </a:lnTo>
                  <a:lnTo>
                    <a:pt x="795654" y="162687"/>
                  </a:lnTo>
                  <a:lnTo>
                    <a:pt x="797306" y="162687"/>
                  </a:lnTo>
                  <a:lnTo>
                    <a:pt x="797306" y="164718"/>
                  </a:lnTo>
                  <a:lnTo>
                    <a:pt x="795654" y="164718"/>
                  </a:lnTo>
                  <a:lnTo>
                    <a:pt x="795654" y="166624"/>
                  </a:lnTo>
                  <a:lnTo>
                    <a:pt x="792353" y="168528"/>
                  </a:lnTo>
                  <a:lnTo>
                    <a:pt x="790702" y="168528"/>
                  </a:lnTo>
                  <a:lnTo>
                    <a:pt x="789178" y="168528"/>
                  </a:lnTo>
                  <a:lnTo>
                    <a:pt x="787527" y="170560"/>
                  </a:lnTo>
                  <a:lnTo>
                    <a:pt x="784225" y="170560"/>
                  </a:lnTo>
                  <a:lnTo>
                    <a:pt x="784225" y="172465"/>
                  </a:lnTo>
                  <a:lnTo>
                    <a:pt x="782701" y="172465"/>
                  </a:lnTo>
                  <a:lnTo>
                    <a:pt x="782701" y="170560"/>
                  </a:lnTo>
                  <a:lnTo>
                    <a:pt x="781050" y="170560"/>
                  </a:lnTo>
                  <a:lnTo>
                    <a:pt x="779399" y="170560"/>
                  </a:lnTo>
                  <a:lnTo>
                    <a:pt x="781050" y="170560"/>
                  </a:lnTo>
                  <a:lnTo>
                    <a:pt x="781050" y="168528"/>
                  </a:lnTo>
                  <a:lnTo>
                    <a:pt x="781050" y="166624"/>
                  </a:lnTo>
                  <a:lnTo>
                    <a:pt x="781050" y="164718"/>
                  </a:lnTo>
                  <a:lnTo>
                    <a:pt x="781050" y="162687"/>
                  </a:lnTo>
                  <a:lnTo>
                    <a:pt x="781050" y="160781"/>
                  </a:lnTo>
                  <a:lnTo>
                    <a:pt x="781050" y="158750"/>
                  </a:lnTo>
                  <a:lnTo>
                    <a:pt x="781050" y="156844"/>
                  </a:lnTo>
                  <a:lnTo>
                    <a:pt x="779399" y="156844"/>
                  </a:lnTo>
                  <a:lnTo>
                    <a:pt x="779399" y="154939"/>
                  </a:lnTo>
                  <a:lnTo>
                    <a:pt x="779399" y="152907"/>
                  </a:lnTo>
                  <a:lnTo>
                    <a:pt x="777747" y="151002"/>
                  </a:lnTo>
                  <a:lnTo>
                    <a:pt x="776224" y="151002"/>
                  </a:lnTo>
                  <a:lnTo>
                    <a:pt x="776224" y="152907"/>
                  </a:lnTo>
                  <a:lnTo>
                    <a:pt x="774572" y="152907"/>
                  </a:lnTo>
                  <a:lnTo>
                    <a:pt x="772922" y="154939"/>
                  </a:lnTo>
                  <a:lnTo>
                    <a:pt x="771271" y="156844"/>
                  </a:lnTo>
                  <a:lnTo>
                    <a:pt x="769747" y="156844"/>
                  </a:lnTo>
                  <a:lnTo>
                    <a:pt x="768096" y="158750"/>
                  </a:lnTo>
                  <a:lnTo>
                    <a:pt x="769747" y="158750"/>
                  </a:lnTo>
                  <a:lnTo>
                    <a:pt x="766445" y="158750"/>
                  </a:lnTo>
                  <a:lnTo>
                    <a:pt x="766445" y="162687"/>
                  </a:lnTo>
                  <a:lnTo>
                    <a:pt x="764794" y="162687"/>
                  </a:lnTo>
                  <a:lnTo>
                    <a:pt x="763143" y="166624"/>
                  </a:lnTo>
                  <a:lnTo>
                    <a:pt x="761619" y="166624"/>
                  </a:lnTo>
                  <a:lnTo>
                    <a:pt x="761619" y="168528"/>
                  </a:lnTo>
                  <a:lnTo>
                    <a:pt x="759968" y="168528"/>
                  </a:lnTo>
                  <a:lnTo>
                    <a:pt x="758316" y="168528"/>
                  </a:lnTo>
                  <a:lnTo>
                    <a:pt x="755141" y="170560"/>
                  </a:lnTo>
                  <a:lnTo>
                    <a:pt x="753491" y="170560"/>
                  </a:lnTo>
                  <a:lnTo>
                    <a:pt x="751840" y="170560"/>
                  </a:lnTo>
                  <a:lnTo>
                    <a:pt x="750189" y="172465"/>
                  </a:lnTo>
                  <a:lnTo>
                    <a:pt x="750189" y="174497"/>
                  </a:lnTo>
                  <a:lnTo>
                    <a:pt x="748665" y="176402"/>
                  </a:lnTo>
                  <a:lnTo>
                    <a:pt x="747014" y="178307"/>
                  </a:lnTo>
                  <a:lnTo>
                    <a:pt x="745363" y="180339"/>
                  </a:lnTo>
                  <a:lnTo>
                    <a:pt x="743712" y="182244"/>
                  </a:lnTo>
                  <a:lnTo>
                    <a:pt x="742060" y="184276"/>
                  </a:lnTo>
                  <a:lnTo>
                    <a:pt x="740537" y="186181"/>
                  </a:lnTo>
                  <a:lnTo>
                    <a:pt x="740537" y="188087"/>
                  </a:lnTo>
                  <a:lnTo>
                    <a:pt x="742060" y="188087"/>
                  </a:lnTo>
                  <a:lnTo>
                    <a:pt x="742060" y="190118"/>
                  </a:lnTo>
                  <a:lnTo>
                    <a:pt x="743712" y="190118"/>
                  </a:lnTo>
                  <a:lnTo>
                    <a:pt x="743712" y="192024"/>
                  </a:lnTo>
                  <a:lnTo>
                    <a:pt x="742060" y="194055"/>
                  </a:lnTo>
                  <a:lnTo>
                    <a:pt x="740537" y="195960"/>
                  </a:lnTo>
                  <a:lnTo>
                    <a:pt x="738885" y="195960"/>
                  </a:lnTo>
                  <a:lnTo>
                    <a:pt x="737235" y="197865"/>
                  </a:lnTo>
                  <a:lnTo>
                    <a:pt x="735584" y="197865"/>
                  </a:lnTo>
                  <a:lnTo>
                    <a:pt x="734060" y="197865"/>
                  </a:lnTo>
                  <a:lnTo>
                    <a:pt x="732409" y="199897"/>
                  </a:lnTo>
                  <a:lnTo>
                    <a:pt x="730758" y="201802"/>
                  </a:lnTo>
                  <a:lnTo>
                    <a:pt x="727583" y="205739"/>
                  </a:lnTo>
                  <a:lnTo>
                    <a:pt x="724281" y="207644"/>
                  </a:lnTo>
                  <a:lnTo>
                    <a:pt x="722629" y="209676"/>
                  </a:lnTo>
                  <a:lnTo>
                    <a:pt x="719454" y="213613"/>
                  </a:lnTo>
                  <a:lnTo>
                    <a:pt x="717804" y="215518"/>
                  </a:lnTo>
                  <a:lnTo>
                    <a:pt x="719454" y="215518"/>
                  </a:lnTo>
                  <a:lnTo>
                    <a:pt x="721106" y="215518"/>
                  </a:lnTo>
                  <a:lnTo>
                    <a:pt x="722629" y="217424"/>
                  </a:lnTo>
                  <a:lnTo>
                    <a:pt x="724281" y="217424"/>
                  </a:lnTo>
                  <a:lnTo>
                    <a:pt x="725932" y="217424"/>
                  </a:lnTo>
                  <a:lnTo>
                    <a:pt x="725932" y="221360"/>
                  </a:lnTo>
                  <a:lnTo>
                    <a:pt x="725932" y="223392"/>
                  </a:lnTo>
                  <a:lnTo>
                    <a:pt x="725932" y="225297"/>
                  </a:lnTo>
                  <a:lnTo>
                    <a:pt x="724281" y="225297"/>
                  </a:lnTo>
                  <a:lnTo>
                    <a:pt x="725932" y="227202"/>
                  </a:lnTo>
                  <a:lnTo>
                    <a:pt x="724281" y="227202"/>
                  </a:lnTo>
                  <a:lnTo>
                    <a:pt x="722629" y="227202"/>
                  </a:lnTo>
                  <a:lnTo>
                    <a:pt x="721106" y="229234"/>
                  </a:lnTo>
                  <a:lnTo>
                    <a:pt x="721106" y="233171"/>
                  </a:lnTo>
                  <a:lnTo>
                    <a:pt x="721106" y="235076"/>
                  </a:lnTo>
                  <a:lnTo>
                    <a:pt x="719454" y="235076"/>
                  </a:lnTo>
                  <a:lnTo>
                    <a:pt x="721106" y="236981"/>
                  </a:lnTo>
                  <a:lnTo>
                    <a:pt x="722629" y="236981"/>
                  </a:lnTo>
                  <a:lnTo>
                    <a:pt x="722629" y="239013"/>
                  </a:lnTo>
                  <a:lnTo>
                    <a:pt x="724281" y="236981"/>
                  </a:lnTo>
                  <a:lnTo>
                    <a:pt x="725932" y="235076"/>
                  </a:lnTo>
                  <a:lnTo>
                    <a:pt x="727583" y="235076"/>
                  </a:lnTo>
                  <a:lnTo>
                    <a:pt x="729107" y="235076"/>
                  </a:lnTo>
                  <a:lnTo>
                    <a:pt x="730758" y="236981"/>
                  </a:lnTo>
                  <a:lnTo>
                    <a:pt x="732409" y="236981"/>
                  </a:lnTo>
                  <a:lnTo>
                    <a:pt x="734060" y="236981"/>
                  </a:lnTo>
                  <a:lnTo>
                    <a:pt x="735584" y="236981"/>
                  </a:lnTo>
                  <a:lnTo>
                    <a:pt x="737235" y="236981"/>
                  </a:lnTo>
                  <a:lnTo>
                    <a:pt x="737235" y="235076"/>
                  </a:lnTo>
                  <a:lnTo>
                    <a:pt x="738885" y="235076"/>
                  </a:lnTo>
                  <a:lnTo>
                    <a:pt x="738885" y="236981"/>
                  </a:lnTo>
                  <a:lnTo>
                    <a:pt x="738885" y="239013"/>
                  </a:lnTo>
                  <a:lnTo>
                    <a:pt x="738885" y="240918"/>
                  </a:lnTo>
                  <a:lnTo>
                    <a:pt x="738885" y="242950"/>
                  </a:lnTo>
                  <a:lnTo>
                    <a:pt x="738885" y="246760"/>
                  </a:lnTo>
                  <a:lnTo>
                    <a:pt x="740537" y="246760"/>
                  </a:lnTo>
                  <a:lnTo>
                    <a:pt x="742060" y="246760"/>
                  </a:lnTo>
                  <a:lnTo>
                    <a:pt x="743712" y="246760"/>
                  </a:lnTo>
                  <a:lnTo>
                    <a:pt x="743712" y="248792"/>
                  </a:lnTo>
                  <a:lnTo>
                    <a:pt x="742060" y="250697"/>
                  </a:lnTo>
                  <a:lnTo>
                    <a:pt x="742060" y="252729"/>
                  </a:lnTo>
                  <a:lnTo>
                    <a:pt x="742060" y="254634"/>
                  </a:lnTo>
                  <a:lnTo>
                    <a:pt x="742060" y="256539"/>
                  </a:lnTo>
                  <a:lnTo>
                    <a:pt x="740537" y="258571"/>
                  </a:lnTo>
                  <a:lnTo>
                    <a:pt x="740537" y="260476"/>
                  </a:lnTo>
                  <a:lnTo>
                    <a:pt x="740537" y="262508"/>
                  </a:lnTo>
                  <a:lnTo>
                    <a:pt x="742060" y="262508"/>
                  </a:lnTo>
                  <a:lnTo>
                    <a:pt x="742060" y="264413"/>
                  </a:lnTo>
                  <a:lnTo>
                    <a:pt x="742060" y="266318"/>
                  </a:lnTo>
                  <a:lnTo>
                    <a:pt x="740537" y="268350"/>
                  </a:lnTo>
                  <a:lnTo>
                    <a:pt x="738885" y="268350"/>
                  </a:lnTo>
                  <a:lnTo>
                    <a:pt x="737235" y="270255"/>
                  </a:lnTo>
                  <a:lnTo>
                    <a:pt x="735584" y="270255"/>
                  </a:lnTo>
                  <a:lnTo>
                    <a:pt x="734060" y="270255"/>
                  </a:lnTo>
                  <a:lnTo>
                    <a:pt x="734060" y="268350"/>
                  </a:lnTo>
                  <a:lnTo>
                    <a:pt x="732409" y="266318"/>
                  </a:lnTo>
                  <a:lnTo>
                    <a:pt x="732409" y="268350"/>
                  </a:lnTo>
                  <a:lnTo>
                    <a:pt x="730758" y="268350"/>
                  </a:lnTo>
                  <a:lnTo>
                    <a:pt x="729107" y="268350"/>
                  </a:lnTo>
                  <a:lnTo>
                    <a:pt x="729107" y="270255"/>
                  </a:lnTo>
                  <a:lnTo>
                    <a:pt x="727583" y="270255"/>
                  </a:lnTo>
                  <a:lnTo>
                    <a:pt x="727583" y="272288"/>
                  </a:lnTo>
                  <a:lnTo>
                    <a:pt x="729107" y="272288"/>
                  </a:lnTo>
                  <a:lnTo>
                    <a:pt x="730758" y="272288"/>
                  </a:lnTo>
                  <a:lnTo>
                    <a:pt x="730758" y="274192"/>
                  </a:lnTo>
                  <a:lnTo>
                    <a:pt x="732409" y="274192"/>
                  </a:lnTo>
                  <a:lnTo>
                    <a:pt x="732409" y="276225"/>
                  </a:lnTo>
                  <a:lnTo>
                    <a:pt x="732409" y="278129"/>
                  </a:lnTo>
                  <a:lnTo>
                    <a:pt x="734060" y="278129"/>
                  </a:lnTo>
                  <a:lnTo>
                    <a:pt x="734060" y="280034"/>
                  </a:lnTo>
                  <a:lnTo>
                    <a:pt x="735584" y="280034"/>
                  </a:lnTo>
                  <a:lnTo>
                    <a:pt x="737235" y="280034"/>
                  </a:lnTo>
                  <a:lnTo>
                    <a:pt x="745363" y="287908"/>
                  </a:lnTo>
                  <a:lnTo>
                    <a:pt x="747014" y="287908"/>
                  </a:lnTo>
                  <a:lnTo>
                    <a:pt x="748665" y="287908"/>
                  </a:lnTo>
                  <a:lnTo>
                    <a:pt x="748665" y="286003"/>
                  </a:lnTo>
                  <a:lnTo>
                    <a:pt x="750189" y="286003"/>
                  </a:lnTo>
                  <a:lnTo>
                    <a:pt x="751840" y="286003"/>
                  </a:lnTo>
                  <a:lnTo>
                    <a:pt x="753491" y="286003"/>
                  </a:lnTo>
                  <a:lnTo>
                    <a:pt x="755141" y="283971"/>
                  </a:lnTo>
                  <a:lnTo>
                    <a:pt x="755141" y="282066"/>
                  </a:lnTo>
                  <a:lnTo>
                    <a:pt x="756666" y="282066"/>
                  </a:lnTo>
                  <a:lnTo>
                    <a:pt x="756666" y="280034"/>
                  </a:lnTo>
                  <a:lnTo>
                    <a:pt x="758316" y="280034"/>
                  </a:lnTo>
                  <a:lnTo>
                    <a:pt x="759968" y="278129"/>
                  </a:lnTo>
                  <a:lnTo>
                    <a:pt x="763143" y="278129"/>
                  </a:lnTo>
                  <a:lnTo>
                    <a:pt x="764794" y="276225"/>
                  </a:lnTo>
                  <a:lnTo>
                    <a:pt x="766445" y="274192"/>
                  </a:lnTo>
                  <a:lnTo>
                    <a:pt x="768096" y="274192"/>
                  </a:lnTo>
                  <a:lnTo>
                    <a:pt x="769747" y="274192"/>
                  </a:lnTo>
                  <a:lnTo>
                    <a:pt x="771271" y="274192"/>
                  </a:lnTo>
                  <a:lnTo>
                    <a:pt x="772922" y="274192"/>
                  </a:lnTo>
                  <a:lnTo>
                    <a:pt x="774572" y="272288"/>
                  </a:lnTo>
                  <a:lnTo>
                    <a:pt x="776224" y="272288"/>
                  </a:lnTo>
                  <a:lnTo>
                    <a:pt x="777747" y="270255"/>
                  </a:lnTo>
                  <a:lnTo>
                    <a:pt x="779399" y="270255"/>
                  </a:lnTo>
                  <a:lnTo>
                    <a:pt x="779399" y="268350"/>
                  </a:lnTo>
                  <a:lnTo>
                    <a:pt x="781050" y="268350"/>
                  </a:lnTo>
                  <a:lnTo>
                    <a:pt x="782701" y="268350"/>
                  </a:lnTo>
                  <a:lnTo>
                    <a:pt x="784225" y="268350"/>
                  </a:lnTo>
                  <a:lnTo>
                    <a:pt x="785876" y="268350"/>
                  </a:lnTo>
                  <a:lnTo>
                    <a:pt x="787527" y="268350"/>
                  </a:lnTo>
                  <a:lnTo>
                    <a:pt x="787527" y="270255"/>
                  </a:lnTo>
                  <a:lnTo>
                    <a:pt x="789178" y="270255"/>
                  </a:lnTo>
                  <a:lnTo>
                    <a:pt x="789178" y="272288"/>
                  </a:lnTo>
                  <a:lnTo>
                    <a:pt x="790702" y="272288"/>
                  </a:lnTo>
                  <a:lnTo>
                    <a:pt x="790702" y="274192"/>
                  </a:lnTo>
                  <a:lnTo>
                    <a:pt x="792353" y="274192"/>
                  </a:lnTo>
                  <a:lnTo>
                    <a:pt x="794004" y="274192"/>
                  </a:lnTo>
                  <a:lnTo>
                    <a:pt x="795654" y="274192"/>
                  </a:lnTo>
                  <a:lnTo>
                    <a:pt x="797306" y="274192"/>
                  </a:lnTo>
                  <a:lnTo>
                    <a:pt x="798829" y="274192"/>
                  </a:lnTo>
                  <a:lnTo>
                    <a:pt x="800481" y="274192"/>
                  </a:lnTo>
                  <a:lnTo>
                    <a:pt x="800481" y="272288"/>
                  </a:lnTo>
                  <a:lnTo>
                    <a:pt x="802132" y="274192"/>
                  </a:lnTo>
                  <a:lnTo>
                    <a:pt x="803783" y="274192"/>
                  </a:lnTo>
                  <a:lnTo>
                    <a:pt x="805307" y="274192"/>
                  </a:lnTo>
                  <a:lnTo>
                    <a:pt x="806958" y="274192"/>
                  </a:lnTo>
                  <a:lnTo>
                    <a:pt x="808609" y="274192"/>
                  </a:lnTo>
                  <a:lnTo>
                    <a:pt x="810260" y="274192"/>
                  </a:lnTo>
                  <a:lnTo>
                    <a:pt x="811784" y="274192"/>
                  </a:lnTo>
                  <a:lnTo>
                    <a:pt x="811784" y="276225"/>
                  </a:lnTo>
                  <a:lnTo>
                    <a:pt x="813435" y="278129"/>
                  </a:lnTo>
                  <a:lnTo>
                    <a:pt x="811784" y="278129"/>
                  </a:lnTo>
                  <a:lnTo>
                    <a:pt x="811784" y="280034"/>
                  </a:lnTo>
                  <a:lnTo>
                    <a:pt x="810260" y="280034"/>
                  </a:lnTo>
                  <a:lnTo>
                    <a:pt x="810260" y="282066"/>
                  </a:lnTo>
                  <a:lnTo>
                    <a:pt x="808609" y="282066"/>
                  </a:lnTo>
                  <a:lnTo>
                    <a:pt x="806958" y="283971"/>
                  </a:lnTo>
                  <a:lnTo>
                    <a:pt x="806958" y="286003"/>
                  </a:lnTo>
                  <a:lnTo>
                    <a:pt x="805307" y="286003"/>
                  </a:lnTo>
                  <a:lnTo>
                    <a:pt x="803783" y="286003"/>
                  </a:lnTo>
                  <a:lnTo>
                    <a:pt x="803783" y="287908"/>
                  </a:lnTo>
                  <a:lnTo>
                    <a:pt x="802132" y="289813"/>
                  </a:lnTo>
                  <a:lnTo>
                    <a:pt x="802132" y="291845"/>
                  </a:lnTo>
                  <a:lnTo>
                    <a:pt x="802132" y="293750"/>
                  </a:lnTo>
                  <a:lnTo>
                    <a:pt x="800481" y="293750"/>
                  </a:lnTo>
                  <a:lnTo>
                    <a:pt x="800481" y="295782"/>
                  </a:lnTo>
                  <a:lnTo>
                    <a:pt x="798829" y="297688"/>
                  </a:lnTo>
                  <a:lnTo>
                    <a:pt x="797306" y="299592"/>
                  </a:lnTo>
                  <a:lnTo>
                    <a:pt x="795654" y="299592"/>
                  </a:lnTo>
                  <a:lnTo>
                    <a:pt x="795654" y="301625"/>
                  </a:lnTo>
                  <a:lnTo>
                    <a:pt x="794004" y="301625"/>
                  </a:lnTo>
                  <a:lnTo>
                    <a:pt x="792353" y="303529"/>
                  </a:lnTo>
                  <a:lnTo>
                    <a:pt x="790702" y="303529"/>
                  </a:lnTo>
                  <a:lnTo>
                    <a:pt x="784225" y="303529"/>
                  </a:lnTo>
                  <a:lnTo>
                    <a:pt x="784225" y="305562"/>
                  </a:lnTo>
                  <a:lnTo>
                    <a:pt x="784225" y="303529"/>
                  </a:lnTo>
                  <a:lnTo>
                    <a:pt x="782701" y="303529"/>
                  </a:lnTo>
                  <a:lnTo>
                    <a:pt x="781050" y="303529"/>
                  </a:lnTo>
                  <a:lnTo>
                    <a:pt x="781050" y="301625"/>
                  </a:lnTo>
                  <a:lnTo>
                    <a:pt x="779399" y="301625"/>
                  </a:lnTo>
                  <a:lnTo>
                    <a:pt x="777747" y="301625"/>
                  </a:lnTo>
                  <a:lnTo>
                    <a:pt x="777747" y="303529"/>
                  </a:lnTo>
                  <a:lnTo>
                    <a:pt x="776224" y="303529"/>
                  </a:lnTo>
                  <a:lnTo>
                    <a:pt x="774572" y="303529"/>
                  </a:lnTo>
                  <a:lnTo>
                    <a:pt x="774572" y="305562"/>
                  </a:lnTo>
                  <a:lnTo>
                    <a:pt x="772922" y="305562"/>
                  </a:lnTo>
                  <a:lnTo>
                    <a:pt x="768096" y="305562"/>
                  </a:lnTo>
                  <a:lnTo>
                    <a:pt x="766445" y="307466"/>
                  </a:lnTo>
                  <a:lnTo>
                    <a:pt x="764794" y="307466"/>
                  </a:lnTo>
                  <a:lnTo>
                    <a:pt x="763143" y="307466"/>
                  </a:lnTo>
                  <a:lnTo>
                    <a:pt x="763143" y="309371"/>
                  </a:lnTo>
                  <a:lnTo>
                    <a:pt x="761619" y="311403"/>
                  </a:lnTo>
                  <a:lnTo>
                    <a:pt x="759968" y="311403"/>
                  </a:lnTo>
                  <a:lnTo>
                    <a:pt x="758316" y="313308"/>
                  </a:lnTo>
                  <a:lnTo>
                    <a:pt x="756666" y="315340"/>
                  </a:lnTo>
                  <a:lnTo>
                    <a:pt x="756666" y="317245"/>
                  </a:lnTo>
                  <a:lnTo>
                    <a:pt x="755141" y="317245"/>
                  </a:lnTo>
                  <a:lnTo>
                    <a:pt x="753491" y="317245"/>
                  </a:lnTo>
                  <a:lnTo>
                    <a:pt x="751840" y="319150"/>
                  </a:lnTo>
                  <a:lnTo>
                    <a:pt x="750189" y="319150"/>
                  </a:lnTo>
                  <a:lnTo>
                    <a:pt x="748665" y="319150"/>
                  </a:lnTo>
                  <a:lnTo>
                    <a:pt x="748665" y="321182"/>
                  </a:lnTo>
                  <a:lnTo>
                    <a:pt x="747014" y="323088"/>
                  </a:lnTo>
                  <a:lnTo>
                    <a:pt x="745363" y="323088"/>
                  </a:lnTo>
                  <a:lnTo>
                    <a:pt x="743712" y="325119"/>
                  </a:lnTo>
                  <a:lnTo>
                    <a:pt x="742060" y="327025"/>
                  </a:lnTo>
                  <a:lnTo>
                    <a:pt x="742060" y="328929"/>
                  </a:lnTo>
                  <a:lnTo>
                    <a:pt x="740537" y="328929"/>
                  </a:lnTo>
                  <a:lnTo>
                    <a:pt x="738885" y="328929"/>
                  </a:lnTo>
                  <a:lnTo>
                    <a:pt x="737235" y="327025"/>
                  </a:lnTo>
                  <a:lnTo>
                    <a:pt x="735584" y="327025"/>
                  </a:lnTo>
                  <a:lnTo>
                    <a:pt x="734060" y="327025"/>
                  </a:lnTo>
                  <a:lnTo>
                    <a:pt x="734060" y="328929"/>
                  </a:lnTo>
                  <a:lnTo>
                    <a:pt x="732409" y="328929"/>
                  </a:lnTo>
                  <a:lnTo>
                    <a:pt x="730758" y="330962"/>
                  </a:lnTo>
                  <a:lnTo>
                    <a:pt x="729107" y="330962"/>
                  </a:lnTo>
                  <a:lnTo>
                    <a:pt x="727583" y="330962"/>
                  </a:lnTo>
                  <a:lnTo>
                    <a:pt x="727583" y="332866"/>
                  </a:lnTo>
                  <a:lnTo>
                    <a:pt x="725932" y="332866"/>
                  </a:lnTo>
                  <a:lnTo>
                    <a:pt x="725932" y="334899"/>
                  </a:lnTo>
                  <a:lnTo>
                    <a:pt x="724281" y="334899"/>
                  </a:lnTo>
                  <a:lnTo>
                    <a:pt x="724281" y="336803"/>
                  </a:lnTo>
                </a:path>
                <a:path w="1572895" h="3903345">
                  <a:moveTo>
                    <a:pt x="724281" y="336803"/>
                  </a:moveTo>
                  <a:lnTo>
                    <a:pt x="722629" y="336803"/>
                  </a:lnTo>
                  <a:lnTo>
                    <a:pt x="722629" y="338708"/>
                  </a:lnTo>
                  <a:lnTo>
                    <a:pt x="722629" y="340740"/>
                  </a:lnTo>
                  <a:lnTo>
                    <a:pt x="720979" y="340740"/>
                  </a:lnTo>
                  <a:lnTo>
                    <a:pt x="720979" y="342645"/>
                  </a:lnTo>
                  <a:lnTo>
                    <a:pt x="720979" y="344677"/>
                  </a:lnTo>
                  <a:lnTo>
                    <a:pt x="720979" y="346582"/>
                  </a:lnTo>
                  <a:lnTo>
                    <a:pt x="720979" y="348488"/>
                  </a:lnTo>
                  <a:lnTo>
                    <a:pt x="720979" y="350519"/>
                  </a:lnTo>
                  <a:lnTo>
                    <a:pt x="722629" y="350519"/>
                  </a:lnTo>
                  <a:lnTo>
                    <a:pt x="722629" y="352425"/>
                  </a:lnTo>
                  <a:lnTo>
                    <a:pt x="724281" y="352425"/>
                  </a:lnTo>
                  <a:lnTo>
                    <a:pt x="725932" y="352425"/>
                  </a:lnTo>
                  <a:lnTo>
                    <a:pt x="729107" y="352425"/>
                  </a:lnTo>
                  <a:lnTo>
                    <a:pt x="727456" y="354329"/>
                  </a:lnTo>
                  <a:lnTo>
                    <a:pt x="727456" y="356362"/>
                  </a:lnTo>
                  <a:lnTo>
                    <a:pt x="727456" y="358266"/>
                  </a:lnTo>
                  <a:lnTo>
                    <a:pt x="727456" y="360299"/>
                  </a:lnTo>
                  <a:lnTo>
                    <a:pt x="727456" y="362203"/>
                  </a:lnTo>
                  <a:lnTo>
                    <a:pt x="727456" y="364108"/>
                  </a:lnTo>
                  <a:lnTo>
                    <a:pt x="727456" y="366140"/>
                  </a:lnTo>
                  <a:lnTo>
                    <a:pt x="727456" y="368045"/>
                  </a:lnTo>
                  <a:lnTo>
                    <a:pt x="727456" y="369950"/>
                  </a:lnTo>
                  <a:lnTo>
                    <a:pt x="727456" y="371982"/>
                  </a:lnTo>
                  <a:lnTo>
                    <a:pt x="727456" y="373888"/>
                  </a:lnTo>
                  <a:lnTo>
                    <a:pt x="727456" y="375919"/>
                  </a:lnTo>
                  <a:lnTo>
                    <a:pt x="725932" y="375919"/>
                  </a:lnTo>
                  <a:lnTo>
                    <a:pt x="725932" y="377825"/>
                  </a:lnTo>
                  <a:lnTo>
                    <a:pt x="724281" y="379729"/>
                  </a:lnTo>
                  <a:lnTo>
                    <a:pt x="722629" y="381762"/>
                  </a:lnTo>
                  <a:lnTo>
                    <a:pt x="722629" y="383666"/>
                  </a:lnTo>
                  <a:lnTo>
                    <a:pt x="722629" y="385571"/>
                  </a:lnTo>
                  <a:lnTo>
                    <a:pt x="722629" y="387603"/>
                  </a:lnTo>
                  <a:lnTo>
                    <a:pt x="724281" y="387603"/>
                  </a:lnTo>
                  <a:lnTo>
                    <a:pt x="724281" y="389508"/>
                  </a:lnTo>
                  <a:lnTo>
                    <a:pt x="725932" y="389508"/>
                  </a:lnTo>
                  <a:lnTo>
                    <a:pt x="727456" y="389508"/>
                  </a:lnTo>
                  <a:lnTo>
                    <a:pt x="727456" y="387603"/>
                  </a:lnTo>
                  <a:lnTo>
                    <a:pt x="730758" y="387603"/>
                  </a:lnTo>
                  <a:lnTo>
                    <a:pt x="730758" y="389508"/>
                  </a:lnTo>
                  <a:lnTo>
                    <a:pt x="730758" y="391540"/>
                  </a:lnTo>
                  <a:lnTo>
                    <a:pt x="730758" y="395350"/>
                  </a:lnTo>
                  <a:lnTo>
                    <a:pt x="730758" y="397382"/>
                  </a:lnTo>
                  <a:lnTo>
                    <a:pt x="732409" y="397382"/>
                  </a:lnTo>
                  <a:lnTo>
                    <a:pt x="733933" y="397382"/>
                  </a:lnTo>
                  <a:lnTo>
                    <a:pt x="733933" y="399288"/>
                  </a:lnTo>
                  <a:lnTo>
                    <a:pt x="735584" y="397382"/>
                  </a:lnTo>
                  <a:lnTo>
                    <a:pt x="737235" y="397382"/>
                  </a:lnTo>
                  <a:lnTo>
                    <a:pt x="738885" y="397382"/>
                  </a:lnTo>
                  <a:lnTo>
                    <a:pt x="738885" y="399288"/>
                  </a:lnTo>
                  <a:lnTo>
                    <a:pt x="740410" y="399288"/>
                  </a:lnTo>
                  <a:lnTo>
                    <a:pt x="740410" y="401192"/>
                  </a:lnTo>
                  <a:lnTo>
                    <a:pt x="742060" y="401192"/>
                  </a:lnTo>
                  <a:lnTo>
                    <a:pt x="743712" y="401192"/>
                  </a:lnTo>
                  <a:lnTo>
                    <a:pt x="742060" y="403225"/>
                  </a:lnTo>
                  <a:lnTo>
                    <a:pt x="738885" y="407162"/>
                  </a:lnTo>
                  <a:lnTo>
                    <a:pt x="737235" y="409066"/>
                  </a:lnTo>
                  <a:lnTo>
                    <a:pt x="735584" y="409066"/>
                  </a:lnTo>
                  <a:lnTo>
                    <a:pt x="733933" y="409066"/>
                  </a:lnTo>
                  <a:lnTo>
                    <a:pt x="733933" y="410971"/>
                  </a:lnTo>
                  <a:lnTo>
                    <a:pt x="732409" y="410971"/>
                  </a:lnTo>
                  <a:lnTo>
                    <a:pt x="732409" y="413003"/>
                  </a:lnTo>
                  <a:lnTo>
                    <a:pt x="732409" y="414908"/>
                  </a:lnTo>
                  <a:lnTo>
                    <a:pt x="730758" y="414908"/>
                  </a:lnTo>
                  <a:lnTo>
                    <a:pt x="730758" y="416813"/>
                  </a:lnTo>
                  <a:lnTo>
                    <a:pt x="730758" y="418845"/>
                  </a:lnTo>
                  <a:lnTo>
                    <a:pt x="730758" y="420750"/>
                  </a:lnTo>
                  <a:lnTo>
                    <a:pt x="730758" y="422782"/>
                  </a:lnTo>
                  <a:lnTo>
                    <a:pt x="729107" y="422782"/>
                  </a:lnTo>
                  <a:lnTo>
                    <a:pt x="727456" y="422782"/>
                  </a:lnTo>
                  <a:lnTo>
                    <a:pt x="727456" y="424688"/>
                  </a:lnTo>
                  <a:lnTo>
                    <a:pt x="727456" y="426592"/>
                  </a:lnTo>
                  <a:lnTo>
                    <a:pt x="725932" y="426592"/>
                  </a:lnTo>
                  <a:lnTo>
                    <a:pt x="725932" y="428625"/>
                  </a:lnTo>
                  <a:lnTo>
                    <a:pt x="725932" y="430529"/>
                  </a:lnTo>
                  <a:lnTo>
                    <a:pt x="727456" y="430529"/>
                  </a:lnTo>
                  <a:lnTo>
                    <a:pt x="727456" y="432562"/>
                  </a:lnTo>
                  <a:lnTo>
                    <a:pt x="725932" y="432562"/>
                  </a:lnTo>
                  <a:lnTo>
                    <a:pt x="725932" y="434466"/>
                  </a:lnTo>
                  <a:lnTo>
                    <a:pt x="725932" y="436371"/>
                  </a:lnTo>
                  <a:lnTo>
                    <a:pt x="725932" y="438403"/>
                  </a:lnTo>
                  <a:lnTo>
                    <a:pt x="725932" y="440308"/>
                  </a:lnTo>
                  <a:lnTo>
                    <a:pt x="727456" y="440308"/>
                  </a:lnTo>
                  <a:lnTo>
                    <a:pt x="727456" y="442213"/>
                  </a:lnTo>
                  <a:lnTo>
                    <a:pt x="727456" y="444245"/>
                  </a:lnTo>
                  <a:lnTo>
                    <a:pt x="727456" y="446150"/>
                  </a:lnTo>
                  <a:lnTo>
                    <a:pt x="725932" y="446150"/>
                  </a:lnTo>
                  <a:lnTo>
                    <a:pt x="725932" y="448182"/>
                  </a:lnTo>
                  <a:lnTo>
                    <a:pt x="725932" y="450088"/>
                  </a:lnTo>
                  <a:lnTo>
                    <a:pt x="725932" y="451992"/>
                  </a:lnTo>
                  <a:lnTo>
                    <a:pt x="724281" y="454025"/>
                  </a:lnTo>
                  <a:lnTo>
                    <a:pt x="722629" y="454025"/>
                  </a:lnTo>
                  <a:lnTo>
                    <a:pt x="722629" y="455929"/>
                  </a:lnTo>
                  <a:lnTo>
                    <a:pt x="720979" y="455929"/>
                  </a:lnTo>
                  <a:lnTo>
                    <a:pt x="720979" y="457834"/>
                  </a:lnTo>
                  <a:lnTo>
                    <a:pt x="720979" y="459866"/>
                  </a:lnTo>
                  <a:lnTo>
                    <a:pt x="719454" y="459866"/>
                  </a:lnTo>
                  <a:lnTo>
                    <a:pt x="717804" y="461771"/>
                  </a:lnTo>
                  <a:lnTo>
                    <a:pt x="716153" y="463803"/>
                  </a:lnTo>
                  <a:lnTo>
                    <a:pt x="716153" y="465708"/>
                  </a:lnTo>
                  <a:lnTo>
                    <a:pt x="714502" y="465708"/>
                  </a:lnTo>
                  <a:lnTo>
                    <a:pt x="714502" y="467613"/>
                  </a:lnTo>
                  <a:lnTo>
                    <a:pt x="712978" y="467613"/>
                  </a:lnTo>
                  <a:lnTo>
                    <a:pt x="712978" y="471550"/>
                  </a:lnTo>
                  <a:lnTo>
                    <a:pt x="711327" y="471550"/>
                  </a:lnTo>
                  <a:lnTo>
                    <a:pt x="711327" y="473455"/>
                  </a:lnTo>
                  <a:lnTo>
                    <a:pt x="711327" y="475488"/>
                  </a:lnTo>
                  <a:lnTo>
                    <a:pt x="709676" y="475488"/>
                  </a:lnTo>
                  <a:lnTo>
                    <a:pt x="709676" y="479425"/>
                  </a:lnTo>
                  <a:lnTo>
                    <a:pt x="709676" y="481329"/>
                  </a:lnTo>
                  <a:lnTo>
                    <a:pt x="708025" y="481329"/>
                  </a:lnTo>
                  <a:lnTo>
                    <a:pt x="708025" y="483234"/>
                  </a:lnTo>
                  <a:lnTo>
                    <a:pt x="708025" y="485266"/>
                  </a:lnTo>
                  <a:lnTo>
                    <a:pt x="708025" y="487171"/>
                  </a:lnTo>
                  <a:lnTo>
                    <a:pt x="709676" y="487171"/>
                  </a:lnTo>
                  <a:lnTo>
                    <a:pt x="709676" y="489076"/>
                  </a:lnTo>
                  <a:lnTo>
                    <a:pt x="711327" y="489076"/>
                  </a:lnTo>
                  <a:lnTo>
                    <a:pt x="712978" y="489076"/>
                  </a:lnTo>
                  <a:lnTo>
                    <a:pt x="714502" y="489076"/>
                  </a:lnTo>
                  <a:lnTo>
                    <a:pt x="716153" y="489076"/>
                  </a:lnTo>
                  <a:lnTo>
                    <a:pt x="716153" y="487171"/>
                  </a:lnTo>
                  <a:lnTo>
                    <a:pt x="717804" y="487171"/>
                  </a:lnTo>
                  <a:lnTo>
                    <a:pt x="717804" y="489076"/>
                  </a:lnTo>
                  <a:lnTo>
                    <a:pt x="716153" y="491108"/>
                  </a:lnTo>
                  <a:lnTo>
                    <a:pt x="716153" y="493013"/>
                  </a:lnTo>
                  <a:lnTo>
                    <a:pt x="714502" y="493013"/>
                  </a:lnTo>
                  <a:lnTo>
                    <a:pt x="712978" y="495045"/>
                  </a:lnTo>
                  <a:lnTo>
                    <a:pt x="711327" y="495045"/>
                  </a:lnTo>
                  <a:lnTo>
                    <a:pt x="711327" y="496950"/>
                  </a:lnTo>
                  <a:lnTo>
                    <a:pt x="709676" y="498855"/>
                  </a:lnTo>
                  <a:lnTo>
                    <a:pt x="708025" y="500888"/>
                  </a:lnTo>
                  <a:lnTo>
                    <a:pt x="708025" y="502792"/>
                  </a:lnTo>
                  <a:lnTo>
                    <a:pt x="706374" y="502792"/>
                  </a:lnTo>
                  <a:lnTo>
                    <a:pt x="706374" y="504697"/>
                  </a:lnTo>
                  <a:lnTo>
                    <a:pt x="708025" y="504697"/>
                  </a:lnTo>
                  <a:lnTo>
                    <a:pt x="706374" y="506729"/>
                  </a:lnTo>
                  <a:lnTo>
                    <a:pt x="706374" y="508634"/>
                  </a:lnTo>
                  <a:lnTo>
                    <a:pt x="706374" y="510666"/>
                  </a:lnTo>
                  <a:lnTo>
                    <a:pt x="706374" y="512571"/>
                  </a:lnTo>
                  <a:lnTo>
                    <a:pt x="708025" y="512571"/>
                  </a:lnTo>
                  <a:lnTo>
                    <a:pt x="709676" y="512571"/>
                  </a:lnTo>
                  <a:lnTo>
                    <a:pt x="709676" y="514476"/>
                  </a:lnTo>
                  <a:lnTo>
                    <a:pt x="711327" y="514476"/>
                  </a:lnTo>
                  <a:lnTo>
                    <a:pt x="711327" y="512571"/>
                  </a:lnTo>
                  <a:lnTo>
                    <a:pt x="712978" y="512571"/>
                  </a:lnTo>
                  <a:lnTo>
                    <a:pt x="714502" y="512571"/>
                  </a:lnTo>
                  <a:lnTo>
                    <a:pt x="716153" y="512571"/>
                  </a:lnTo>
                  <a:lnTo>
                    <a:pt x="716153" y="514476"/>
                  </a:lnTo>
                  <a:lnTo>
                    <a:pt x="716153" y="516508"/>
                  </a:lnTo>
                  <a:lnTo>
                    <a:pt x="716153" y="518413"/>
                  </a:lnTo>
                  <a:lnTo>
                    <a:pt x="717804" y="518413"/>
                  </a:lnTo>
                  <a:lnTo>
                    <a:pt x="717804" y="520445"/>
                  </a:lnTo>
                  <a:lnTo>
                    <a:pt x="716153" y="520445"/>
                  </a:lnTo>
                  <a:lnTo>
                    <a:pt x="716153" y="522350"/>
                  </a:lnTo>
                  <a:lnTo>
                    <a:pt x="716153" y="524255"/>
                  </a:lnTo>
                  <a:lnTo>
                    <a:pt x="714502" y="524255"/>
                  </a:lnTo>
                  <a:lnTo>
                    <a:pt x="714502" y="526288"/>
                  </a:lnTo>
                  <a:lnTo>
                    <a:pt x="712978" y="526288"/>
                  </a:lnTo>
                  <a:lnTo>
                    <a:pt x="712978" y="528192"/>
                  </a:lnTo>
                  <a:lnTo>
                    <a:pt x="711327" y="530097"/>
                  </a:lnTo>
                  <a:lnTo>
                    <a:pt x="711327" y="532129"/>
                  </a:lnTo>
                  <a:lnTo>
                    <a:pt x="711327" y="534034"/>
                  </a:lnTo>
                  <a:lnTo>
                    <a:pt x="711327" y="536066"/>
                  </a:lnTo>
                  <a:lnTo>
                    <a:pt x="709676" y="536066"/>
                  </a:lnTo>
                  <a:lnTo>
                    <a:pt x="709676" y="537971"/>
                  </a:lnTo>
                  <a:lnTo>
                    <a:pt x="709676" y="539876"/>
                  </a:lnTo>
                  <a:lnTo>
                    <a:pt x="708025" y="539876"/>
                  </a:lnTo>
                  <a:lnTo>
                    <a:pt x="706374" y="543813"/>
                  </a:lnTo>
                  <a:lnTo>
                    <a:pt x="704850" y="545718"/>
                  </a:lnTo>
                  <a:lnTo>
                    <a:pt x="704850" y="547751"/>
                  </a:lnTo>
                  <a:lnTo>
                    <a:pt x="704850" y="549655"/>
                  </a:lnTo>
                  <a:lnTo>
                    <a:pt x="703199" y="551688"/>
                  </a:lnTo>
                  <a:lnTo>
                    <a:pt x="701547" y="551688"/>
                  </a:lnTo>
                  <a:lnTo>
                    <a:pt x="701547" y="553592"/>
                  </a:lnTo>
                  <a:lnTo>
                    <a:pt x="701547" y="555497"/>
                  </a:lnTo>
                  <a:lnTo>
                    <a:pt x="701547" y="557529"/>
                  </a:lnTo>
                  <a:lnTo>
                    <a:pt x="699897" y="559434"/>
                  </a:lnTo>
                  <a:lnTo>
                    <a:pt x="699897" y="561339"/>
                  </a:lnTo>
                  <a:lnTo>
                    <a:pt x="699897" y="563371"/>
                  </a:lnTo>
                  <a:lnTo>
                    <a:pt x="699897" y="565276"/>
                  </a:lnTo>
                  <a:lnTo>
                    <a:pt x="698372" y="569213"/>
                  </a:lnTo>
                  <a:lnTo>
                    <a:pt x="696722" y="571118"/>
                  </a:lnTo>
                  <a:lnTo>
                    <a:pt x="696722" y="575055"/>
                  </a:lnTo>
                  <a:lnTo>
                    <a:pt x="693420" y="576960"/>
                  </a:lnTo>
                  <a:lnTo>
                    <a:pt x="691896" y="576960"/>
                  </a:lnTo>
                  <a:lnTo>
                    <a:pt x="682116" y="576960"/>
                  </a:lnTo>
                  <a:lnTo>
                    <a:pt x="680466" y="578992"/>
                  </a:lnTo>
                  <a:lnTo>
                    <a:pt x="678941" y="578992"/>
                  </a:lnTo>
                  <a:lnTo>
                    <a:pt x="677291" y="580897"/>
                  </a:lnTo>
                  <a:lnTo>
                    <a:pt x="675640" y="580897"/>
                  </a:lnTo>
                  <a:lnTo>
                    <a:pt x="673989" y="580897"/>
                  </a:lnTo>
                  <a:lnTo>
                    <a:pt x="672465" y="580897"/>
                  </a:lnTo>
                  <a:lnTo>
                    <a:pt x="670814" y="580897"/>
                  </a:lnTo>
                  <a:lnTo>
                    <a:pt x="669163" y="580897"/>
                  </a:lnTo>
                  <a:lnTo>
                    <a:pt x="667512" y="582929"/>
                  </a:lnTo>
                  <a:lnTo>
                    <a:pt x="665860" y="582929"/>
                  </a:lnTo>
                  <a:lnTo>
                    <a:pt x="661035" y="582929"/>
                  </a:lnTo>
                  <a:lnTo>
                    <a:pt x="659384" y="584834"/>
                  </a:lnTo>
                  <a:lnTo>
                    <a:pt x="657860" y="584834"/>
                  </a:lnTo>
                  <a:lnTo>
                    <a:pt x="656209" y="584834"/>
                  </a:lnTo>
                  <a:lnTo>
                    <a:pt x="654558" y="584834"/>
                  </a:lnTo>
                  <a:lnTo>
                    <a:pt x="652907" y="584834"/>
                  </a:lnTo>
                  <a:lnTo>
                    <a:pt x="651383" y="584834"/>
                  </a:lnTo>
                  <a:lnTo>
                    <a:pt x="649732" y="584834"/>
                  </a:lnTo>
                  <a:lnTo>
                    <a:pt x="648081" y="584834"/>
                  </a:lnTo>
                  <a:lnTo>
                    <a:pt x="648081" y="582929"/>
                  </a:lnTo>
                  <a:lnTo>
                    <a:pt x="646429" y="582929"/>
                  </a:lnTo>
                  <a:lnTo>
                    <a:pt x="644906" y="582929"/>
                  </a:lnTo>
                  <a:lnTo>
                    <a:pt x="643254" y="582929"/>
                  </a:lnTo>
                  <a:lnTo>
                    <a:pt x="641604" y="582929"/>
                  </a:lnTo>
                  <a:lnTo>
                    <a:pt x="641604" y="580897"/>
                  </a:lnTo>
                  <a:lnTo>
                    <a:pt x="639953" y="580897"/>
                  </a:lnTo>
                  <a:lnTo>
                    <a:pt x="638429" y="580897"/>
                  </a:lnTo>
                  <a:lnTo>
                    <a:pt x="636778" y="580897"/>
                  </a:lnTo>
                  <a:lnTo>
                    <a:pt x="636778" y="578992"/>
                  </a:lnTo>
                  <a:lnTo>
                    <a:pt x="635127" y="576960"/>
                  </a:lnTo>
                  <a:lnTo>
                    <a:pt x="633476" y="575055"/>
                  </a:lnTo>
                  <a:lnTo>
                    <a:pt x="631825" y="575055"/>
                  </a:lnTo>
                  <a:lnTo>
                    <a:pt x="630301" y="573151"/>
                  </a:lnTo>
                  <a:lnTo>
                    <a:pt x="630301" y="571118"/>
                  </a:lnTo>
                  <a:lnTo>
                    <a:pt x="628650" y="571118"/>
                  </a:lnTo>
                  <a:lnTo>
                    <a:pt x="628650" y="569213"/>
                  </a:lnTo>
                  <a:lnTo>
                    <a:pt x="628650" y="567308"/>
                  </a:lnTo>
                  <a:lnTo>
                    <a:pt x="628650" y="565276"/>
                  </a:lnTo>
                  <a:lnTo>
                    <a:pt x="630301" y="565276"/>
                  </a:lnTo>
                  <a:lnTo>
                    <a:pt x="630301" y="563371"/>
                  </a:lnTo>
                  <a:lnTo>
                    <a:pt x="628650" y="561339"/>
                  </a:lnTo>
                  <a:lnTo>
                    <a:pt x="626999" y="559434"/>
                  </a:lnTo>
                  <a:lnTo>
                    <a:pt x="625347" y="559434"/>
                  </a:lnTo>
                  <a:lnTo>
                    <a:pt x="625347" y="559434"/>
                  </a:lnTo>
                  <a:lnTo>
                    <a:pt x="610870" y="557529"/>
                  </a:lnTo>
                  <a:lnTo>
                    <a:pt x="610870" y="555497"/>
                  </a:lnTo>
                  <a:lnTo>
                    <a:pt x="609219" y="555497"/>
                  </a:lnTo>
                  <a:lnTo>
                    <a:pt x="607568" y="553592"/>
                  </a:lnTo>
                  <a:lnTo>
                    <a:pt x="607568" y="551688"/>
                  </a:lnTo>
                  <a:lnTo>
                    <a:pt x="609219" y="549655"/>
                  </a:lnTo>
                  <a:lnTo>
                    <a:pt x="609219" y="547751"/>
                  </a:lnTo>
                  <a:lnTo>
                    <a:pt x="609219" y="545718"/>
                  </a:lnTo>
                  <a:lnTo>
                    <a:pt x="609219" y="543813"/>
                  </a:lnTo>
                  <a:lnTo>
                    <a:pt x="609219" y="541908"/>
                  </a:lnTo>
                  <a:lnTo>
                    <a:pt x="610870" y="541908"/>
                  </a:lnTo>
                  <a:lnTo>
                    <a:pt x="610870" y="536066"/>
                  </a:lnTo>
                  <a:lnTo>
                    <a:pt x="612394" y="536066"/>
                  </a:lnTo>
                  <a:lnTo>
                    <a:pt x="612394" y="534034"/>
                  </a:lnTo>
                  <a:lnTo>
                    <a:pt x="614045" y="534034"/>
                  </a:lnTo>
                  <a:lnTo>
                    <a:pt x="614045" y="532129"/>
                  </a:lnTo>
                  <a:lnTo>
                    <a:pt x="604393" y="532129"/>
                  </a:lnTo>
                  <a:lnTo>
                    <a:pt x="604393" y="534034"/>
                  </a:lnTo>
                  <a:lnTo>
                    <a:pt x="602741" y="534034"/>
                  </a:lnTo>
                  <a:lnTo>
                    <a:pt x="602741" y="532129"/>
                  </a:lnTo>
                  <a:lnTo>
                    <a:pt x="602741" y="530097"/>
                  </a:lnTo>
                  <a:lnTo>
                    <a:pt x="601091" y="530097"/>
                  </a:lnTo>
                  <a:lnTo>
                    <a:pt x="601091" y="528192"/>
                  </a:lnTo>
                  <a:lnTo>
                    <a:pt x="601091" y="526288"/>
                  </a:lnTo>
                  <a:lnTo>
                    <a:pt x="599440" y="526288"/>
                  </a:lnTo>
                  <a:lnTo>
                    <a:pt x="597789" y="526288"/>
                  </a:lnTo>
                  <a:lnTo>
                    <a:pt x="597789" y="524255"/>
                  </a:lnTo>
                  <a:lnTo>
                    <a:pt x="597789" y="522350"/>
                  </a:lnTo>
                  <a:lnTo>
                    <a:pt x="596265" y="522350"/>
                  </a:lnTo>
                  <a:lnTo>
                    <a:pt x="596265" y="520445"/>
                  </a:lnTo>
                  <a:lnTo>
                    <a:pt x="594614" y="520445"/>
                  </a:lnTo>
                  <a:lnTo>
                    <a:pt x="594614" y="518413"/>
                  </a:lnTo>
                  <a:lnTo>
                    <a:pt x="596265" y="518413"/>
                  </a:lnTo>
                  <a:lnTo>
                    <a:pt x="597789" y="518413"/>
                  </a:lnTo>
                  <a:lnTo>
                    <a:pt x="597789" y="516508"/>
                  </a:lnTo>
                  <a:lnTo>
                    <a:pt x="599440" y="516508"/>
                  </a:lnTo>
                  <a:lnTo>
                    <a:pt x="602741" y="516508"/>
                  </a:lnTo>
                  <a:lnTo>
                    <a:pt x="604393" y="514476"/>
                  </a:lnTo>
                  <a:lnTo>
                    <a:pt x="604393" y="512571"/>
                  </a:lnTo>
                  <a:lnTo>
                    <a:pt x="604393" y="510666"/>
                  </a:lnTo>
                  <a:lnTo>
                    <a:pt x="602741" y="508634"/>
                  </a:lnTo>
                  <a:lnTo>
                    <a:pt x="602741" y="506729"/>
                  </a:lnTo>
                  <a:lnTo>
                    <a:pt x="604393" y="504697"/>
                  </a:lnTo>
                  <a:lnTo>
                    <a:pt x="605916" y="504697"/>
                  </a:lnTo>
                  <a:lnTo>
                    <a:pt x="607568" y="502792"/>
                  </a:lnTo>
                  <a:lnTo>
                    <a:pt x="609219" y="502792"/>
                  </a:lnTo>
                  <a:lnTo>
                    <a:pt x="609219" y="500888"/>
                  </a:lnTo>
                  <a:lnTo>
                    <a:pt x="609219" y="498855"/>
                  </a:lnTo>
                  <a:lnTo>
                    <a:pt x="607568" y="498855"/>
                  </a:lnTo>
                  <a:lnTo>
                    <a:pt x="607568" y="496950"/>
                  </a:lnTo>
                  <a:lnTo>
                    <a:pt x="607568" y="495045"/>
                  </a:lnTo>
                  <a:lnTo>
                    <a:pt x="605916" y="495045"/>
                  </a:lnTo>
                  <a:lnTo>
                    <a:pt x="605916" y="493013"/>
                  </a:lnTo>
                  <a:lnTo>
                    <a:pt x="604393" y="493013"/>
                  </a:lnTo>
                  <a:lnTo>
                    <a:pt x="602741" y="493013"/>
                  </a:lnTo>
                  <a:lnTo>
                    <a:pt x="601091" y="493013"/>
                  </a:lnTo>
                  <a:lnTo>
                    <a:pt x="601091" y="495045"/>
                  </a:lnTo>
                  <a:lnTo>
                    <a:pt x="599440" y="495045"/>
                  </a:lnTo>
                  <a:lnTo>
                    <a:pt x="597789" y="495045"/>
                  </a:lnTo>
                  <a:lnTo>
                    <a:pt x="596265" y="496950"/>
                  </a:lnTo>
                  <a:lnTo>
                    <a:pt x="594614" y="496950"/>
                  </a:lnTo>
                  <a:lnTo>
                    <a:pt x="594614" y="498855"/>
                  </a:lnTo>
                  <a:lnTo>
                    <a:pt x="592963" y="498855"/>
                  </a:lnTo>
                  <a:lnTo>
                    <a:pt x="591312" y="498855"/>
                  </a:lnTo>
                  <a:lnTo>
                    <a:pt x="589788" y="498855"/>
                  </a:lnTo>
                  <a:lnTo>
                    <a:pt x="589788" y="500888"/>
                  </a:lnTo>
                  <a:lnTo>
                    <a:pt x="588137" y="500888"/>
                  </a:lnTo>
                  <a:lnTo>
                    <a:pt x="586485" y="502792"/>
                  </a:lnTo>
                  <a:lnTo>
                    <a:pt x="586485" y="504697"/>
                  </a:lnTo>
                  <a:lnTo>
                    <a:pt x="583310" y="504697"/>
                  </a:lnTo>
                  <a:lnTo>
                    <a:pt x="581660" y="504697"/>
                  </a:lnTo>
                  <a:lnTo>
                    <a:pt x="581660" y="506729"/>
                  </a:lnTo>
                  <a:lnTo>
                    <a:pt x="580009" y="506729"/>
                  </a:lnTo>
                  <a:lnTo>
                    <a:pt x="578358" y="506729"/>
                  </a:lnTo>
                  <a:lnTo>
                    <a:pt x="578358" y="508634"/>
                  </a:lnTo>
                  <a:lnTo>
                    <a:pt x="576834" y="508634"/>
                  </a:lnTo>
                  <a:lnTo>
                    <a:pt x="576834" y="510666"/>
                  </a:lnTo>
                  <a:lnTo>
                    <a:pt x="575183" y="510666"/>
                  </a:lnTo>
                  <a:lnTo>
                    <a:pt x="573532" y="510666"/>
                  </a:lnTo>
                  <a:lnTo>
                    <a:pt x="571881" y="510666"/>
                  </a:lnTo>
                  <a:lnTo>
                    <a:pt x="571881" y="512571"/>
                  </a:lnTo>
                  <a:lnTo>
                    <a:pt x="570357" y="512571"/>
                  </a:lnTo>
                  <a:lnTo>
                    <a:pt x="570357" y="514476"/>
                  </a:lnTo>
                  <a:lnTo>
                    <a:pt x="568706" y="514476"/>
                  </a:lnTo>
                  <a:lnTo>
                    <a:pt x="567055" y="514476"/>
                  </a:lnTo>
                  <a:lnTo>
                    <a:pt x="567055" y="516508"/>
                  </a:lnTo>
                  <a:lnTo>
                    <a:pt x="565404" y="516508"/>
                  </a:lnTo>
                  <a:lnTo>
                    <a:pt x="563880" y="518413"/>
                  </a:lnTo>
                  <a:lnTo>
                    <a:pt x="562229" y="518413"/>
                  </a:lnTo>
                  <a:lnTo>
                    <a:pt x="560578" y="518413"/>
                  </a:lnTo>
                  <a:lnTo>
                    <a:pt x="558927" y="518413"/>
                  </a:lnTo>
                  <a:lnTo>
                    <a:pt x="557276" y="518413"/>
                  </a:lnTo>
                  <a:lnTo>
                    <a:pt x="555752" y="518413"/>
                  </a:lnTo>
                  <a:lnTo>
                    <a:pt x="554101" y="520445"/>
                  </a:lnTo>
                  <a:lnTo>
                    <a:pt x="552450" y="520445"/>
                  </a:lnTo>
                  <a:lnTo>
                    <a:pt x="552450" y="518413"/>
                  </a:lnTo>
                  <a:lnTo>
                    <a:pt x="550799" y="518413"/>
                  </a:lnTo>
                  <a:lnTo>
                    <a:pt x="549275" y="518413"/>
                  </a:lnTo>
                  <a:lnTo>
                    <a:pt x="547624" y="518413"/>
                  </a:lnTo>
                  <a:lnTo>
                    <a:pt x="545973" y="516508"/>
                  </a:lnTo>
                  <a:lnTo>
                    <a:pt x="544322" y="516508"/>
                  </a:lnTo>
                  <a:lnTo>
                    <a:pt x="542798" y="516508"/>
                  </a:lnTo>
                  <a:lnTo>
                    <a:pt x="541147" y="516508"/>
                  </a:lnTo>
                  <a:lnTo>
                    <a:pt x="541147" y="514476"/>
                  </a:lnTo>
                  <a:lnTo>
                    <a:pt x="541147" y="512571"/>
                  </a:lnTo>
                  <a:lnTo>
                    <a:pt x="541147" y="510666"/>
                  </a:lnTo>
                  <a:lnTo>
                    <a:pt x="539496" y="510666"/>
                  </a:lnTo>
                  <a:lnTo>
                    <a:pt x="539496" y="508634"/>
                  </a:lnTo>
                  <a:lnTo>
                    <a:pt x="541147" y="508634"/>
                  </a:lnTo>
                  <a:lnTo>
                    <a:pt x="539496" y="508634"/>
                  </a:lnTo>
                  <a:lnTo>
                    <a:pt x="539496" y="506729"/>
                  </a:lnTo>
                  <a:lnTo>
                    <a:pt x="537845" y="506729"/>
                  </a:lnTo>
                  <a:lnTo>
                    <a:pt x="536321" y="506729"/>
                  </a:lnTo>
                  <a:lnTo>
                    <a:pt x="537845" y="506729"/>
                  </a:lnTo>
                  <a:lnTo>
                    <a:pt x="537845" y="504697"/>
                  </a:lnTo>
                  <a:lnTo>
                    <a:pt x="537845" y="502792"/>
                  </a:lnTo>
                  <a:lnTo>
                    <a:pt x="536321" y="500888"/>
                  </a:lnTo>
                  <a:lnTo>
                    <a:pt x="536321" y="498855"/>
                  </a:lnTo>
                  <a:lnTo>
                    <a:pt x="536321" y="493013"/>
                  </a:lnTo>
                  <a:lnTo>
                    <a:pt x="534670" y="493013"/>
                  </a:lnTo>
                  <a:lnTo>
                    <a:pt x="534670" y="491108"/>
                  </a:lnTo>
                  <a:lnTo>
                    <a:pt x="534670" y="489076"/>
                  </a:lnTo>
                  <a:lnTo>
                    <a:pt x="533019" y="489076"/>
                  </a:lnTo>
                  <a:lnTo>
                    <a:pt x="533019" y="491108"/>
                  </a:lnTo>
                  <a:lnTo>
                    <a:pt x="531368" y="491108"/>
                  </a:lnTo>
                  <a:lnTo>
                    <a:pt x="529844" y="491108"/>
                  </a:lnTo>
                  <a:lnTo>
                    <a:pt x="529844" y="493013"/>
                  </a:lnTo>
                  <a:lnTo>
                    <a:pt x="528193" y="495045"/>
                  </a:lnTo>
                  <a:lnTo>
                    <a:pt x="526542" y="495045"/>
                  </a:lnTo>
                  <a:lnTo>
                    <a:pt x="526542" y="496950"/>
                  </a:lnTo>
                  <a:lnTo>
                    <a:pt x="526542" y="498855"/>
                  </a:lnTo>
                  <a:lnTo>
                    <a:pt x="524891" y="498855"/>
                  </a:lnTo>
                  <a:lnTo>
                    <a:pt x="524891" y="500888"/>
                  </a:lnTo>
                  <a:lnTo>
                    <a:pt x="523240" y="500888"/>
                  </a:lnTo>
                  <a:lnTo>
                    <a:pt x="521716" y="500888"/>
                  </a:lnTo>
                  <a:lnTo>
                    <a:pt x="521716" y="502792"/>
                  </a:lnTo>
                  <a:lnTo>
                    <a:pt x="520065" y="502792"/>
                  </a:lnTo>
                  <a:lnTo>
                    <a:pt x="520065" y="500888"/>
                  </a:lnTo>
                  <a:lnTo>
                    <a:pt x="518414" y="500888"/>
                  </a:lnTo>
                  <a:lnTo>
                    <a:pt x="518414" y="502792"/>
                  </a:lnTo>
                  <a:lnTo>
                    <a:pt x="516763" y="500888"/>
                  </a:lnTo>
                  <a:lnTo>
                    <a:pt x="518414" y="500888"/>
                  </a:lnTo>
                  <a:lnTo>
                    <a:pt x="516763" y="500888"/>
                  </a:lnTo>
                  <a:lnTo>
                    <a:pt x="516763" y="502792"/>
                  </a:lnTo>
                  <a:lnTo>
                    <a:pt x="515239" y="502792"/>
                  </a:lnTo>
                  <a:lnTo>
                    <a:pt x="516763" y="504697"/>
                  </a:lnTo>
                  <a:lnTo>
                    <a:pt x="515239" y="504697"/>
                  </a:lnTo>
                  <a:lnTo>
                    <a:pt x="516763" y="504697"/>
                  </a:lnTo>
                  <a:lnTo>
                    <a:pt x="515239" y="504697"/>
                  </a:lnTo>
                  <a:lnTo>
                    <a:pt x="515239" y="506729"/>
                  </a:lnTo>
                  <a:lnTo>
                    <a:pt x="513588" y="506729"/>
                  </a:lnTo>
                  <a:lnTo>
                    <a:pt x="513588" y="508634"/>
                  </a:lnTo>
                  <a:lnTo>
                    <a:pt x="515239" y="508634"/>
                  </a:lnTo>
                  <a:lnTo>
                    <a:pt x="515239" y="510666"/>
                  </a:lnTo>
                  <a:lnTo>
                    <a:pt x="516763" y="510666"/>
                  </a:lnTo>
                  <a:lnTo>
                    <a:pt x="515239" y="510666"/>
                  </a:lnTo>
                  <a:lnTo>
                    <a:pt x="513588" y="510666"/>
                  </a:lnTo>
                  <a:lnTo>
                    <a:pt x="513588" y="512571"/>
                  </a:lnTo>
                  <a:lnTo>
                    <a:pt x="513588" y="514476"/>
                  </a:lnTo>
                  <a:lnTo>
                    <a:pt x="513588" y="516508"/>
                  </a:lnTo>
                  <a:lnTo>
                    <a:pt x="511937" y="516508"/>
                  </a:lnTo>
                  <a:lnTo>
                    <a:pt x="513588" y="516508"/>
                  </a:lnTo>
                  <a:lnTo>
                    <a:pt x="511937" y="516508"/>
                  </a:lnTo>
                  <a:lnTo>
                    <a:pt x="511937" y="518413"/>
                  </a:lnTo>
                  <a:lnTo>
                    <a:pt x="513588" y="518413"/>
                  </a:lnTo>
                  <a:lnTo>
                    <a:pt x="513588" y="520445"/>
                  </a:lnTo>
                  <a:lnTo>
                    <a:pt x="511937" y="520445"/>
                  </a:lnTo>
                  <a:lnTo>
                    <a:pt x="511937" y="522350"/>
                  </a:lnTo>
                  <a:lnTo>
                    <a:pt x="511937" y="524255"/>
                  </a:lnTo>
                  <a:lnTo>
                    <a:pt x="510286" y="526288"/>
                  </a:lnTo>
                  <a:lnTo>
                    <a:pt x="511937" y="526288"/>
                  </a:lnTo>
                  <a:lnTo>
                    <a:pt x="510286" y="526288"/>
                  </a:lnTo>
                  <a:lnTo>
                    <a:pt x="510286" y="528192"/>
                  </a:lnTo>
                  <a:lnTo>
                    <a:pt x="508762" y="530097"/>
                  </a:lnTo>
                  <a:lnTo>
                    <a:pt x="508762" y="532129"/>
                  </a:lnTo>
                  <a:lnTo>
                    <a:pt x="507111" y="532129"/>
                  </a:lnTo>
                  <a:lnTo>
                    <a:pt x="507111" y="534034"/>
                  </a:lnTo>
                  <a:lnTo>
                    <a:pt x="508762" y="534034"/>
                  </a:lnTo>
                  <a:lnTo>
                    <a:pt x="508762" y="536066"/>
                  </a:lnTo>
                  <a:lnTo>
                    <a:pt x="510286" y="534034"/>
                  </a:lnTo>
                  <a:lnTo>
                    <a:pt x="510286" y="536066"/>
                  </a:lnTo>
                  <a:lnTo>
                    <a:pt x="511937" y="536066"/>
                  </a:lnTo>
                  <a:lnTo>
                    <a:pt x="510286" y="536066"/>
                  </a:lnTo>
                  <a:lnTo>
                    <a:pt x="510286" y="537971"/>
                  </a:lnTo>
                  <a:lnTo>
                    <a:pt x="508762" y="537971"/>
                  </a:lnTo>
                  <a:lnTo>
                    <a:pt x="507111" y="537971"/>
                  </a:lnTo>
                  <a:lnTo>
                    <a:pt x="507111" y="539876"/>
                  </a:lnTo>
                  <a:lnTo>
                    <a:pt x="507111" y="541908"/>
                  </a:lnTo>
                  <a:lnTo>
                    <a:pt x="505460" y="541908"/>
                  </a:lnTo>
                  <a:lnTo>
                    <a:pt x="503809" y="541908"/>
                  </a:lnTo>
                  <a:lnTo>
                    <a:pt x="503809" y="543813"/>
                  </a:lnTo>
                  <a:lnTo>
                    <a:pt x="502285" y="543813"/>
                  </a:lnTo>
                  <a:lnTo>
                    <a:pt x="502285" y="545718"/>
                  </a:lnTo>
                  <a:lnTo>
                    <a:pt x="500634" y="545718"/>
                  </a:lnTo>
                  <a:lnTo>
                    <a:pt x="500634" y="547751"/>
                  </a:lnTo>
                  <a:lnTo>
                    <a:pt x="498983" y="547751"/>
                  </a:lnTo>
                  <a:lnTo>
                    <a:pt x="498983" y="549655"/>
                  </a:lnTo>
                  <a:lnTo>
                    <a:pt x="498983" y="551688"/>
                  </a:lnTo>
                  <a:lnTo>
                    <a:pt x="500634" y="551688"/>
                  </a:lnTo>
                  <a:lnTo>
                    <a:pt x="502285" y="551688"/>
                  </a:lnTo>
                  <a:lnTo>
                    <a:pt x="502285" y="553592"/>
                  </a:lnTo>
                  <a:lnTo>
                    <a:pt x="503809" y="553592"/>
                  </a:lnTo>
                  <a:lnTo>
                    <a:pt x="503809" y="555497"/>
                  </a:lnTo>
                  <a:lnTo>
                    <a:pt x="503809" y="553592"/>
                  </a:lnTo>
                  <a:lnTo>
                    <a:pt x="503809" y="555497"/>
                  </a:lnTo>
                  <a:lnTo>
                    <a:pt x="505460" y="555497"/>
                  </a:lnTo>
                  <a:lnTo>
                    <a:pt x="503809" y="555497"/>
                  </a:lnTo>
                  <a:lnTo>
                    <a:pt x="503809" y="557529"/>
                  </a:lnTo>
                  <a:lnTo>
                    <a:pt x="502285" y="557529"/>
                  </a:lnTo>
                  <a:lnTo>
                    <a:pt x="503809" y="559434"/>
                  </a:lnTo>
                  <a:lnTo>
                    <a:pt x="502285" y="559434"/>
                  </a:lnTo>
                  <a:lnTo>
                    <a:pt x="502285" y="561339"/>
                  </a:lnTo>
                  <a:lnTo>
                    <a:pt x="502285" y="563371"/>
                  </a:lnTo>
                  <a:lnTo>
                    <a:pt x="500634" y="563371"/>
                  </a:lnTo>
                  <a:lnTo>
                    <a:pt x="500634" y="565276"/>
                  </a:lnTo>
                  <a:lnTo>
                    <a:pt x="502285" y="565276"/>
                  </a:lnTo>
                  <a:lnTo>
                    <a:pt x="502285" y="567308"/>
                  </a:lnTo>
                  <a:lnTo>
                    <a:pt x="503809" y="569213"/>
                  </a:lnTo>
                  <a:lnTo>
                    <a:pt x="502285" y="571118"/>
                  </a:lnTo>
                  <a:lnTo>
                    <a:pt x="502285" y="573151"/>
                  </a:lnTo>
                  <a:lnTo>
                    <a:pt x="502285" y="575055"/>
                  </a:lnTo>
                  <a:lnTo>
                    <a:pt x="500634" y="575055"/>
                  </a:lnTo>
                  <a:lnTo>
                    <a:pt x="500634" y="573151"/>
                  </a:lnTo>
                  <a:lnTo>
                    <a:pt x="498983" y="573151"/>
                  </a:lnTo>
                  <a:lnTo>
                    <a:pt x="497332" y="573151"/>
                  </a:lnTo>
                  <a:lnTo>
                    <a:pt x="495808" y="575055"/>
                  </a:lnTo>
                  <a:lnTo>
                    <a:pt x="494157" y="575055"/>
                  </a:lnTo>
                  <a:lnTo>
                    <a:pt x="492506" y="575055"/>
                  </a:lnTo>
                  <a:lnTo>
                    <a:pt x="492506" y="576960"/>
                  </a:lnTo>
                  <a:lnTo>
                    <a:pt x="490855" y="576960"/>
                  </a:lnTo>
                  <a:lnTo>
                    <a:pt x="489204" y="578992"/>
                  </a:lnTo>
                  <a:lnTo>
                    <a:pt x="487680" y="578992"/>
                  </a:lnTo>
                  <a:lnTo>
                    <a:pt x="487680" y="580897"/>
                  </a:lnTo>
                  <a:lnTo>
                    <a:pt x="487680" y="578992"/>
                  </a:lnTo>
                  <a:lnTo>
                    <a:pt x="487680" y="580897"/>
                  </a:lnTo>
                  <a:lnTo>
                    <a:pt x="487680" y="578992"/>
                  </a:lnTo>
                  <a:lnTo>
                    <a:pt x="487680" y="573151"/>
                  </a:lnTo>
                  <a:lnTo>
                    <a:pt x="489204" y="573151"/>
                  </a:lnTo>
                  <a:lnTo>
                    <a:pt x="490855" y="573151"/>
                  </a:lnTo>
                  <a:lnTo>
                    <a:pt x="490855" y="571118"/>
                  </a:lnTo>
                  <a:lnTo>
                    <a:pt x="490855" y="569213"/>
                  </a:lnTo>
                  <a:lnTo>
                    <a:pt x="489204" y="569213"/>
                  </a:lnTo>
                  <a:lnTo>
                    <a:pt x="489204" y="569213"/>
                  </a:lnTo>
                  <a:lnTo>
                    <a:pt x="484378" y="569213"/>
                  </a:lnTo>
                  <a:lnTo>
                    <a:pt x="482727" y="571118"/>
                  </a:lnTo>
                  <a:lnTo>
                    <a:pt x="481203" y="571118"/>
                  </a:lnTo>
                  <a:lnTo>
                    <a:pt x="473075" y="571118"/>
                  </a:lnTo>
                  <a:lnTo>
                    <a:pt x="473075" y="569213"/>
                  </a:lnTo>
                  <a:lnTo>
                    <a:pt x="471424" y="569213"/>
                  </a:lnTo>
                  <a:lnTo>
                    <a:pt x="469773" y="569213"/>
                  </a:lnTo>
                  <a:lnTo>
                    <a:pt x="469773" y="567308"/>
                  </a:lnTo>
                  <a:lnTo>
                    <a:pt x="468249" y="567308"/>
                  </a:lnTo>
                  <a:lnTo>
                    <a:pt x="468249" y="565276"/>
                  </a:lnTo>
                  <a:lnTo>
                    <a:pt x="466598" y="565276"/>
                  </a:lnTo>
                  <a:lnTo>
                    <a:pt x="466598" y="567308"/>
                  </a:lnTo>
                  <a:lnTo>
                    <a:pt x="466598" y="565276"/>
                  </a:lnTo>
                  <a:lnTo>
                    <a:pt x="466598" y="567308"/>
                  </a:lnTo>
                  <a:lnTo>
                    <a:pt x="464947" y="567308"/>
                  </a:lnTo>
                  <a:lnTo>
                    <a:pt x="464947" y="569213"/>
                  </a:lnTo>
                  <a:lnTo>
                    <a:pt x="463296" y="569213"/>
                  </a:lnTo>
                  <a:lnTo>
                    <a:pt x="461772" y="569213"/>
                  </a:lnTo>
                  <a:lnTo>
                    <a:pt x="461772" y="567308"/>
                  </a:lnTo>
                  <a:lnTo>
                    <a:pt x="460121" y="567308"/>
                  </a:lnTo>
                  <a:lnTo>
                    <a:pt x="460121" y="565276"/>
                  </a:lnTo>
                  <a:lnTo>
                    <a:pt x="460121" y="567308"/>
                  </a:lnTo>
                  <a:lnTo>
                    <a:pt x="458470" y="567308"/>
                  </a:lnTo>
                  <a:lnTo>
                    <a:pt x="458470" y="569213"/>
                  </a:lnTo>
                  <a:lnTo>
                    <a:pt x="456819" y="569213"/>
                  </a:lnTo>
                  <a:lnTo>
                    <a:pt x="455295" y="569213"/>
                  </a:lnTo>
                  <a:lnTo>
                    <a:pt x="455295" y="571118"/>
                  </a:lnTo>
                  <a:lnTo>
                    <a:pt x="453644" y="571118"/>
                  </a:lnTo>
                  <a:lnTo>
                    <a:pt x="453644" y="573151"/>
                  </a:lnTo>
                  <a:lnTo>
                    <a:pt x="453644" y="575055"/>
                  </a:lnTo>
                  <a:lnTo>
                    <a:pt x="451993" y="575055"/>
                  </a:lnTo>
                  <a:lnTo>
                    <a:pt x="450342" y="575055"/>
                  </a:lnTo>
                  <a:lnTo>
                    <a:pt x="448691" y="575055"/>
                  </a:lnTo>
                  <a:lnTo>
                    <a:pt x="447167" y="575055"/>
                  </a:lnTo>
                  <a:lnTo>
                    <a:pt x="447167" y="573151"/>
                  </a:lnTo>
                  <a:lnTo>
                    <a:pt x="448691" y="571118"/>
                  </a:lnTo>
                  <a:lnTo>
                    <a:pt x="447167" y="569213"/>
                  </a:lnTo>
                  <a:lnTo>
                    <a:pt x="448691" y="569213"/>
                  </a:lnTo>
                  <a:lnTo>
                    <a:pt x="447167" y="569213"/>
                  </a:lnTo>
                  <a:lnTo>
                    <a:pt x="445516" y="569213"/>
                  </a:lnTo>
                  <a:lnTo>
                    <a:pt x="447167" y="569213"/>
                  </a:lnTo>
                  <a:lnTo>
                    <a:pt x="445516" y="569213"/>
                  </a:lnTo>
                  <a:lnTo>
                    <a:pt x="443865" y="571118"/>
                  </a:lnTo>
                  <a:lnTo>
                    <a:pt x="442214" y="571118"/>
                  </a:lnTo>
                  <a:lnTo>
                    <a:pt x="442214" y="573151"/>
                  </a:lnTo>
                  <a:lnTo>
                    <a:pt x="440690" y="573151"/>
                  </a:lnTo>
                  <a:lnTo>
                    <a:pt x="439039" y="573151"/>
                  </a:lnTo>
                  <a:lnTo>
                    <a:pt x="439039" y="575055"/>
                  </a:lnTo>
                  <a:lnTo>
                    <a:pt x="437388" y="575055"/>
                  </a:lnTo>
                  <a:lnTo>
                    <a:pt x="435737" y="575055"/>
                  </a:lnTo>
                  <a:lnTo>
                    <a:pt x="434213" y="575055"/>
                  </a:lnTo>
                  <a:lnTo>
                    <a:pt x="432562" y="575055"/>
                  </a:lnTo>
                  <a:lnTo>
                    <a:pt x="430911" y="575055"/>
                  </a:lnTo>
                  <a:lnTo>
                    <a:pt x="429260" y="575055"/>
                  </a:lnTo>
                  <a:lnTo>
                    <a:pt x="427736" y="576960"/>
                  </a:lnTo>
                  <a:lnTo>
                    <a:pt x="426085" y="576960"/>
                  </a:lnTo>
                  <a:lnTo>
                    <a:pt x="424434" y="576960"/>
                  </a:lnTo>
                  <a:lnTo>
                    <a:pt x="422783" y="576960"/>
                  </a:lnTo>
                  <a:lnTo>
                    <a:pt x="421259" y="576960"/>
                  </a:lnTo>
                  <a:lnTo>
                    <a:pt x="421259" y="575055"/>
                  </a:lnTo>
                  <a:lnTo>
                    <a:pt x="419608" y="575055"/>
                  </a:lnTo>
                  <a:lnTo>
                    <a:pt x="416306" y="575055"/>
                  </a:lnTo>
                  <a:lnTo>
                    <a:pt x="414655" y="575055"/>
                  </a:lnTo>
                  <a:lnTo>
                    <a:pt x="413131" y="575055"/>
                  </a:lnTo>
                  <a:lnTo>
                    <a:pt x="411480" y="575055"/>
                  </a:lnTo>
                  <a:lnTo>
                    <a:pt x="409829" y="576960"/>
                  </a:lnTo>
                  <a:lnTo>
                    <a:pt x="408178" y="576960"/>
                  </a:lnTo>
                  <a:lnTo>
                    <a:pt x="406654" y="576960"/>
                  </a:lnTo>
                  <a:lnTo>
                    <a:pt x="405003" y="576960"/>
                  </a:lnTo>
                  <a:lnTo>
                    <a:pt x="403352" y="578992"/>
                  </a:lnTo>
                  <a:lnTo>
                    <a:pt x="401701" y="578992"/>
                  </a:lnTo>
                  <a:lnTo>
                    <a:pt x="401701" y="580897"/>
                  </a:lnTo>
                  <a:lnTo>
                    <a:pt x="400177" y="580897"/>
                  </a:lnTo>
                  <a:lnTo>
                    <a:pt x="398526" y="580897"/>
                  </a:lnTo>
                  <a:lnTo>
                    <a:pt x="396875" y="580897"/>
                  </a:lnTo>
                  <a:lnTo>
                    <a:pt x="396875" y="582929"/>
                  </a:lnTo>
                  <a:lnTo>
                    <a:pt x="395224" y="582929"/>
                  </a:lnTo>
                  <a:lnTo>
                    <a:pt x="393700" y="582929"/>
                  </a:lnTo>
                  <a:lnTo>
                    <a:pt x="392049" y="582929"/>
                  </a:lnTo>
                  <a:lnTo>
                    <a:pt x="390398" y="584834"/>
                  </a:lnTo>
                  <a:lnTo>
                    <a:pt x="388747" y="584834"/>
                  </a:lnTo>
                  <a:lnTo>
                    <a:pt x="387223" y="584834"/>
                  </a:lnTo>
                  <a:lnTo>
                    <a:pt x="385572" y="586739"/>
                  </a:lnTo>
                  <a:lnTo>
                    <a:pt x="383921" y="586739"/>
                  </a:lnTo>
                  <a:lnTo>
                    <a:pt x="382270" y="586739"/>
                  </a:lnTo>
                  <a:lnTo>
                    <a:pt x="380619" y="586739"/>
                  </a:lnTo>
                  <a:lnTo>
                    <a:pt x="380619" y="588771"/>
                  </a:lnTo>
                  <a:lnTo>
                    <a:pt x="379095" y="588771"/>
                  </a:lnTo>
                  <a:lnTo>
                    <a:pt x="361188" y="588771"/>
                  </a:lnTo>
                  <a:lnTo>
                    <a:pt x="359664" y="586739"/>
                  </a:lnTo>
                  <a:lnTo>
                    <a:pt x="359664" y="582929"/>
                  </a:lnTo>
                  <a:lnTo>
                    <a:pt x="358013" y="582929"/>
                  </a:lnTo>
                  <a:lnTo>
                    <a:pt x="356362" y="582929"/>
                  </a:lnTo>
                  <a:lnTo>
                    <a:pt x="356362" y="580897"/>
                  </a:lnTo>
                  <a:lnTo>
                    <a:pt x="354711" y="580897"/>
                  </a:lnTo>
                  <a:lnTo>
                    <a:pt x="353187" y="580897"/>
                  </a:lnTo>
                  <a:lnTo>
                    <a:pt x="353187" y="580897"/>
                  </a:lnTo>
                  <a:lnTo>
                    <a:pt x="348234" y="582929"/>
                  </a:lnTo>
                  <a:lnTo>
                    <a:pt x="348234" y="584834"/>
                  </a:lnTo>
                  <a:lnTo>
                    <a:pt x="346710" y="584834"/>
                  </a:lnTo>
                  <a:lnTo>
                    <a:pt x="345059" y="584834"/>
                  </a:lnTo>
                  <a:lnTo>
                    <a:pt x="343408" y="584834"/>
                  </a:lnTo>
                  <a:lnTo>
                    <a:pt x="341757" y="584834"/>
                  </a:lnTo>
                  <a:lnTo>
                    <a:pt x="341757" y="586739"/>
                  </a:lnTo>
                  <a:lnTo>
                    <a:pt x="340106" y="586739"/>
                  </a:lnTo>
                  <a:lnTo>
                    <a:pt x="338582" y="586739"/>
                  </a:lnTo>
                  <a:lnTo>
                    <a:pt x="336931" y="586739"/>
                  </a:lnTo>
                  <a:lnTo>
                    <a:pt x="336931" y="588771"/>
                  </a:lnTo>
                  <a:lnTo>
                    <a:pt x="335280" y="588771"/>
                  </a:lnTo>
                  <a:lnTo>
                    <a:pt x="333629" y="588771"/>
                  </a:lnTo>
                  <a:lnTo>
                    <a:pt x="333629" y="590676"/>
                  </a:lnTo>
                  <a:lnTo>
                    <a:pt x="332105" y="590676"/>
                  </a:lnTo>
                  <a:lnTo>
                    <a:pt x="330454" y="590676"/>
                  </a:lnTo>
                  <a:lnTo>
                    <a:pt x="330454" y="588771"/>
                  </a:lnTo>
                  <a:lnTo>
                    <a:pt x="328803" y="588771"/>
                  </a:lnTo>
                  <a:lnTo>
                    <a:pt x="327152" y="588771"/>
                  </a:lnTo>
                  <a:lnTo>
                    <a:pt x="325628" y="588771"/>
                  </a:lnTo>
                  <a:lnTo>
                    <a:pt x="325628" y="590676"/>
                  </a:lnTo>
                  <a:lnTo>
                    <a:pt x="323977" y="590676"/>
                  </a:lnTo>
                  <a:lnTo>
                    <a:pt x="322326" y="590676"/>
                  </a:lnTo>
                  <a:lnTo>
                    <a:pt x="322326" y="588771"/>
                  </a:lnTo>
                  <a:lnTo>
                    <a:pt x="323977" y="588771"/>
                  </a:lnTo>
                  <a:lnTo>
                    <a:pt x="323977" y="586739"/>
                  </a:lnTo>
                  <a:lnTo>
                    <a:pt x="322326" y="584834"/>
                  </a:lnTo>
                  <a:lnTo>
                    <a:pt x="320675" y="584834"/>
                  </a:lnTo>
                  <a:lnTo>
                    <a:pt x="319151" y="584834"/>
                  </a:lnTo>
                  <a:lnTo>
                    <a:pt x="319151" y="582929"/>
                  </a:lnTo>
                  <a:lnTo>
                    <a:pt x="317500" y="582929"/>
                  </a:lnTo>
                  <a:lnTo>
                    <a:pt x="317500" y="584834"/>
                  </a:lnTo>
                  <a:lnTo>
                    <a:pt x="315849" y="584834"/>
                  </a:lnTo>
                  <a:lnTo>
                    <a:pt x="315849" y="586739"/>
                  </a:lnTo>
                  <a:lnTo>
                    <a:pt x="315849" y="588771"/>
                  </a:lnTo>
                  <a:lnTo>
                    <a:pt x="314198" y="588771"/>
                  </a:lnTo>
                  <a:lnTo>
                    <a:pt x="314198" y="590676"/>
                  </a:lnTo>
                  <a:lnTo>
                    <a:pt x="312674" y="590676"/>
                  </a:lnTo>
                  <a:lnTo>
                    <a:pt x="312674" y="592581"/>
                  </a:lnTo>
                  <a:lnTo>
                    <a:pt x="311023" y="592581"/>
                  </a:lnTo>
                  <a:lnTo>
                    <a:pt x="311023" y="594613"/>
                  </a:lnTo>
                  <a:lnTo>
                    <a:pt x="311023" y="596518"/>
                  </a:lnTo>
                  <a:lnTo>
                    <a:pt x="309372" y="596518"/>
                  </a:lnTo>
                  <a:lnTo>
                    <a:pt x="309372" y="598551"/>
                  </a:lnTo>
                  <a:lnTo>
                    <a:pt x="311023" y="598551"/>
                  </a:lnTo>
                  <a:lnTo>
                    <a:pt x="309372" y="598551"/>
                  </a:lnTo>
                  <a:lnTo>
                    <a:pt x="309372" y="600455"/>
                  </a:lnTo>
                </a:path>
                <a:path w="1572895" h="3903345">
                  <a:moveTo>
                    <a:pt x="309245" y="600455"/>
                  </a:moveTo>
                  <a:lnTo>
                    <a:pt x="310896" y="600455"/>
                  </a:lnTo>
                  <a:lnTo>
                    <a:pt x="310896" y="602360"/>
                  </a:lnTo>
                  <a:lnTo>
                    <a:pt x="309245" y="602360"/>
                  </a:lnTo>
                  <a:lnTo>
                    <a:pt x="309245" y="604392"/>
                  </a:lnTo>
                  <a:lnTo>
                    <a:pt x="307594" y="604392"/>
                  </a:lnTo>
                  <a:lnTo>
                    <a:pt x="307594" y="602360"/>
                  </a:lnTo>
                  <a:lnTo>
                    <a:pt x="306070" y="602360"/>
                  </a:lnTo>
                  <a:lnTo>
                    <a:pt x="304419" y="602360"/>
                  </a:lnTo>
                  <a:lnTo>
                    <a:pt x="304419" y="604392"/>
                  </a:lnTo>
                  <a:lnTo>
                    <a:pt x="302768" y="602360"/>
                  </a:lnTo>
                  <a:lnTo>
                    <a:pt x="302768" y="604392"/>
                  </a:lnTo>
                  <a:lnTo>
                    <a:pt x="302768" y="606297"/>
                  </a:lnTo>
                  <a:lnTo>
                    <a:pt x="301117" y="606297"/>
                  </a:lnTo>
                  <a:lnTo>
                    <a:pt x="301117" y="608329"/>
                  </a:lnTo>
                  <a:lnTo>
                    <a:pt x="301117" y="610234"/>
                  </a:lnTo>
                  <a:lnTo>
                    <a:pt x="299593" y="610234"/>
                  </a:lnTo>
                  <a:lnTo>
                    <a:pt x="297942" y="610234"/>
                  </a:lnTo>
                  <a:lnTo>
                    <a:pt x="297942" y="612139"/>
                  </a:lnTo>
                  <a:lnTo>
                    <a:pt x="296291" y="612139"/>
                  </a:lnTo>
                  <a:lnTo>
                    <a:pt x="294640" y="612139"/>
                  </a:lnTo>
                  <a:lnTo>
                    <a:pt x="294640" y="614171"/>
                  </a:lnTo>
                  <a:lnTo>
                    <a:pt x="293116" y="614171"/>
                  </a:lnTo>
                  <a:lnTo>
                    <a:pt x="293116" y="616076"/>
                  </a:lnTo>
                  <a:lnTo>
                    <a:pt x="293116" y="614171"/>
                  </a:lnTo>
                  <a:lnTo>
                    <a:pt x="293116" y="616076"/>
                  </a:lnTo>
                  <a:lnTo>
                    <a:pt x="291465" y="614171"/>
                  </a:lnTo>
                  <a:lnTo>
                    <a:pt x="289814" y="614171"/>
                  </a:lnTo>
                  <a:lnTo>
                    <a:pt x="289814" y="612139"/>
                  </a:lnTo>
                  <a:lnTo>
                    <a:pt x="289814" y="614171"/>
                  </a:lnTo>
                  <a:lnTo>
                    <a:pt x="288163" y="614171"/>
                  </a:lnTo>
                  <a:lnTo>
                    <a:pt x="288163" y="612139"/>
                  </a:lnTo>
                  <a:lnTo>
                    <a:pt x="286639" y="610234"/>
                  </a:lnTo>
                  <a:lnTo>
                    <a:pt x="284988" y="610234"/>
                  </a:lnTo>
                  <a:lnTo>
                    <a:pt x="283337" y="610234"/>
                  </a:lnTo>
                  <a:lnTo>
                    <a:pt x="281686" y="612139"/>
                  </a:lnTo>
                  <a:lnTo>
                    <a:pt x="281686" y="614171"/>
                  </a:lnTo>
                  <a:lnTo>
                    <a:pt x="280162" y="614171"/>
                  </a:lnTo>
                  <a:lnTo>
                    <a:pt x="280162" y="616076"/>
                  </a:lnTo>
                  <a:lnTo>
                    <a:pt x="278511" y="616076"/>
                  </a:lnTo>
                  <a:lnTo>
                    <a:pt x="278511" y="618108"/>
                  </a:lnTo>
                  <a:lnTo>
                    <a:pt x="276860" y="620013"/>
                  </a:lnTo>
                  <a:lnTo>
                    <a:pt x="276860" y="621918"/>
                  </a:lnTo>
                  <a:lnTo>
                    <a:pt x="275209" y="621918"/>
                  </a:lnTo>
                  <a:lnTo>
                    <a:pt x="273685" y="621918"/>
                  </a:lnTo>
                  <a:lnTo>
                    <a:pt x="273685" y="623951"/>
                  </a:lnTo>
                  <a:lnTo>
                    <a:pt x="273685" y="625855"/>
                  </a:lnTo>
                  <a:lnTo>
                    <a:pt x="273685" y="627888"/>
                  </a:lnTo>
                  <a:lnTo>
                    <a:pt x="273685" y="629792"/>
                  </a:lnTo>
                  <a:lnTo>
                    <a:pt x="273685" y="633729"/>
                  </a:lnTo>
                  <a:lnTo>
                    <a:pt x="275209" y="633729"/>
                  </a:lnTo>
                  <a:lnTo>
                    <a:pt x="273685" y="633729"/>
                  </a:lnTo>
                  <a:lnTo>
                    <a:pt x="273685" y="635634"/>
                  </a:lnTo>
                  <a:lnTo>
                    <a:pt x="273685" y="637666"/>
                  </a:lnTo>
                  <a:lnTo>
                    <a:pt x="272034" y="637666"/>
                  </a:lnTo>
                  <a:lnTo>
                    <a:pt x="272034" y="639571"/>
                  </a:lnTo>
                  <a:lnTo>
                    <a:pt x="270383" y="641476"/>
                  </a:lnTo>
                  <a:lnTo>
                    <a:pt x="268732" y="643508"/>
                  </a:lnTo>
                  <a:lnTo>
                    <a:pt x="268732" y="645413"/>
                  </a:lnTo>
                  <a:lnTo>
                    <a:pt x="268732" y="647445"/>
                  </a:lnTo>
                  <a:lnTo>
                    <a:pt x="267208" y="647445"/>
                  </a:lnTo>
                  <a:lnTo>
                    <a:pt x="267208" y="649351"/>
                  </a:lnTo>
                  <a:lnTo>
                    <a:pt x="267208" y="651255"/>
                  </a:lnTo>
                  <a:lnTo>
                    <a:pt x="267208" y="653288"/>
                  </a:lnTo>
                  <a:lnTo>
                    <a:pt x="265557" y="653288"/>
                  </a:lnTo>
                  <a:lnTo>
                    <a:pt x="263906" y="655192"/>
                  </a:lnTo>
                  <a:lnTo>
                    <a:pt x="262255" y="655192"/>
                  </a:lnTo>
                  <a:lnTo>
                    <a:pt x="262255" y="657225"/>
                  </a:lnTo>
                  <a:lnTo>
                    <a:pt x="260731" y="659129"/>
                  </a:lnTo>
                  <a:lnTo>
                    <a:pt x="260731" y="661034"/>
                  </a:lnTo>
                  <a:lnTo>
                    <a:pt x="259080" y="661034"/>
                  </a:lnTo>
                  <a:lnTo>
                    <a:pt x="257429" y="661034"/>
                  </a:lnTo>
                  <a:lnTo>
                    <a:pt x="257429" y="663066"/>
                  </a:lnTo>
                  <a:lnTo>
                    <a:pt x="257429" y="664971"/>
                  </a:lnTo>
                  <a:lnTo>
                    <a:pt x="255778" y="664971"/>
                  </a:lnTo>
                  <a:lnTo>
                    <a:pt x="255778" y="667003"/>
                  </a:lnTo>
                  <a:lnTo>
                    <a:pt x="254254" y="667003"/>
                  </a:lnTo>
                  <a:lnTo>
                    <a:pt x="254254" y="668908"/>
                  </a:lnTo>
                  <a:lnTo>
                    <a:pt x="252603" y="668908"/>
                  </a:lnTo>
                  <a:lnTo>
                    <a:pt x="252603" y="670813"/>
                  </a:lnTo>
                  <a:lnTo>
                    <a:pt x="252603" y="672845"/>
                  </a:lnTo>
                  <a:lnTo>
                    <a:pt x="252603" y="672845"/>
                  </a:lnTo>
                  <a:lnTo>
                    <a:pt x="247777" y="676782"/>
                  </a:lnTo>
                  <a:lnTo>
                    <a:pt x="246126" y="678688"/>
                  </a:lnTo>
                  <a:lnTo>
                    <a:pt x="246126" y="680592"/>
                  </a:lnTo>
                  <a:lnTo>
                    <a:pt x="244475" y="682625"/>
                  </a:lnTo>
                  <a:lnTo>
                    <a:pt x="244475" y="684529"/>
                  </a:lnTo>
                  <a:lnTo>
                    <a:pt x="242824" y="684529"/>
                  </a:lnTo>
                  <a:lnTo>
                    <a:pt x="242824" y="686562"/>
                  </a:lnTo>
                  <a:lnTo>
                    <a:pt x="241300" y="686562"/>
                  </a:lnTo>
                  <a:lnTo>
                    <a:pt x="241300" y="688466"/>
                  </a:lnTo>
                  <a:lnTo>
                    <a:pt x="239649" y="688466"/>
                  </a:lnTo>
                  <a:lnTo>
                    <a:pt x="237998" y="690371"/>
                  </a:lnTo>
                  <a:lnTo>
                    <a:pt x="236347" y="692403"/>
                  </a:lnTo>
                  <a:lnTo>
                    <a:pt x="236347" y="694308"/>
                  </a:lnTo>
                  <a:lnTo>
                    <a:pt x="234823" y="694308"/>
                  </a:lnTo>
                  <a:lnTo>
                    <a:pt x="234823" y="696340"/>
                  </a:lnTo>
                  <a:lnTo>
                    <a:pt x="233172" y="698245"/>
                  </a:lnTo>
                  <a:lnTo>
                    <a:pt x="231521" y="698245"/>
                  </a:lnTo>
                  <a:lnTo>
                    <a:pt x="231521" y="700151"/>
                  </a:lnTo>
                  <a:lnTo>
                    <a:pt x="229870" y="700151"/>
                  </a:lnTo>
                  <a:lnTo>
                    <a:pt x="229870" y="702182"/>
                  </a:lnTo>
                  <a:lnTo>
                    <a:pt x="231521" y="704088"/>
                  </a:lnTo>
                  <a:lnTo>
                    <a:pt x="234823" y="704088"/>
                  </a:lnTo>
                  <a:lnTo>
                    <a:pt x="236347" y="704088"/>
                  </a:lnTo>
                  <a:lnTo>
                    <a:pt x="237998" y="704088"/>
                  </a:lnTo>
                  <a:lnTo>
                    <a:pt x="239649" y="704088"/>
                  </a:lnTo>
                  <a:lnTo>
                    <a:pt x="239649" y="706119"/>
                  </a:lnTo>
                  <a:lnTo>
                    <a:pt x="241300" y="706119"/>
                  </a:lnTo>
                  <a:lnTo>
                    <a:pt x="241300" y="704088"/>
                  </a:lnTo>
                  <a:lnTo>
                    <a:pt x="242824" y="704088"/>
                  </a:lnTo>
                  <a:lnTo>
                    <a:pt x="244475" y="704088"/>
                  </a:lnTo>
                  <a:lnTo>
                    <a:pt x="244475" y="702182"/>
                  </a:lnTo>
                  <a:lnTo>
                    <a:pt x="244475" y="700151"/>
                  </a:lnTo>
                  <a:lnTo>
                    <a:pt x="246126" y="700151"/>
                  </a:lnTo>
                  <a:lnTo>
                    <a:pt x="246126" y="698245"/>
                  </a:lnTo>
                  <a:lnTo>
                    <a:pt x="247777" y="698245"/>
                  </a:lnTo>
                  <a:lnTo>
                    <a:pt x="247777" y="700151"/>
                  </a:lnTo>
                  <a:lnTo>
                    <a:pt x="249301" y="700151"/>
                  </a:lnTo>
                  <a:lnTo>
                    <a:pt x="247777" y="700151"/>
                  </a:lnTo>
                  <a:lnTo>
                    <a:pt x="247777" y="702182"/>
                  </a:lnTo>
                  <a:lnTo>
                    <a:pt x="247777" y="704088"/>
                  </a:lnTo>
                  <a:lnTo>
                    <a:pt x="246126" y="704088"/>
                  </a:lnTo>
                  <a:lnTo>
                    <a:pt x="246126" y="706119"/>
                  </a:lnTo>
                  <a:lnTo>
                    <a:pt x="244475" y="706119"/>
                  </a:lnTo>
                  <a:lnTo>
                    <a:pt x="244475" y="708025"/>
                  </a:lnTo>
                  <a:lnTo>
                    <a:pt x="244475" y="709929"/>
                  </a:lnTo>
                  <a:lnTo>
                    <a:pt x="242824" y="709929"/>
                  </a:lnTo>
                  <a:lnTo>
                    <a:pt x="242824" y="711962"/>
                  </a:lnTo>
                  <a:lnTo>
                    <a:pt x="244475" y="711962"/>
                  </a:lnTo>
                  <a:lnTo>
                    <a:pt x="242824" y="711962"/>
                  </a:lnTo>
                  <a:lnTo>
                    <a:pt x="242824" y="713866"/>
                  </a:lnTo>
                  <a:lnTo>
                    <a:pt x="241300" y="713866"/>
                  </a:lnTo>
                  <a:lnTo>
                    <a:pt x="241300" y="715771"/>
                  </a:lnTo>
                  <a:lnTo>
                    <a:pt x="241300" y="717803"/>
                  </a:lnTo>
                  <a:lnTo>
                    <a:pt x="239649" y="717803"/>
                  </a:lnTo>
                  <a:lnTo>
                    <a:pt x="239649" y="719708"/>
                  </a:lnTo>
                  <a:lnTo>
                    <a:pt x="237998" y="719708"/>
                  </a:lnTo>
                  <a:lnTo>
                    <a:pt x="237998" y="721740"/>
                  </a:lnTo>
                  <a:lnTo>
                    <a:pt x="236347" y="723645"/>
                  </a:lnTo>
                  <a:lnTo>
                    <a:pt x="237998" y="723645"/>
                  </a:lnTo>
                  <a:lnTo>
                    <a:pt x="236347" y="723645"/>
                  </a:lnTo>
                  <a:lnTo>
                    <a:pt x="236347" y="725551"/>
                  </a:lnTo>
                  <a:lnTo>
                    <a:pt x="234823" y="727582"/>
                  </a:lnTo>
                  <a:lnTo>
                    <a:pt x="236347" y="727582"/>
                  </a:lnTo>
                  <a:lnTo>
                    <a:pt x="234823" y="727582"/>
                  </a:lnTo>
                  <a:lnTo>
                    <a:pt x="234823" y="729488"/>
                  </a:lnTo>
                  <a:lnTo>
                    <a:pt x="234823" y="731519"/>
                  </a:lnTo>
                  <a:lnTo>
                    <a:pt x="234823" y="733425"/>
                  </a:lnTo>
                  <a:lnTo>
                    <a:pt x="233172" y="733425"/>
                  </a:lnTo>
                  <a:lnTo>
                    <a:pt x="231521" y="735329"/>
                  </a:lnTo>
                  <a:lnTo>
                    <a:pt x="231521" y="737362"/>
                  </a:lnTo>
                  <a:lnTo>
                    <a:pt x="231521" y="739266"/>
                  </a:lnTo>
                  <a:lnTo>
                    <a:pt x="229870" y="739266"/>
                  </a:lnTo>
                  <a:lnTo>
                    <a:pt x="229870" y="741299"/>
                  </a:lnTo>
                  <a:lnTo>
                    <a:pt x="229870" y="743203"/>
                  </a:lnTo>
                  <a:lnTo>
                    <a:pt x="229870" y="743203"/>
                  </a:lnTo>
                  <a:lnTo>
                    <a:pt x="228346" y="745108"/>
                  </a:lnTo>
                  <a:lnTo>
                    <a:pt x="228346" y="747140"/>
                  </a:lnTo>
                  <a:lnTo>
                    <a:pt x="226695" y="749045"/>
                  </a:lnTo>
                  <a:lnTo>
                    <a:pt x="226695" y="751077"/>
                  </a:lnTo>
                  <a:lnTo>
                    <a:pt x="225044" y="751077"/>
                  </a:lnTo>
                  <a:lnTo>
                    <a:pt x="225044" y="752982"/>
                  </a:lnTo>
                  <a:lnTo>
                    <a:pt x="223393" y="754888"/>
                  </a:lnTo>
                  <a:lnTo>
                    <a:pt x="223393" y="756919"/>
                  </a:lnTo>
                  <a:lnTo>
                    <a:pt x="223393" y="758825"/>
                  </a:lnTo>
                  <a:lnTo>
                    <a:pt x="221869" y="758825"/>
                  </a:lnTo>
                  <a:lnTo>
                    <a:pt x="220218" y="760856"/>
                  </a:lnTo>
                  <a:lnTo>
                    <a:pt x="220218" y="762762"/>
                  </a:lnTo>
                  <a:lnTo>
                    <a:pt x="218605" y="762762"/>
                  </a:lnTo>
                  <a:lnTo>
                    <a:pt x="218605" y="764666"/>
                  </a:lnTo>
                  <a:lnTo>
                    <a:pt x="218605" y="766699"/>
                  </a:lnTo>
                  <a:lnTo>
                    <a:pt x="218605" y="768603"/>
                  </a:lnTo>
                  <a:lnTo>
                    <a:pt x="216979" y="770635"/>
                  </a:lnTo>
                  <a:lnTo>
                    <a:pt x="215353" y="770635"/>
                  </a:lnTo>
                  <a:lnTo>
                    <a:pt x="215353" y="772540"/>
                  </a:lnTo>
                  <a:lnTo>
                    <a:pt x="215353" y="774445"/>
                  </a:lnTo>
                  <a:lnTo>
                    <a:pt x="213740" y="774445"/>
                  </a:lnTo>
                  <a:lnTo>
                    <a:pt x="213740" y="776477"/>
                  </a:lnTo>
                  <a:lnTo>
                    <a:pt x="213740" y="778382"/>
                  </a:lnTo>
                  <a:lnTo>
                    <a:pt x="212128" y="778382"/>
                  </a:lnTo>
                  <a:lnTo>
                    <a:pt x="212128" y="780414"/>
                  </a:lnTo>
                  <a:lnTo>
                    <a:pt x="210502" y="780414"/>
                  </a:lnTo>
                  <a:lnTo>
                    <a:pt x="210502" y="782319"/>
                  </a:lnTo>
                  <a:lnTo>
                    <a:pt x="208889" y="782319"/>
                  </a:lnTo>
                  <a:lnTo>
                    <a:pt x="208889" y="784225"/>
                  </a:lnTo>
                  <a:lnTo>
                    <a:pt x="207264" y="784225"/>
                  </a:lnTo>
                  <a:lnTo>
                    <a:pt x="207264" y="788162"/>
                  </a:lnTo>
                  <a:lnTo>
                    <a:pt x="205638" y="788162"/>
                  </a:lnTo>
                  <a:lnTo>
                    <a:pt x="205638" y="790193"/>
                  </a:lnTo>
                  <a:lnTo>
                    <a:pt x="204025" y="790193"/>
                  </a:lnTo>
                  <a:lnTo>
                    <a:pt x="204025" y="792099"/>
                  </a:lnTo>
                  <a:lnTo>
                    <a:pt x="204025" y="794003"/>
                  </a:lnTo>
                  <a:lnTo>
                    <a:pt x="204025" y="796035"/>
                  </a:lnTo>
                  <a:lnTo>
                    <a:pt x="202412" y="796035"/>
                  </a:lnTo>
                  <a:lnTo>
                    <a:pt x="202412" y="797940"/>
                  </a:lnTo>
                  <a:lnTo>
                    <a:pt x="202412" y="799972"/>
                  </a:lnTo>
                  <a:lnTo>
                    <a:pt x="202412" y="801877"/>
                  </a:lnTo>
                  <a:lnTo>
                    <a:pt x="200787" y="801877"/>
                  </a:lnTo>
                  <a:lnTo>
                    <a:pt x="199161" y="801877"/>
                  </a:lnTo>
                  <a:lnTo>
                    <a:pt x="199161" y="803782"/>
                  </a:lnTo>
                  <a:lnTo>
                    <a:pt x="197548" y="803782"/>
                  </a:lnTo>
                  <a:lnTo>
                    <a:pt x="197548" y="805814"/>
                  </a:lnTo>
                  <a:lnTo>
                    <a:pt x="197548" y="807719"/>
                  </a:lnTo>
                  <a:lnTo>
                    <a:pt x="197548" y="809751"/>
                  </a:lnTo>
                  <a:lnTo>
                    <a:pt x="195922" y="809751"/>
                  </a:lnTo>
                  <a:lnTo>
                    <a:pt x="195922" y="811656"/>
                  </a:lnTo>
                  <a:lnTo>
                    <a:pt x="195922" y="813562"/>
                  </a:lnTo>
                  <a:lnTo>
                    <a:pt x="194310" y="813562"/>
                  </a:lnTo>
                  <a:lnTo>
                    <a:pt x="194310" y="815593"/>
                  </a:lnTo>
                  <a:lnTo>
                    <a:pt x="192697" y="815593"/>
                  </a:lnTo>
                  <a:lnTo>
                    <a:pt x="192697" y="817499"/>
                  </a:lnTo>
                  <a:lnTo>
                    <a:pt x="191071" y="817499"/>
                  </a:lnTo>
                  <a:lnTo>
                    <a:pt x="191071" y="819530"/>
                  </a:lnTo>
                  <a:lnTo>
                    <a:pt x="189445" y="821435"/>
                  </a:lnTo>
                  <a:lnTo>
                    <a:pt x="189445" y="819530"/>
                  </a:lnTo>
                  <a:lnTo>
                    <a:pt x="189445" y="817499"/>
                  </a:lnTo>
                  <a:lnTo>
                    <a:pt x="191071" y="815593"/>
                  </a:lnTo>
                  <a:lnTo>
                    <a:pt x="191071" y="813562"/>
                  </a:lnTo>
                  <a:lnTo>
                    <a:pt x="191071" y="811656"/>
                  </a:lnTo>
                  <a:lnTo>
                    <a:pt x="191071" y="807719"/>
                  </a:lnTo>
                  <a:lnTo>
                    <a:pt x="191071" y="803782"/>
                  </a:lnTo>
                  <a:lnTo>
                    <a:pt x="191071" y="801877"/>
                  </a:lnTo>
                  <a:lnTo>
                    <a:pt x="191071" y="799972"/>
                  </a:lnTo>
                  <a:lnTo>
                    <a:pt x="191071" y="797940"/>
                  </a:lnTo>
                  <a:lnTo>
                    <a:pt x="191071" y="796035"/>
                  </a:lnTo>
                  <a:lnTo>
                    <a:pt x="191071" y="794003"/>
                  </a:lnTo>
                  <a:lnTo>
                    <a:pt x="192697" y="794003"/>
                  </a:lnTo>
                  <a:lnTo>
                    <a:pt x="192697" y="792099"/>
                  </a:lnTo>
                  <a:lnTo>
                    <a:pt x="191071" y="792099"/>
                  </a:lnTo>
                  <a:lnTo>
                    <a:pt x="191071" y="790193"/>
                  </a:lnTo>
                  <a:lnTo>
                    <a:pt x="191071" y="788162"/>
                  </a:lnTo>
                  <a:lnTo>
                    <a:pt x="192697" y="788162"/>
                  </a:lnTo>
                  <a:lnTo>
                    <a:pt x="191071" y="788162"/>
                  </a:lnTo>
                  <a:lnTo>
                    <a:pt x="191071" y="786256"/>
                  </a:lnTo>
                  <a:lnTo>
                    <a:pt x="192697" y="784225"/>
                  </a:lnTo>
                  <a:lnTo>
                    <a:pt x="192697" y="784225"/>
                  </a:lnTo>
                  <a:lnTo>
                    <a:pt x="192697" y="760856"/>
                  </a:lnTo>
                  <a:lnTo>
                    <a:pt x="191071" y="756919"/>
                  </a:lnTo>
                  <a:lnTo>
                    <a:pt x="189445" y="756919"/>
                  </a:lnTo>
                  <a:lnTo>
                    <a:pt x="189445" y="758825"/>
                  </a:lnTo>
                  <a:lnTo>
                    <a:pt x="187833" y="758825"/>
                  </a:lnTo>
                  <a:lnTo>
                    <a:pt x="186207" y="758825"/>
                  </a:lnTo>
                  <a:lnTo>
                    <a:pt x="182981" y="760856"/>
                  </a:lnTo>
                  <a:lnTo>
                    <a:pt x="181356" y="760856"/>
                  </a:lnTo>
                  <a:lnTo>
                    <a:pt x="181356" y="762762"/>
                  </a:lnTo>
                  <a:lnTo>
                    <a:pt x="179730" y="762762"/>
                  </a:lnTo>
                  <a:lnTo>
                    <a:pt x="178117" y="760856"/>
                  </a:lnTo>
                  <a:lnTo>
                    <a:pt x="176504" y="758825"/>
                  </a:lnTo>
                  <a:lnTo>
                    <a:pt x="174879" y="758825"/>
                  </a:lnTo>
                  <a:lnTo>
                    <a:pt x="173266" y="758825"/>
                  </a:lnTo>
                  <a:lnTo>
                    <a:pt x="171640" y="756919"/>
                  </a:lnTo>
                  <a:lnTo>
                    <a:pt x="170014" y="756919"/>
                  </a:lnTo>
                  <a:lnTo>
                    <a:pt x="166789" y="758825"/>
                  </a:lnTo>
                  <a:lnTo>
                    <a:pt x="165163" y="758825"/>
                  </a:lnTo>
                  <a:lnTo>
                    <a:pt x="163550" y="760856"/>
                  </a:lnTo>
                  <a:lnTo>
                    <a:pt x="161925" y="760856"/>
                  </a:lnTo>
                  <a:lnTo>
                    <a:pt x="160299" y="762762"/>
                  </a:lnTo>
                  <a:lnTo>
                    <a:pt x="158686" y="762762"/>
                  </a:lnTo>
                  <a:lnTo>
                    <a:pt x="157073" y="762762"/>
                  </a:lnTo>
                  <a:lnTo>
                    <a:pt x="157073" y="760856"/>
                  </a:lnTo>
                  <a:lnTo>
                    <a:pt x="155448" y="758825"/>
                  </a:lnTo>
                  <a:lnTo>
                    <a:pt x="155448" y="756919"/>
                  </a:lnTo>
                  <a:lnTo>
                    <a:pt x="153822" y="756919"/>
                  </a:lnTo>
                  <a:lnTo>
                    <a:pt x="152209" y="756919"/>
                  </a:lnTo>
                  <a:lnTo>
                    <a:pt x="150583" y="754888"/>
                  </a:lnTo>
                  <a:lnTo>
                    <a:pt x="150583" y="752982"/>
                  </a:lnTo>
                  <a:lnTo>
                    <a:pt x="150583" y="751077"/>
                  </a:lnTo>
                  <a:lnTo>
                    <a:pt x="148971" y="749045"/>
                  </a:lnTo>
                  <a:lnTo>
                    <a:pt x="147358" y="749045"/>
                  </a:lnTo>
                  <a:lnTo>
                    <a:pt x="145732" y="749045"/>
                  </a:lnTo>
                  <a:lnTo>
                    <a:pt x="144106" y="749045"/>
                  </a:lnTo>
                  <a:lnTo>
                    <a:pt x="142494" y="749045"/>
                  </a:lnTo>
                  <a:lnTo>
                    <a:pt x="139255" y="751077"/>
                  </a:lnTo>
                  <a:lnTo>
                    <a:pt x="137642" y="751077"/>
                  </a:lnTo>
                  <a:lnTo>
                    <a:pt x="136017" y="749045"/>
                  </a:lnTo>
                  <a:lnTo>
                    <a:pt x="134391" y="749045"/>
                  </a:lnTo>
                  <a:lnTo>
                    <a:pt x="132778" y="747140"/>
                  </a:lnTo>
                  <a:lnTo>
                    <a:pt x="131165" y="745108"/>
                  </a:lnTo>
                  <a:lnTo>
                    <a:pt x="129540" y="745108"/>
                  </a:lnTo>
                  <a:lnTo>
                    <a:pt x="127927" y="745108"/>
                  </a:lnTo>
                  <a:lnTo>
                    <a:pt x="126301" y="745108"/>
                  </a:lnTo>
                  <a:lnTo>
                    <a:pt x="124675" y="745108"/>
                  </a:lnTo>
                  <a:lnTo>
                    <a:pt x="124675" y="747140"/>
                  </a:lnTo>
                  <a:lnTo>
                    <a:pt x="123063" y="747140"/>
                  </a:lnTo>
                  <a:lnTo>
                    <a:pt x="121450" y="749045"/>
                  </a:lnTo>
                  <a:lnTo>
                    <a:pt x="119824" y="749045"/>
                  </a:lnTo>
                  <a:lnTo>
                    <a:pt x="118211" y="749045"/>
                  </a:lnTo>
                  <a:lnTo>
                    <a:pt x="116586" y="749045"/>
                  </a:lnTo>
                  <a:lnTo>
                    <a:pt x="114960" y="751077"/>
                  </a:lnTo>
                  <a:lnTo>
                    <a:pt x="113347" y="751077"/>
                  </a:lnTo>
                  <a:lnTo>
                    <a:pt x="113347" y="749045"/>
                  </a:lnTo>
                  <a:lnTo>
                    <a:pt x="111734" y="749045"/>
                  </a:lnTo>
                  <a:lnTo>
                    <a:pt x="110109" y="749045"/>
                  </a:lnTo>
                  <a:lnTo>
                    <a:pt x="108483" y="749045"/>
                  </a:lnTo>
                  <a:lnTo>
                    <a:pt x="106870" y="751077"/>
                  </a:lnTo>
                  <a:lnTo>
                    <a:pt x="100393" y="752982"/>
                  </a:lnTo>
                  <a:lnTo>
                    <a:pt x="100393" y="754888"/>
                  </a:lnTo>
                  <a:lnTo>
                    <a:pt x="98767" y="756919"/>
                  </a:lnTo>
                  <a:lnTo>
                    <a:pt x="93916" y="758825"/>
                  </a:lnTo>
                  <a:lnTo>
                    <a:pt x="92303" y="758825"/>
                  </a:lnTo>
                  <a:lnTo>
                    <a:pt x="92303" y="760856"/>
                  </a:lnTo>
                  <a:lnTo>
                    <a:pt x="90678" y="762762"/>
                  </a:lnTo>
                  <a:lnTo>
                    <a:pt x="89052" y="762762"/>
                  </a:lnTo>
                  <a:lnTo>
                    <a:pt x="87439" y="762762"/>
                  </a:lnTo>
                  <a:lnTo>
                    <a:pt x="74485" y="770635"/>
                  </a:lnTo>
                  <a:lnTo>
                    <a:pt x="72872" y="768603"/>
                  </a:lnTo>
                  <a:lnTo>
                    <a:pt x="72872" y="768603"/>
                  </a:lnTo>
                  <a:lnTo>
                    <a:pt x="64770" y="762762"/>
                  </a:lnTo>
                  <a:lnTo>
                    <a:pt x="63144" y="762762"/>
                  </a:lnTo>
                  <a:lnTo>
                    <a:pt x="59918" y="762762"/>
                  </a:lnTo>
                  <a:lnTo>
                    <a:pt x="58293" y="762762"/>
                  </a:lnTo>
                  <a:lnTo>
                    <a:pt x="55054" y="762762"/>
                  </a:lnTo>
                  <a:lnTo>
                    <a:pt x="55054" y="760856"/>
                  </a:lnTo>
                  <a:lnTo>
                    <a:pt x="55054" y="758825"/>
                  </a:lnTo>
                  <a:lnTo>
                    <a:pt x="53428" y="758825"/>
                  </a:lnTo>
                  <a:lnTo>
                    <a:pt x="53428" y="756919"/>
                  </a:lnTo>
                  <a:lnTo>
                    <a:pt x="51815" y="756919"/>
                  </a:lnTo>
                  <a:lnTo>
                    <a:pt x="50203" y="756919"/>
                  </a:lnTo>
                  <a:lnTo>
                    <a:pt x="48577" y="758825"/>
                  </a:lnTo>
                  <a:lnTo>
                    <a:pt x="46964" y="758825"/>
                  </a:lnTo>
                  <a:lnTo>
                    <a:pt x="45339" y="758825"/>
                  </a:lnTo>
                  <a:lnTo>
                    <a:pt x="45339" y="756919"/>
                  </a:lnTo>
                  <a:lnTo>
                    <a:pt x="43713" y="754888"/>
                  </a:lnTo>
                  <a:lnTo>
                    <a:pt x="43713" y="752982"/>
                  </a:lnTo>
                  <a:lnTo>
                    <a:pt x="37249" y="752982"/>
                  </a:lnTo>
                  <a:lnTo>
                    <a:pt x="37249" y="751077"/>
                  </a:lnTo>
                  <a:lnTo>
                    <a:pt x="35623" y="751077"/>
                  </a:lnTo>
                  <a:lnTo>
                    <a:pt x="30772" y="749045"/>
                  </a:lnTo>
                  <a:lnTo>
                    <a:pt x="16192" y="745108"/>
                  </a:lnTo>
                  <a:lnTo>
                    <a:pt x="14579" y="745108"/>
                  </a:lnTo>
                  <a:lnTo>
                    <a:pt x="6477" y="745108"/>
                  </a:lnTo>
                  <a:lnTo>
                    <a:pt x="6477" y="747140"/>
                  </a:lnTo>
                  <a:lnTo>
                    <a:pt x="4864" y="747140"/>
                  </a:lnTo>
                  <a:lnTo>
                    <a:pt x="3238" y="749045"/>
                  </a:lnTo>
                  <a:lnTo>
                    <a:pt x="1625" y="749045"/>
                  </a:lnTo>
                  <a:lnTo>
                    <a:pt x="0" y="749045"/>
                  </a:lnTo>
                  <a:lnTo>
                    <a:pt x="0" y="745108"/>
                  </a:lnTo>
                </a:path>
                <a:path w="1572895" h="3903345">
                  <a:moveTo>
                    <a:pt x="839851" y="1827275"/>
                  </a:moveTo>
                  <a:lnTo>
                    <a:pt x="839851" y="1811654"/>
                  </a:lnTo>
                  <a:lnTo>
                    <a:pt x="838200" y="1792096"/>
                  </a:lnTo>
                  <a:lnTo>
                    <a:pt x="838200" y="1766569"/>
                  </a:lnTo>
                  <a:lnTo>
                    <a:pt x="839851" y="1743074"/>
                  </a:lnTo>
                  <a:lnTo>
                    <a:pt x="839851" y="1715642"/>
                  </a:lnTo>
                  <a:lnTo>
                    <a:pt x="839851" y="1688210"/>
                  </a:lnTo>
                  <a:lnTo>
                    <a:pt x="839851" y="1670684"/>
                  </a:lnTo>
                  <a:lnTo>
                    <a:pt x="841375" y="1651127"/>
                  </a:lnTo>
                  <a:lnTo>
                    <a:pt x="841375" y="1621662"/>
                  </a:lnTo>
                  <a:lnTo>
                    <a:pt x="843026" y="1592325"/>
                  </a:lnTo>
                  <a:lnTo>
                    <a:pt x="844677" y="1560956"/>
                  </a:lnTo>
                  <a:lnTo>
                    <a:pt x="846328" y="1535556"/>
                  </a:lnTo>
                  <a:lnTo>
                    <a:pt x="846328" y="1508124"/>
                  </a:lnTo>
                  <a:lnTo>
                    <a:pt x="849503" y="1482724"/>
                  </a:lnTo>
                  <a:lnTo>
                    <a:pt x="851154" y="1459229"/>
                  </a:lnTo>
                  <a:lnTo>
                    <a:pt x="851154" y="1435734"/>
                  </a:lnTo>
                  <a:lnTo>
                    <a:pt x="854329" y="1412239"/>
                  </a:lnTo>
                  <a:lnTo>
                    <a:pt x="855979" y="1386713"/>
                  </a:lnTo>
                  <a:lnTo>
                    <a:pt x="857631" y="1363217"/>
                  </a:lnTo>
                  <a:lnTo>
                    <a:pt x="860806" y="1335785"/>
                  </a:lnTo>
                  <a:lnTo>
                    <a:pt x="862457" y="1306449"/>
                  </a:lnTo>
                  <a:lnTo>
                    <a:pt x="867283" y="1275206"/>
                  </a:lnTo>
                  <a:lnTo>
                    <a:pt x="870585" y="1247775"/>
                  </a:lnTo>
                  <a:lnTo>
                    <a:pt x="873760" y="1216405"/>
                  </a:lnTo>
                  <a:lnTo>
                    <a:pt x="877062" y="1194815"/>
                  </a:lnTo>
                  <a:lnTo>
                    <a:pt x="878585" y="1177289"/>
                  </a:lnTo>
                  <a:lnTo>
                    <a:pt x="881888" y="1151763"/>
                  </a:lnTo>
                  <a:lnTo>
                    <a:pt x="886714" y="1122426"/>
                  </a:lnTo>
                  <a:lnTo>
                    <a:pt x="889889" y="1097026"/>
                  </a:lnTo>
                  <a:lnTo>
                    <a:pt x="893191" y="1069593"/>
                  </a:lnTo>
                  <a:lnTo>
                    <a:pt x="898016" y="1046099"/>
                  </a:lnTo>
                  <a:lnTo>
                    <a:pt x="902843" y="1010792"/>
                  </a:lnTo>
                  <a:lnTo>
                    <a:pt x="904494" y="1010792"/>
                  </a:lnTo>
                  <a:lnTo>
                    <a:pt x="904494" y="1008888"/>
                  </a:lnTo>
                  <a:lnTo>
                    <a:pt x="906145" y="1006855"/>
                  </a:lnTo>
                  <a:lnTo>
                    <a:pt x="907796" y="1006855"/>
                  </a:lnTo>
                  <a:lnTo>
                    <a:pt x="907796" y="1004951"/>
                  </a:lnTo>
                  <a:lnTo>
                    <a:pt x="909320" y="1004951"/>
                  </a:lnTo>
                  <a:lnTo>
                    <a:pt x="909320" y="1003045"/>
                  </a:lnTo>
                  <a:lnTo>
                    <a:pt x="910971" y="1003045"/>
                  </a:lnTo>
                  <a:lnTo>
                    <a:pt x="910971" y="1001013"/>
                  </a:lnTo>
                  <a:lnTo>
                    <a:pt x="912622" y="999108"/>
                  </a:lnTo>
                  <a:lnTo>
                    <a:pt x="914146" y="999108"/>
                  </a:lnTo>
                  <a:lnTo>
                    <a:pt x="919099" y="999108"/>
                  </a:lnTo>
                  <a:lnTo>
                    <a:pt x="922274" y="999108"/>
                  </a:lnTo>
                  <a:lnTo>
                    <a:pt x="922274" y="997076"/>
                  </a:lnTo>
                  <a:lnTo>
                    <a:pt x="923925" y="997076"/>
                  </a:lnTo>
                  <a:lnTo>
                    <a:pt x="923925" y="995171"/>
                  </a:lnTo>
                  <a:lnTo>
                    <a:pt x="923925" y="989329"/>
                  </a:lnTo>
                  <a:lnTo>
                    <a:pt x="925576" y="989329"/>
                  </a:lnTo>
                  <a:lnTo>
                    <a:pt x="925576" y="991234"/>
                  </a:lnTo>
                  <a:lnTo>
                    <a:pt x="925576" y="993266"/>
                  </a:lnTo>
                  <a:lnTo>
                    <a:pt x="925576" y="991234"/>
                  </a:lnTo>
                  <a:lnTo>
                    <a:pt x="927100" y="991234"/>
                  </a:lnTo>
                  <a:lnTo>
                    <a:pt x="927100" y="989329"/>
                  </a:lnTo>
                  <a:lnTo>
                    <a:pt x="927100" y="991234"/>
                  </a:lnTo>
                  <a:lnTo>
                    <a:pt x="928751" y="991234"/>
                  </a:lnTo>
                  <a:lnTo>
                    <a:pt x="930402" y="991234"/>
                  </a:lnTo>
                  <a:lnTo>
                    <a:pt x="932053" y="991234"/>
                  </a:lnTo>
                  <a:lnTo>
                    <a:pt x="933577" y="991234"/>
                  </a:lnTo>
                  <a:lnTo>
                    <a:pt x="935228" y="991234"/>
                  </a:lnTo>
                  <a:lnTo>
                    <a:pt x="936879" y="991234"/>
                  </a:lnTo>
                  <a:lnTo>
                    <a:pt x="938403" y="991234"/>
                  </a:lnTo>
                  <a:lnTo>
                    <a:pt x="940054" y="991234"/>
                  </a:lnTo>
                  <a:lnTo>
                    <a:pt x="941704" y="991234"/>
                  </a:lnTo>
                  <a:lnTo>
                    <a:pt x="941704" y="989329"/>
                  </a:lnTo>
                  <a:lnTo>
                    <a:pt x="943356" y="989329"/>
                  </a:lnTo>
                  <a:lnTo>
                    <a:pt x="943356" y="991234"/>
                  </a:lnTo>
                  <a:lnTo>
                    <a:pt x="944879" y="991234"/>
                  </a:lnTo>
                  <a:lnTo>
                    <a:pt x="944879" y="993266"/>
                  </a:lnTo>
                  <a:lnTo>
                    <a:pt x="946531" y="993266"/>
                  </a:lnTo>
                  <a:lnTo>
                    <a:pt x="948182" y="993266"/>
                  </a:lnTo>
                  <a:lnTo>
                    <a:pt x="949833" y="993266"/>
                  </a:lnTo>
                  <a:lnTo>
                    <a:pt x="951357" y="993266"/>
                  </a:lnTo>
                  <a:lnTo>
                    <a:pt x="953008" y="993266"/>
                  </a:lnTo>
                  <a:lnTo>
                    <a:pt x="953008" y="991234"/>
                  </a:lnTo>
                  <a:lnTo>
                    <a:pt x="954659" y="991234"/>
                  </a:lnTo>
                  <a:lnTo>
                    <a:pt x="954659" y="989329"/>
                  </a:lnTo>
                  <a:lnTo>
                    <a:pt x="956310" y="989329"/>
                  </a:lnTo>
                  <a:lnTo>
                    <a:pt x="957834" y="989329"/>
                  </a:lnTo>
                  <a:lnTo>
                    <a:pt x="959485" y="989329"/>
                  </a:lnTo>
                  <a:lnTo>
                    <a:pt x="961135" y="987297"/>
                  </a:lnTo>
                  <a:lnTo>
                    <a:pt x="962660" y="987297"/>
                  </a:lnTo>
                  <a:lnTo>
                    <a:pt x="962660" y="985392"/>
                  </a:lnTo>
                  <a:lnTo>
                    <a:pt x="964310" y="985392"/>
                  </a:lnTo>
                  <a:lnTo>
                    <a:pt x="965962" y="985392"/>
                  </a:lnTo>
                  <a:lnTo>
                    <a:pt x="965962" y="987297"/>
                  </a:lnTo>
                  <a:lnTo>
                    <a:pt x="964310" y="987297"/>
                  </a:lnTo>
                  <a:lnTo>
                    <a:pt x="964310" y="989329"/>
                  </a:lnTo>
                  <a:lnTo>
                    <a:pt x="965962" y="989329"/>
                  </a:lnTo>
                  <a:lnTo>
                    <a:pt x="964310" y="989329"/>
                  </a:lnTo>
                  <a:lnTo>
                    <a:pt x="964310" y="991234"/>
                  </a:lnTo>
                  <a:lnTo>
                    <a:pt x="965962" y="991234"/>
                  </a:lnTo>
                  <a:lnTo>
                    <a:pt x="967613" y="991234"/>
                  </a:lnTo>
                  <a:lnTo>
                    <a:pt x="969137" y="991234"/>
                  </a:lnTo>
                  <a:lnTo>
                    <a:pt x="970788" y="991234"/>
                  </a:lnTo>
                  <a:lnTo>
                    <a:pt x="972439" y="991234"/>
                  </a:lnTo>
                  <a:lnTo>
                    <a:pt x="972439" y="989329"/>
                  </a:lnTo>
                  <a:lnTo>
                    <a:pt x="974090" y="989329"/>
                  </a:lnTo>
                  <a:lnTo>
                    <a:pt x="974090" y="987297"/>
                  </a:lnTo>
                  <a:lnTo>
                    <a:pt x="975614" y="987297"/>
                  </a:lnTo>
                  <a:lnTo>
                    <a:pt x="977265" y="987297"/>
                  </a:lnTo>
                  <a:lnTo>
                    <a:pt x="977265" y="985392"/>
                  </a:lnTo>
                  <a:lnTo>
                    <a:pt x="978916" y="985392"/>
                  </a:lnTo>
                  <a:lnTo>
                    <a:pt x="977265" y="985392"/>
                  </a:lnTo>
                  <a:lnTo>
                    <a:pt x="975614" y="985392"/>
                  </a:lnTo>
                  <a:lnTo>
                    <a:pt x="975614" y="983360"/>
                  </a:lnTo>
                  <a:lnTo>
                    <a:pt x="975614" y="981455"/>
                  </a:lnTo>
                  <a:lnTo>
                    <a:pt x="975614" y="979551"/>
                  </a:lnTo>
                  <a:lnTo>
                    <a:pt x="977265" y="979551"/>
                  </a:lnTo>
                  <a:lnTo>
                    <a:pt x="977265" y="977518"/>
                  </a:lnTo>
                  <a:lnTo>
                    <a:pt x="978916" y="977518"/>
                  </a:lnTo>
                  <a:lnTo>
                    <a:pt x="978916" y="975613"/>
                  </a:lnTo>
                  <a:lnTo>
                    <a:pt x="978916" y="973581"/>
                  </a:lnTo>
                  <a:lnTo>
                    <a:pt x="978916" y="971676"/>
                  </a:lnTo>
                  <a:lnTo>
                    <a:pt x="977265" y="971676"/>
                  </a:lnTo>
                  <a:lnTo>
                    <a:pt x="977265" y="969771"/>
                  </a:lnTo>
                  <a:lnTo>
                    <a:pt x="977265" y="959865"/>
                  </a:lnTo>
                  <a:lnTo>
                    <a:pt x="975614" y="959865"/>
                  </a:lnTo>
                  <a:lnTo>
                    <a:pt x="974090" y="959865"/>
                  </a:lnTo>
                  <a:lnTo>
                    <a:pt x="974090" y="957960"/>
                  </a:lnTo>
                  <a:lnTo>
                    <a:pt x="974090" y="956055"/>
                  </a:lnTo>
                  <a:lnTo>
                    <a:pt x="974090" y="954024"/>
                  </a:lnTo>
                  <a:lnTo>
                    <a:pt x="972439" y="954024"/>
                  </a:lnTo>
                  <a:lnTo>
                    <a:pt x="974090" y="954024"/>
                  </a:lnTo>
                  <a:lnTo>
                    <a:pt x="974090" y="952118"/>
                  </a:lnTo>
                  <a:lnTo>
                    <a:pt x="974090" y="950087"/>
                  </a:lnTo>
                  <a:lnTo>
                    <a:pt x="974090" y="948181"/>
                  </a:lnTo>
                  <a:lnTo>
                    <a:pt x="974090" y="946276"/>
                  </a:lnTo>
                  <a:lnTo>
                    <a:pt x="974090" y="944244"/>
                  </a:lnTo>
                  <a:lnTo>
                    <a:pt x="972439" y="944244"/>
                  </a:lnTo>
                  <a:lnTo>
                    <a:pt x="965962" y="944244"/>
                  </a:lnTo>
                  <a:lnTo>
                    <a:pt x="965962" y="942339"/>
                  </a:lnTo>
                  <a:lnTo>
                    <a:pt x="965962" y="940307"/>
                  </a:lnTo>
                  <a:lnTo>
                    <a:pt x="964310" y="940307"/>
                  </a:lnTo>
                  <a:lnTo>
                    <a:pt x="964310" y="938402"/>
                  </a:lnTo>
                  <a:lnTo>
                    <a:pt x="962660" y="938402"/>
                  </a:lnTo>
                  <a:lnTo>
                    <a:pt x="962660" y="936370"/>
                  </a:lnTo>
                  <a:lnTo>
                    <a:pt x="962660" y="934465"/>
                  </a:lnTo>
                  <a:lnTo>
                    <a:pt x="964310" y="934465"/>
                  </a:lnTo>
                  <a:lnTo>
                    <a:pt x="964310" y="932560"/>
                  </a:lnTo>
                  <a:lnTo>
                    <a:pt x="964310" y="930528"/>
                  </a:lnTo>
                  <a:lnTo>
                    <a:pt x="964310" y="928624"/>
                  </a:lnTo>
                  <a:lnTo>
                    <a:pt x="965962" y="928624"/>
                  </a:lnTo>
                  <a:lnTo>
                    <a:pt x="967613" y="926591"/>
                  </a:lnTo>
                  <a:lnTo>
                    <a:pt x="967613" y="920750"/>
                  </a:lnTo>
                  <a:lnTo>
                    <a:pt x="969137" y="918844"/>
                  </a:lnTo>
                  <a:lnTo>
                    <a:pt x="969137" y="916813"/>
                  </a:lnTo>
                  <a:lnTo>
                    <a:pt x="969137" y="914907"/>
                  </a:lnTo>
                  <a:lnTo>
                    <a:pt x="967613" y="914907"/>
                  </a:lnTo>
                  <a:lnTo>
                    <a:pt x="965962" y="914907"/>
                  </a:lnTo>
                  <a:lnTo>
                    <a:pt x="964310" y="914907"/>
                  </a:lnTo>
                  <a:lnTo>
                    <a:pt x="962660" y="914907"/>
                  </a:lnTo>
                  <a:lnTo>
                    <a:pt x="961135" y="914907"/>
                  </a:lnTo>
                  <a:lnTo>
                    <a:pt x="959485" y="912876"/>
                  </a:lnTo>
                  <a:lnTo>
                    <a:pt x="957834" y="912876"/>
                  </a:lnTo>
                  <a:lnTo>
                    <a:pt x="956310" y="912876"/>
                  </a:lnTo>
                  <a:lnTo>
                    <a:pt x="956310" y="910970"/>
                  </a:lnTo>
                  <a:lnTo>
                    <a:pt x="956310" y="909065"/>
                  </a:lnTo>
                  <a:lnTo>
                    <a:pt x="954659" y="909065"/>
                  </a:lnTo>
                  <a:lnTo>
                    <a:pt x="956310" y="907033"/>
                  </a:lnTo>
                  <a:lnTo>
                    <a:pt x="956310" y="905128"/>
                  </a:lnTo>
                  <a:lnTo>
                    <a:pt x="956310" y="903096"/>
                  </a:lnTo>
                  <a:lnTo>
                    <a:pt x="956310" y="901191"/>
                  </a:lnTo>
                  <a:lnTo>
                    <a:pt x="957834" y="901191"/>
                  </a:lnTo>
                  <a:lnTo>
                    <a:pt x="957834" y="899287"/>
                  </a:lnTo>
                  <a:lnTo>
                    <a:pt x="957834" y="897254"/>
                  </a:lnTo>
                  <a:lnTo>
                    <a:pt x="959485" y="897254"/>
                  </a:lnTo>
                  <a:lnTo>
                    <a:pt x="959485" y="895350"/>
                  </a:lnTo>
                  <a:lnTo>
                    <a:pt x="961135" y="895350"/>
                  </a:lnTo>
                  <a:lnTo>
                    <a:pt x="962660" y="893317"/>
                  </a:lnTo>
                  <a:lnTo>
                    <a:pt x="964310" y="893317"/>
                  </a:lnTo>
                  <a:lnTo>
                    <a:pt x="964310" y="891413"/>
                  </a:lnTo>
                  <a:lnTo>
                    <a:pt x="965962" y="891413"/>
                  </a:lnTo>
                  <a:lnTo>
                    <a:pt x="965962" y="889380"/>
                  </a:lnTo>
                  <a:lnTo>
                    <a:pt x="967613" y="889380"/>
                  </a:lnTo>
                  <a:lnTo>
                    <a:pt x="967613" y="887476"/>
                  </a:lnTo>
                  <a:lnTo>
                    <a:pt x="969137" y="887476"/>
                  </a:lnTo>
                  <a:lnTo>
                    <a:pt x="969137" y="885570"/>
                  </a:lnTo>
                  <a:lnTo>
                    <a:pt x="970788" y="885570"/>
                  </a:lnTo>
                  <a:lnTo>
                    <a:pt x="970788" y="883538"/>
                  </a:lnTo>
                  <a:lnTo>
                    <a:pt x="972439" y="883538"/>
                  </a:lnTo>
                  <a:lnTo>
                    <a:pt x="972439" y="881633"/>
                  </a:lnTo>
                  <a:lnTo>
                    <a:pt x="974090" y="881633"/>
                  </a:lnTo>
                  <a:lnTo>
                    <a:pt x="974090" y="879601"/>
                  </a:lnTo>
                  <a:lnTo>
                    <a:pt x="975614" y="879601"/>
                  </a:lnTo>
                  <a:lnTo>
                    <a:pt x="975614" y="877696"/>
                  </a:lnTo>
                  <a:lnTo>
                    <a:pt x="977265" y="875791"/>
                  </a:lnTo>
                  <a:lnTo>
                    <a:pt x="977265" y="873759"/>
                  </a:lnTo>
                  <a:lnTo>
                    <a:pt x="978916" y="873759"/>
                  </a:lnTo>
                  <a:lnTo>
                    <a:pt x="980566" y="871854"/>
                  </a:lnTo>
                  <a:lnTo>
                    <a:pt x="980566" y="869822"/>
                  </a:lnTo>
                  <a:lnTo>
                    <a:pt x="982091" y="869822"/>
                  </a:lnTo>
                  <a:lnTo>
                    <a:pt x="983741" y="869822"/>
                  </a:lnTo>
                  <a:lnTo>
                    <a:pt x="985393" y="869822"/>
                  </a:lnTo>
                  <a:lnTo>
                    <a:pt x="985393" y="867917"/>
                  </a:lnTo>
                  <a:lnTo>
                    <a:pt x="986916" y="867917"/>
                  </a:lnTo>
                  <a:lnTo>
                    <a:pt x="986916" y="869822"/>
                  </a:lnTo>
                  <a:lnTo>
                    <a:pt x="988568" y="869822"/>
                  </a:lnTo>
                  <a:lnTo>
                    <a:pt x="988568" y="871854"/>
                  </a:lnTo>
                  <a:lnTo>
                    <a:pt x="988568" y="873759"/>
                  </a:lnTo>
                  <a:lnTo>
                    <a:pt x="988568" y="875791"/>
                  </a:lnTo>
                  <a:lnTo>
                    <a:pt x="990219" y="877696"/>
                  </a:lnTo>
                  <a:lnTo>
                    <a:pt x="990219" y="879601"/>
                  </a:lnTo>
                  <a:lnTo>
                    <a:pt x="990219" y="879601"/>
                  </a:lnTo>
                  <a:lnTo>
                    <a:pt x="993394" y="879601"/>
                  </a:lnTo>
                  <a:lnTo>
                    <a:pt x="995045" y="879601"/>
                  </a:lnTo>
                  <a:lnTo>
                    <a:pt x="995045" y="877696"/>
                  </a:lnTo>
                  <a:lnTo>
                    <a:pt x="996696" y="877696"/>
                  </a:lnTo>
                  <a:lnTo>
                    <a:pt x="998347" y="877696"/>
                  </a:lnTo>
                  <a:lnTo>
                    <a:pt x="998347" y="875791"/>
                  </a:lnTo>
                  <a:lnTo>
                    <a:pt x="999871" y="875791"/>
                  </a:lnTo>
                  <a:lnTo>
                    <a:pt x="1001522" y="875791"/>
                  </a:lnTo>
                  <a:lnTo>
                    <a:pt x="1001522" y="873759"/>
                  </a:lnTo>
                  <a:lnTo>
                    <a:pt x="1003172" y="873759"/>
                  </a:lnTo>
                  <a:lnTo>
                    <a:pt x="1004824" y="873759"/>
                  </a:lnTo>
                  <a:lnTo>
                    <a:pt x="1009650" y="873759"/>
                  </a:lnTo>
                  <a:lnTo>
                    <a:pt x="1011174" y="873759"/>
                  </a:lnTo>
                  <a:lnTo>
                    <a:pt x="1014476" y="873759"/>
                  </a:lnTo>
                  <a:lnTo>
                    <a:pt x="1014476" y="871854"/>
                  </a:lnTo>
                  <a:lnTo>
                    <a:pt x="1016127" y="871854"/>
                  </a:lnTo>
                  <a:lnTo>
                    <a:pt x="1017651" y="869822"/>
                  </a:lnTo>
                  <a:lnTo>
                    <a:pt x="1017651" y="867917"/>
                  </a:lnTo>
                  <a:lnTo>
                    <a:pt x="1019302" y="867917"/>
                  </a:lnTo>
                  <a:lnTo>
                    <a:pt x="1019302" y="865885"/>
                  </a:lnTo>
                  <a:lnTo>
                    <a:pt x="1020953" y="863980"/>
                  </a:lnTo>
                  <a:lnTo>
                    <a:pt x="1020953" y="862076"/>
                  </a:lnTo>
                  <a:lnTo>
                    <a:pt x="1022604" y="862076"/>
                  </a:lnTo>
                  <a:lnTo>
                    <a:pt x="1024128" y="860043"/>
                  </a:lnTo>
                  <a:lnTo>
                    <a:pt x="1025779" y="860043"/>
                  </a:lnTo>
                  <a:lnTo>
                    <a:pt x="1027429" y="858138"/>
                  </a:lnTo>
                  <a:lnTo>
                    <a:pt x="1027429" y="856106"/>
                  </a:lnTo>
                  <a:lnTo>
                    <a:pt x="1029081" y="854201"/>
                  </a:lnTo>
                  <a:lnTo>
                    <a:pt x="1030604" y="854201"/>
                  </a:lnTo>
                  <a:lnTo>
                    <a:pt x="1030604" y="852296"/>
                  </a:lnTo>
                  <a:lnTo>
                    <a:pt x="1030604" y="850264"/>
                  </a:lnTo>
                  <a:lnTo>
                    <a:pt x="1030604" y="848359"/>
                  </a:lnTo>
                  <a:lnTo>
                    <a:pt x="1032256" y="848359"/>
                  </a:lnTo>
                  <a:lnTo>
                    <a:pt x="1032256" y="846327"/>
                  </a:lnTo>
                  <a:lnTo>
                    <a:pt x="1033907" y="846327"/>
                  </a:lnTo>
                  <a:lnTo>
                    <a:pt x="1033907" y="844422"/>
                  </a:lnTo>
                  <a:lnTo>
                    <a:pt x="1035431" y="844422"/>
                  </a:lnTo>
                  <a:lnTo>
                    <a:pt x="1037082" y="844422"/>
                  </a:lnTo>
                  <a:lnTo>
                    <a:pt x="1037082" y="842390"/>
                  </a:lnTo>
                  <a:lnTo>
                    <a:pt x="1038733" y="842390"/>
                  </a:lnTo>
                  <a:lnTo>
                    <a:pt x="1040384" y="842390"/>
                  </a:lnTo>
                  <a:lnTo>
                    <a:pt x="1040384" y="840485"/>
                  </a:lnTo>
                  <a:lnTo>
                    <a:pt x="1041908" y="840485"/>
                  </a:lnTo>
                  <a:lnTo>
                    <a:pt x="1043559" y="838580"/>
                  </a:lnTo>
                  <a:lnTo>
                    <a:pt x="1045210" y="838580"/>
                  </a:lnTo>
                  <a:lnTo>
                    <a:pt x="1046860" y="838580"/>
                  </a:lnTo>
                  <a:lnTo>
                    <a:pt x="1046860" y="836549"/>
                  </a:lnTo>
                  <a:lnTo>
                    <a:pt x="1048385" y="836549"/>
                  </a:lnTo>
                  <a:lnTo>
                    <a:pt x="1050036" y="836549"/>
                  </a:lnTo>
                  <a:lnTo>
                    <a:pt x="1050036" y="834643"/>
                  </a:lnTo>
                  <a:lnTo>
                    <a:pt x="1051687" y="832612"/>
                  </a:lnTo>
                  <a:lnTo>
                    <a:pt x="1051687" y="830706"/>
                  </a:lnTo>
                  <a:lnTo>
                    <a:pt x="1053338" y="830706"/>
                  </a:lnTo>
                  <a:lnTo>
                    <a:pt x="1053338" y="828801"/>
                  </a:lnTo>
                  <a:lnTo>
                    <a:pt x="1054862" y="828801"/>
                  </a:lnTo>
                  <a:lnTo>
                    <a:pt x="1054862" y="826769"/>
                  </a:lnTo>
                  <a:lnTo>
                    <a:pt x="1054862" y="824864"/>
                  </a:lnTo>
                  <a:lnTo>
                    <a:pt x="1056513" y="824864"/>
                  </a:lnTo>
                  <a:lnTo>
                    <a:pt x="1058164" y="822832"/>
                  </a:lnTo>
                  <a:lnTo>
                    <a:pt x="1058164" y="820927"/>
                  </a:lnTo>
                  <a:lnTo>
                    <a:pt x="1059688" y="820927"/>
                  </a:lnTo>
                  <a:lnTo>
                    <a:pt x="1059688" y="818895"/>
                  </a:lnTo>
                  <a:lnTo>
                    <a:pt x="1061339" y="816990"/>
                  </a:lnTo>
                  <a:lnTo>
                    <a:pt x="1062990" y="815085"/>
                  </a:lnTo>
                  <a:lnTo>
                    <a:pt x="1062990" y="813053"/>
                  </a:lnTo>
                  <a:lnTo>
                    <a:pt x="1062990" y="811149"/>
                  </a:lnTo>
                  <a:lnTo>
                    <a:pt x="1064641" y="811149"/>
                  </a:lnTo>
                  <a:lnTo>
                    <a:pt x="1064641" y="809116"/>
                  </a:lnTo>
                  <a:lnTo>
                    <a:pt x="1066165" y="807212"/>
                  </a:lnTo>
                  <a:lnTo>
                    <a:pt x="1067816" y="807212"/>
                  </a:lnTo>
                  <a:lnTo>
                    <a:pt x="1067816" y="805306"/>
                  </a:lnTo>
                  <a:lnTo>
                    <a:pt x="1069467" y="805306"/>
                  </a:lnTo>
                  <a:lnTo>
                    <a:pt x="1071118" y="805306"/>
                  </a:lnTo>
                  <a:lnTo>
                    <a:pt x="1072642" y="805306"/>
                  </a:lnTo>
                  <a:lnTo>
                    <a:pt x="1072642" y="803275"/>
                  </a:lnTo>
                  <a:lnTo>
                    <a:pt x="1074293" y="803275"/>
                  </a:lnTo>
                  <a:lnTo>
                    <a:pt x="1075944" y="803275"/>
                  </a:lnTo>
                  <a:lnTo>
                    <a:pt x="1075944" y="801369"/>
                  </a:lnTo>
                  <a:lnTo>
                    <a:pt x="1077595" y="801369"/>
                  </a:lnTo>
                  <a:lnTo>
                    <a:pt x="1079119" y="799338"/>
                  </a:lnTo>
                  <a:lnTo>
                    <a:pt x="1080770" y="799338"/>
                  </a:lnTo>
                  <a:lnTo>
                    <a:pt x="1080770" y="797432"/>
                  </a:lnTo>
                  <a:lnTo>
                    <a:pt x="1080770" y="795401"/>
                  </a:lnTo>
                  <a:lnTo>
                    <a:pt x="1080770" y="793495"/>
                  </a:lnTo>
                  <a:lnTo>
                    <a:pt x="1079119" y="793495"/>
                  </a:lnTo>
                  <a:lnTo>
                    <a:pt x="1079119" y="791590"/>
                  </a:lnTo>
                  <a:lnTo>
                    <a:pt x="1080770" y="791590"/>
                  </a:lnTo>
                  <a:lnTo>
                    <a:pt x="1082421" y="789558"/>
                  </a:lnTo>
                  <a:lnTo>
                    <a:pt x="1082421" y="791590"/>
                  </a:lnTo>
                  <a:lnTo>
                    <a:pt x="1082421" y="789558"/>
                  </a:lnTo>
                  <a:lnTo>
                    <a:pt x="1083945" y="789558"/>
                  </a:lnTo>
                  <a:lnTo>
                    <a:pt x="1083945" y="787653"/>
                  </a:lnTo>
                  <a:lnTo>
                    <a:pt x="1085596" y="787653"/>
                  </a:lnTo>
                  <a:lnTo>
                    <a:pt x="1085596" y="789558"/>
                  </a:lnTo>
                  <a:lnTo>
                    <a:pt x="1085596" y="787653"/>
                  </a:lnTo>
                  <a:lnTo>
                    <a:pt x="1085596" y="785621"/>
                  </a:lnTo>
                  <a:lnTo>
                    <a:pt x="1087247" y="785621"/>
                  </a:lnTo>
                  <a:lnTo>
                    <a:pt x="1088898" y="783716"/>
                  </a:lnTo>
                  <a:lnTo>
                    <a:pt x="1090422" y="783716"/>
                  </a:lnTo>
                  <a:lnTo>
                    <a:pt x="1090422" y="781812"/>
                  </a:lnTo>
                  <a:lnTo>
                    <a:pt x="1092073" y="781812"/>
                  </a:lnTo>
                  <a:lnTo>
                    <a:pt x="1092073" y="779779"/>
                  </a:lnTo>
                  <a:lnTo>
                    <a:pt x="1092073" y="777875"/>
                  </a:lnTo>
                  <a:lnTo>
                    <a:pt x="1093724" y="777875"/>
                  </a:lnTo>
                  <a:lnTo>
                    <a:pt x="1095375" y="777875"/>
                  </a:lnTo>
                  <a:lnTo>
                    <a:pt x="1095375" y="775842"/>
                  </a:lnTo>
                  <a:lnTo>
                    <a:pt x="1096899" y="775842"/>
                  </a:lnTo>
                  <a:lnTo>
                    <a:pt x="1096899" y="773938"/>
                  </a:lnTo>
                  <a:lnTo>
                    <a:pt x="1098550" y="773938"/>
                  </a:lnTo>
                  <a:lnTo>
                    <a:pt x="1100201" y="773938"/>
                  </a:lnTo>
                  <a:lnTo>
                    <a:pt x="1100201" y="771905"/>
                  </a:lnTo>
                  <a:lnTo>
                    <a:pt x="1100201" y="770001"/>
                  </a:lnTo>
                  <a:lnTo>
                    <a:pt x="1101852" y="771905"/>
                  </a:lnTo>
                  <a:lnTo>
                    <a:pt x="1103376" y="771905"/>
                  </a:lnTo>
                  <a:lnTo>
                    <a:pt x="1103376" y="770001"/>
                  </a:lnTo>
                  <a:lnTo>
                    <a:pt x="1101852" y="770001"/>
                  </a:lnTo>
                  <a:lnTo>
                    <a:pt x="1100201" y="770001"/>
                  </a:lnTo>
                  <a:lnTo>
                    <a:pt x="1100201" y="768095"/>
                  </a:lnTo>
                  <a:lnTo>
                    <a:pt x="1101852" y="768095"/>
                  </a:lnTo>
                  <a:lnTo>
                    <a:pt x="1101852" y="766063"/>
                  </a:lnTo>
                  <a:lnTo>
                    <a:pt x="1101852" y="764158"/>
                  </a:lnTo>
                  <a:lnTo>
                    <a:pt x="1101852" y="762126"/>
                  </a:lnTo>
                  <a:lnTo>
                    <a:pt x="1103376" y="762126"/>
                  </a:lnTo>
                  <a:lnTo>
                    <a:pt x="1103376" y="760221"/>
                  </a:lnTo>
                  <a:lnTo>
                    <a:pt x="1105027" y="760221"/>
                  </a:lnTo>
                  <a:lnTo>
                    <a:pt x="1105027" y="758316"/>
                  </a:lnTo>
                  <a:lnTo>
                    <a:pt x="1106678" y="758316"/>
                  </a:lnTo>
                  <a:lnTo>
                    <a:pt x="1105027" y="758316"/>
                  </a:lnTo>
                  <a:lnTo>
                    <a:pt x="1105027" y="756284"/>
                  </a:lnTo>
                  <a:lnTo>
                    <a:pt x="1105027" y="754379"/>
                  </a:lnTo>
                  <a:lnTo>
                    <a:pt x="1105027" y="752347"/>
                  </a:lnTo>
                  <a:lnTo>
                    <a:pt x="1105027" y="750442"/>
                  </a:lnTo>
                  <a:lnTo>
                    <a:pt x="1105027" y="748410"/>
                  </a:lnTo>
                  <a:lnTo>
                    <a:pt x="1106678" y="748410"/>
                  </a:lnTo>
                  <a:lnTo>
                    <a:pt x="1106678" y="746505"/>
                  </a:lnTo>
                  <a:lnTo>
                    <a:pt x="1108202" y="746505"/>
                  </a:lnTo>
                  <a:lnTo>
                    <a:pt x="1108202" y="744601"/>
                  </a:lnTo>
                  <a:lnTo>
                    <a:pt x="1109853" y="744601"/>
                  </a:lnTo>
                  <a:lnTo>
                    <a:pt x="1111504" y="744601"/>
                  </a:lnTo>
                  <a:lnTo>
                    <a:pt x="1111504" y="742568"/>
                  </a:lnTo>
                  <a:lnTo>
                    <a:pt x="1113155" y="742568"/>
                  </a:lnTo>
                  <a:lnTo>
                    <a:pt x="1113155" y="740663"/>
                  </a:lnTo>
                  <a:lnTo>
                    <a:pt x="1114679" y="740663"/>
                  </a:lnTo>
                  <a:lnTo>
                    <a:pt x="1116330" y="738631"/>
                  </a:lnTo>
                  <a:lnTo>
                    <a:pt x="1117981" y="738631"/>
                  </a:lnTo>
                  <a:lnTo>
                    <a:pt x="1117981" y="740663"/>
                  </a:lnTo>
                  <a:lnTo>
                    <a:pt x="1119632" y="738631"/>
                  </a:lnTo>
                  <a:lnTo>
                    <a:pt x="1121156" y="738631"/>
                  </a:lnTo>
                  <a:lnTo>
                    <a:pt x="1122807" y="738631"/>
                  </a:lnTo>
                  <a:lnTo>
                    <a:pt x="1122807" y="736726"/>
                  </a:lnTo>
                  <a:lnTo>
                    <a:pt x="1124458" y="736726"/>
                  </a:lnTo>
                  <a:lnTo>
                    <a:pt x="1124458" y="738631"/>
                  </a:lnTo>
                  <a:lnTo>
                    <a:pt x="1124458" y="736726"/>
                  </a:lnTo>
                  <a:lnTo>
                    <a:pt x="1126109" y="734821"/>
                  </a:lnTo>
                  <a:lnTo>
                    <a:pt x="1127633" y="734821"/>
                  </a:lnTo>
                  <a:lnTo>
                    <a:pt x="1127633" y="732789"/>
                  </a:lnTo>
                  <a:lnTo>
                    <a:pt x="1129284" y="732789"/>
                  </a:lnTo>
                  <a:lnTo>
                    <a:pt x="1127633" y="732789"/>
                  </a:lnTo>
                  <a:lnTo>
                    <a:pt x="1127633" y="730884"/>
                  </a:lnTo>
                  <a:lnTo>
                    <a:pt x="1127633" y="728852"/>
                  </a:lnTo>
                  <a:lnTo>
                    <a:pt x="1127633" y="726947"/>
                  </a:lnTo>
                  <a:lnTo>
                    <a:pt x="1126109" y="726947"/>
                  </a:lnTo>
                  <a:lnTo>
                    <a:pt x="1124458" y="726947"/>
                  </a:lnTo>
                  <a:lnTo>
                    <a:pt x="1124458" y="724915"/>
                  </a:lnTo>
                  <a:lnTo>
                    <a:pt x="1122807" y="724915"/>
                  </a:lnTo>
                  <a:lnTo>
                    <a:pt x="1122807" y="726947"/>
                  </a:lnTo>
                  <a:lnTo>
                    <a:pt x="1121156" y="726947"/>
                  </a:lnTo>
                  <a:lnTo>
                    <a:pt x="1119632" y="726947"/>
                  </a:lnTo>
                  <a:lnTo>
                    <a:pt x="1119632" y="724915"/>
                  </a:lnTo>
                  <a:lnTo>
                    <a:pt x="1117981" y="724915"/>
                  </a:lnTo>
                  <a:lnTo>
                    <a:pt x="1116330" y="724915"/>
                  </a:lnTo>
                  <a:lnTo>
                    <a:pt x="1116330" y="723010"/>
                  </a:lnTo>
                  <a:lnTo>
                    <a:pt x="1114679" y="723010"/>
                  </a:lnTo>
                  <a:lnTo>
                    <a:pt x="1114679" y="721105"/>
                  </a:lnTo>
                  <a:lnTo>
                    <a:pt x="1116330" y="721105"/>
                  </a:lnTo>
                  <a:lnTo>
                    <a:pt x="1116330" y="719074"/>
                  </a:lnTo>
                  <a:lnTo>
                    <a:pt x="1116330" y="717168"/>
                  </a:lnTo>
                  <a:lnTo>
                    <a:pt x="1116330" y="715137"/>
                  </a:lnTo>
                  <a:lnTo>
                    <a:pt x="1117981" y="715137"/>
                  </a:lnTo>
                  <a:lnTo>
                    <a:pt x="1117981" y="713231"/>
                  </a:lnTo>
                  <a:lnTo>
                    <a:pt x="1116330" y="715137"/>
                  </a:lnTo>
                  <a:lnTo>
                    <a:pt x="1114679" y="715137"/>
                  </a:lnTo>
                  <a:lnTo>
                    <a:pt x="1113155" y="717168"/>
                  </a:lnTo>
                  <a:lnTo>
                    <a:pt x="1113155" y="715137"/>
                  </a:lnTo>
                </a:path>
                <a:path w="1572895" h="3903345">
                  <a:moveTo>
                    <a:pt x="1191006" y="641603"/>
                  </a:moveTo>
                  <a:lnTo>
                    <a:pt x="1192657" y="641603"/>
                  </a:lnTo>
                  <a:lnTo>
                    <a:pt x="1202436" y="633729"/>
                  </a:lnTo>
                  <a:lnTo>
                    <a:pt x="1204087" y="633729"/>
                  </a:lnTo>
                  <a:lnTo>
                    <a:pt x="1204087" y="631825"/>
                  </a:lnTo>
                  <a:lnTo>
                    <a:pt x="1208913" y="627888"/>
                  </a:lnTo>
                  <a:lnTo>
                    <a:pt x="1210564" y="627888"/>
                  </a:lnTo>
                  <a:lnTo>
                    <a:pt x="1212215" y="627888"/>
                  </a:lnTo>
                  <a:lnTo>
                    <a:pt x="1212215" y="625982"/>
                  </a:lnTo>
                  <a:lnTo>
                    <a:pt x="1212215" y="627888"/>
                  </a:lnTo>
                  <a:lnTo>
                    <a:pt x="1210564" y="627888"/>
                  </a:lnTo>
                  <a:lnTo>
                    <a:pt x="1208913" y="627888"/>
                  </a:lnTo>
                  <a:lnTo>
                    <a:pt x="1207262" y="627888"/>
                  </a:lnTo>
                  <a:lnTo>
                    <a:pt x="1205611" y="627888"/>
                  </a:lnTo>
                  <a:lnTo>
                    <a:pt x="1204087" y="627888"/>
                  </a:lnTo>
                  <a:lnTo>
                    <a:pt x="1202436" y="627888"/>
                  </a:lnTo>
                  <a:lnTo>
                    <a:pt x="1202436" y="625982"/>
                  </a:lnTo>
                  <a:lnTo>
                    <a:pt x="1194308" y="623951"/>
                  </a:lnTo>
                  <a:lnTo>
                    <a:pt x="1194308" y="622045"/>
                  </a:lnTo>
                  <a:lnTo>
                    <a:pt x="1192657" y="622045"/>
                  </a:lnTo>
                  <a:lnTo>
                    <a:pt x="1191006" y="622045"/>
                  </a:lnTo>
                  <a:lnTo>
                    <a:pt x="1191006" y="620140"/>
                  </a:lnTo>
                  <a:lnTo>
                    <a:pt x="1189355" y="620140"/>
                  </a:lnTo>
                  <a:lnTo>
                    <a:pt x="1189355" y="618108"/>
                  </a:lnTo>
                  <a:lnTo>
                    <a:pt x="1187831" y="618108"/>
                  </a:lnTo>
                  <a:lnTo>
                    <a:pt x="1187831" y="616203"/>
                  </a:lnTo>
                  <a:lnTo>
                    <a:pt x="1187831" y="614171"/>
                  </a:lnTo>
                  <a:lnTo>
                    <a:pt x="1189355" y="614171"/>
                  </a:lnTo>
                  <a:lnTo>
                    <a:pt x="1189355" y="614171"/>
                  </a:lnTo>
                  <a:lnTo>
                    <a:pt x="1184529" y="614171"/>
                  </a:lnTo>
                  <a:lnTo>
                    <a:pt x="1182878" y="616203"/>
                  </a:lnTo>
                  <a:lnTo>
                    <a:pt x="1181227" y="616203"/>
                  </a:lnTo>
                  <a:lnTo>
                    <a:pt x="1179703" y="616203"/>
                  </a:lnTo>
                  <a:lnTo>
                    <a:pt x="1179703" y="614171"/>
                  </a:lnTo>
                  <a:lnTo>
                    <a:pt x="1179703" y="612266"/>
                  </a:lnTo>
                  <a:lnTo>
                    <a:pt x="1178052" y="610362"/>
                  </a:lnTo>
                  <a:lnTo>
                    <a:pt x="1176401" y="610362"/>
                  </a:lnTo>
                  <a:lnTo>
                    <a:pt x="1176401" y="608329"/>
                  </a:lnTo>
                  <a:lnTo>
                    <a:pt x="1176401" y="606425"/>
                  </a:lnTo>
                  <a:lnTo>
                    <a:pt x="1178052" y="606425"/>
                  </a:lnTo>
                  <a:lnTo>
                    <a:pt x="1178052" y="604392"/>
                  </a:lnTo>
                  <a:lnTo>
                    <a:pt x="1179703" y="604392"/>
                  </a:lnTo>
                  <a:lnTo>
                    <a:pt x="1179703" y="602488"/>
                  </a:lnTo>
                  <a:lnTo>
                    <a:pt x="1179703" y="604392"/>
                  </a:lnTo>
                  <a:lnTo>
                    <a:pt x="1181227" y="604392"/>
                  </a:lnTo>
                  <a:lnTo>
                    <a:pt x="1181227" y="602488"/>
                  </a:lnTo>
                  <a:lnTo>
                    <a:pt x="1179703" y="602488"/>
                  </a:lnTo>
                  <a:lnTo>
                    <a:pt x="1179703" y="600582"/>
                  </a:lnTo>
                  <a:lnTo>
                    <a:pt x="1181227" y="600582"/>
                  </a:lnTo>
                  <a:lnTo>
                    <a:pt x="1181227" y="598551"/>
                  </a:lnTo>
                  <a:lnTo>
                    <a:pt x="1181227" y="598551"/>
                  </a:lnTo>
                  <a:lnTo>
                    <a:pt x="1181227" y="588771"/>
                  </a:lnTo>
                  <a:lnTo>
                    <a:pt x="1179703" y="588771"/>
                  </a:lnTo>
                  <a:lnTo>
                    <a:pt x="1178052" y="586866"/>
                  </a:lnTo>
                  <a:lnTo>
                    <a:pt x="1178052" y="584834"/>
                  </a:lnTo>
                  <a:lnTo>
                    <a:pt x="1176401" y="584834"/>
                  </a:lnTo>
                  <a:lnTo>
                    <a:pt x="1174750" y="584834"/>
                  </a:lnTo>
                  <a:lnTo>
                    <a:pt x="1174750" y="586866"/>
                  </a:lnTo>
                  <a:lnTo>
                    <a:pt x="1174750" y="588771"/>
                  </a:lnTo>
                  <a:lnTo>
                    <a:pt x="1173226" y="588771"/>
                  </a:lnTo>
                  <a:lnTo>
                    <a:pt x="1173226" y="586866"/>
                  </a:lnTo>
                  <a:lnTo>
                    <a:pt x="1173226" y="588771"/>
                  </a:lnTo>
                  <a:lnTo>
                    <a:pt x="1171575" y="588771"/>
                  </a:lnTo>
                  <a:lnTo>
                    <a:pt x="1171575" y="586866"/>
                  </a:lnTo>
                  <a:lnTo>
                    <a:pt x="1171575" y="584834"/>
                  </a:lnTo>
                  <a:lnTo>
                    <a:pt x="1173226" y="582929"/>
                  </a:lnTo>
                  <a:lnTo>
                    <a:pt x="1173226" y="581025"/>
                  </a:lnTo>
                  <a:lnTo>
                    <a:pt x="1171575" y="581025"/>
                  </a:lnTo>
                  <a:lnTo>
                    <a:pt x="1169924" y="581025"/>
                  </a:lnTo>
                  <a:lnTo>
                    <a:pt x="1169924" y="578992"/>
                  </a:lnTo>
                  <a:lnTo>
                    <a:pt x="1168273" y="578992"/>
                  </a:lnTo>
                  <a:lnTo>
                    <a:pt x="1168273" y="577088"/>
                  </a:lnTo>
                  <a:lnTo>
                    <a:pt x="1166622" y="577088"/>
                  </a:lnTo>
                  <a:lnTo>
                    <a:pt x="1166622" y="578992"/>
                  </a:lnTo>
                  <a:lnTo>
                    <a:pt x="1166622" y="577088"/>
                  </a:lnTo>
                  <a:lnTo>
                    <a:pt x="1165098" y="577088"/>
                  </a:lnTo>
                  <a:lnTo>
                    <a:pt x="1165098" y="578992"/>
                  </a:lnTo>
                  <a:lnTo>
                    <a:pt x="1165098" y="581025"/>
                  </a:lnTo>
                  <a:lnTo>
                    <a:pt x="1163447" y="581025"/>
                  </a:lnTo>
                  <a:lnTo>
                    <a:pt x="1161796" y="581025"/>
                  </a:lnTo>
                  <a:lnTo>
                    <a:pt x="1161796" y="578992"/>
                  </a:lnTo>
                  <a:lnTo>
                    <a:pt x="1161796" y="577088"/>
                  </a:lnTo>
                  <a:lnTo>
                    <a:pt x="1161796" y="577088"/>
                  </a:lnTo>
                  <a:lnTo>
                    <a:pt x="1158494" y="575055"/>
                  </a:lnTo>
                  <a:lnTo>
                    <a:pt x="1156970" y="577088"/>
                  </a:lnTo>
                  <a:lnTo>
                    <a:pt x="1155319" y="577088"/>
                  </a:lnTo>
                  <a:lnTo>
                    <a:pt x="1155319" y="575055"/>
                  </a:lnTo>
                  <a:lnTo>
                    <a:pt x="1153668" y="575055"/>
                  </a:lnTo>
                  <a:lnTo>
                    <a:pt x="1155319" y="575055"/>
                  </a:lnTo>
                  <a:lnTo>
                    <a:pt x="1155319" y="573151"/>
                  </a:lnTo>
                  <a:lnTo>
                    <a:pt x="1155319" y="571245"/>
                  </a:lnTo>
                  <a:lnTo>
                    <a:pt x="1156970" y="571245"/>
                  </a:lnTo>
                  <a:lnTo>
                    <a:pt x="1158494" y="571245"/>
                  </a:lnTo>
                  <a:lnTo>
                    <a:pt x="1160145" y="571245"/>
                  </a:lnTo>
                  <a:lnTo>
                    <a:pt x="1160145" y="569213"/>
                  </a:lnTo>
                  <a:lnTo>
                    <a:pt x="1161796" y="569213"/>
                  </a:lnTo>
                  <a:lnTo>
                    <a:pt x="1161796" y="571245"/>
                  </a:lnTo>
                  <a:lnTo>
                    <a:pt x="1163447" y="571245"/>
                  </a:lnTo>
                  <a:lnTo>
                    <a:pt x="1165098" y="571245"/>
                  </a:lnTo>
                  <a:lnTo>
                    <a:pt x="1165098" y="569213"/>
                  </a:lnTo>
                  <a:lnTo>
                    <a:pt x="1166622" y="569213"/>
                  </a:lnTo>
                  <a:lnTo>
                    <a:pt x="1168273" y="569213"/>
                  </a:lnTo>
                  <a:lnTo>
                    <a:pt x="1169924" y="569213"/>
                  </a:lnTo>
                  <a:lnTo>
                    <a:pt x="1171575" y="569213"/>
                  </a:lnTo>
                  <a:lnTo>
                    <a:pt x="1171575" y="567308"/>
                  </a:lnTo>
                  <a:lnTo>
                    <a:pt x="1171575" y="565403"/>
                  </a:lnTo>
                  <a:lnTo>
                    <a:pt x="1171575" y="563371"/>
                  </a:lnTo>
                  <a:lnTo>
                    <a:pt x="1171575" y="561466"/>
                  </a:lnTo>
                  <a:lnTo>
                    <a:pt x="1169924" y="561466"/>
                  </a:lnTo>
                  <a:lnTo>
                    <a:pt x="1169924" y="559434"/>
                  </a:lnTo>
                  <a:lnTo>
                    <a:pt x="1169924" y="557529"/>
                  </a:lnTo>
                  <a:lnTo>
                    <a:pt x="1169924" y="555625"/>
                  </a:lnTo>
                  <a:lnTo>
                    <a:pt x="1171575" y="555625"/>
                  </a:lnTo>
                  <a:lnTo>
                    <a:pt x="1173226" y="555625"/>
                  </a:lnTo>
                  <a:lnTo>
                    <a:pt x="1173226" y="553592"/>
                  </a:lnTo>
                  <a:lnTo>
                    <a:pt x="1173226" y="551688"/>
                  </a:lnTo>
                  <a:lnTo>
                    <a:pt x="1171575" y="551688"/>
                  </a:lnTo>
                  <a:lnTo>
                    <a:pt x="1173226" y="549655"/>
                  </a:lnTo>
                  <a:lnTo>
                    <a:pt x="1173226" y="547751"/>
                  </a:lnTo>
                  <a:lnTo>
                    <a:pt x="1174750" y="545845"/>
                  </a:lnTo>
                  <a:lnTo>
                    <a:pt x="1173226" y="545845"/>
                  </a:lnTo>
                  <a:lnTo>
                    <a:pt x="1173226" y="543813"/>
                  </a:lnTo>
                  <a:lnTo>
                    <a:pt x="1171575" y="543813"/>
                  </a:lnTo>
                  <a:lnTo>
                    <a:pt x="1173226" y="543813"/>
                  </a:lnTo>
                  <a:lnTo>
                    <a:pt x="1173226" y="541908"/>
                  </a:lnTo>
                  <a:lnTo>
                    <a:pt x="1171575" y="541908"/>
                  </a:lnTo>
                  <a:lnTo>
                    <a:pt x="1173226" y="539876"/>
                  </a:lnTo>
                  <a:lnTo>
                    <a:pt x="1174750" y="537971"/>
                  </a:lnTo>
                  <a:lnTo>
                    <a:pt x="1173226" y="537971"/>
                  </a:lnTo>
                  <a:lnTo>
                    <a:pt x="1174750" y="537971"/>
                  </a:lnTo>
                  <a:lnTo>
                    <a:pt x="1174750" y="536066"/>
                  </a:lnTo>
                  <a:lnTo>
                    <a:pt x="1176401" y="536066"/>
                  </a:lnTo>
                  <a:lnTo>
                    <a:pt x="1176401" y="534034"/>
                  </a:lnTo>
                  <a:lnTo>
                    <a:pt x="1176401" y="532129"/>
                  </a:lnTo>
                  <a:lnTo>
                    <a:pt x="1178052" y="532129"/>
                  </a:lnTo>
                  <a:lnTo>
                    <a:pt x="1178052" y="530097"/>
                  </a:lnTo>
                  <a:lnTo>
                    <a:pt x="1176401" y="530097"/>
                  </a:lnTo>
                  <a:lnTo>
                    <a:pt x="1174750" y="530097"/>
                  </a:lnTo>
                  <a:lnTo>
                    <a:pt x="1174750" y="528192"/>
                  </a:lnTo>
                  <a:lnTo>
                    <a:pt x="1174750" y="526288"/>
                  </a:lnTo>
                  <a:lnTo>
                    <a:pt x="1173226" y="526288"/>
                  </a:lnTo>
                  <a:lnTo>
                    <a:pt x="1171575" y="526288"/>
                  </a:lnTo>
                  <a:lnTo>
                    <a:pt x="1171575" y="526288"/>
                  </a:lnTo>
                  <a:lnTo>
                    <a:pt x="1165098" y="526288"/>
                  </a:lnTo>
                  <a:lnTo>
                    <a:pt x="1165098" y="524255"/>
                  </a:lnTo>
                  <a:lnTo>
                    <a:pt x="1163447" y="524255"/>
                  </a:lnTo>
                  <a:lnTo>
                    <a:pt x="1163447" y="526288"/>
                  </a:lnTo>
                  <a:lnTo>
                    <a:pt x="1161796" y="526288"/>
                  </a:lnTo>
                  <a:lnTo>
                    <a:pt x="1161796" y="528192"/>
                  </a:lnTo>
                  <a:lnTo>
                    <a:pt x="1160145" y="528192"/>
                  </a:lnTo>
                  <a:lnTo>
                    <a:pt x="1160145" y="530097"/>
                  </a:lnTo>
                  <a:lnTo>
                    <a:pt x="1158494" y="530097"/>
                  </a:lnTo>
                  <a:lnTo>
                    <a:pt x="1158494" y="528192"/>
                  </a:lnTo>
                  <a:lnTo>
                    <a:pt x="1156970" y="528192"/>
                  </a:lnTo>
                  <a:lnTo>
                    <a:pt x="1155319" y="528192"/>
                  </a:lnTo>
                  <a:lnTo>
                    <a:pt x="1155319" y="526288"/>
                  </a:lnTo>
                  <a:lnTo>
                    <a:pt x="1155319" y="524255"/>
                  </a:lnTo>
                  <a:lnTo>
                    <a:pt x="1156970" y="522350"/>
                  </a:lnTo>
                  <a:lnTo>
                    <a:pt x="1156970" y="520318"/>
                  </a:lnTo>
                  <a:lnTo>
                    <a:pt x="1155319" y="518413"/>
                  </a:lnTo>
                  <a:lnTo>
                    <a:pt x="1156970" y="518413"/>
                  </a:lnTo>
                  <a:lnTo>
                    <a:pt x="1158494" y="516508"/>
                  </a:lnTo>
                  <a:lnTo>
                    <a:pt x="1160145" y="516508"/>
                  </a:lnTo>
                  <a:lnTo>
                    <a:pt x="1160145" y="514476"/>
                  </a:lnTo>
                  <a:lnTo>
                    <a:pt x="1160145" y="512571"/>
                  </a:lnTo>
                  <a:lnTo>
                    <a:pt x="1158494" y="512571"/>
                  </a:lnTo>
                  <a:lnTo>
                    <a:pt x="1160145" y="510539"/>
                  </a:lnTo>
                  <a:lnTo>
                    <a:pt x="1158494" y="508634"/>
                  </a:lnTo>
                  <a:lnTo>
                    <a:pt x="1158494" y="506729"/>
                  </a:lnTo>
                  <a:lnTo>
                    <a:pt x="1158494" y="504697"/>
                  </a:lnTo>
                  <a:lnTo>
                    <a:pt x="1160145" y="504697"/>
                  </a:lnTo>
                  <a:lnTo>
                    <a:pt x="1160145" y="502792"/>
                  </a:lnTo>
                  <a:lnTo>
                    <a:pt x="1161796" y="500760"/>
                  </a:lnTo>
                  <a:lnTo>
                    <a:pt x="1161796" y="498855"/>
                  </a:lnTo>
                  <a:lnTo>
                    <a:pt x="1161796" y="498855"/>
                  </a:lnTo>
                  <a:lnTo>
                    <a:pt x="1165098" y="498855"/>
                  </a:lnTo>
                  <a:lnTo>
                    <a:pt x="1166622" y="498855"/>
                  </a:lnTo>
                  <a:lnTo>
                    <a:pt x="1168273" y="496950"/>
                  </a:lnTo>
                  <a:lnTo>
                    <a:pt x="1169924" y="494918"/>
                  </a:lnTo>
                  <a:lnTo>
                    <a:pt x="1169924" y="493013"/>
                  </a:lnTo>
                  <a:lnTo>
                    <a:pt x="1169924" y="490981"/>
                  </a:lnTo>
                  <a:lnTo>
                    <a:pt x="1171575" y="490981"/>
                  </a:lnTo>
                  <a:lnTo>
                    <a:pt x="1169924" y="490981"/>
                  </a:lnTo>
                  <a:lnTo>
                    <a:pt x="1169924" y="489076"/>
                  </a:lnTo>
                  <a:lnTo>
                    <a:pt x="1171575" y="487171"/>
                  </a:lnTo>
                  <a:lnTo>
                    <a:pt x="1171575" y="485139"/>
                  </a:lnTo>
                  <a:lnTo>
                    <a:pt x="1173226" y="485139"/>
                  </a:lnTo>
                  <a:lnTo>
                    <a:pt x="1174750" y="485139"/>
                  </a:lnTo>
                  <a:lnTo>
                    <a:pt x="1174750" y="483234"/>
                  </a:lnTo>
                  <a:lnTo>
                    <a:pt x="1174750" y="481202"/>
                  </a:lnTo>
                  <a:lnTo>
                    <a:pt x="1176401" y="481202"/>
                  </a:lnTo>
                  <a:lnTo>
                    <a:pt x="1176401" y="479297"/>
                  </a:lnTo>
                  <a:lnTo>
                    <a:pt x="1178052" y="479297"/>
                  </a:lnTo>
                  <a:lnTo>
                    <a:pt x="1179703" y="479297"/>
                  </a:lnTo>
                  <a:lnTo>
                    <a:pt x="1181227" y="479297"/>
                  </a:lnTo>
                  <a:lnTo>
                    <a:pt x="1182878" y="479297"/>
                  </a:lnTo>
                  <a:lnTo>
                    <a:pt x="1184529" y="479297"/>
                  </a:lnTo>
                  <a:lnTo>
                    <a:pt x="1186180" y="479297"/>
                  </a:lnTo>
                  <a:lnTo>
                    <a:pt x="1186180" y="477392"/>
                  </a:lnTo>
                  <a:lnTo>
                    <a:pt x="1187831" y="477392"/>
                  </a:lnTo>
                  <a:lnTo>
                    <a:pt x="1187831" y="475360"/>
                  </a:lnTo>
                  <a:lnTo>
                    <a:pt x="1189355" y="475360"/>
                  </a:lnTo>
                  <a:lnTo>
                    <a:pt x="1191006" y="475360"/>
                  </a:lnTo>
                  <a:lnTo>
                    <a:pt x="1191006" y="473455"/>
                  </a:lnTo>
                  <a:lnTo>
                    <a:pt x="1192657" y="473455"/>
                  </a:lnTo>
                  <a:lnTo>
                    <a:pt x="1194308" y="473455"/>
                  </a:lnTo>
                  <a:lnTo>
                    <a:pt x="1194308" y="471424"/>
                  </a:lnTo>
                  <a:lnTo>
                    <a:pt x="1195959" y="471424"/>
                  </a:lnTo>
                  <a:lnTo>
                    <a:pt x="1197483" y="471424"/>
                  </a:lnTo>
                  <a:lnTo>
                    <a:pt x="1199134" y="471424"/>
                  </a:lnTo>
                  <a:lnTo>
                    <a:pt x="1199134" y="469518"/>
                  </a:lnTo>
                  <a:lnTo>
                    <a:pt x="1197483" y="467613"/>
                  </a:lnTo>
                  <a:lnTo>
                    <a:pt x="1199134" y="467613"/>
                  </a:lnTo>
                  <a:lnTo>
                    <a:pt x="1199134" y="465581"/>
                  </a:lnTo>
                  <a:lnTo>
                    <a:pt x="1200785" y="465581"/>
                  </a:lnTo>
                  <a:lnTo>
                    <a:pt x="1202436" y="467613"/>
                  </a:lnTo>
                  <a:lnTo>
                    <a:pt x="1204087" y="467613"/>
                  </a:lnTo>
                  <a:lnTo>
                    <a:pt x="1205611" y="467613"/>
                  </a:lnTo>
                  <a:lnTo>
                    <a:pt x="1207262" y="467613"/>
                  </a:lnTo>
                  <a:lnTo>
                    <a:pt x="1208913" y="467613"/>
                  </a:lnTo>
                  <a:lnTo>
                    <a:pt x="1210564" y="465581"/>
                  </a:lnTo>
                  <a:lnTo>
                    <a:pt x="1212215" y="465581"/>
                  </a:lnTo>
                  <a:lnTo>
                    <a:pt x="1213739" y="465581"/>
                  </a:lnTo>
                  <a:lnTo>
                    <a:pt x="1215390" y="461644"/>
                  </a:lnTo>
                  <a:lnTo>
                    <a:pt x="1217041" y="461644"/>
                  </a:lnTo>
                  <a:lnTo>
                    <a:pt x="1218692" y="461644"/>
                  </a:lnTo>
                  <a:lnTo>
                    <a:pt x="1218692" y="463676"/>
                  </a:lnTo>
                  <a:lnTo>
                    <a:pt x="1218692" y="465581"/>
                  </a:lnTo>
                  <a:lnTo>
                    <a:pt x="1217041" y="465581"/>
                  </a:lnTo>
                  <a:lnTo>
                    <a:pt x="1218692" y="465581"/>
                  </a:lnTo>
                  <a:lnTo>
                    <a:pt x="1218692" y="467613"/>
                  </a:lnTo>
                  <a:lnTo>
                    <a:pt x="1217041" y="467613"/>
                  </a:lnTo>
                  <a:lnTo>
                    <a:pt x="1217041" y="469518"/>
                  </a:lnTo>
                  <a:lnTo>
                    <a:pt x="1215390" y="469518"/>
                  </a:lnTo>
                  <a:lnTo>
                    <a:pt x="1215390" y="471424"/>
                  </a:lnTo>
                  <a:lnTo>
                    <a:pt x="1215390" y="473455"/>
                  </a:lnTo>
                  <a:lnTo>
                    <a:pt x="1217041" y="473455"/>
                  </a:lnTo>
                  <a:lnTo>
                    <a:pt x="1218692" y="473455"/>
                  </a:lnTo>
                  <a:lnTo>
                    <a:pt x="1218692" y="471424"/>
                  </a:lnTo>
                  <a:lnTo>
                    <a:pt x="1220343" y="471424"/>
                  </a:lnTo>
                  <a:lnTo>
                    <a:pt x="1218692" y="471424"/>
                  </a:lnTo>
                  <a:lnTo>
                    <a:pt x="1218692" y="473455"/>
                  </a:lnTo>
                  <a:lnTo>
                    <a:pt x="1220343" y="473455"/>
                  </a:lnTo>
                  <a:lnTo>
                    <a:pt x="1220343" y="471424"/>
                  </a:lnTo>
                  <a:lnTo>
                    <a:pt x="1221867" y="471424"/>
                  </a:lnTo>
                  <a:lnTo>
                    <a:pt x="1223518" y="471424"/>
                  </a:lnTo>
                  <a:lnTo>
                    <a:pt x="1225169" y="471424"/>
                  </a:lnTo>
                  <a:lnTo>
                    <a:pt x="1225169" y="469518"/>
                  </a:lnTo>
                  <a:lnTo>
                    <a:pt x="1226820" y="469518"/>
                  </a:lnTo>
                  <a:lnTo>
                    <a:pt x="1226820" y="471424"/>
                  </a:lnTo>
                  <a:lnTo>
                    <a:pt x="1228344" y="471424"/>
                  </a:lnTo>
                  <a:lnTo>
                    <a:pt x="1228344" y="469518"/>
                  </a:lnTo>
                  <a:lnTo>
                    <a:pt x="1229995" y="469518"/>
                  </a:lnTo>
                  <a:lnTo>
                    <a:pt x="1229995" y="467613"/>
                  </a:lnTo>
                  <a:lnTo>
                    <a:pt x="1231646" y="467613"/>
                  </a:lnTo>
                  <a:lnTo>
                    <a:pt x="1231646" y="469518"/>
                  </a:lnTo>
                  <a:lnTo>
                    <a:pt x="1229995" y="471424"/>
                  </a:lnTo>
                  <a:lnTo>
                    <a:pt x="1231646" y="471424"/>
                  </a:lnTo>
                  <a:lnTo>
                    <a:pt x="1231646" y="469518"/>
                  </a:lnTo>
                  <a:lnTo>
                    <a:pt x="1233297" y="469518"/>
                  </a:lnTo>
                  <a:lnTo>
                    <a:pt x="1234948" y="469518"/>
                  </a:lnTo>
                  <a:lnTo>
                    <a:pt x="1234948" y="467613"/>
                  </a:lnTo>
                  <a:lnTo>
                    <a:pt x="1234948" y="467613"/>
                  </a:lnTo>
                  <a:lnTo>
                    <a:pt x="1236472" y="467613"/>
                  </a:lnTo>
                  <a:lnTo>
                    <a:pt x="1236472" y="465581"/>
                  </a:lnTo>
                  <a:lnTo>
                    <a:pt x="1239774" y="463676"/>
                  </a:lnTo>
                  <a:lnTo>
                    <a:pt x="1239774" y="461644"/>
                  </a:lnTo>
                  <a:lnTo>
                    <a:pt x="1241425" y="461644"/>
                  </a:lnTo>
                  <a:lnTo>
                    <a:pt x="1241425" y="459739"/>
                  </a:lnTo>
                  <a:lnTo>
                    <a:pt x="1241425" y="457834"/>
                  </a:lnTo>
                  <a:lnTo>
                    <a:pt x="1243076" y="457834"/>
                  </a:lnTo>
                  <a:lnTo>
                    <a:pt x="1243076" y="455802"/>
                  </a:lnTo>
                  <a:lnTo>
                    <a:pt x="1244600" y="455802"/>
                  </a:lnTo>
                  <a:lnTo>
                    <a:pt x="1246251" y="455802"/>
                  </a:lnTo>
                  <a:lnTo>
                    <a:pt x="1246251" y="453897"/>
                  </a:lnTo>
                  <a:lnTo>
                    <a:pt x="1246251" y="451865"/>
                  </a:lnTo>
                  <a:lnTo>
                    <a:pt x="1247902" y="451865"/>
                  </a:lnTo>
                  <a:lnTo>
                    <a:pt x="1249553" y="451865"/>
                  </a:lnTo>
                  <a:lnTo>
                    <a:pt x="1249553" y="449960"/>
                  </a:lnTo>
                  <a:lnTo>
                    <a:pt x="1251204" y="449960"/>
                  </a:lnTo>
                  <a:lnTo>
                    <a:pt x="1252728" y="448055"/>
                  </a:lnTo>
                  <a:lnTo>
                    <a:pt x="1254379" y="448055"/>
                  </a:lnTo>
                  <a:lnTo>
                    <a:pt x="1256030" y="448055"/>
                  </a:lnTo>
                  <a:lnTo>
                    <a:pt x="1256030" y="449960"/>
                  </a:lnTo>
                  <a:lnTo>
                    <a:pt x="1257681" y="449960"/>
                  </a:lnTo>
                  <a:lnTo>
                    <a:pt x="1259332" y="449960"/>
                  </a:lnTo>
                  <a:lnTo>
                    <a:pt x="1260856" y="449960"/>
                  </a:lnTo>
                  <a:lnTo>
                    <a:pt x="1262507" y="449960"/>
                  </a:lnTo>
                  <a:lnTo>
                    <a:pt x="1262507" y="451865"/>
                  </a:lnTo>
                  <a:lnTo>
                    <a:pt x="1264158" y="451865"/>
                  </a:lnTo>
                  <a:lnTo>
                    <a:pt x="1265809" y="451865"/>
                  </a:lnTo>
                  <a:lnTo>
                    <a:pt x="1265809" y="449960"/>
                  </a:lnTo>
                  <a:lnTo>
                    <a:pt x="1267460" y="451865"/>
                  </a:lnTo>
                  <a:lnTo>
                    <a:pt x="1267460" y="449960"/>
                  </a:lnTo>
                  <a:lnTo>
                    <a:pt x="1268984" y="449960"/>
                  </a:lnTo>
                  <a:lnTo>
                    <a:pt x="1268984" y="448055"/>
                  </a:lnTo>
                  <a:lnTo>
                    <a:pt x="1270635" y="448055"/>
                  </a:lnTo>
                  <a:lnTo>
                    <a:pt x="1272286" y="448055"/>
                  </a:lnTo>
                  <a:lnTo>
                    <a:pt x="1273937" y="448055"/>
                  </a:lnTo>
                  <a:lnTo>
                    <a:pt x="1275588" y="448055"/>
                  </a:lnTo>
                  <a:lnTo>
                    <a:pt x="1275588" y="449960"/>
                  </a:lnTo>
                  <a:lnTo>
                    <a:pt x="1277112" y="449960"/>
                  </a:lnTo>
                  <a:lnTo>
                    <a:pt x="1277112" y="448055"/>
                  </a:lnTo>
                  <a:lnTo>
                    <a:pt x="1278763" y="448055"/>
                  </a:lnTo>
                  <a:lnTo>
                    <a:pt x="1280414" y="448055"/>
                  </a:lnTo>
                  <a:lnTo>
                    <a:pt x="1280414" y="446024"/>
                  </a:lnTo>
                  <a:lnTo>
                    <a:pt x="1282065" y="446024"/>
                  </a:lnTo>
                  <a:lnTo>
                    <a:pt x="1282065" y="444118"/>
                  </a:lnTo>
                  <a:lnTo>
                    <a:pt x="1283589" y="442087"/>
                  </a:lnTo>
                  <a:lnTo>
                    <a:pt x="1285240" y="442087"/>
                  </a:lnTo>
                  <a:lnTo>
                    <a:pt x="1285240" y="440181"/>
                  </a:lnTo>
                  <a:lnTo>
                    <a:pt x="1286891" y="440181"/>
                  </a:lnTo>
                  <a:lnTo>
                    <a:pt x="1286891" y="438276"/>
                  </a:lnTo>
                  <a:lnTo>
                    <a:pt x="1286891" y="436244"/>
                  </a:lnTo>
                  <a:lnTo>
                    <a:pt x="1288542" y="436244"/>
                  </a:lnTo>
                  <a:lnTo>
                    <a:pt x="1290193" y="436244"/>
                  </a:lnTo>
                  <a:lnTo>
                    <a:pt x="1291717" y="436244"/>
                  </a:lnTo>
                  <a:lnTo>
                    <a:pt x="1293368" y="436244"/>
                  </a:lnTo>
                  <a:lnTo>
                    <a:pt x="1293368" y="434339"/>
                  </a:lnTo>
                  <a:lnTo>
                    <a:pt x="1295019" y="434339"/>
                  </a:lnTo>
                  <a:lnTo>
                    <a:pt x="1295019" y="432307"/>
                  </a:lnTo>
                  <a:lnTo>
                    <a:pt x="1296670" y="432307"/>
                  </a:lnTo>
                  <a:lnTo>
                    <a:pt x="1298321" y="432307"/>
                  </a:lnTo>
                  <a:lnTo>
                    <a:pt x="1299845" y="432307"/>
                  </a:lnTo>
                  <a:lnTo>
                    <a:pt x="1299845" y="430402"/>
                  </a:lnTo>
                  <a:lnTo>
                    <a:pt x="1301496" y="430402"/>
                  </a:lnTo>
                  <a:lnTo>
                    <a:pt x="1303147" y="428497"/>
                  </a:lnTo>
                  <a:lnTo>
                    <a:pt x="1304798" y="428497"/>
                  </a:lnTo>
                  <a:lnTo>
                    <a:pt x="1306449" y="428497"/>
                  </a:lnTo>
                  <a:lnTo>
                    <a:pt x="1307973" y="428497"/>
                  </a:lnTo>
                  <a:lnTo>
                    <a:pt x="1309624" y="426465"/>
                  </a:lnTo>
                  <a:lnTo>
                    <a:pt x="1311275" y="426465"/>
                  </a:lnTo>
                  <a:lnTo>
                    <a:pt x="1311275" y="424560"/>
                  </a:lnTo>
                  <a:lnTo>
                    <a:pt x="1312926" y="426465"/>
                  </a:lnTo>
                  <a:lnTo>
                    <a:pt x="1312926" y="424560"/>
                  </a:lnTo>
                  <a:lnTo>
                    <a:pt x="1314577" y="424560"/>
                  </a:lnTo>
                  <a:lnTo>
                    <a:pt x="1314577" y="422655"/>
                  </a:lnTo>
                  <a:lnTo>
                    <a:pt x="1316101" y="422655"/>
                  </a:lnTo>
                  <a:lnTo>
                    <a:pt x="1316101" y="424560"/>
                  </a:lnTo>
                  <a:lnTo>
                    <a:pt x="1316101" y="426465"/>
                  </a:lnTo>
                  <a:lnTo>
                    <a:pt x="1314577" y="426465"/>
                  </a:lnTo>
                  <a:lnTo>
                    <a:pt x="1316101" y="426465"/>
                  </a:lnTo>
                  <a:lnTo>
                    <a:pt x="1317752" y="426465"/>
                  </a:lnTo>
                  <a:lnTo>
                    <a:pt x="1319403" y="426465"/>
                  </a:lnTo>
                  <a:lnTo>
                    <a:pt x="1321054" y="424560"/>
                  </a:lnTo>
                  <a:lnTo>
                    <a:pt x="1321054" y="422655"/>
                  </a:lnTo>
                  <a:lnTo>
                    <a:pt x="1322705" y="422655"/>
                  </a:lnTo>
                  <a:lnTo>
                    <a:pt x="1322705" y="420624"/>
                  </a:lnTo>
                  <a:lnTo>
                    <a:pt x="1324229" y="420624"/>
                  </a:lnTo>
                  <a:lnTo>
                    <a:pt x="1325880" y="420624"/>
                  </a:lnTo>
                  <a:lnTo>
                    <a:pt x="1325880" y="418718"/>
                  </a:lnTo>
                  <a:lnTo>
                    <a:pt x="1325880" y="416687"/>
                  </a:lnTo>
                  <a:lnTo>
                    <a:pt x="1327531" y="416687"/>
                  </a:lnTo>
                  <a:lnTo>
                    <a:pt x="1329182" y="416687"/>
                  </a:lnTo>
                  <a:lnTo>
                    <a:pt x="1330706" y="416687"/>
                  </a:lnTo>
                  <a:lnTo>
                    <a:pt x="1332357" y="416687"/>
                  </a:lnTo>
                  <a:lnTo>
                    <a:pt x="1334008" y="416687"/>
                  </a:lnTo>
                  <a:lnTo>
                    <a:pt x="1335659" y="416687"/>
                  </a:lnTo>
                  <a:lnTo>
                    <a:pt x="1335659" y="414781"/>
                  </a:lnTo>
                  <a:lnTo>
                    <a:pt x="1337310" y="414781"/>
                  </a:lnTo>
                  <a:lnTo>
                    <a:pt x="1337310" y="412876"/>
                  </a:lnTo>
                  <a:lnTo>
                    <a:pt x="1337310" y="410844"/>
                  </a:lnTo>
                  <a:lnTo>
                    <a:pt x="1338834" y="410844"/>
                  </a:lnTo>
                  <a:lnTo>
                    <a:pt x="1338834" y="408939"/>
                  </a:lnTo>
                  <a:lnTo>
                    <a:pt x="1338834" y="406907"/>
                  </a:lnTo>
                  <a:lnTo>
                    <a:pt x="1338834" y="405002"/>
                  </a:lnTo>
                  <a:lnTo>
                    <a:pt x="1338834" y="403097"/>
                  </a:lnTo>
                  <a:lnTo>
                    <a:pt x="1340485" y="403097"/>
                  </a:lnTo>
                  <a:lnTo>
                    <a:pt x="1342136" y="403097"/>
                  </a:lnTo>
                  <a:lnTo>
                    <a:pt x="1342136" y="401065"/>
                  </a:lnTo>
                  <a:lnTo>
                    <a:pt x="1340485" y="401065"/>
                  </a:lnTo>
                  <a:lnTo>
                    <a:pt x="1338834" y="401065"/>
                  </a:lnTo>
                  <a:lnTo>
                    <a:pt x="1338834" y="399160"/>
                  </a:lnTo>
                  <a:lnTo>
                    <a:pt x="1340485" y="399160"/>
                  </a:lnTo>
                  <a:lnTo>
                    <a:pt x="1340485" y="397128"/>
                  </a:lnTo>
                  <a:lnTo>
                    <a:pt x="1342136" y="397128"/>
                  </a:lnTo>
                  <a:lnTo>
                    <a:pt x="1342136" y="395224"/>
                  </a:lnTo>
                  <a:lnTo>
                    <a:pt x="1343787" y="395224"/>
                  </a:lnTo>
                  <a:lnTo>
                    <a:pt x="1343787" y="393318"/>
                  </a:lnTo>
                  <a:lnTo>
                    <a:pt x="1343787" y="391287"/>
                  </a:lnTo>
                  <a:lnTo>
                    <a:pt x="1345438" y="391287"/>
                  </a:lnTo>
                  <a:lnTo>
                    <a:pt x="1346962" y="391287"/>
                  </a:lnTo>
                  <a:lnTo>
                    <a:pt x="1348613" y="391287"/>
                  </a:lnTo>
                  <a:lnTo>
                    <a:pt x="1350264" y="391287"/>
                  </a:lnTo>
                  <a:lnTo>
                    <a:pt x="1351915" y="391287"/>
                  </a:lnTo>
                  <a:lnTo>
                    <a:pt x="1351915" y="389381"/>
                  </a:lnTo>
                  <a:lnTo>
                    <a:pt x="1353566" y="389381"/>
                  </a:lnTo>
                  <a:lnTo>
                    <a:pt x="1351915" y="389381"/>
                  </a:lnTo>
                  <a:lnTo>
                    <a:pt x="1350264" y="389381"/>
                  </a:lnTo>
                  <a:lnTo>
                    <a:pt x="1350264" y="387350"/>
                  </a:lnTo>
                  <a:lnTo>
                    <a:pt x="1348613" y="387350"/>
                  </a:lnTo>
                  <a:lnTo>
                    <a:pt x="1350264" y="387350"/>
                  </a:lnTo>
                  <a:lnTo>
                    <a:pt x="1350264" y="385444"/>
                  </a:lnTo>
                  <a:lnTo>
                    <a:pt x="1351915" y="385444"/>
                  </a:lnTo>
                  <a:lnTo>
                    <a:pt x="1351915" y="383539"/>
                  </a:lnTo>
                  <a:lnTo>
                    <a:pt x="1353566" y="383539"/>
                  </a:lnTo>
                  <a:lnTo>
                    <a:pt x="1355090" y="383539"/>
                  </a:lnTo>
                  <a:lnTo>
                    <a:pt x="1355090" y="381507"/>
                  </a:lnTo>
                  <a:lnTo>
                    <a:pt x="1356741" y="381507"/>
                  </a:lnTo>
                  <a:lnTo>
                    <a:pt x="1358392" y="381507"/>
                  </a:lnTo>
                  <a:lnTo>
                    <a:pt x="1358392" y="383539"/>
                  </a:lnTo>
                  <a:lnTo>
                    <a:pt x="1358392" y="381507"/>
                  </a:lnTo>
                  <a:lnTo>
                    <a:pt x="1360043" y="381507"/>
                  </a:lnTo>
                  <a:lnTo>
                    <a:pt x="1360043" y="379602"/>
                  </a:lnTo>
                  <a:lnTo>
                    <a:pt x="1360043" y="377570"/>
                  </a:lnTo>
                  <a:lnTo>
                    <a:pt x="1358392" y="377570"/>
                  </a:lnTo>
                  <a:lnTo>
                    <a:pt x="1360043" y="375665"/>
                  </a:lnTo>
                  <a:lnTo>
                    <a:pt x="1361694" y="375665"/>
                  </a:lnTo>
                  <a:lnTo>
                    <a:pt x="1361694" y="373760"/>
                  </a:lnTo>
                  <a:lnTo>
                    <a:pt x="1363218" y="371728"/>
                  </a:lnTo>
                  <a:lnTo>
                    <a:pt x="1363218" y="369824"/>
                  </a:lnTo>
                  <a:lnTo>
                    <a:pt x="1363218" y="367791"/>
                  </a:lnTo>
                  <a:lnTo>
                    <a:pt x="1363218" y="365887"/>
                  </a:lnTo>
                  <a:lnTo>
                    <a:pt x="1363218" y="363981"/>
                  </a:lnTo>
                  <a:lnTo>
                    <a:pt x="1363218" y="361950"/>
                  </a:lnTo>
                  <a:lnTo>
                    <a:pt x="1363218" y="360044"/>
                  </a:lnTo>
                  <a:lnTo>
                    <a:pt x="1363218" y="358013"/>
                  </a:lnTo>
                  <a:lnTo>
                    <a:pt x="1363218" y="356107"/>
                  </a:lnTo>
                  <a:lnTo>
                    <a:pt x="1363218" y="354202"/>
                  </a:lnTo>
                  <a:lnTo>
                    <a:pt x="1363218" y="352170"/>
                  </a:lnTo>
                  <a:lnTo>
                    <a:pt x="1364869" y="352170"/>
                  </a:lnTo>
                  <a:lnTo>
                    <a:pt x="1363218" y="352170"/>
                  </a:lnTo>
                  <a:lnTo>
                    <a:pt x="1364869" y="350265"/>
                  </a:lnTo>
                  <a:lnTo>
                    <a:pt x="1364869" y="346328"/>
                  </a:lnTo>
                  <a:lnTo>
                    <a:pt x="1364869" y="344424"/>
                  </a:lnTo>
                  <a:lnTo>
                    <a:pt x="1366520" y="344424"/>
                  </a:lnTo>
                  <a:lnTo>
                    <a:pt x="1366520" y="342391"/>
                  </a:lnTo>
                  <a:lnTo>
                    <a:pt x="1368171" y="340487"/>
                  </a:lnTo>
                  <a:lnTo>
                    <a:pt x="1368171" y="338454"/>
                  </a:lnTo>
                  <a:lnTo>
                    <a:pt x="1368171" y="336550"/>
                  </a:lnTo>
                  <a:lnTo>
                    <a:pt x="1369822" y="336550"/>
                  </a:lnTo>
                  <a:lnTo>
                    <a:pt x="1369822" y="334644"/>
                  </a:lnTo>
                  <a:lnTo>
                    <a:pt x="1369822" y="332613"/>
                  </a:lnTo>
                  <a:lnTo>
                    <a:pt x="1371346" y="332613"/>
                  </a:lnTo>
                  <a:lnTo>
                    <a:pt x="1372997" y="332613"/>
                  </a:lnTo>
                  <a:lnTo>
                    <a:pt x="1372997" y="330707"/>
                  </a:lnTo>
                  <a:lnTo>
                    <a:pt x="1371346" y="330707"/>
                  </a:lnTo>
                  <a:lnTo>
                    <a:pt x="1371346" y="328675"/>
                  </a:lnTo>
                  <a:lnTo>
                    <a:pt x="1369822" y="328675"/>
                  </a:lnTo>
                  <a:lnTo>
                    <a:pt x="1369822" y="326770"/>
                  </a:lnTo>
                  <a:lnTo>
                    <a:pt x="1369822" y="328675"/>
                  </a:lnTo>
                  <a:lnTo>
                    <a:pt x="1368171" y="328675"/>
                  </a:lnTo>
                  <a:lnTo>
                    <a:pt x="1366520" y="328675"/>
                  </a:lnTo>
                  <a:lnTo>
                    <a:pt x="1364869" y="328675"/>
                  </a:lnTo>
                  <a:lnTo>
                    <a:pt x="1364869" y="330707"/>
                  </a:lnTo>
                  <a:lnTo>
                    <a:pt x="1363218" y="330707"/>
                  </a:lnTo>
                  <a:lnTo>
                    <a:pt x="1363218" y="328675"/>
                  </a:lnTo>
                  <a:lnTo>
                    <a:pt x="1363218" y="326770"/>
                  </a:lnTo>
                  <a:lnTo>
                    <a:pt x="1361694" y="326770"/>
                  </a:lnTo>
                  <a:lnTo>
                    <a:pt x="1363218" y="326770"/>
                  </a:lnTo>
                  <a:lnTo>
                    <a:pt x="1363218" y="324865"/>
                  </a:lnTo>
                  <a:lnTo>
                    <a:pt x="1364869" y="324865"/>
                  </a:lnTo>
                  <a:lnTo>
                    <a:pt x="1366520" y="324865"/>
                  </a:lnTo>
                  <a:lnTo>
                    <a:pt x="1366520" y="322833"/>
                  </a:lnTo>
                  <a:lnTo>
                    <a:pt x="1368171" y="322833"/>
                  </a:lnTo>
                  <a:lnTo>
                    <a:pt x="1369822" y="322833"/>
                  </a:lnTo>
                  <a:lnTo>
                    <a:pt x="1371346" y="322833"/>
                  </a:lnTo>
                  <a:lnTo>
                    <a:pt x="1372997" y="322833"/>
                  </a:lnTo>
                  <a:lnTo>
                    <a:pt x="1374648" y="320928"/>
                  </a:lnTo>
                  <a:lnTo>
                    <a:pt x="1374648" y="322833"/>
                  </a:lnTo>
                  <a:lnTo>
                    <a:pt x="1376299" y="322833"/>
                  </a:lnTo>
                  <a:lnTo>
                    <a:pt x="1376299" y="320928"/>
                  </a:lnTo>
                  <a:lnTo>
                    <a:pt x="1376299" y="318896"/>
                  </a:lnTo>
                  <a:lnTo>
                    <a:pt x="1377823" y="318896"/>
                  </a:lnTo>
                  <a:lnTo>
                    <a:pt x="1379474" y="318896"/>
                  </a:lnTo>
                  <a:lnTo>
                    <a:pt x="1381125" y="318896"/>
                  </a:lnTo>
                  <a:lnTo>
                    <a:pt x="1382776" y="318896"/>
                  </a:lnTo>
                  <a:lnTo>
                    <a:pt x="1384427" y="318896"/>
                  </a:lnTo>
                  <a:lnTo>
                    <a:pt x="1384427" y="316991"/>
                  </a:lnTo>
                  <a:lnTo>
                    <a:pt x="1384427" y="318896"/>
                  </a:lnTo>
                  <a:lnTo>
                    <a:pt x="1385951" y="318896"/>
                  </a:lnTo>
                  <a:lnTo>
                    <a:pt x="1387602" y="318896"/>
                  </a:lnTo>
                  <a:lnTo>
                    <a:pt x="1389253" y="318896"/>
                  </a:lnTo>
                  <a:lnTo>
                    <a:pt x="1389253" y="316991"/>
                  </a:lnTo>
                  <a:lnTo>
                    <a:pt x="1389253" y="318896"/>
                  </a:lnTo>
                  <a:lnTo>
                    <a:pt x="1390904" y="316991"/>
                  </a:lnTo>
                  <a:lnTo>
                    <a:pt x="1392555" y="316991"/>
                  </a:lnTo>
                  <a:lnTo>
                    <a:pt x="1394079" y="316991"/>
                  </a:lnTo>
                  <a:lnTo>
                    <a:pt x="1395730" y="316991"/>
                  </a:lnTo>
                  <a:lnTo>
                    <a:pt x="1395730" y="315087"/>
                  </a:lnTo>
                  <a:lnTo>
                    <a:pt x="1397381" y="315087"/>
                  </a:lnTo>
                  <a:lnTo>
                    <a:pt x="1399032" y="315087"/>
                  </a:lnTo>
                  <a:lnTo>
                    <a:pt x="1400683" y="313054"/>
                  </a:lnTo>
                  <a:lnTo>
                    <a:pt x="1400683" y="315087"/>
                  </a:lnTo>
                  <a:lnTo>
                    <a:pt x="1402207" y="313054"/>
                  </a:lnTo>
                  <a:lnTo>
                    <a:pt x="1403858" y="313054"/>
                  </a:lnTo>
                  <a:lnTo>
                    <a:pt x="1405509" y="313054"/>
                  </a:lnTo>
                  <a:lnTo>
                    <a:pt x="1405509" y="311150"/>
                  </a:lnTo>
                  <a:lnTo>
                    <a:pt x="1407160" y="311150"/>
                  </a:lnTo>
                  <a:lnTo>
                    <a:pt x="1407160" y="313054"/>
                  </a:lnTo>
                  <a:lnTo>
                    <a:pt x="1408811" y="313054"/>
                  </a:lnTo>
                  <a:lnTo>
                    <a:pt x="1407160" y="313054"/>
                  </a:lnTo>
                  <a:lnTo>
                    <a:pt x="1407160" y="315087"/>
                  </a:lnTo>
                  <a:lnTo>
                    <a:pt x="1407160" y="316991"/>
                  </a:lnTo>
                  <a:lnTo>
                    <a:pt x="1408811" y="316991"/>
                  </a:lnTo>
                  <a:lnTo>
                    <a:pt x="1408811" y="318896"/>
                  </a:lnTo>
                  <a:lnTo>
                    <a:pt x="1410335" y="318896"/>
                  </a:lnTo>
                  <a:lnTo>
                    <a:pt x="1411986" y="318896"/>
                  </a:lnTo>
                  <a:lnTo>
                    <a:pt x="1411986" y="316991"/>
                  </a:lnTo>
                  <a:lnTo>
                    <a:pt x="1413637" y="316991"/>
                  </a:lnTo>
                  <a:lnTo>
                    <a:pt x="1415288" y="316991"/>
                  </a:lnTo>
                  <a:lnTo>
                    <a:pt x="1416939" y="316991"/>
                  </a:lnTo>
                  <a:lnTo>
                    <a:pt x="1418463" y="316991"/>
                  </a:lnTo>
                  <a:lnTo>
                    <a:pt x="1420114" y="318896"/>
                  </a:lnTo>
                  <a:lnTo>
                    <a:pt x="1421765" y="318896"/>
                  </a:lnTo>
                  <a:lnTo>
                    <a:pt x="1423416" y="316991"/>
                  </a:lnTo>
                  <a:lnTo>
                    <a:pt x="1424940" y="315087"/>
                  </a:lnTo>
                  <a:lnTo>
                    <a:pt x="1426591" y="313054"/>
                  </a:lnTo>
                  <a:lnTo>
                    <a:pt x="1426591" y="311150"/>
                  </a:lnTo>
                  <a:lnTo>
                    <a:pt x="1426591" y="309117"/>
                  </a:lnTo>
                  <a:lnTo>
                    <a:pt x="1424940" y="309117"/>
                  </a:lnTo>
                  <a:lnTo>
                    <a:pt x="1424940" y="307213"/>
                  </a:lnTo>
                  <a:lnTo>
                    <a:pt x="1423416" y="307213"/>
                  </a:lnTo>
                  <a:lnTo>
                    <a:pt x="1421765" y="307213"/>
                  </a:lnTo>
                  <a:lnTo>
                    <a:pt x="1421765" y="305307"/>
                  </a:lnTo>
                  <a:lnTo>
                    <a:pt x="1423416" y="303275"/>
                  </a:lnTo>
                  <a:lnTo>
                    <a:pt x="1423416" y="301370"/>
                  </a:lnTo>
                  <a:lnTo>
                    <a:pt x="1424940" y="301370"/>
                  </a:lnTo>
                  <a:lnTo>
                    <a:pt x="1424940" y="299338"/>
                  </a:lnTo>
                  <a:lnTo>
                    <a:pt x="1426591" y="299338"/>
                  </a:lnTo>
                  <a:lnTo>
                    <a:pt x="1426591" y="297433"/>
                  </a:lnTo>
                  <a:lnTo>
                    <a:pt x="1428242" y="297433"/>
                  </a:lnTo>
                  <a:lnTo>
                    <a:pt x="1428242" y="295528"/>
                  </a:lnTo>
                  <a:lnTo>
                    <a:pt x="1429893" y="293496"/>
                  </a:lnTo>
                  <a:lnTo>
                    <a:pt x="1431544" y="291591"/>
                  </a:lnTo>
                  <a:lnTo>
                    <a:pt x="1433068" y="291591"/>
                  </a:lnTo>
                  <a:lnTo>
                    <a:pt x="1433068" y="289559"/>
                  </a:lnTo>
                  <a:lnTo>
                    <a:pt x="1433068" y="287654"/>
                  </a:lnTo>
                  <a:lnTo>
                    <a:pt x="1434719" y="287654"/>
                  </a:lnTo>
                  <a:lnTo>
                    <a:pt x="1434719" y="285750"/>
                  </a:lnTo>
                  <a:lnTo>
                    <a:pt x="1436370" y="283717"/>
                  </a:lnTo>
                  <a:lnTo>
                    <a:pt x="1438021" y="281813"/>
                  </a:lnTo>
                  <a:lnTo>
                    <a:pt x="1439672" y="279907"/>
                  </a:lnTo>
                  <a:lnTo>
                    <a:pt x="1441196" y="277875"/>
                  </a:lnTo>
                  <a:lnTo>
                    <a:pt x="1442847" y="277875"/>
                  </a:lnTo>
                  <a:lnTo>
                    <a:pt x="1442847" y="275970"/>
                  </a:lnTo>
                  <a:lnTo>
                    <a:pt x="1444498" y="275970"/>
                  </a:lnTo>
                  <a:lnTo>
                    <a:pt x="1444498" y="273938"/>
                  </a:lnTo>
                  <a:lnTo>
                    <a:pt x="1446149" y="272033"/>
                  </a:lnTo>
                  <a:lnTo>
                    <a:pt x="1446149" y="270128"/>
                  </a:lnTo>
                  <a:lnTo>
                    <a:pt x="1447800" y="268096"/>
                  </a:lnTo>
                  <a:lnTo>
                    <a:pt x="1449324" y="268096"/>
                  </a:lnTo>
                  <a:lnTo>
                    <a:pt x="1449324" y="266191"/>
                  </a:lnTo>
                  <a:lnTo>
                    <a:pt x="1450975" y="266191"/>
                  </a:lnTo>
                  <a:lnTo>
                    <a:pt x="1450975" y="264159"/>
                  </a:lnTo>
                  <a:lnTo>
                    <a:pt x="1450975" y="262254"/>
                  </a:lnTo>
                  <a:lnTo>
                    <a:pt x="1452626" y="262254"/>
                  </a:lnTo>
                  <a:lnTo>
                    <a:pt x="1454277" y="260350"/>
                  </a:lnTo>
                  <a:lnTo>
                    <a:pt x="1455928" y="258317"/>
                  </a:lnTo>
                  <a:lnTo>
                    <a:pt x="1455928" y="256412"/>
                  </a:lnTo>
                  <a:lnTo>
                    <a:pt x="1457452" y="256412"/>
                  </a:lnTo>
                  <a:lnTo>
                    <a:pt x="1457452" y="254380"/>
                  </a:lnTo>
                  <a:lnTo>
                    <a:pt x="1459103" y="254380"/>
                  </a:lnTo>
                  <a:lnTo>
                    <a:pt x="1459103" y="252475"/>
                  </a:lnTo>
                  <a:lnTo>
                    <a:pt x="1460754" y="252475"/>
                  </a:lnTo>
                  <a:lnTo>
                    <a:pt x="1462405" y="252475"/>
                  </a:lnTo>
                  <a:lnTo>
                    <a:pt x="1462405" y="254380"/>
                  </a:lnTo>
                  <a:lnTo>
                    <a:pt x="1464056" y="254380"/>
                  </a:lnTo>
                  <a:lnTo>
                    <a:pt x="1465580" y="254380"/>
                  </a:lnTo>
                  <a:lnTo>
                    <a:pt x="1465580" y="256412"/>
                  </a:lnTo>
                  <a:lnTo>
                    <a:pt x="1467231" y="256412"/>
                  </a:lnTo>
                  <a:lnTo>
                    <a:pt x="1467231" y="258317"/>
                  </a:lnTo>
                  <a:lnTo>
                    <a:pt x="1468882" y="258317"/>
                  </a:lnTo>
                  <a:lnTo>
                    <a:pt x="1470533" y="258317"/>
                  </a:lnTo>
                  <a:lnTo>
                    <a:pt x="1470533" y="260350"/>
                  </a:lnTo>
                  <a:lnTo>
                    <a:pt x="1472184" y="260350"/>
                  </a:lnTo>
                  <a:lnTo>
                    <a:pt x="1473708" y="260350"/>
                  </a:lnTo>
                  <a:lnTo>
                    <a:pt x="1475359" y="260350"/>
                  </a:lnTo>
                  <a:lnTo>
                    <a:pt x="1477010" y="260350"/>
                  </a:lnTo>
                  <a:lnTo>
                    <a:pt x="1478661" y="260350"/>
                  </a:lnTo>
                  <a:lnTo>
                    <a:pt x="1480185" y="260350"/>
                  </a:lnTo>
                  <a:lnTo>
                    <a:pt x="1481836" y="260350"/>
                  </a:lnTo>
                  <a:lnTo>
                    <a:pt x="1483487" y="260350"/>
                  </a:lnTo>
                  <a:lnTo>
                    <a:pt x="1485138" y="260350"/>
                  </a:lnTo>
                  <a:lnTo>
                    <a:pt x="1486789" y="260350"/>
                  </a:lnTo>
                  <a:lnTo>
                    <a:pt x="1488313" y="260350"/>
                  </a:lnTo>
                  <a:lnTo>
                    <a:pt x="1489964" y="260350"/>
                  </a:lnTo>
                  <a:lnTo>
                    <a:pt x="1491615" y="260350"/>
                  </a:lnTo>
                  <a:lnTo>
                    <a:pt x="1491615" y="262254"/>
                  </a:lnTo>
                  <a:lnTo>
                    <a:pt x="1489964" y="264159"/>
                  </a:lnTo>
                  <a:lnTo>
                    <a:pt x="1488313" y="264159"/>
                  </a:lnTo>
                  <a:lnTo>
                    <a:pt x="1488313" y="266191"/>
                  </a:lnTo>
                  <a:lnTo>
                    <a:pt x="1489964" y="266191"/>
                  </a:lnTo>
                  <a:lnTo>
                    <a:pt x="1491615" y="266191"/>
                  </a:lnTo>
                  <a:lnTo>
                    <a:pt x="1493266" y="264159"/>
                  </a:lnTo>
                  <a:lnTo>
                    <a:pt x="1494917" y="264159"/>
                  </a:lnTo>
                  <a:lnTo>
                    <a:pt x="1494917" y="262254"/>
                  </a:lnTo>
                  <a:lnTo>
                    <a:pt x="1496441" y="262254"/>
                  </a:lnTo>
                  <a:lnTo>
                    <a:pt x="1498092" y="262254"/>
                  </a:lnTo>
                  <a:lnTo>
                    <a:pt x="1498092" y="260350"/>
                  </a:lnTo>
                  <a:lnTo>
                    <a:pt x="1499743" y="260350"/>
                  </a:lnTo>
                  <a:lnTo>
                    <a:pt x="1501394" y="260350"/>
                  </a:lnTo>
                  <a:lnTo>
                    <a:pt x="1501394" y="258317"/>
                  </a:lnTo>
                  <a:lnTo>
                    <a:pt x="1503045" y="258317"/>
                  </a:lnTo>
                  <a:lnTo>
                    <a:pt x="1504569" y="258317"/>
                  </a:lnTo>
                  <a:lnTo>
                    <a:pt x="1507871" y="258317"/>
                  </a:lnTo>
                  <a:lnTo>
                    <a:pt x="1509522" y="258317"/>
                  </a:lnTo>
                  <a:lnTo>
                    <a:pt x="1509522" y="256412"/>
                  </a:lnTo>
                  <a:lnTo>
                    <a:pt x="1511173" y="256412"/>
                  </a:lnTo>
                  <a:lnTo>
                    <a:pt x="1511173" y="254380"/>
                  </a:lnTo>
                  <a:lnTo>
                    <a:pt x="1512697" y="254380"/>
                  </a:lnTo>
                  <a:lnTo>
                    <a:pt x="1514348" y="254380"/>
                  </a:lnTo>
                  <a:lnTo>
                    <a:pt x="1514348" y="252475"/>
                  </a:lnTo>
                  <a:lnTo>
                    <a:pt x="1515999" y="250570"/>
                  </a:lnTo>
                  <a:lnTo>
                    <a:pt x="1515999" y="248538"/>
                  </a:lnTo>
                  <a:lnTo>
                    <a:pt x="1515999" y="246633"/>
                  </a:lnTo>
                  <a:lnTo>
                    <a:pt x="1515999" y="244601"/>
                  </a:lnTo>
                  <a:lnTo>
                    <a:pt x="1515999" y="242696"/>
                  </a:lnTo>
                  <a:lnTo>
                    <a:pt x="1517650" y="240791"/>
                  </a:lnTo>
                  <a:lnTo>
                    <a:pt x="1517650" y="238759"/>
                  </a:lnTo>
                  <a:lnTo>
                    <a:pt x="1519301" y="238759"/>
                  </a:lnTo>
                  <a:lnTo>
                    <a:pt x="1519301" y="231012"/>
                  </a:lnTo>
                  <a:lnTo>
                    <a:pt x="1520825" y="231012"/>
                  </a:lnTo>
                  <a:lnTo>
                    <a:pt x="1520825" y="228980"/>
                  </a:lnTo>
                  <a:lnTo>
                    <a:pt x="1522476" y="228980"/>
                  </a:lnTo>
                  <a:lnTo>
                    <a:pt x="1522476" y="227075"/>
                  </a:lnTo>
                  <a:lnTo>
                    <a:pt x="1524127" y="227075"/>
                  </a:lnTo>
                  <a:lnTo>
                    <a:pt x="1524127" y="225043"/>
                  </a:lnTo>
                  <a:lnTo>
                    <a:pt x="1524127" y="223138"/>
                  </a:lnTo>
                  <a:lnTo>
                    <a:pt x="1525778" y="223138"/>
                  </a:lnTo>
                  <a:lnTo>
                    <a:pt x="1525778" y="221233"/>
                  </a:lnTo>
                  <a:lnTo>
                    <a:pt x="1527302" y="221233"/>
                  </a:lnTo>
                  <a:lnTo>
                    <a:pt x="1527302" y="219201"/>
                  </a:lnTo>
                  <a:lnTo>
                    <a:pt x="1528953" y="219201"/>
                  </a:lnTo>
                  <a:lnTo>
                    <a:pt x="1528953" y="217296"/>
                  </a:lnTo>
                  <a:lnTo>
                    <a:pt x="1530604" y="217296"/>
                  </a:lnTo>
                  <a:lnTo>
                    <a:pt x="1530604" y="215264"/>
                  </a:lnTo>
                  <a:lnTo>
                    <a:pt x="1532255" y="215264"/>
                  </a:lnTo>
                  <a:lnTo>
                    <a:pt x="1532255" y="215264"/>
                  </a:lnTo>
                  <a:lnTo>
                    <a:pt x="1535430" y="215264"/>
                  </a:lnTo>
                  <a:lnTo>
                    <a:pt x="1537081" y="215264"/>
                  </a:lnTo>
                  <a:lnTo>
                    <a:pt x="1540383" y="215264"/>
                  </a:lnTo>
                  <a:lnTo>
                    <a:pt x="1542034" y="215264"/>
                  </a:lnTo>
                  <a:lnTo>
                    <a:pt x="1542034" y="213359"/>
                  </a:lnTo>
                  <a:lnTo>
                    <a:pt x="1543558" y="213359"/>
                  </a:lnTo>
                  <a:lnTo>
                    <a:pt x="1545209" y="213359"/>
                  </a:lnTo>
                  <a:lnTo>
                    <a:pt x="1546860" y="213359"/>
                  </a:lnTo>
                </a:path>
                <a:path w="1572895" h="3903345">
                  <a:moveTo>
                    <a:pt x="1546860" y="213359"/>
                  </a:moveTo>
                  <a:lnTo>
                    <a:pt x="1548511" y="213359"/>
                  </a:lnTo>
                  <a:lnTo>
                    <a:pt x="1550162" y="213359"/>
                  </a:lnTo>
                  <a:lnTo>
                    <a:pt x="1550162" y="211327"/>
                  </a:lnTo>
                  <a:lnTo>
                    <a:pt x="1550162" y="209422"/>
                  </a:lnTo>
                  <a:lnTo>
                    <a:pt x="1551686" y="209422"/>
                  </a:lnTo>
                  <a:lnTo>
                    <a:pt x="1553337" y="209422"/>
                  </a:lnTo>
                  <a:lnTo>
                    <a:pt x="1553337" y="207390"/>
                  </a:lnTo>
                  <a:lnTo>
                    <a:pt x="1554988" y="207390"/>
                  </a:lnTo>
                  <a:lnTo>
                    <a:pt x="1556639" y="207390"/>
                  </a:lnTo>
                  <a:lnTo>
                    <a:pt x="1556639" y="205485"/>
                  </a:lnTo>
                  <a:lnTo>
                    <a:pt x="1556639" y="203453"/>
                  </a:lnTo>
                  <a:lnTo>
                    <a:pt x="1558290" y="203453"/>
                  </a:lnTo>
                  <a:lnTo>
                    <a:pt x="1558290" y="201421"/>
                  </a:lnTo>
                  <a:lnTo>
                    <a:pt x="1558290" y="199516"/>
                  </a:lnTo>
                  <a:lnTo>
                    <a:pt x="1558290" y="197484"/>
                  </a:lnTo>
                  <a:lnTo>
                    <a:pt x="1558290" y="195579"/>
                  </a:lnTo>
                  <a:lnTo>
                    <a:pt x="1559814" y="195579"/>
                  </a:lnTo>
                  <a:lnTo>
                    <a:pt x="1561465" y="195579"/>
                  </a:lnTo>
                  <a:lnTo>
                    <a:pt x="1561465" y="193547"/>
                  </a:lnTo>
                  <a:lnTo>
                    <a:pt x="1563116" y="193547"/>
                  </a:lnTo>
                  <a:lnTo>
                    <a:pt x="1564767" y="193547"/>
                  </a:lnTo>
                  <a:lnTo>
                    <a:pt x="1566418" y="193547"/>
                  </a:lnTo>
                  <a:lnTo>
                    <a:pt x="1567942" y="193547"/>
                  </a:lnTo>
                  <a:lnTo>
                    <a:pt x="1569593" y="193547"/>
                  </a:lnTo>
                  <a:lnTo>
                    <a:pt x="1571244" y="193547"/>
                  </a:lnTo>
                </a:path>
              </a:pathLst>
            </a:custGeom>
            <a:ln w="19812">
              <a:solidFill>
                <a:srgbClr val="FFFF00"/>
              </a:solidFill>
            </a:ln>
          </p:spPr>
          <p:txBody>
            <a:bodyPr wrap="square" lIns="0" tIns="0" rIns="0" bIns="0" rtlCol="0"/>
            <a:lstStyle/>
            <a:p>
              <a:endParaRPr/>
            </a:p>
          </p:txBody>
        </p:sp>
        <p:pic>
          <p:nvPicPr>
            <p:cNvPr id="41" name="object 41"/>
            <p:cNvPicPr/>
            <p:nvPr/>
          </p:nvPicPr>
          <p:blipFill>
            <a:blip r:embed="rId9" cstate="print"/>
            <a:stretch>
              <a:fillRect/>
            </a:stretch>
          </p:blipFill>
          <p:spPr>
            <a:xfrm>
              <a:off x="2147316" y="2833115"/>
              <a:ext cx="105156" cy="89915"/>
            </a:xfrm>
            <a:prstGeom prst="rect">
              <a:avLst/>
            </a:prstGeom>
          </p:spPr>
        </p:pic>
        <p:pic>
          <p:nvPicPr>
            <p:cNvPr id="42" name="object 42"/>
            <p:cNvPicPr/>
            <p:nvPr/>
          </p:nvPicPr>
          <p:blipFill>
            <a:blip r:embed="rId10" cstate="print"/>
            <a:stretch>
              <a:fillRect/>
            </a:stretch>
          </p:blipFill>
          <p:spPr>
            <a:xfrm>
              <a:off x="3752088" y="3191255"/>
              <a:ext cx="1620774" cy="427482"/>
            </a:xfrm>
            <a:prstGeom prst="rect">
              <a:avLst/>
            </a:prstGeom>
          </p:spPr>
        </p:pic>
        <p:pic>
          <p:nvPicPr>
            <p:cNvPr id="43" name="object 43"/>
            <p:cNvPicPr/>
            <p:nvPr/>
          </p:nvPicPr>
          <p:blipFill>
            <a:blip r:embed="rId11" cstate="print"/>
            <a:stretch>
              <a:fillRect/>
            </a:stretch>
          </p:blipFill>
          <p:spPr>
            <a:xfrm>
              <a:off x="5843015" y="2613659"/>
              <a:ext cx="883158" cy="240029"/>
            </a:xfrm>
            <a:prstGeom prst="rect">
              <a:avLst/>
            </a:prstGeom>
          </p:spPr>
        </p:pic>
      </p:grpSp>
      <p:sp>
        <p:nvSpPr>
          <p:cNvPr id="44" name="object 44"/>
          <p:cNvSpPr txBox="1"/>
          <p:nvPr/>
        </p:nvSpPr>
        <p:spPr>
          <a:xfrm>
            <a:off x="5888228" y="2616834"/>
            <a:ext cx="770890"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D9D9D9"/>
                </a:solidFill>
                <a:latin typeface="Arial Black"/>
                <a:cs typeface="Arial Black"/>
              </a:rPr>
              <a:t>NORTHCOM</a:t>
            </a:r>
            <a:endParaRPr sz="900">
              <a:latin typeface="Arial Black"/>
              <a:cs typeface="Arial Black"/>
            </a:endParaRPr>
          </a:p>
        </p:txBody>
      </p:sp>
      <p:pic>
        <p:nvPicPr>
          <p:cNvPr id="45" name="object 45"/>
          <p:cNvPicPr/>
          <p:nvPr/>
        </p:nvPicPr>
        <p:blipFill>
          <a:blip r:embed="rId12" cstate="print"/>
          <a:stretch>
            <a:fillRect/>
          </a:stretch>
        </p:blipFill>
        <p:spPr>
          <a:xfrm>
            <a:off x="2432304" y="1889760"/>
            <a:ext cx="605790" cy="240029"/>
          </a:xfrm>
          <a:prstGeom prst="rect">
            <a:avLst/>
          </a:prstGeom>
        </p:spPr>
      </p:pic>
      <p:sp>
        <p:nvSpPr>
          <p:cNvPr id="46" name="object 46"/>
          <p:cNvSpPr txBox="1"/>
          <p:nvPr/>
        </p:nvSpPr>
        <p:spPr>
          <a:xfrm>
            <a:off x="2477770" y="1892934"/>
            <a:ext cx="493395"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D9D9D9"/>
                </a:solidFill>
                <a:latin typeface="Arial Black"/>
                <a:cs typeface="Arial Black"/>
              </a:rPr>
              <a:t>EUCOM</a:t>
            </a:r>
            <a:endParaRPr sz="900">
              <a:latin typeface="Arial Black"/>
              <a:cs typeface="Arial Black"/>
            </a:endParaRPr>
          </a:p>
        </p:txBody>
      </p:sp>
      <p:pic>
        <p:nvPicPr>
          <p:cNvPr id="47" name="object 47"/>
          <p:cNvPicPr/>
          <p:nvPr/>
        </p:nvPicPr>
        <p:blipFill>
          <a:blip r:embed="rId13" cstate="print"/>
          <a:stretch>
            <a:fillRect/>
          </a:stretch>
        </p:blipFill>
        <p:spPr>
          <a:xfrm>
            <a:off x="6929628" y="4227588"/>
            <a:ext cx="877062" cy="241541"/>
          </a:xfrm>
          <a:prstGeom prst="rect">
            <a:avLst/>
          </a:prstGeom>
        </p:spPr>
      </p:pic>
      <p:sp>
        <p:nvSpPr>
          <p:cNvPr id="48" name="object 48"/>
          <p:cNvSpPr txBox="1"/>
          <p:nvPr/>
        </p:nvSpPr>
        <p:spPr>
          <a:xfrm>
            <a:off x="6976109" y="4231640"/>
            <a:ext cx="764540"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D9D9D9"/>
                </a:solidFill>
                <a:latin typeface="Arial Black"/>
                <a:cs typeface="Arial Black"/>
              </a:rPr>
              <a:t>SOUTHCOM</a:t>
            </a:r>
            <a:endParaRPr sz="900">
              <a:latin typeface="Arial Black"/>
              <a:cs typeface="Arial Black"/>
            </a:endParaRPr>
          </a:p>
        </p:txBody>
      </p:sp>
      <p:pic>
        <p:nvPicPr>
          <p:cNvPr id="49" name="object 49"/>
          <p:cNvPicPr/>
          <p:nvPr/>
        </p:nvPicPr>
        <p:blipFill>
          <a:blip r:embed="rId14" cstate="print"/>
          <a:stretch>
            <a:fillRect/>
          </a:stretch>
        </p:blipFill>
        <p:spPr>
          <a:xfrm>
            <a:off x="603504" y="4255008"/>
            <a:ext cx="726186" cy="240030"/>
          </a:xfrm>
          <a:prstGeom prst="rect">
            <a:avLst/>
          </a:prstGeom>
        </p:spPr>
      </p:pic>
      <p:sp>
        <p:nvSpPr>
          <p:cNvPr id="50" name="object 50"/>
          <p:cNvSpPr txBox="1"/>
          <p:nvPr/>
        </p:nvSpPr>
        <p:spPr>
          <a:xfrm>
            <a:off x="648716" y="4258817"/>
            <a:ext cx="613410"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D9D9D9"/>
                </a:solidFill>
                <a:latin typeface="Arial Black"/>
                <a:cs typeface="Arial Black"/>
              </a:rPr>
              <a:t>AFRICOM</a:t>
            </a:r>
            <a:endParaRPr sz="900">
              <a:latin typeface="Arial Black"/>
              <a:cs typeface="Arial Black"/>
            </a:endParaRPr>
          </a:p>
        </p:txBody>
      </p:sp>
      <p:pic>
        <p:nvPicPr>
          <p:cNvPr id="51" name="object 51"/>
          <p:cNvPicPr/>
          <p:nvPr/>
        </p:nvPicPr>
        <p:blipFill>
          <a:blip r:embed="rId15" cstate="print"/>
          <a:stretch>
            <a:fillRect/>
          </a:stretch>
        </p:blipFill>
        <p:spPr>
          <a:xfrm>
            <a:off x="1136903" y="3051060"/>
            <a:ext cx="776478" cy="241541"/>
          </a:xfrm>
          <a:prstGeom prst="rect">
            <a:avLst/>
          </a:prstGeom>
        </p:spPr>
      </p:pic>
      <p:sp>
        <p:nvSpPr>
          <p:cNvPr id="52" name="object 52"/>
          <p:cNvSpPr txBox="1"/>
          <p:nvPr/>
        </p:nvSpPr>
        <p:spPr>
          <a:xfrm>
            <a:off x="1182116" y="3055111"/>
            <a:ext cx="664210"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D9D9D9"/>
                </a:solidFill>
                <a:latin typeface="Arial Black"/>
                <a:cs typeface="Arial Black"/>
              </a:rPr>
              <a:t>CENTCOM</a:t>
            </a:r>
            <a:endParaRPr sz="900">
              <a:latin typeface="Arial Black"/>
              <a:cs typeface="Arial Black"/>
            </a:endParaRPr>
          </a:p>
        </p:txBody>
      </p:sp>
      <p:pic>
        <p:nvPicPr>
          <p:cNvPr id="53" name="object 53"/>
          <p:cNvPicPr/>
          <p:nvPr/>
        </p:nvPicPr>
        <p:blipFill>
          <a:blip r:embed="rId16" cstate="print"/>
          <a:stretch>
            <a:fillRect/>
          </a:stretch>
        </p:blipFill>
        <p:spPr>
          <a:xfrm>
            <a:off x="3357371" y="3528059"/>
            <a:ext cx="2879598" cy="770382"/>
          </a:xfrm>
          <a:prstGeom prst="rect">
            <a:avLst/>
          </a:prstGeom>
        </p:spPr>
      </p:pic>
      <p:sp>
        <p:nvSpPr>
          <p:cNvPr id="54" name="object 54"/>
          <p:cNvSpPr txBox="1"/>
          <p:nvPr/>
        </p:nvSpPr>
        <p:spPr>
          <a:xfrm>
            <a:off x="3449828" y="3093315"/>
            <a:ext cx="2630805" cy="1093470"/>
          </a:xfrm>
          <a:prstGeom prst="rect">
            <a:avLst/>
          </a:prstGeom>
        </p:spPr>
        <p:txBody>
          <a:bodyPr vert="horz" wrap="square" lIns="0" tIns="139065" rIns="0" bIns="0" rtlCol="0">
            <a:spAutoFit/>
          </a:bodyPr>
          <a:lstStyle/>
          <a:p>
            <a:pPr marL="417195">
              <a:lnSpc>
                <a:spcPct val="100000"/>
              </a:lnSpc>
              <a:spcBef>
                <a:spcPts val="1095"/>
              </a:spcBef>
            </a:pPr>
            <a:r>
              <a:rPr sz="1600" spc="-10" dirty="0">
                <a:solidFill>
                  <a:srgbClr val="FFFF00"/>
                </a:solidFill>
                <a:latin typeface="Arial Black"/>
                <a:cs typeface="Arial Black"/>
              </a:rPr>
              <a:t>INDOPACOM</a:t>
            </a:r>
            <a:endParaRPr sz="1600">
              <a:latin typeface="Arial Black"/>
              <a:cs typeface="Arial Black"/>
            </a:endParaRPr>
          </a:p>
          <a:p>
            <a:pPr marL="242570" marR="5080" indent="-230504">
              <a:lnSpc>
                <a:spcPct val="100000"/>
              </a:lnSpc>
              <a:spcBef>
                <a:spcPts val="810"/>
              </a:spcBef>
            </a:pPr>
            <a:r>
              <a:rPr sz="1300" b="1" i="1" dirty="0">
                <a:solidFill>
                  <a:srgbClr val="FFFF00"/>
                </a:solidFill>
                <a:latin typeface="Arial"/>
                <a:cs typeface="Arial"/>
              </a:rPr>
              <a:t>The</a:t>
            </a:r>
            <a:r>
              <a:rPr sz="1300" b="1" i="1" spc="-20" dirty="0">
                <a:solidFill>
                  <a:srgbClr val="FFFF00"/>
                </a:solidFill>
                <a:latin typeface="Arial"/>
                <a:cs typeface="Arial"/>
              </a:rPr>
              <a:t> </a:t>
            </a:r>
            <a:r>
              <a:rPr sz="1300" b="1" i="1" dirty="0">
                <a:solidFill>
                  <a:srgbClr val="FFFF00"/>
                </a:solidFill>
                <a:latin typeface="Arial"/>
                <a:cs typeface="Arial"/>
              </a:rPr>
              <a:t>Pacific</a:t>
            </a:r>
            <a:r>
              <a:rPr sz="1300" b="1" i="1" spc="-25" dirty="0">
                <a:solidFill>
                  <a:srgbClr val="FFFF00"/>
                </a:solidFill>
                <a:latin typeface="Arial"/>
                <a:cs typeface="Arial"/>
              </a:rPr>
              <a:t> </a:t>
            </a:r>
            <a:r>
              <a:rPr sz="1300" b="1" i="1" dirty="0">
                <a:solidFill>
                  <a:srgbClr val="FFFF00"/>
                </a:solidFill>
                <a:latin typeface="Arial"/>
                <a:cs typeface="Arial"/>
              </a:rPr>
              <a:t>Ocean</a:t>
            </a:r>
            <a:r>
              <a:rPr sz="1300" b="1" i="1" spc="-10" dirty="0">
                <a:solidFill>
                  <a:srgbClr val="FFFF00"/>
                </a:solidFill>
                <a:latin typeface="Arial"/>
                <a:cs typeface="Arial"/>
              </a:rPr>
              <a:t> </a:t>
            </a:r>
            <a:r>
              <a:rPr sz="1300" b="1" i="1" dirty="0">
                <a:solidFill>
                  <a:srgbClr val="FFFF00"/>
                </a:solidFill>
                <a:latin typeface="Arial"/>
                <a:cs typeface="Arial"/>
              </a:rPr>
              <a:t>connects</a:t>
            </a:r>
            <a:r>
              <a:rPr sz="1300" b="1" i="1" spc="-5" dirty="0">
                <a:solidFill>
                  <a:srgbClr val="FFFF00"/>
                </a:solidFill>
                <a:latin typeface="Arial"/>
                <a:cs typeface="Arial"/>
              </a:rPr>
              <a:t> </a:t>
            </a:r>
            <a:r>
              <a:rPr sz="1300" b="1" i="1" spc="-25" dirty="0">
                <a:solidFill>
                  <a:srgbClr val="FFFF00"/>
                </a:solidFill>
                <a:latin typeface="Arial"/>
                <a:cs typeface="Arial"/>
              </a:rPr>
              <a:t>the </a:t>
            </a:r>
            <a:r>
              <a:rPr sz="1300" b="1" i="1" dirty="0">
                <a:solidFill>
                  <a:srgbClr val="FFFF00"/>
                </a:solidFill>
                <a:latin typeface="Arial"/>
                <a:cs typeface="Arial"/>
              </a:rPr>
              <a:t>United</a:t>
            </a:r>
            <a:r>
              <a:rPr sz="1300" b="1" i="1" spc="-10" dirty="0">
                <a:solidFill>
                  <a:srgbClr val="FFFF00"/>
                </a:solidFill>
                <a:latin typeface="Arial"/>
                <a:cs typeface="Arial"/>
              </a:rPr>
              <a:t> </a:t>
            </a:r>
            <a:r>
              <a:rPr sz="1300" b="1" i="1" dirty="0">
                <a:solidFill>
                  <a:srgbClr val="FFFF00"/>
                </a:solidFill>
                <a:latin typeface="Arial"/>
                <a:cs typeface="Arial"/>
              </a:rPr>
              <a:t>States</a:t>
            </a:r>
            <a:r>
              <a:rPr sz="1300" b="1" i="1" spc="-25" dirty="0">
                <a:solidFill>
                  <a:srgbClr val="FFFF00"/>
                </a:solidFill>
                <a:latin typeface="Arial"/>
                <a:cs typeface="Arial"/>
              </a:rPr>
              <a:t> </a:t>
            </a:r>
            <a:r>
              <a:rPr sz="1300" b="1" i="1" dirty="0">
                <a:solidFill>
                  <a:srgbClr val="FFFF00"/>
                </a:solidFill>
                <a:latin typeface="Arial"/>
                <a:cs typeface="Arial"/>
              </a:rPr>
              <a:t>to</a:t>
            </a:r>
            <a:r>
              <a:rPr sz="1300" b="1" i="1" spc="-30" dirty="0">
                <a:solidFill>
                  <a:srgbClr val="FFFF00"/>
                </a:solidFill>
                <a:latin typeface="Arial"/>
                <a:cs typeface="Arial"/>
              </a:rPr>
              <a:t> </a:t>
            </a:r>
            <a:r>
              <a:rPr sz="1300" b="1" i="1" dirty="0">
                <a:solidFill>
                  <a:srgbClr val="FFFF00"/>
                </a:solidFill>
                <a:latin typeface="Arial"/>
                <a:cs typeface="Arial"/>
              </a:rPr>
              <a:t>the</a:t>
            </a:r>
            <a:r>
              <a:rPr sz="1300" b="1" i="1" spc="-20" dirty="0">
                <a:solidFill>
                  <a:srgbClr val="FFFF00"/>
                </a:solidFill>
                <a:latin typeface="Arial"/>
                <a:cs typeface="Arial"/>
              </a:rPr>
              <a:t> </a:t>
            </a:r>
            <a:r>
              <a:rPr sz="1300" b="1" i="1" dirty="0">
                <a:solidFill>
                  <a:srgbClr val="FFFF00"/>
                </a:solidFill>
                <a:latin typeface="Arial"/>
                <a:cs typeface="Arial"/>
              </a:rPr>
              <a:t>Region</a:t>
            </a:r>
            <a:r>
              <a:rPr sz="1300" b="1" i="1" spc="-10" dirty="0">
                <a:solidFill>
                  <a:srgbClr val="FFFF00"/>
                </a:solidFill>
                <a:latin typeface="Arial"/>
                <a:cs typeface="Arial"/>
              </a:rPr>
              <a:t> </a:t>
            </a:r>
            <a:r>
              <a:rPr sz="1300" b="1" i="1" spc="-50" dirty="0">
                <a:solidFill>
                  <a:srgbClr val="FFFF00"/>
                </a:solidFill>
                <a:latin typeface="Arial"/>
                <a:cs typeface="Arial"/>
              </a:rPr>
              <a:t>…</a:t>
            </a:r>
            <a:endParaRPr sz="1300">
              <a:latin typeface="Arial"/>
              <a:cs typeface="Arial"/>
            </a:endParaRPr>
          </a:p>
          <a:p>
            <a:pPr marL="657225">
              <a:lnSpc>
                <a:spcPct val="100000"/>
              </a:lnSpc>
            </a:pPr>
            <a:r>
              <a:rPr sz="1300" b="1" i="1" dirty="0">
                <a:solidFill>
                  <a:srgbClr val="FFFF00"/>
                </a:solidFill>
                <a:latin typeface="Arial"/>
                <a:cs typeface="Arial"/>
              </a:rPr>
              <a:t>it</a:t>
            </a:r>
            <a:r>
              <a:rPr sz="1300" b="1" i="1" spc="-35" dirty="0">
                <a:solidFill>
                  <a:srgbClr val="FFFF00"/>
                </a:solidFill>
                <a:latin typeface="Arial"/>
                <a:cs typeface="Arial"/>
              </a:rPr>
              <a:t> </a:t>
            </a:r>
            <a:r>
              <a:rPr sz="1300" b="1" i="1" dirty="0">
                <a:solidFill>
                  <a:srgbClr val="FFFF00"/>
                </a:solidFill>
                <a:latin typeface="Arial"/>
                <a:cs typeface="Arial"/>
              </a:rPr>
              <a:t>doesn’t</a:t>
            </a:r>
            <a:r>
              <a:rPr sz="1300" b="1" i="1" spc="-15" dirty="0">
                <a:solidFill>
                  <a:srgbClr val="FFFF00"/>
                </a:solidFill>
                <a:latin typeface="Arial"/>
                <a:cs typeface="Arial"/>
              </a:rPr>
              <a:t> </a:t>
            </a:r>
            <a:r>
              <a:rPr sz="1300" b="1" i="1" dirty="0">
                <a:solidFill>
                  <a:srgbClr val="FFFF00"/>
                </a:solidFill>
                <a:latin typeface="Arial"/>
                <a:cs typeface="Arial"/>
              </a:rPr>
              <a:t>separate </a:t>
            </a:r>
            <a:r>
              <a:rPr sz="1300" b="1" i="1" spc="-25" dirty="0">
                <a:solidFill>
                  <a:srgbClr val="FFFF00"/>
                </a:solidFill>
                <a:latin typeface="Arial"/>
                <a:cs typeface="Arial"/>
              </a:rPr>
              <a:t>us</a:t>
            </a:r>
            <a:endParaRPr sz="1300">
              <a:latin typeface="Arial"/>
              <a:cs typeface="Arial"/>
            </a:endParaRPr>
          </a:p>
        </p:txBody>
      </p:sp>
      <p:grpSp>
        <p:nvGrpSpPr>
          <p:cNvPr id="55" name="object 55"/>
          <p:cNvGrpSpPr/>
          <p:nvPr/>
        </p:nvGrpSpPr>
        <p:grpSpPr>
          <a:xfrm>
            <a:off x="7158228" y="1373124"/>
            <a:ext cx="1963420" cy="1468120"/>
            <a:chOff x="7158228" y="1373124"/>
            <a:chExt cx="1963420" cy="1468120"/>
          </a:xfrm>
        </p:grpSpPr>
        <p:pic>
          <p:nvPicPr>
            <p:cNvPr id="56" name="object 56"/>
            <p:cNvPicPr/>
            <p:nvPr/>
          </p:nvPicPr>
          <p:blipFill>
            <a:blip r:embed="rId17" cstate="print"/>
            <a:stretch>
              <a:fillRect/>
            </a:stretch>
          </p:blipFill>
          <p:spPr>
            <a:xfrm>
              <a:off x="7165848" y="1373124"/>
              <a:ext cx="1955292" cy="1438655"/>
            </a:xfrm>
            <a:prstGeom prst="rect">
              <a:avLst/>
            </a:prstGeom>
          </p:spPr>
        </p:pic>
        <p:pic>
          <p:nvPicPr>
            <p:cNvPr id="57" name="object 57"/>
            <p:cNvPicPr/>
            <p:nvPr/>
          </p:nvPicPr>
          <p:blipFill>
            <a:blip r:embed="rId18" cstate="print"/>
            <a:stretch>
              <a:fillRect/>
            </a:stretch>
          </p:blipFill>
          <p:spPr>
            <a:xfrm>
              <a:off x="7158228" y="1389888"/>
              <a:ext cx="1630679" cy="1450848"/>
            </a:xfrm>
            <a:prstGeom prst="rect">
              <a:avLst/>
            </a:prstGeom>
          </p:spPr>
        </p:pic>
      </p:grpSp>
      <p:sp>
        <p:nvSpPr>
          <p:cNvPr id="58" name="object 58"/>
          <p:cNvSpPr txBox="1"/>
          <p:nvPr/>
        </p:nvSpPr>
        <p:spPr>
          <a:xfrm>
            <a:off x="7187945" y="1395222"/>
            <a:ext cx="1827530" cy="1310640"/>
          </a:xfrm>
          <a:prstGeom prst="rect">
            <a:avLst/>
          </a:prstGeom>
          <a:solidFill>
            <a:srgbClr val="FFFFF3">
              <a:alpha val="90194"/>
            </a:srgbClr>
          </a:solidFill>
          <a:ln w="25907">
            <a:solidFill>
              <a:srgbClr val="FF3300"/>
            </a:solidFill>
          </a:ln>
        </p:spPr>
        <p:txBody>
          <a:bodyPr vert="horz" wrap="square" lIns="0" tIns="48894" rIns="0" bIns="0" rtlCol="0">
            <a:spAutoFit/>
          </a:bodyPr>
          <a:lstStyle/>
          <a:p>
            <a:pPr marL="690245">
              <a:lnSpc>
                <a:spcPct val="100000"/>
              </a:lnSpc>
              <a:spcBef>
                <a:spcPts val="384"/>
              </a:spcBef>
            </a:pPr>
            <a:r>
              <a:rPr sz="1300" b="1" u="sng" spc="-10" dirty="0">
                <a:uFill>
                  <a:solidFill>
                    <a:srgbClr val="000000"/>
                  </a:solidFill>
                </a:uFill>
                <a:latin typeface="Arial Narrow"/>
                <a:cs typeface="Arial Narrow"/>
              </a:rPr>
              <a:t>Military</a:t>
            </a:r>
            <a:endParaRPr sz="1300">
              <a:latin typeface="Arial Narrow"/>
              <a:cs typeface="Arial Narrow"/>
            </a:endParaRPr>
          </a:p>
          <a:p>
            <a:pPr marL="186690" indent="-113664">
              <a:lnSpc>
                <a:spcPct val="100000"/>
              </a:lnSpc>
              <a:spcBef>
                <a:spcPts val="130"/>
              </a:spcBef>
              <a:buFont typeface="Arial Narrow"/>
              <a:buChar char="•"/>
              <a:tabLst>
                <a:tab pos="186690" algn="l"/>
              </a:tabLst>
            </a:pPr>
            <a:r>
              <a:rPr sz="1300" b="1" dirty="0">
                <a:latin typeface="Arial Narrow"/>
                <a:cs typeface="Arial Narrow"/>
              </a:rPr>
              <a:t>6</a:t>
            </a:r>
            <a:r>
              <a:rPr sz="1300" b="1" spc="-45" dirty="0">
                <a:latin typeface="Arial Narrow"/>
                <a:cs typeface="Arial Narrow"/>
              </a:rPr>
              <a:t> </a:t>
            </a:r>
            <a:r>
              <a:rPr sz="1300" b="1" dirty="0">
                <a:latin typeface="Arial Narrow"/>
                <a:cs typeface="Arial Narrow"/>
              </a:rPr>
              <a:t>largest</a:t>
            </a:r>
            <a:r>
              <a:rPr sz="1300" b="1" spc="-35" dirty="0">
                <a:latin typeface="Arial Narrow"/>
                <a:cs typeface="Arial Narrow"/>
              </a:rPr>
              <a:t> </a:t>
            </a:r>
            <a:r>
              <a:rPr sz="1300" b="1" spc="-10" dirty="0">
                <a:latin typeface="Arial Narrow"/>
                <a:cs typeface="Arial Narrow"/>
              </a:rPr>
              <a:t>militaries</a:t>
            </a:r>
            <a:endParaRPr sz="1300">
              <a:latin typeface="Arial Narrow"/>
              <a:cs typeface="Arial Narrow"/>
            </a:endParaRPr>
          </a:p>
          <a:p>
            <a:pPr marL="187325" marR="505459" indent="-114300">
              <a:lnSpc>
                <a:spcPts val="1400"/>
              </a:lnSpc>
              <a:spcBef>
                <a:spcPts val="325"/>
              </a:spcBef>
              <a:buFont typeface="Arial Narrow"/>
              <a:buChar char="•"/>
              <a:tabLst>
                <a:tab pos="187325" algn="l"/>
              </a:tabLst>
            </a:pPr>
            <a:r>
              <a:rPr sz="1300" b="1" dirty="0">
                <a:latin typeface="Arial Narrow"/>
                <a:cs typeface="Arial Narrow"/>
              </a:rPr>
              <a:t>5</a:t>
            </a:r>
            <a:r>
              <a:rPr sz="1300" b="1" spc="-15" dirty="0">
                <a:latin typeface="Arial Narrow"/>
                <a:cs typeface="Arial Narrow"/>
              </a:rPr>
              <a:t> </a:t>
            </a:r>
            <a:r>
              <a:rPr sz="1300" b="1" dirty="0">
                <a:latin typeface="Arial Narrow"/>
                <a:cs typeface="Arial Narrow"/>
              </a:rPr>
              <a:t>of</a:t>
            </a:r>
            <a:r>
              <a:rPr sz="1300" b="1" spc="-15" dirty="0">
                <a:latin typeface="Arial Narrow"/>
                <a:cs typeface="Arial Narrow"/>
              </a:rPr>
              <a:t> </a:t>
            </a:r>
            <a:r>
              <a:rPr sz="1300" b="1" dirty="0">
                <a:latin typeface="Arial Narrow"/>
                <a:cs typeface="Arial Narrow"/>
              </a:rPr>
              <a:t>7</a:t>
            </a:r>
            <a:r>
              <a:rPr sz="1300" b="1" spc="-15" dirty="0">
                <a:latin typeface="Arial Narrow"/>
                <a:cs typeface="Arial Narrow"/>
              </a:rPr>
              <a:t> </a:t>
            </a:r>
            <a:r>
              <a:rPr sz="1300" b="1" dirty="0">
                <a:latin typeface="Arial Narrow"/>
                <a:cs typeface="Arial Narrow"/>
              </a:rPr>
              <a:t>U.S.</a:t>
            </a:r>
            <a:r>
              <a:rPr sz="1300" b="1" spc="5" dirty="0">
                <a:latin typeface="Arial Narrow"/>
                <a:cs typeface="Arial Narrow"/>
              </a:rPr>
              <a:t> </a:t>
            </a:r>
            <a:r>
              <a:rPr sz="1300" b="1" spc="-10" dirty="0">
                <a:latin typeface="Arial Narrow"/>
                <a:cs typeface="Arial Narrow"/>
              </a:rPr>
              <a:t>Mutual </a:t>
            </a:r>
            <a:r>
              <a:rPr sz="1300" b="1" dirty="0">
                <a:latin typeface="Arial Narrow"/>
                <a:cs typeface="Arial Narrow"/>
              </a:rPr>
              <a:t>Defense</a:t>
            </a:r>
            <a:r>
              <a:rPr sz="1300" b="1" spc="-60" dirty="0">
                <a:latin typeface="Arial Narrow"/>
                <a:cs typeface="Arial Narrow"/>
              </a:rPr>
              <a:t> </a:t>
            </a:r>
            <a:r>
              <a:rPr sz="1300" b="1" spc="-10" dirty="0">
                <a:latin typeface="Arial Narrow"/>
                <a:cs typeface="Arial Narrow"/>
              </a:rPr>
              <a:t>Treaties</a:t>
            </a:r>
            <a:endParaRPr sz="1300">
              <a:latin typeface="Arial Narrow"/>
              <a:cs typeface="Arial Narrow"/>
            </a:endParaRPr>
          </a:p>
          <a:p>
            <a:pPr marL="187325" marR="449580" indent="-114300">
              <a:lnSpc>
                <a:spcPts val="1400"/>
              </a:lnSpc>
              <a:spcBef>
                <a:spcPts val="295"/>
              </a:spcBef>
              <a:buFont typeface="Arial Narrow"/>
              <a:buChar char="•"/>
              <a:tabLst>
                <a:tab pos="187325" algn="l"/>
              </a:tabLst>
            </a:pPr>
            <a:r>
              <a:rPr sz="1300" b="1" dirty="0">
                <a:latin typeface="Arial Narrow"/>
                <a:cs typeface="Arial Narrow"/>
              </a:rPr>
              <a:t>5</a:t>
            </a:r>
            <a:r>
              <a:rPr sz="1300" b="1" spc="-5" dirty="0">
                <a:latin typeface="Arial Narrow"/>
                <a:cs typeface="Arial Narrow"/>
              </a:rPr>
              <a:t> </a:t>
            </a:r>
            <a:r>
              <a:rPr sz="1300" b="1" spc="-10" dirty="0">
                <a:latin typeface="Arial Narrow"/>
                <a:cs typeface="Arial Narrow"/>
              </a:rPr>
              <a:t>declared</a:t>
            </a:r>
            <a:r>
              <a:rPr sz="1300" b="1" spc="-5" dirty="0">
                <a:latin typeface="Arial Narrow"/>
                <a:cs typeface="Arial Narrow"/>
              </a:rPr>
              <a:t> </a:t>
            </a:r>
            <a:r>
              <a:rPr sz="1300" b="1" spc="-10" dirty="0">
                <a:latin typeface="Arial Narrow"/>
                <a:cs typeface="Arial Narrow"/>
              </a:rPr>
              <a:t>nuclear nations</a:t>
            </a:r>
            <a:endParaRPr sz="1300">
              <a:latin typeface="Arial Narrow"/>
              <a:cs typeface="Arial Narrow"/>
            </a:endParaRPr>
          </a:p>
        </p:txBody>
      </p:sp>
      <p:grpSp>
        <p:nvGrpSpPr>
          <p:cNvPr id="59" name="object 59"/>
          <p:cNvGrpSpPr/>
          <p:nvPr/>
        </p:nvGrpSpPr>
        <p:grpSpPr>
          <a:xfrm>
            <a:off x="76200" y="1373124"/>
            <a:ext cx="1964689" cy="1506220"/>
            <a:chOff x="76200" y="1373124"/>
            <a:chExt cx="1964689" cy="1506220"/>
          </a:xfrm>
        </p:grpSpPr>
        <p:pic>
          <p:nvPicPr>
            <p:cNvPr id="60" name="object 60"/>
            <p:cNvPicPr/>
            <p:nvPr/>
          </p:nvPicPr>
          <p:blipFill>
            <a:blip r:embed="rId19" cstate="print"/>
            <a:stretch>
              <a:fillRect/>
            </a:stretch>
          </p:blipFill>
          <p:spPr>
            <a:xfrm>
              <a:off x="83820" y="1373124"/>
              <a:ext cx="1956816" cy="1476755"/>
            </a:xfrm>
            <a:prstGeom prst="rect">
              <a:avLst/>
            </a:prstGeom>
          </p:spPr>
        </p:pic>
        <p:pic>
          <p:nvPicPr>
            <p:cNvPr id="61" name="object 61"/>
            <p:cNvPicPr/>
            <p:nvPr/>
          </p:nvPicPr>
          <p:blipFill>
            <a:blip r:embed="rId20" cstate="print"/>
            <a:stretch>
              <a:fillRect/>
            </a:stretch>
          </p:blipFill>
          <p:spPr>
            <a:xfrm>
              <a:off x="76200" y="1389888"/>
              <a:ext cx="1848612" cy="1488948"/>
            </a:xfrm>
            <a:prstGeom prst="rect">
              <a:avLst/>
            </a:prstGeom>
          </p:spPr>
        </p:pic>
        <p:sp>
          <p:nvSpPr>
            <p:cNvPr id="62" name="object 62"/>
            <p:cNvSpPr/>
            <p:nvPr/>
          </p:nvSpPr>
          <p:spPr>
            <a:xfrm>
              <a:off x="105917" y="1395222"/>
              <a:ext cx="1828800" cy="1348740"/>
            </a:xfrm>
            <a:custGeom>
              <a:avLst/>
              <a:gdLst/>
              <a:ahLst/>
              <a:cxnLst/>
              <a:rect l="l" t="t" r="r" b="b"/>
              <a:pathLst>
                <a:path w="1828800" h="1348739">
                  <a:moveTo>
                    <a:pt x="1828800" y="0"/>
                  </a:moveTo>
                  <a:lnTo>
                    <a:pt x="0" y="0"/>
                  </a:lnTo>
                  <a:lnTo>
                    <a:pt x="0" y="1348739"/>
                  </a:lnTo>
                  <a:lnTo>
                    <a:pt x="1828800" y="1348739"/>
                  </a:lnTo>
                  <a:lnTo>
                    <a:pt x="1828800" y="0"/>
                  </a:lnTo>
                  <a:close/>
                </a:path>
              </a:pathLst>
            </a:custGeom>
            <a:solidFill>
              <a:srgbClr val="FFFFF3">
                <a:alpha val="90194"/>
              </a:srgbClr>
            </a:solidFill>
          </p:spPr>
          <p:txBody>
            <a:bodyPr wrap="square" lIns="0" tIns="0" rIns="0" bIns="0" rtlCol="0"/>
            <a:lstStyle/>
            <a:p>
              <a:endParaRPr/>
            </a:p>
          </p:txBody>
        </p:sp>
      </p:grpSp>
      <p:sp>
        <p:nvSpPr>
          <p:cNvPr id="63" name="object 63"/>
          <p:cNvSpPr txBox="1"/>
          <p:nvPr/>
        </p:nvSpPr>
        <p:spPr>
          <a:xfrm>
            <a:off x="105918" y="1395222"/>
            <a:ext cx="1828800" cy="1348740"/>
          </a:xfrm>
          <a:prstGeom prst="rect">
            <a:avLst/>
          </a:prstGeom>
          <a:ln w="25908">
            <a:solidFill>
              <a:srgbClr val="FF3300"/>
            </a:solidFill>
          </a:ln>
        </p:spPr>
        <p:txBody>
          <a:bodyPr vert="horz" wrap="square" lIns="0" tIns="48894" rIns="0" bIns="0" rtlCol="0">
            <a:spAutoFit/>
          </a:bodyPr>
          <a:lstStyle/>
          <a:p>
            <a:pPr marL="652145">
              <a:lnSpc>
                <a:spcPct val="100000"/>
              </a:lnSpc>
              <a:spcBef>
                <a:spcPts val="384"/>
              </a:spcBef>
            </a:pPr>
            <a:r>
              <a:rPr sz="1300" b="1" u="sng" spc="-10" dirty="0">
                <a:uFill>
                  <a:solidFill>
                    <a:srgbClr val="000000"/>
                  </a:solidFill>
                </a:uFill>
                <a:latin typeface="Arial Narrow"/>
                <a:cs typeface="Arial Narrow"/>
              </a:rPr>
              <a:t>Physical</a:t>
            </a:r>
            <a:endParaRPr sz="1300">
              <a:latin typeface="Arial Narrow"/>
              <a:cs typeface="Arial Narrow"/>
            </a:endParaRPr>
          </a:p>
          <a:p>
            <a:pPr marL="185420" indent="-113664">
              <a:lnSpc>
                <a:spcPct val="100000"/>
              </a:lnSpc>
              <a:spcBef>
                <a:spcPts val="130"/>
              </a:spcBef>
              <a:buFont typeface="Arial Narrow"/>
              <a:buChar char="•"/>
              <a:tabLst>
                <a:tab pos="185420" algn="l"/>
              </a:tabLst>
            </a:pPr>
            <a:r>
              <a:rPr sz="1300" b="1" dirty="0">
                <a:latin typeface="Arial Narrow"/>
                <a:cs typeface="Arial Narrow"/>
              </a:rPr>
              <a:t>52%</a:t>
            </a:r>
            <a:r>
              <a:rPr sz="1300" b="1" spc="-30" dirty="0">
                <a:latin typeface="Arial Narrow"/>
                <a:cs typeface="Arial Narrow"/>
              </a:rPr>
              <a:t> </a:t>
            </a:r>
            <a:r>
              <a:rPr sz="1300" b="1" dirty="0">
                <a:latin typeface="Arial Narrow"/>
                <a:cs typeface="Arial Narrow"/>
              </a:rPr>
              <a:t>of</a:t>
            </a:r>
            <a:r>
              <a:rPr sz="1300" b="1" spc="-35" dirty="0">
                <a:latin typeface="Arial Narrow"/>
                <a:cs typeface="Arial Narrow"/>
              </a:rPr>
              <a:t> </a:t>
            </a:r>
            <a:r>
              <a:rPr sz="1300" b="1" spc="-10" dirty="0">
                <a:latin typeface="Arial Narrow"/>
                <a:cs typeface="Arial Narrow"/>
              </a:rPr>
              <a:t>Earth’s</a:t>
            </a:r>
            <a:r>
              <a:rPr sz="1300" b="1" spc="-25" dirty="0">
                <a:latin typeface="Arial Narrow"/>
                <a:cs typeface="Arial Narrow"/>
              </a:rPr>
              <a:t> </a:t>
            </a:r>
            <a:r>
              <a:rPr sz="1300" b="1" spc="-10" dirty="0">
                <a:latin typeface="Arial Narrow"/>
                <a:cs typeface="Arial Narrow"/>
              </a:rPr>
              <a:t>surface</a:t>
            </a:r>
            <a:endParaRPr sz="1300">
              <a:latin typeface="Arial Narrow"/>
              <a:cs typeface="Arial Narrow"/>
            </a:endParaRPr>
          </a:p>
          <a:p>
            <a:pPr marL="186055" marR="304165" indent="-114300">
              <a:lnSpc>
                <a:spcPts val="1400"/>
              </a:lnSpc>
              <a:spcBef>
                <a:spcPts val="325"/>
              </a:spcBef>
              <a:buFont typeface="Arial Narrow"/>
              <a:buChar char="•"/>
              <a:tabLst>
                <a:tab pos="186055" algn="l"/>
              </a:tabLst>
            </a:pPr>
            <a:r>
              <a:rPr sz="1300" b="1" dirty="0">
                <a:latin typeface="Arial Narrow"/>
                <a:cs typeface="Arial Narrow"/>
              </a:rPr>
              <a:t>Over</a:t>
            </a:r>
            <a:r>
              <a:rPr sz="1300" b="1" spc="-40" dirty="0">
                <a:latin typeface="Arial Narrow"/>
                <a:cs typeface="Arial Narrow"/>
              </a:rPr>
              <a:t> </a:t>
            </a:r>
            <a:r>
              <a:rPr sz="1300" b="1" dirty="0">
                <a:latin typeface="Arial Narrow"/>
                <a:cs typeface="Arial Narrow"/>
              </a:rPr>
              <a:t>half</a:t>
            </a:r>
            <a:r>
              <a:rPr sz="1300" b="1" spc="-40" dirty="0">
                <a:latin typeface="Arial Narrow"/>
                <a:cs typeface="Arial Narrow"/>
              </a:rPr>
              <a:t> </a:t>
            </a:r>
            <a:r>
              <a:rPr sz="1300" b="1" dirty="0">
                <a:latin typeface="Arial Narrow"/>
                <a:cs typeface="Arial Narrow"/>
              </a:rPr>
              <a:t>the</a:t>
            </a:r>
            <a:r>
              <a:rPr sz="1300" b="1" spc="-25" dirty="0">
                <a:latin typeface="Arial Narrow"/>
                <a:cs typeface="Arial Narrow"/>
              </a:rPr>
              <a:t> </a:t>
            </a:r>
            <a:r>
              <a:rPr sz="1300" b="1" spc="-10" dirty="0">
                <a:latin typeface="Arial Narrow"/>
                <a:cs typeface="Arial Narrow"/>
              </a:rPr>
              <a:t>world’s </a:t>
            </a:r>
            <a:r>
              <a:rPr sz="1300" b="1" dirty="0">
                <a:latin typeface="Arial Narrow"/>
                <a:cs typeface="Arial Narrow"/>
              </a:rPr>
              <a:t>population</a:t>
            </a:r>
            <a:r>
              <a:rPr sz="1300" b="1" spc="-55" dirty="0">
                <a:latin typeface="Arial Narrow"/>
                <a:cs typeface="Arial Narrow"/>
              </a:rPr>
              <a:t> </a:t>
            </a:r>
            <a:r>
              <a:rPr sz="1300" b="1" dirty="0">
                <a:latin typeface="Arial Narrow"/>
                <a:cs typeface="Arial Narrow"/>
              </a:rPr>
              <a:t>(3.72</a:t>
            </a:r>
            <a:r>
              <a:rPr sz="1300" b="1" spc="-60" dirty="0">
                <a:latin typeface="Arial Narrow"/>
                <a:cs typeface="Arial Narrow"/>
              </a:rPr>
              <a:t> </a:t>
            </a:r>
            <a:r>
              <a:rPr sz="1300" b="1" spc="-25" dirty="0">
                <a:latin typeface="Arial Narrow"/>
                <a:cs typeface="Arial Narrow"/>
              </a:rPr>
              <a:t>B)</a:t>
            </a:r>
            <a:endParaRPr sz="1300">
              <a:latin typeface="Arial Narrow"/>
              <a:cs typeface="Arial Narrow"/>
            </a:endParaRPr>
          </a:p>
          <a:p>
            <a:pPr marL="186055" indent="-114300">
              <a:lnSpc>
                <a:spcPct val="100000"/>
              </a:lnSpc>
              <a:spcBef>
                <a:spcPts val="114"/>
              </a:spcBef>
              <a:buFont typeface="Arial Narrow"/>
              <a:buChar char="•"/>
              <a:tabLst>
                <a:tab pos="186055" algn="l"/>
              </a:tabLst>
            </a:pPr>
            <a:r>
              <a:rPr sz="1300" b="1" dirty="0">
                <a:latin typeface="Arial Narrow"/>
                <a:cs typeface="Arial Narrow"/>
              </a:rPr>
              <a:t>36</a:t>
            </a:r>
            <a:r>
              <a:rPr sz="1300" b="1" spc="-25" dirty="0">
                <a:latin typeface="Arial Narrow"/>
                <a:cs typeface="Arial Narrow"/>
              </a:rPr>
              <a:t> </a:t>
            </a:r>
            <a:r>
              <a:rPr sz="1300" b="1" spc="-10" dirty="0">
                <a:latin typeface="Arial Narrow"/>
                <a:cs typeface="Arial Narrow"/>
              </a:rPr>
              <a:t>countries</a:t>
            </a:r>
            <a:endParaRPr sz="1300">
              <a:latin typeface="Arial Narrow"/>
              <a:cs typeface="Arial Narrow"/>
            </a:endParaRPr>
          </a:p>
          <a:p>
            <a:pPr marL="186055" indent="-114300">
              <a:lnSpc>
                <a:spcPct val="100000"/>
              </a:lnSpc>
              <a:spcBef>
                <a:spcPts val="145"/>
              </a:spcBef>
              <a:buFont typeface="Arial Narrow"/>
              <a:buChar char="•"/>
              <a:tabLst>
                <a:tab pos="186055" algn="l"/>
              </a:tabLst>
            </a:pPr>
            <a:r>
              <a:rPr sz="1300" b="1" dirty="0">
                <a:latin typeface="Arial Narrow"/>
                <a:cs typeface="Arial Narrow"/>
              </a:rPr>
              <a:t>16</a:t>
            </a:r>
            <a:r>
              <a:rPr sz="1300" b="1" spc="-35" dirty="0">
                <a:latin typeface="Arial Narrow"/>
                <a:cs typeface="Arial Narrow"/>
              </a:rPr>
              <a:t> </a:t>
            </a:r>
            <a:r>
              <a:rPr sz="1300" b="1" dirty="0">
                <a:latin typeface="Arial Narrow"/>
                <a:cs typeface="Arial Narrow"/>
              </a:rPr>
              <a:t>time</a:t>
            </a:r>
            <a:r>
              <a:rPr sz="1300" b="1" spc="-25" dirty="0">
                <a:latin typeface="Arial Narrow"/>
                <a:cs typeface="Arial Narrow"/>
              </a:rPr>
              <a:t> </a:t>
            </a:r>
            <a:r>
              <a:rPr sz="1300" b="1" spc="-20" dirty="0">
                <a:latin typeface="Arial Narrow"/>
                <a:cs typeface="Arial Narrow"/>
              </a:rPr>
              <a:t>zones</a:t>
            </a:r>
            <a:endParaRPr sz="1300">
              <a:latin typeface="Arial Narrow"/>
              <a:cs typeface="Arial Narrow"/>
            </a:endParaRPr>
          </a:p>
        </p:txBody>
      </p:sp>
      <p:grpSp>
        <p:nvGrpSpPr>
          <p:cNvPr id="64" name="object 64"/>
          <p:cNvGrpSpPr/>
          <p:nvPr/>
        </p:nvGrpSpPr>
        <p:grpSpPr>
          <a:xfrm>
            <a:off x="7173468" y="5250192"/>
            <a:ext cx="1963420" cy="1329055"/>
            <a:chOff x="7173468" y="5250192"/>
            <a:chExt cx="1963420" cy="1329055"/>
          </a:xfrm>
        </p:grpSpPr>
        <p:pic>
          <p:nvPicPr>
            <p:cNvPr id="65" name="object 65"/>
            <p:cNvPicPr/>
            <p:nvPr/>
          </p:nvPicPr>
          <p:blipFill>
            <a:blip r:embed="rId21" cstate="print"/>
            <a:stretch>
              <a:fillRect/>
            </a:stretch>
          </p:blipFill>
          <p:spPr>
            <a:xfrm>
              <a:off x="7181088" y="5250192"/>
              <a:ext cx="1955292" cy="1299972"/>
            </a:xfrm>
            <a:prstGeom prst="rect">
              <a:avLst/>
            </a:prstGeom>
          </p:spPr>
        </p:pic>
        <p:pic>
          <p:nvPicPr>
            <p:cNvPr id="66" name="object 66"/>
            <p:cNvPicPr/>
            <p:nvPr/>
          </p:nvPicPr>
          <p:blipFill>
            <a:blip r:embed="rId22" cstate="print"/>
            <a:stretch>
              <a:fillRect/>
            </a:stretch>
          </p:blipFill>
          <p:spPr>
            <a:xfrm>
              <a:off x="7173468" y="5266944"/>
              <a:ext cx="1821179" cy="1312164"/>
            </a:xfrm>
            <a:prstGeom prst="rect">
              <a:avLst/>
            </a:prstGeom>
          </p:spPr>
        </p:pic>
        <p:sp>
          <p:nvSpPr>
            <p:cNvPr id="67" name="object 67"/>
            <p:cNvSpPr/>
            <p:nvPr/>
          </p:nvSpPr>
          <p:spPr>
            <a:xfrm>
              <a:off x="7203186" y="5272278"/>
              <a:ext cx="1827530" cy="1172210"/>
            </a:xfrm>
            <a:custGeom>
              <a:avLst/>
              <a:gdLst/>
              <a:ahLst/>
              <a:cxnLst/>
              <a:rect l="l" t="t" r="r" b="b"/>
              <a:pathLst>
                <a:path w="1827529" h="1172210">
                  <a:moveTo>
                    <a:pt x="1827276" y="0"/>
                  </a:moveTo>
                  <a:lnTo>
                    <a:pt x="0" y="0"/>
                  </a:lnTo>
                  <a:lnTo>
                    <a:pt x="0" y="1171956"/>
                  </a:lnTo>
                  <a:lnTo>
                    <a:pt x="1827276" y="1171956"/>
                  </a:lnTo>
                  <a:lnTo>
                    <a:pt x="1827276" y="0"/>
                  </a:lnTo>
                  <a:close/>
                </a:path>
              </a:pathLst>
            </a:custGeom>
            <a:solidFill>
              <a:srgbClr val="FFFFF3">
                <a:alpha val="90194"/>
              </a:srgbClr>
            </a:solidFill>
          </p:spPr>
          <p:txBody>
            <a:bodyPr wrap="square" lIns="0" tIns="0" rIns="0" bIns="0" rtlCol="0"/>
            <a:lstStyle/>
            <a:p>
              <a:endParaRPr/>
            </a:p>
          </p:txBody>
        </p:sp>
      </p:grpSp>
      <p:sp>
        <p:nvSpPr>
          <p:cNvPr id="68" name="object 68"/>
          <p:cNvSpPr txBox="1"/>
          <p:nvPr/>
        </p:nvSpPr>
        <p:spPr>
          <a:xfrm>
            <a:off x="7203185" y="5272278"/>
            <a:ext cx="1827530" cy="1172210"/>
          </a:xfrm>
          <a:prstGeom prst="rect">
            <a:avLst/>
          </a:prstGeom>
          <a:ln w="25907">
            <a:solidFill>
              <a:srgbClr val="FF3300"/>
            </a:solidFill>
          </a:ln>
        </p:spPr>
        <p:txBody>
          <a:bodyPr vert="horz" wrap="square" lIns="0" tIns="50800" rIns="0" bIns="0" rtlCol="0">
            <a:spAutoFit/>
          </a:bodyPr>
          <a:lstStyle/>
          <a:p>
            <a:pPr marL="605155">
              <a:lnSpc>
                <a:spcPct val="100000"/>
              </a:lnSpc>
              <a:spcBef>
                <a:spcPts val="400"/>
              </a:spcBef>
            </a:pPr>
            <a:r>
              <a:rPr sz="1300" b="1" u="sng" spc="-10" dirty="0">
                <a:uFill>
                  <a:solidFill>
                    <a:srgbClr val="000000"/>
                  </a:solidFill>
                </a:uFill>
                <a:latin typeface="Arial Narrow"/>
                <a:cs typeface="Arial Narrow"/>
              </a:rPr>
              <a:t>Economic</a:t>
            </a:r>
            <a:endParaRPr sz="1300">
              <a:latin typeface="Arial Narrow"/>
              <a:cs typeface="Arial Narrow"/>
            </a:endParaRPr>
          </a:p>
          <a:p>
            <a:pPr marL="187960" indent="-114300">
              <a:lnSpc>
                <a:spcPct val="100000"/>
              </a:lnSpc>
              <a:spcBef>
                <a:spcPts val="135"/>
              </a:spcBef>
              <a:buFont typeface="Arial Narrow"/>
              <a:buChar char="•"/>
              <a:tabLst>
                <a:tab pos="187960" algn="l"/>
              </a:tabLst>
            </a:pPr>
            <a:r>
              <a:rPr sz="1300" b="1" dirty="0">
                <a:latin typeface="Arial Narrow"/>
                <a:cs typeface="Arial Narrow"/>
              </a:rPr>
              <a:t>3</a:t>
            </a:r>
            <a:r>
              <a:rPr sz="1300" b="1" spc="-35" dirty="0">
                <a:latin typeface="Arial Narrow"/>
                <a:cs typeface="Arial Narrow"/>
              </a:rPr>
              <a:t> </a:t>
            </a:r>
            <a:r>
              <a:rPr sz="1300" b="1" dirty="0">
                <a:latin typeface="Arial Narrow"/>
                <a:cs typeface="Arial Narrow"/>
              </a:rPr>
              <a:t>largest</a:t>
            </a:r>
            <a:r>
              <a:rPr sz="1300" b="1" spc="-25" dirty="0">
                <a:latin typeface="Arial Narrow"/>
                <a:cs typeface="Arial Narrow"/>
              </a:rPr>
              <a:t> </a:t>
            </a:r>
            <a:r>
              <a:rPr sz="1300" b="1" spc="-10" dirty="0">
                <a:latin typeface="Arial Narrow"/>
                <a:cs typeface="Arial Narrow"/>
              </a:rPr>
              <a:t>economies</a:t>
            </a:r>
            <a:endParaRPr sz="1300">
              <a:latin typeface="Arial Narrow"/>
              <a:cs typeface="Arial Narrow"/>
            </a:endParaRPr>
          </a:p>
          <a:p>
            <a:pPr marL="187960" indent="-114300">
              <a:lnSpc>
                <a:spcPct val="100000"/>
              </a:lnSpc>
              <a:spcBef>
                <a:spcPts val="140"/>
              </a:spcBef>
              <a:buFont typeface="Arial Narrow"/>
              <a:buChar char="•"/>
              <a:tabLst>
                <a:tab pos="187960" algn="l"/>
              </a:tabLst>
            </a:pPr>
            <a:r>
              <a:rPr sz="1300" b="1" dirty="0">
                <a:latin typeface="Arial Narrow"/>
                <a:cs typeface="Arial Narrow"/>
              </a:rPr>
              <a:t>5</a:t>
            </a:r>
            <a:r>
              <a:rPr sz="1300" b="1" spc="-35" dirty="0">
                <a:latin typeface="Arial Narrow"/>
                <a:cs typeface="Arial Narrow"/>
              </a:rPr>
              <a:t> </a:t>
            </a:r>
            <a:r>
              <a:rPr sz="1300" b="1" dirty="0">
                <a:latin typeface="Arial Narrow"/>
                <a:cs typeface="Arial Narrow"/>
              </a:rPr>
              <a:t>smallest</a:t>
            </a:r>
            <a:r>
              <a:rPr sz="1300" b="1" spc="-35" dirty="0">
                <a:latin typeface="Arial Narrow"/>
                <a:cs typeface="Arial Narrow"/>
              </a:rPr>
              <a:t> </a:t>
            </a:r>
            <a:r>
              <a:rPr sz="1300" b="1" spc="-10" dirty="0">
                <a:latin typeface="Arial Narrow"/>
                <a:cs typeface="Arial Narrow"/>
              </a:rPr>
              <a:t>economies</a:t>
            </a:r>
            <a:endParaRPr sz="1300">
              <a:latin typeface="Arial Narrow"/>
              <a:cs typeface="Arial Narrow"/>
            </a:endParaRPr>
          </a:p>
          <a:p>
            <a:pPr marL="187960" indent="-114300">
              <a:lnSpc>
                <a:spcPct val="100000"/>
              </a:lnSpc>
              <a:spcBef>
                <a:spcPts val="145"/>
              </a:spcBef>
              <a:buFont typeface="Arial Narrow"/>
              <a:buChar char="•"/>
              <a:tabLst>
                <a:tab pos="187960" algn="l"/>
              </a:tabLst>
            </a:pPr>
            <a:r>
              <a:rPr sz="1300" b="1" dirty="0">
                <a:latin typeface="Arial Narrow"/>
                <a:cs typeface="Arial Narrow"/>
              </a:rPr>
              <a:t>9</a:t>
            </a:r>
            <a:r>
              <a:rPr sz="1300" b="1" spc="-30" dirty="0">
                <a:latin typeface="Arial Narrow"/>
                <a:cs typeface="Arial Narrow"/>
              </a:rPr>
              <a:t> </a:t>
            </a:r>
            <a:r>
              <a:rPr sz="1300" b="1" dirty="0">
                <a:latin typeface="Arial Narrow"/>
                <a:cs typeface="Arial Narrow"/>
              </a:rPr>
              <a:t>of</a:t>
            </a:r>
            <a:r>
              <a:rPr sz="1300" b="1" spc="-25" dirty="0">
                <a:latin typeface="Arial Narrow"/>
                <a:cs typeface="Arial Narrow"/>
              </a:rPr>
              <a:t> </a:t>
            </a:r>
            <a:r>
              <a:rPr sz="1300" b="1" dirty="0">
                <a:latin typeface="Arial Narrow"/>
                <a:cs typeface="Arial Narrow"/>
              </a:rPr>
              <a:t>10</a:t>
            </a:r>
            <a:r>
              <a:rPr sz="1300" b="1" spc="-30" dirty="0">
                <a:latin typeface="Arial Narrow"/>
                <a:cs typeface="Arial Narrow"/>
              </a:rPr>
              <a:t> </a:t>
            </a:r>
            <a:r>
              <a:rPr sz="1300" b="1" dirty="0">
                <a:latin typeface="Arial Narrow"/>
                <a:cs typeface="Arial Narrow"/>
              </a:rPr>
              <a:t>largest</a:t>
            </a:r>
            <a:r>
              <a:rPr sz="1300" b="1" spc="-15" dirty="0">
                <a:latin typeface="Arial Narrow"/>
                <a:cs typeface="Arial Narrow"/>
              </a:rPr>
              <a:t> </a:t>
            </a:r>
            <a:r>
              <a:rPr sz="1300" b="1" spc="-10" dirty="0">
                <a:latin typeface="Arial Narrow"/>
                <a:cs typeface="Arial Narrow"/>
              </a:rPr>
              <a:t>ports</a:t>
            </a:r>
            <a:endParaRPr sz="1300">
              <a:latin typeface="Arial Narrow"/>
              <a:cs typeface="Arial Narrow"/>
            </a:endParaRPr>
          </a:p>
          <a:p>
            <a:pPr marL="187960" indent="-114300">
              <a:lnSpc>
                <a:spcPct val="100000"/>
              </a:lnSpc>
              <a:spcBef>
                <a:spcPts val="135"/>
              </a:spcBef>
              <a:buFont typeface="Arial Narrow"/>
              <a:buChar char="•"/>
              <a:tabLst>
                <a:tab pos="187960" algn="l"/>
              </a:tabLst>
            </a:pPr>
            <a:r>
              <a:rPr sz="1300" b="1" dirty="0">
                <a:latin typeface="Arial Narrow"/>
                <a:cs typeface="Arial Narrow"/>
              </a:rPr>
              <a:t>Busiest</a:t>
            </a:r>
            <a:r>
              <a:rPr sz="1300" b="1" spc="-45" dirty="0">
                <a:latin typeface="Arial Narrow"/>
                <a:cs typeface="Arial Narrow"/>
              </a:rPr>
              <a:t> </a:t>
            </a:r>
            <a:r>
              <a:rPr sz="1300" b="1" dirty="0">
                <a:latin typeface="Arial Narrow"/>
                <a:cs typeface="Arial Narrow"/>
              </a:rPr>
              <a:t>Int’l</a:t>
            </a:r>
            <a:r>
              <a:rPr sz="1300" b="1" spc="-45" dirty="0">
                <a:latin typeface="Arial Narrow"/>
                <a:cs typeface="Arial Narrow"/>
              </a:rPr>
              <a:t> </a:t>
            </a:r>
            <a:r>
              <a:rPr sz="1300" b="1" dirty="0">
                <a:latin typeface="Arial Narrow"/>
                <a:cs typeface="Arial Narrow"/>
              </a:rPr>
              <a:t>sea</a:t>
            </a:r>
            <a:r>
              <a:rPr sz="1300" b="1" spc="-50" dirty="0">
                <a:latin typeface="Arial Narrow"/>
                <a:cs typeface="Arial Narrow"/>
              </a:rPr>
              <a:t> </a:t>
            </a:r>
            <a:r>
              <a:rPr sz="1300" b="1" spc="-20" dirty="0">
                <a:latin typeface="Arial Narrow"/>
                <a:cs typeface="Arial Narrow"/>
              </a:rPr>
              <a:t>lanes</a:t>
            </a:r>
            <a:endParaRPr sz="1300">
              <a:latin typeface="Arial Narrow"/>
              <a:cs typeface="Arial Narrow"/>
            </a:endParaRPr>
          </a:p>
        </p:txBody>
      </p:sp>
      <p:grpSp>
        <p:nvGrpSpPr>
          <p:cNvPr id="69" name="object 69"/>
          <p:cNvGrpSpPr/>
          <p:nvPr/>
        </p:nvGrpSpPr>
        <p:grpSpPr>
          <a:xfrm>
            <a:off x="91439" y="5250192"/>
            <a:ext cx="1969135" cy="1329055"/>
            <a:chOff x="91439" y="5250192"/>
            <a:chExt cx="1969135" cy="1329055"/>
          </a:xfrm>
        </p:grpSpPr>
        <p:pic>
          <p:nvPicPr>
            <p:cNvPr id="70" name="object 70"/>
            <p:cNvPicPr/>
            <p:nvPr/>
          </p:nvPicPr>
          <p:blipFill>
            <a:blip r:embed="rId23" cstate="print"/>
            <a:stretch>
              <a:fillRect/>
            </a:stretch>
          </p:blipFill>
          <p:spPr>
            <a:xfrm>
              <a:off x="99059" y="5250192"/>
              <a:ext cx="1956816" cy="1299972"/>
            </a:xfrm>
            <a:prstGeom prst="rect">
              <a:avLst/>
            </a:prstGeom>
          </p:spPr>
        </p:pic>
        <p:pic>
          <p:nvPicPr>
            <p:cNvPr id="71" name="object 71"/>
            <p:cNvPicPr/>
            <p:nvPr/>
          </p:nvPicPr>
          <p:blipFill>
            <a:blip r:embed="rId24" cstate="print"/>
            <a:stretch>
              <a:fillRect/>
            </a:stretch>
          </p:blipFill>
          <p:spPr>
            <a:xfrm>
              <a:off x="91439" y="5266944"/>
              <a:ext cx="1969008" cy="1312164"/>
            </a:xfrm>
            <a:prstGeom prst="rect">
              <a:avLst/>
            </a:prstGeom>
          </p:spPr>
        </p:pic>
        <p:sp>
          <p:nvSpPr>
            <p:cNvPr id="72" name="object 72"/>
            <p:cNvSpPr/>
            <p:nvPr/>
          </p:nvSpPr>
          <p:spPr>
            <a:xfrm>
              <a:off x="121157" y="5272278"/>
              <a:ext cx="1828800" cy="1172210"/>
            </a:xfrm>
            <a:custGeom>
              <a:avLst/>
              <a:gdLst/>
              <a:ahLst/>
              <a:cxnLst/>
              <a:rect l="l" t="t" r="r" b="b"/>
              <a:pathLst>
                <a:path w="1828800" h="1172210">
                  <a:moveTo>
                    <a:pt x="1828800" y="0"/>
                  </a:moveTo>
                  <a:lnTo>
                    <a:pt x="0" y="0"/>
                  </a:lnTo>
                  <a:lnTo>
                    <a:pt x="0" y="1171956"/>
                  </a:lnTo>
                  <a:lnTo>
                    <a:pt x="1828800" y="1171956"/>
                  </a:lnTo>
                  <a:lnTo>
                    <a:pt x="1828800" y="0"/>
                  </a:lnTo>
                  <a:close/>
                </a:path>
              </a:pathLst>
            </a:custGeom>
            <a:solidFill>
              <a:srgbClr val="FFFFF3">
                <a:alpha val="90194"/>
              </a:srgbClr>
            </a:solidFill>
          </p:spPr>
          <p:txBody>
            <a:bodyPr wrap="square" lIns="0" tIns="0" rIns="0" bIns="0" rtlCol="0"/>
            <a:lstStyle/>
            <a:p>
              <a:endParaRPr/>
            </a:p>
          </p:txBody>
        </p:sp>
      </p:grpSp>
      <p:sp>
        <p:nvSpPr>
          <p:cNvPr id="73" name="object 73"/>
          <p:cNvSpPr txBox="1"/>
          <p:nvPr/>
        </p:nvSpPr>
        <p:spPr>
          <a:xfrm>
            <a:off x="121157" y="5272278"/>
            <a:ext cx="1828800" cy="1172210"/>
          </a:xfrm>
          <a:prstGeom prst="rect">
            <a:avLst/>
          </a:prstGeom>
          <a:ln w="25908">
            <a:solidFill>
              <a:srgbClr val="FF3300"/>
            </a:solidFill>
          </a:ln>
        </p:spPr>
        <p:txBody>
          <a:bodyPr vert="horz" wrap="square" lIns="0" tIns="50800" rIns="0" bIns="0" rtlCol="0">
            <a:spAutoFit/>
          </a:bodyPr>
          <a:lstStyle/>
          <a:p>
            <a:pPr marL="673100">
              <a:lnSpc>
                <a:spcPct val="100000"/>
              </a:lnSpc>
              <a:spcBef>
                <a:spcPts val="400"/>
              </a:spcBef>
            </a:pPr>
            <a:r>
              <a:rPr sz="1300" b="1" u="sng" spc="-10" dirty="0">
                <a:uFill>
                  <a:solidFill>
                    <a:srgbClr val="000000"/>
                  </a:solidFill>
                </a:uFill>
                <a:latin typeface="Arial Narrow"/>
                <a:cs typeface="Arial Narrow"/>
              </a:rPr>
              <a:t>Cultural</a:t>
            </a:r>
            <a:endParaRPr sz="1300">
              <a:latin typeface="Arial Narrow"/>
              <a:cs typeface="Arial Narrow"/>
            </a:endParaRPr>
          </a:p>
          <a:p>
            <a:pPr marL="186690" indent="-114300">
              <a:lnSpc>
                <a:spcPct val="100000"/>
              </a:lnSpc>
              <a:spcBef>
                <a:spcPts val="135"/>
              </a:spcBef>
              <a:buFont typeface="Arial Narrow"/>
              <a:buChar char="•"/>
              <a:tabLst>
                <a:tab pos="186690" algn="l"/>
              </a:tabLst>
            </a:pPr>
            <a:r>
              <a:rPr sz="1300" b="1" dirty="0">
                <a:latin typeface="Arial Narrow"/>
                <a:cs typeface="Arial Narrow"/>
              </a:rPr>
              <a:t>Most</a:t>
            </a:r>
            <a:r>
              <a:rPr sz="1300" b="1" spc="-60" dirty="0">
                <a:latin typeface="Arial Narrow"/>
                <a:cs typeface="Arial Narrow"/>
              </a:rPr>
              <a:t> </a:t>
            </a:r>
            <a:r>
              <a:rPr sz="1300" b="1" dirty="0">
                <a:latin typeface="Arial Narrow"/>
                <a:cs typeface="Arial Narrow"/>
              </a:rPr>
              <a:t>populous</a:t>
            </a:r>
            <a:r>
              <a:rPr sz="1300" b="1" spc="-40" dirty="0">
                <a:latin typeface="Arial Narrow"/>
                <a:cs typeface="Arial Narrow"/>
              </a:rPr>
              <a:t> </a:t>
            </a:r>
            <a:r>
              <a:rPr sz="1300" b="1" spc="-10" dirty="0">
                <a:latin typeface="Arial Narrow"/>
                <a:cs typeface="Arial Narrow"/>
              </a:rPr>
              <a:t>nation</a:t>
            </a:r>
            <a:endParaRPr sz="1300">
              <a:latin typeface="Arial Narrow"/>
              <a:cs typeface="Arial Narrow"/>
            </a:endParaRPr>
          </a:p>
          <a:p>
            <a:pPr marL="186690" indent="-114300">
              <a:lnSpc>
                <a:spcPct val="100000"/>
              </a:lnSpc>
              <a:spcBef>
                <a:spcPts val="140"/>
              </a:spcBef>
              <a:buFont typeface="Arial Narrow"/>
              <a:buChar char="•"/>
              <a:tabLst>
                <a:tab pos="186690" algn="l"/>
              </a:tabLst>
            </a:pPr>
            <a:r>
              <a:rPr sz="1300" b="1" dirty="0">
                <a:latin typeface="Arial Narrow"/>
                <a:cs typeface="Arial Narrow"/>
              </a:rPr>
              <a:t>Largest</a:t>
            </a:r>
            <a:r>
              <a:rPr sz="1300" b="1" spc="-60" dirty="0">
                <a:latin typeface="Arial Narrow"/>
                <a:cs typeface="Arial Narrow"/>
              </a:rPr>
              <a:t> </a:t>
            </a:r>
            <a:r>
              <a:rPr sz="1300" b="1" spc="-10" dirty="0">
                <a:latin typeface="Arial Narrow"/>
                <a:cs typeface="Arial Narrow"/>
              </a:rPr>
              <a:t>democracy</a:t>
            </a:r>
            <a:endParaRPr sz="1300">
              <a:latin typeface="Arial Narrow"/>
              <a:cs typeface="Arial Narrow"/>
            </a:endParaRPr>
          </a:p>
          <a:p>
            <a:pPr marL="186690" indent="-114300">
              <a:lnSpc>
                <a:spcPct val="100000"/>
              </a:lnSpc>
              <a:spcBef>
                <a:spcPts val="145"/>
              </a:spcBef>
              <a:buFont typeface="Arial Narrow"/>
              <a:buChar char="•"/>
              <a:tabLst>
                <a:tab pos="186690" algn="l"/>
              </a:tabLst>
            </a:pPr>
            <a:r>
              <a:rPr sz="1300" b="1" dirty="0">
                <a:latin typeface="Arial Narrow"/>
                <a:cs typeface="Arial Narrow"/>
              </a:rPr>
              <a:t>Largest</a:t>
            </a:r>
            <a:r>
              <a:rPr sz="1300" b="1" spc="-30" dirty="0">
                <a:latin typeface="Arial Narrow"/>
                <a:cs typeface="Arial Narrow"/>
              </a:rPr>
              <a:t> </a:t>
            </a:r>
            <a:r>
              <a:rPr sz="1300" b="1" spc="-10" dirty="0">
                <a:latin typeface="Arial Narrow"/>
                <a:cs typeface="Arial Narrow"/>
              </a:rPr>
              <a:t>Muslim-majority</a:t>
            </a:r>
            <a:endParaRPr sz="1300">
              <a:latin typeface="Arial Narrow"/>
              <a:cs typeface="Arial Narrow"/>
            </a:endParaRPr>
          </a:p>
          <a:p>
            <a:pPr marL="186690" indent="-114300">
              <a:lnSpc>
                <a:spcPct val="100000"/>
              </a:lnSpc>
              <a:spcBef>
                <a:spcPts val="135"/>
              </a:spcBef>
              <a:buFont typeface="Arial Narrow"/>
              <a:buChar char="•"/>
              <a:tabLst>
                <a:tab pos="186690" algn="l"/>
              </a:tabLst>
            </a:pPr>
            <a:r>
              <a:rPr sz="1300" b="1" dirty="0">
                <a:latin typeface="Arial Narrow"/>
                <a:cs typeface="Arial Narrow"/>
              </a:rPr>
              <a:t>Smallest</a:t>
            </a:r>
            <a:r>
              <a:rPr sz="1300" b="1" spc="-50" dirty="0">
                <a:latin typeface="Arial Narrow"/>
                <a:cs typeface="Arial Narrow"/>
              </a:rPr>
              <a:t> </a:t>
            </a:r>
            <a:r>
              <a:rPr sz="1300" b="1" spc="-10" dirty="0">
                <a:latin typeface="Arial Narrow"/>
                <a:cs typeface="Arial Narrow"/>
              </a:rPr>
              <a:t>republic</a:t>
            </a:r>
            <a:endParaRPr sz="1300">
              <a:latin typeface="Arial Narrow"/>
              <a:cs typeface="Arial Narrow"/>
            </a:endParaRPr>
          </a:p>
        </p:txBody>
      </p:sp>
      <p:grpSp>
        <p:nvGrpSpPr>
          <p:cNvPr id="74" name="object 74"/>
          <p:cNvGrpSpPr/>
          <p:nvPr/>
        </p:nvGrpSpPr>
        <p:grpSpPr>
          <a:xfrm>
            <a:off x="3195827" y="5465064"/>
            <a:ext cx="2644140" cy="1114425"/>
            <a:chOff x="3195827" y="5465064"/>
            <a:chExt cx="2644140" cy="1114425"/>
          </a:xfrm>
        </p:grpSpPr>
        <p:pic>
          <p:nvPicPr>
            <p:cNvPr id="75" name="object 75"/>
            <p:cNvPicPr/>
            <p:nvPr/>
          </p:nvPicPr>
          <p:blipFill>
            <a:blip r:embed="rId25" cstate="print"/>
            <a:stretch>
              <a:fillRect/>
            </a:stretch>
          </p:blipFill>
          <p:spPr>
            <a:xfrm>
              <a:off x="3203447" y="5465064"/>
              <a:ext cx="2636520" cy="1080528"/>
            </a:xfrm>
            <a:prstGeom prst="rect">
              <a:avLst/>
            </a:prstGeom>
          </p:spPr>
        </p:pic>
        <p:pic>
          <p:nvPicPr>
            <p:cNvPr id="76" name="object 76"/>
            <p:cNvPicPr/>
            <p:nvPr/>
          </p:nvPicPr>
          <p:blipFill>
            <a:blip r:embed="rId26" cstate="print"/>
            <a:stretch>
              <a:fillRect/>
            </a:stretch>
          </p:blipFill>
          <p:spPr>
            <a:xfrm>
              <a:off x="3195827" y="5481828"/>
              <a:ext cx="1990344" cy="1097292"/>
            </a:xfrm>
            <a:prstGeom prst="rect">
              <a:avLst/>
            </a:prstGeom>
          </p:spPr>
        </p:pic>
      </p:grpSp>
      <p:sp>
        <p:nvSpPr>
          <p:cNvPr id="77" name="object 77"/>
          <p:cNvSpPr txBox="1"/>
          <p:nvPr/>
        </p:nvSpPr>
        <p:spPr>
          <a:xfrm>
            <a:off x="3225545" y="5487161"/>
            <a:ext cx="2508885" cy="952500"/>
          </a:xfrm>
          <a:prstGeom prst="rect">
            <a:avLst/>
          </a:prstGeom>
          <a:solidFill>
            <a:srgbClr val="FFFFF3">
              <a:alpha val="90194"/>
            </a:srgbClr>
          </a:solidFill>
          <a:ln w="25907">
            <a:solidFill>
              <a:srgbClr val="006FC0"/>
            </a:solidFill>
          </a:ln>
        </p:spPr>
        <p:txBody>
          <a:bodyPr vert="horz" wrap="square" lIns="0" tIns="50800" rIns="0" bIns="0" rtlCol="0">
            <a:spAutoFit/>
          </a:bodyPr>
          <a:lstStyle/>
          <a:p>
            <a:pPr marL="764540">
              <a:lnSpc>
                <a:spcPct val="100000"/>
              </a:lnSpc>
              <a:spcBef>
                <a:spcPts val="400"/>
              </a:spcBef>
            </a:pPr>
            <a:r>
              <a:rPr sz="1300" b="1" u="sng" dirty="0">
                <a:uFill>
                  <a:solidFill>
                    <a:srgbClr val="000000"/>
                  </a:solidFill>
                </a:uFill>
                <a:latin typeface="Arial Narrow"/>
                <a:cs typeface="Arial Narrow"/>
              </a:rPr>
              <a:t>Key</a:t>
            </a:r>
            <a:r>
              <a:rPr sz="1300" b="1" u="sng" spc="-35" dirty="0">
                <a:uFill>
                  <a:solidFill>
                    <a:srgbClr val="000000"/>
                  </a:solidFill>
                </a:uFill>
                <a:latin typeface="Arial Narrow"/>
                <a:cs typeface="Arial Narrow"/>
              </a:rPr>
              <a:t> </a:t>
            </a:r>
            <a:r>
              <a:rPr sz="1300" b="1" u="sng" spc="-10" dirty="0">
                <a:uFill>
                  <a:solidFill>
                    <a:srgbClr val="000000"/>
                  </a:solidFill>
                </a:uFill>
                <a:latin typeface="Arial Narrow"/>
                <a:cs typeface="Arial Narrow"/>
              </a:rPr>
              <a:t>Challenges</a:t>
            </a:r>
            <a:endParaRPr sz="1300">
              <a:latin typeface="Arial Narrow"/>
              <a:cs typeface="Arial Narrow"/>
            </a:endParaRPr>
          </a:p>
          <a:p>
            <a:pPr marL="186690" indent="-114300">
              <a:lnSpc>
                <a:spcPct val="100000"/>
              </a:lnSpc>
              <a:spcBef>
                <a:spcPts val="170"/>
              </a:spcBef>
              <a:buFont typeface="Arial Narrow"/>
              <a:buChar char="•"/>
              <a:tabLst>
                <a:tab pos="186690" algn="l"/>
                <a:tab pos="1121410" algn="l"/>
              </a:tabLst>
            </a:pPr>
            <a:r>
              <a:rPr sz="1950" b="1" spc="-15" baseline="2136" dirty="0">
                <a:latin typeface="Arial Narrow"/>
                <a:cs typeface="Arial Narrow"/>
              </a:rPr>
              <a:t>China</a:t>
            </a:r>
            <a:r>
              <a:rPr sz="1950" b="1" baseline="2136" dirty="0">
                <a:latin typeface="Arial Narrow"/>
                <a:cs typeface="Arial Narrow"/>
              </a:rPr>
              <a:t>	</a:t>
            </a:r>
            <a:r>
              <a:rPr sz="1300" dirty="0">
                <a:latin typeface="Arial Narrow"/>
                <a:cs typeface="Arial Narrow"/>
              </a:rPr>
              <a:t>•</a:t>
            </a:r>
            <a:r>
              <a:rPr sz="1300" spc="175" dirty="0">
                <a:latin typeface="Arial Narrow"/>
                <a:cs typeface="Arial Narrow"/>
              </a:rPr>
              <a:t> </a:t>
            </a:r>
            <a:r>
              <a:rPr sz="1300" b="1" dirty="0">
                <a:latin typeface="Arial Narrow"/>
                <a:cs typeface="Arial Narrow"/>
              </a:rPr>
              <a:t>Violent</a:t>
            </a:r>
            <a:r>
              <a:rPr sz="1300" b="1" spc="-20" dirty="0">
                <a:latin typeface="Arial Narrow"/>
                <a:cs typeface="Arial Narrow"/>
              </a:rPr>
              <a:t> </a:t>
            </a:r>
            <a:r>
              <a:rPr sz="1300" b="1" spc="-10" dirty="0">
                <a:latin typeface="Arial Narrow"/>
                <a:cs typeface="Arial Narrow"/>
              </a:rPr>
              <a:t>Extremism</a:t>
            </a:r>
            <a:endParaRPr sz="1300">
              <a:latin typeface="Arial Narrow"/>
              <a:cs typeface="Arial Narrow"/>
            </a:endParaRPr>
          </a:p>
          <a:p>
            <a:pPr marL="186055" indent="-113664">
              <a:lnSpc>
                <a:spcPct val="100000"/>
              </a:lnSpc>
              <a:spcBef>
                <a:spcPts val="135"/>
              </a:spcBef>
              <a:buFont typeface="Arial Narrow"/>
              <a:buChar char="•"/>
              <a:tabLst>
                <a:tab pos="186055" algn="l"/>
                <a:tab pos="1121410" algn="l"/>
              </a:tabLst>
            </a:pPr>
            <a:r>
              <a:rPr sz="1950" b="1" spc="-15" baseline="2136" dirty="0">
                <a:latin typeface="Arial Narrow"/>
                <a:cs typeface="Arial Narrow"/>
              </a:rPr>
              <a:t>Russia</a:t>
            </a:r>
            <a:r>
              <a:rPr sz="1950" b="1" baseline="2136" dirty="0">
                <a:latin typeface="Arial Narrow"/>
                <a:cs typeface="Arial Narrow"/>
              </a:rPr>
              <a:t>	</a:t>
            </a:r>
            <a:r>
              <a:rPr sz="1300" dirty="0">
                <a:latin typeface="Arial Narrow"/>
                <a:cs typeface="Arial Narrow"/>
              </a:rPr>
              <a:t>•</a:t>
            </a:r>
            <a:r>
              <a:rPr sz="1300" spc="190" dirty="0">
                <a:latin typeface="Arial Narrow"/>
                <a:cs typeface="Arial Narrow"/>
              </a:rPr>
              <a:t> </a:t>
            </a:r>
            <a:r>
              <a:rPr sz="1300" b="1" dirty="0">
                <a:latin typeface="Arial Narrow"/>
                <a:cs typeface="Arial Narrow"/>
              </a:rPr>
              <a:t>Natural</a:t>
            </a:r>
            <a:r>
              <a:rPr sz="1300" b="1" spc="-10" dirty="0">
                <a:latin typeface="Arial Narrow"/>
                <a:cs typeface="Arial Narrow"/>
              </a:rPr>
              <a:t> Disasters</a:t>
            </a:r>
            <a:endParaRPr sz="1300">
              <a:latin typeface="Arial Narrow"/>
              <a:cs typeface="Arial Narrow"/>
            </a:endParaRPr>
          </a:p>
          <a:p>
            <a:pPr marL="186690" indent="-114300">
              <a:lnSpc>
                <a:spcPct val="100000"/>
              </a:lnSpc>
              <a:spcBef>
                <a:spcPts val="114"/>
              </a:spcBef>
              <a:buFont typeface="Arial Narrow"/>
              <a:buChar char="•"/>
              <a:tabLst>
                <a:tab pos="186690" algn="l"/>
              </a:tabLst>
            </a:pPr>
            <a:r>
              <a:rPr sz="1300" b="1" dirty="0">
                <a:latin typeface="Arial Narrow"/>
                <a:cs typeface="Arial Narrow"/>
              </a:rPr>
              <a:t>North</a:t>
            </a:r>
            <a:r>
              <a:rPr sz="1300" b="1" spc="-40" dirty="0">
                <a:latin typeface="Arial Narrow"/>
                <a:cs typeface="Arial Narrow"/>
              </a:rPr>
              <a:t> </a:t>
            </a:r>
            <a:r>
              <a:rPr sz="1300" b="1" spc="-10" dirty="0">
                <a:latin typeface="Arial Narrow"/>
                <a:cs typeface="Arial Narrow"/>
              </a:rPr>
              <a:t>Korea</a:t>
            </a:r>
            <a:endParaRPr sz="1300">
              <a:latin typeface="Arial Narrow"/>
              <a:cs typeface="Arial Narrow"/>
            </a:endParaRPr>
          </a:p>
        </p:txBody>
      </p:sp>
      <p:sp>
        <p:nvSpPr>
          <p:cNvPr id="80" name="object 80"/>
          <p:cNvSpPr txBox="1"/>
          <p:nvPr/>
        </p:nvSpPr>
        <p:spPr>
          <a:xfrm>
            <a:off x="4080764" y="6703662"/>
            <a:ext cx="956310" cy="167005"/>
          </a:xfrm>
          <a:prstGeom prst="rect">
            <a:avLst/>
          </a:prstGeom>
        </p:spPr>
        <p:txBody>
          <a:bodyPr vert="horz" wrap="square" lIns="0" tIns="0" rIns="0" bIns="0" rtlCol="0">
            <a:spAutoFit/>
          </a:bodyPr>
          <a:lstStyle/>
          <a:p>
            <a:pPr marL="12700">
              <a:lnSpc>
                <a:spcPct val="100000"/>
              </a:lnSpc>
            </a:pPr>
            <a:r>
              <a:rPr sz="1000" b="1" spc="-10" dirty="0">
                <a:solidFill>
                  <a:srgbClr val="00AF50"/>
                </a:solidFill>
                <a:latin typeface="Arial"/>
                <a:cs typeface="Arial"/>
              </a:rPr>
              <a:t>UNCLASSIFIED</a:t>
            </a:r>
            <a:endParaRPr sz="1000">
              <a:latin typeface="Arial"/>
              <a:cs typeface="Arial"/>
            </a:endParaRPr>
          </a:p>
        </p:txBody>
      </p:sp>
      <p:sp>
        <p:nvSpPr>
          <p:cNvPr id="78" name="object 78"/>
          <p:cNvSpPr txBox="1">
            <a:spLocks noGrp="1"/>
          </p:cNvSpPr>
          <p:nvPr>
            <p:ph type="title"/>
          </p:nvPr>
        </p:nvSpPr>
        <p:spPr>
          <a:prstGeom prst="rect">
            <a:avLst/>
          </a:prstGeom>
        </p:spPr>
        <p:txBody>
          <a:bodyPr vert="horz" wrap="square" lIns="0" tIns="102946" rIns="0" bIns="0" rtlCol="0">
            <a:spAutoFit/>
          </a:bodyPr>
          <a:lstStyle/>
          <a:p>
            <a:pPr marL="1227455">
              <a:lnSpc>
                <a:spcPct val="100000"/>
              </a:lnSpc>
              <a:spcBef>
                <a:spcPts val="100"/>
              </a:spcBef>
            </a:pPr>
            <a:r>
              <a:rPr sz="2400" dirty="0"/>
              <a:t>Characteristics</a:t>
            </a:r>
            <a:r>
              <a:rPr sz="2400" spc="-15" dirty="0"/>
              <a:t> </a:t>
            </a:r>
            <a:r>
              <a:rPr sz="2400" dirty="0"/>
              <a:t>of</a:t>
            </a:r>
            <a:r>
              <a:rPr sz="2400" spc="-15" dirty="0"/>
              <a:t> </a:t>
            </a:r>
            <a:r>
              <a:rPr sz="2400" dirty="0"/>
              <a:t>the</a:t>
            </a:r>
            <a:r>
              <a:rPr sz="2400" spc="-15" dirty="0"/>
              <a:t> </a:t>
            </a:r>
            <a:r>
              <a:rPr sz="2400" dirty="0"/>
              <a:t>Indo-</a:t>
            </a:r>
            <a:r>
              <a:rPr sz="2400" spc="-10" dirty="0"/>
              <a:t>Pacific</a:t>
            </a:r>
            <a:endParaRPr sz="2400"/>
          </a:p>
        </p:txBody>
      </p:sp>
      <p:sp>
        <p:nvSpPr>
          <p:cNvPr id="79" name="object 79"/>
          <p:cNvSpPr txBox="1"/>
          <p:nvPr/>
        </p:nvSpPr>
        <p:spPr>
          <a:xfrm>
            <a:off x="4080764" y="14731"/>
            <a:ext cx="956310" cy="177800"/>
          </a:xfrm>
          <a:prstGeom prst="rect">
            <a:avLst/>
          </a:prstGeom>
        </p:spPr>
        <p:txBody>
          <a:bodyPr vert="horz" wrap="square" lIns="0" tIns="12065" rIns="0" bIns="0" rtlCol="0">
            <a:spAutoFit/>
          </a:bodyPr>
          <a:lstStyle/>
          <a:p>
            <a:pPr marL="12700">
              <a:lnSpc>
                <a:spcPct val="100000"/>
              </a:lnSpc>
              <a:spcBef>
                <a:spcPts val="95"/>
              </a:spcBef>
            </a:pPr>
            <a:r>
              <a:rPr sz="1000" b="1" spc="-10" dirty="0">
                <a:solidFill>
                  <a:srgbClr val="009900"/>
                </a:solidFill>
                <a:latin typeface="Arial"/>
                <a:cs typeface="Arial"/>
              </a:rPr>
              <a:t>UNCLASSIFIED</a:t>
            </a:r>
            <a:endParaRPr sz="1000">
              <a:latin typeface="Arial"/>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8100" y="41148"/>
            <a:ext cx="9018270" cy="6671309"/>
            <a:chOff x="38100" y="41148"/>
            <a:chExt cx="9018270" cy="6671309"/>
          </a:xfrm>
        </p:grpSpPr>
        <p:pic>
          <p:nvPicPr>
            <p:cNvPr id="3" name="object 3"/>
            <p:cNvPicPr/>
            <p:nvPr/>
          </p:nvPicPr>
          <p:blipFill>
            <a:blip r:embed="rId2" cstate="print"/>
            <a:stretch>
              <a:fillRect/>
            </a:stretch>
          </p:blipFill>
          <p:spPr>
            <a:xfrm>
              <a:off x="633983" y="1053084"/>
              <a:ext cx="8156448" cy="124967"/>
            </a:xfrm>
            <a:prstGeom prst="rect">
              <a:avLst/>
            </a:prstGeom>
          </p:spPr>
        </p:pic>
        <p:pic>
          <p:nvPicPr>
            <p:cNvPr id="4" name="object 4"/>
            <p:cNvPicPr/>
            <p:nvPr/>
          </p:nvPicPr>
          <p:blipFill>
            <a:blip r:embed="rId3" cstate="print"/>
            <a:stretch>
              <a:fillRect/>
            </a:stretch>
          </p:blipFill>
          <p:spPr>
            <a:xfrm>
              <a:off x="38100" y="41148"/>
              <a:ext cx="1328928" cy="1357884"/>
            </a:xfrm>
            <a:prstGeom prst="rect">
              <a:avLst/>
            </a:prstGeom>
          </p:spPr>
        </p:pic>
        <p:pic>
          <p:nvPicPr>
            <p:cNvPr id="5" name="object 5"/>
            <p:cNvPicPr/>
            <p:nvPr/>
          </p:nvPicPr>
          <p:blipFill>
            <a:blip r:embed="rId4" cstate="print"/>
            <a:stretch>
              <a:fillRect/>
            </a:stretch>
          </p:blipFill>
          <p:spPr>
            <a:xfrm>
              <a:off x="73151" y="1411223"/>
              <a:ext cx="8983218" cy="5301234"/>
            </a:xfrm>
            <a:prstGeom prst="rect">
              <a:avLst/>
            </a:prstGeom>
          </p:spPr>
        </p:pic>
        <p:pic>
          <p:nvPicPr>
            <p:cNvPr id="6" name="object 6"/>
            <p:cNvPicPr/>
            <p:nvPr/>
          </p:nvPicPr>
          <p:blipFill>
            <a:blip r:embed="rId5" cstate="print"/>
            <a:stretch>
              <a:fillRect/>
            </a:stretch>
          </p:blipFill>
          <p:spPr>
            <a:xfrm>
              <a:off x="1821179" y="2894075"/>
              <a:ext cx="1663445" cy="899922"/>
            </a:xfrm>
            <a:prstGeom prst="rect">
              <a:avLst/>
            </a:prstGeom>
          </p:spPr>
        </p:pic>
      </p:grpSp>
      <p:sp>
        <p:nvSpPr>
          <p:cNvPr id="7" name="object 7"/>
          <p:cNvSpPr txBox="1"/>
          <p:nvPr/>
        </p:nvSpPr>
        <p:spPr>
          <a:xfrm>
            <a:off x="1520444" y="480771"/>
            <a:ext cx="3463290" cy="391795"/>
          </a:xfrm>
          <a:prstGeom prst="rect">
            <a:avLst/>
          </a:prstGeom>
        </p:spPr>
        <p:txBody>
          <a:bodyPr vert="horz" wrap="square" lIns="0" tIns="12700" rIns="0" bIns="0" rtlCol="0">
            <a:spAutoFit/>
          </a:bodyPr>
          <a:lstStyle/>
          <a:p>
            <a:pPr marL="12700">
              <a:lnSpc>
                <a:spcPct val="100000"/>
              </a:lnSpc>
              <a:spcBef>
                <a:spcPts val="100"/>
              </a:spcBef>
            </a:pPr>
            <a:r>
              <a:rPr sz="2400" b="1" dirty="0">
                <a:latin typeface="Arial"/>
                <a:cs typeface="Arial"/>
              </a:rPr>
              <a:t>Threats</a:t>
            </a:r>
            <a:r>
              <a:rPr sz="2400" b="1" spc="-10" dirty="0">
                <a:latin typeface="Arial"/>
                <a:cs typeface="Arial"/>
              </a:rPr>
              <a:t> </a:t>
            </a:r>
            <a:r>
              <a:rPr sz="2400" b="1" dirty="0">
                <a:latin typeface="Arial"/>
                <a:cs typeface="Arial"/>
              </a:rPr>
              <a:t>and</a:t>
            </a:r>
            <a:r>
              <a:rPr sz="2400" b="1" spc="-10" dirty="0">
                <a:latin typeface="Arial"/>
                <a:cs typeface="Arial"/>
              </a:rPr>
              <a:t> Challenges</a:t>
            </a:r>
            <a:endParaRPr sz="2400">
              <a:latin typeface="Arial"/>
              <a:cs typeface="Arial"/>
            </a:endParaRPr>
          </a:p>
        </p:txBody>
      </p:sp>
      <p:sp>
        <p:nvSpPr>
          <p:cNvPr id="8" name="object 8"/>
          <p:cNvSpPr txBox="1"/>
          <p:nvPr/>
        </p:nvSpPr>
        <p:spPr>
          <a:xfrm>
            <a:off x="4080764" y="14731"/>
            <a:ext cx="956310" cy="177800"/>
          </a:xfrm>
          <a:prstGeom prst="rect">
            <a:avLst/>
          </a:prstGeom>
        </p:spPr>
        <p:txBody>
          <a:bodyPr vert="horz" wrap="square" lIns="0" tIns="12065" rIns="0" bIns="0" rtlCol="0">
            <a:spAutoFit/>
          </a:bodyPr>
          <a:lstStyle/>
          <a:p>
            <a:pPr marL="12700">
              <a:lnSpc>
                <a:spcPct val="100000"/>
              </a:lnSpc>
              <a:spcBef>
                <a:spcPts val="95"/>
              </a:spcBef>
            </a:pPr>
            <a:r>
              <a:rPr sz="1000" b="1" spc="-10" dirty="0">
                <a:solidFill>
                  <a:srgbClr val="009900"/>
                </a:solidFill>
                <a:latin typeface="Arial"/>
                <a:cs typeface="Arial"/>
              </a:rPr>
              <a:t>UNCLASSIFIED</a:t>
            </a:r>
            <a:endParaRPr sz="1000">
              <a:latin typeface="Arial"/>
              <a:cs typeface="Arial"/>
            </a:endParaRPr>
          </a:p>
        </p:txBody>
      </p:sp>
      <p:sp>
        <p:nvSpPr>
          <p:cNvPr id="9" name="object 9"/>
          <p:cNvSpPr txBox="1"/>
          <p:nvPr/>
        </p:nvSpPr>
        <p:spPr>
          <a:xfrm>
            <a:off x="2062352" y="3001213"/>
            <a:ext cx="1156970" cy="514350"/>
          </a:xfrm>
          <a:prstGeom prst="rect">
            <a:avLst/>
          </a:prstGeom>
        </p:spPr>
        <p:txBody>
          <a:bodyPr vert="horz" wrap="square" lIns="0" tIns="13335" rIns="0" bIns="0" rtlCol="0">
            <a:spAutoFit/>
          </a:bodyPr>
          <a:lstStyle/>
          <a:p>
            <a:pPr marL="12700">
              <a:lnSpc>
                <a:spcPct val="100000"/>
              </a:lnSpc>
              <a:spcBef>
                <a:spcPts val="105"/>
              </a:spcBef>
            </a:pPr>
            <a:r>
              <a:rPr sz="3200" b="1" spc="-10" dirty="0">
                <a:solidFill>
                  <a:srgbClr val="7E7E7E"/>
                </a:solidFill>
                <a:latin typeface="Arial"/>
                <a:cs typeface="Arial"/>
              </a:rPr>
              <a:t>China</a:t>
            </a:r>
            <a:endParaRPr sz="3200">
              <a:latin typeface="Arial"/>
              <a:cs typeface="Arial"/>
            </a:endParaRPr>
          </a:p>
        </p:txBody>
      </p:sp>
      <p:grpSp>
        <p:nvGrpSpPr>
          <p:cNvPr id="10" name="object 10"/>
          <p:cNvGrpSpPr/>
          <p:nvPr/>
        </p:nvGrpSpPr>
        <p:grpSpPr>
          <a:xfrm>
            <a:off x="3311652" y="2519172"/>
            <a:ext cx="1108710" cy="872490"/>
            <a:chOff x="3311652" y="2519172"/>
            <a:chExt cx="1108710" cy="872490"/>
          </a:xfrm>
        </p:grpSpPr>
        <p:pic>
          <p:nvPicPr>
            <p:cNvPr id="11" name="object 11"/>
            <p:cNvPicPr/>
            <p:nvPr/>
          </p:nvPicPr>
          <p:blipFill>
            <a:blip r:embed="rId6" cstate="print"/>
            <a:stretch>
              <a:fillRect/>
            </a:stretch>
          </p:blipFill>
          <p:spPr>
            <a:xfrm>
              <a:off x="3332988" y="2519172"/>
              <a:ext cx="1087374" cy="567689"/>
            </a:xfrm>
            <a:prstGeom prst="rect">
              <a:avLst/>
            </a:prstGeom>
          </p:spPr>
        </p:pic>
        <p:pic>
          <p:nvPicPr>
            <p:cNvPr id="12" name="object 12"/>
            <p:cNvPicPr/>
            <p:nvPr/>
          </p:nvPicPr>
          <p:blipFill>
            <a:blip r:embed="rId7" cstate="print"/>
            <a:stretch>
              <a:fillRect/>
            </a:stretch>
          </p:blipFill>
          <p:spPr>
            <a:xfrm>
              <a:off x="3311652" y="2823972"/>
              <a:ext cx="1061465" cy="567689"/>
            </a:xfrm>
            <a:prstGeom prst="rect">
              <a:avLst/>
            </a:prstGeom>
          </p:spPr>
        </p:pic>
      </p:grpSp>
      <p:sp>
        <p:nvSpPr>
          <p:cNvPr id="13" name="object 13"/>
          <p:cNvSpPr txBox="1"/>
          <p:nvPr/>
        </p:nvSpPr>
        <p:spPr>
          <a:xfrm>
            <a:off x="3459226" y="2582926"/>
            <a:ext cx="747395" cy="635635"/>
          </a:xfrm>
          <a:prstGeom prst="rect">
            <a:avLst/>
          </a:prstGeom>
        </p:spPr>
        <p:txBody>
          <a:bodyPr vert="horz" wrap="square" lIns="0" tIns="13335" rIns="0" bIns="0" rtlCol="0">
            <a:spAutoFit/>
          </a:bodyPr>
          <a:lstStyle/>
          <a:p>
            <a:pPr marL="12700" marR="5080" indent="20955">
              <a:lnSpc>
                <a:spcPct val="100000"/>
              </a:lnSpc>
              <a:spcBef>
                <a:spcPts val="105"/>
              </a:spcBef>
            </a:pPr>
            <a:r>
              <a:rPr sz="2000" b="1" spc="-10" dirty="0">
                <a:solidFill>
                  <a:srgbClr val="7E7E7E"/>
                </a:solidFill>
                <a:latin typeface="Arial"/>
                <a:cs typeface="Arial"/>
              </a:rPr>
              <a:t>North Korea</a:t>
            </a:r>
            <a:endParaRPr sz="2000">
              <a:latin typeface="Arial"/>
              <a:cs typeface="Arial"/>
            </a:endParaRPr>
          </a:p>
        </p:txBody>
      </p:sp>
      <p:pic>
        <p:nvPicPr>
          <p:cNvPr id="14" name="object 14"/>
          <p:cNvPicPr/>
          <p:nvPr/>
        </p:nvPicPr>
        <p:blipFill>
          <a:blip r:embed="rId8" cstate="print"/>
          <a:stretch>
            <a:fillRect/>
          </a:stretch>
        </p:blipFill>
        <p:spPr>
          <a:xfrm>
            <a:off x="3598164" y="4024884"/>
            <a:ext cx="2100834" cy="787145"/>
          </a:xfrm>
          <a:prstGeom prst="rect">
            <a:avLst/>
          </a:prstGeom>
        </p:spPr>
      </p:pic>
      <p:sp>
        <p:nvSpPr>
          <p:cNvPr id="15" name="object 15"/>
          <p:cNvSpPr txBox="1"/>
          <p:nvPr/>
        </p:nvSpPr>
        <p:spPr>
          <a:xfrm>
            <a:off x="3806444" y="4117670"/>
            <a:ext cx="1659255" cy="452120"/>
          </a:xfrm>
          <a:prstGeom prst="rect">
            <a:avLst/>
          </a:prstGeom>
        </p:spPr>
        <p:txBody>
          <a:bodyPr vert="horz" wrap="square" lIns="0" tIns="12065" rIns="0" bIns="0" rtlCol="0">
            <a:spAutoFit/>
          </a:bodyPr>
          <a:lstStyle/>
          <a:p>
            <a:pPr marL="12700">
              <a:lnSpc>
                <a:spcPct val="100000"/>
              </a:lnSpc>
              <a:spcBef>
                <a:spcPts val="95"/>
              </a:spcBef>
            </a:pPr>
            <a:r>
              <a:rPr sz="2800" b="1" spc="-25" dirty="0">
                <a:solidFill>
                  <a:srgbClr val="7E7E7E"/>
                </a:solidFill>
                <a:latin typeface="Arial"/>
                <a:cs typeface="Arial"/>
              </a:rPr>
              <a:t>Terrorism</a:t>
            </a:r>
            <a:endParaRPr sz="2800">
              <a:latin typeface="Arial"/>
              <a:cs typeface="Arial"/>
            </a:endParaRPr>
          </a:p>
        </p:txBody>
      </p:sp>
      <p:grpSp>
        <p:nvGrpSpPr>
          <p:cNvPr id="16" name="object 16"/>
          <p:cNvGrpSpPr/>
          <p:nvPr/>
        </p:nvGrpSpPr>
        <p:grpSpPr>
          <a:xfrm>
            <a:off x="1467611" y="3997452"/>
            <a:ext cx="1823720" cy="872490"/>
            <a:chOff x="1467611" y="3997452"/>
            <a:chExt cx="1823720" cy="872490"/>
          </a:xfrm>
        </p:grpSpPr>
        <p:pic>
          <p:nvPicPr>
            <p:cNvPr id="17" name="object 17"/>
            <p:cNvPicPr/>
            <p:nvPr/>
          </p:nvPicPr>
          <p:blipFill>
            <a:blip r:embed="rId9" cstate="print"/>
            <a:stretch>
              <a:fillRect/>
            </a:stretch>
          </p:blipFill>
          <p:spPr>
            <a:xfrm>
              <a:off x="1629155" y="3997452"/>
              <a:ext cx="1567433" cy="567690"/>
            </a:xfrm>
            <a:prstGeom prst="rect">
              <a:avLst/>
            </a:prstGeom>
          </p:spPr>
        </p:pic>
        <p:pic>
          <p:nvPicPr>
            <p:cNvPr id="18" name="object 18"/>
            <p:cNvPicPr/>
            <p:nvPr/>
          </p:nvPicPr>
          <p:blipFill>
            <a:blip r:embed="rId10" cstate="print"/>
            <a:stretch>
              <a:fillRect/>
            </a:stretch>
          </p:blipFill>
          <p:spPr>
            <a:xfrm>
              <a:off x="1467611" y="4302252"/>
              <a:ext cx="1823465" cy="567690"/>
            </a:xfrm>
            <a:prstGeom prst="rect">
              <a:avLst/>
            </a:prstGeom>
          </p:spPr>
        </p:pic>
      </p:grpSp>
      <p:sp>
        <p:nvSpPr>
          <p:cNvPr id="19" name="object 19"/>
          <p:cNvSpPr txBox="1"/>
          <p:nvPr/>
        </p:nvSpPr>
        <p:spPr>
          <a:xfrm>
            <a:off x="1614677" y="4061205"/>
            <a:ext cx="1510030" cy="635635"/>
          </a:xfrm>
          <a:prstGeom prst="rect">
            <a:avLst/>
          </a:prstGeom>
        </p:spPr>
        <p:txBody>
          <a:bodyPr vert="horz" wrap="square" lIns="0" tIns="12700" rIns="0" bIns="0" rtlCol="0">
            <a:spAutoFit/>
          </a:bodyPr>
          <a:lstStyle/>
          <a:p>
            <a:pPr marL="12700" marR="5080" indent="161290">
              <a:lnSpc>
                <a:spcPct val="100000"/>
              </a:lnSpc>
              <a:spcBef>
                <a:spcPts val="100"/>
              </a:spcBef>
            </a:pPr>
            <a:r>
              <a:rPr sz="2000" b="1" spc="-10" dirty="0">
                <a:solidFill>
                  <a:srgbClr val="7E7E7E"/>
                </a:solidFill>
                <a:latin typeface="Arial"/>
                <a:cs typeface="Arial"/>
              </a:rPr>
              <a:t>Resource Competition</a:t>
            </a:r>
            <a:endParaRPr sz="2000">
              <a:latin typeface="Arial"/>
              <a:cs typeface="Arial"/>
            </a:endParaRPr>
          </a:p>
        </p:txBody>
      </p:sp>
      <p:grpSp>
        <p:nvGrpSpPr>
          <p:cNvPr id="20" name="object 20"/>
          <p:cNvGrpSpPr/>
          <p:nvPr/>
        </p:nvGrpSpPr>
        <p:grpSpPr>
          <a:xfrm>
            <a:off x="1133855" y="5274564"/>
            <a:ext cx="2070735" cy="1214120"/>
            <a:chOff x="1133855" y="5274564"/>
            <a:chExt cx="2070735" cy="1214120"/>
          </a:xfrm>
        </p:grpSpPr>
        <p:pic>
          <p:nvPicPr>
            <p:cNvPr id="21" name="object 21"/>
            <p:cNvPicPr/>
            <p:nvPr/>
          </p:nvPicPr>
          <p:blipFill>
            <a:blip r:embed="rId11" cstate="print"/>
            <a:stretch>
              <a:fillRect/>
            </a:stretch>
          </p:blipFill>
          <p:spPr>
            <a:xfrm>
              <a:off x="1322831" y="5274564"/>
              <a:ext cx="1792986" cy="787146"/>
            </a:xfrm>
            <a:prstGeom prst="rect">
              <a:avLst/>
            </a:prstGeom>
          </p:spPr>
        </p:pic>
        <p:pic>
          <p:nvPicPr>
            <p:cNvPr id="22" name="object 22"/>
            <p:cNvPicPr/>
            <p:nvPr/>
          </p:nvPicPr>
          <p:blipFill>
            <a:blip r:embed="rId12" cstate="print"/>
            <a:stretch>
              <a:fillRect/>
            </a:stretch>
          </p:blipFill>
          <p:spPr>
            <a:xfrm>
              <a:off x="1133855" y="5701284"/>
              <a:ext cx="2070354" cy="787146"/>
            </a:xfrm>
            <a:prstGeom prst="rect">
              <a:avLst/>
            </a:prstGeom>
          </p:spPr>
        </p:pic>
      </p:grpSp>
      <p:sp>
        <p:nvSpPr>
          <p:cNvPr id="23" name="object 23"/>
          <p:cNvSpPr txBox="1"/>
          <p:nvPr/>
        </p:nvSpPr>
        <p:spPr>
          <a:xfrm>
            <a:off x="1342771" y="5367934"/>
            <a:ext cx="1628139" cy="878840"/>
          </a:xfrm>
          <a:prstGeom prst="rect">
            <a:avLst/>
          </a:prstGeom>
        </p:spPr>
        <p:txBody>
          <a:bodyPr vert="horz" wrap="square" lIns="0" tIns="12065" rIns="0" bIns="0" rtlCol="0">
            <a:spAutoFit/>
          </a:bodyPr>
          <a:lstStyle/>
          <a:p>
            <a:pPr marL="12700" marR="5080" indent="188595">
              <a:lnSpc>
                <a:spcPct val="100000"/>
              </a:lnSpc>
              <a:spcBef>
                <a:spcPts val="95"/>
              </a:spcBef>
            </a:pPr>
            <a:r>
              <a:rPr sz="2800" b="1" spc="-10" dirty="0">
                <a:solidFill>
                  <a:srgbClr val="FFFF00"/>
                </a:solidFill>
                <a:latin typeface="Arial"/>
                <a:cs typeface="Arial"/>
              </a:rPr>
              <a:t>Natural Disasters</a:t>
            </a:r>
            <a:endParaRPr sz="2800">
              <a:latin typeface="Arial"/>
              <a:cs typeface="Arial"/>
            </a:endParaRPr>
          </a:p>
        </p:txBody>
      </p:sp>
      <p:pic>
        <p:nvPicPr>
          <p:cNvPr id="24" name="object 24"/>
          <p:cNvPicPr/>
          <p:nvPr/>
        </p:nvPicPr>
        <p:blipFill>
          <a:blip r:embed="rId13" cstate="print"/>
          <a:stretch>
            <a:fillRect/>
          </a:stretch>
        </p:blipFill>
        <p:spPr>
          <a:xfrm>
            <a:off x="3776471" y="1665719"/>
            <a:ext cx="1174241" cy="567702"/>
          </a:xfrm>
          <a:prstGeom prst="rect">
            <a:avLst/>
          </a:prstGeom>
        </p:spPr>
      </p:pic>
      <p:sp>
        <p:nvSpPr>
          <p:cNvPr id="25" name="object 25"/>
          <p:cNvSpPr txBox="1"/>
          <p:nvPr/>
        </p:nvSpPr>
        <p:spPr>
          <a:xfrm>
            <a:off x="3924046" y="1729867"/>
            <a:ext cx="861060" cy="330835"/>
          </a:xfrm>
          <a:prstGeom prst="rect">
            <a:avLst/>
          </a:prstGeom>
        </p:spPr>
        <p:txBody>
          <a:bodyPr vert="horz" wrap="square" lIns="0" tIns="13335" rIns="0" bIns="0" rtlCol="0">
            <a:spAutoFit/>
          </a:bodyPr>
          <a:lstStyle/>
          <a:p>
            <a:pPr marL="12700">
              <a:lnSpc>
                <a:spcPct val="100000"/>
              </a:lnSpc>
              <a:spcBef>
                <a:spcPts val="105"/>
              </a:spcBef>
            </a:pPr>
            <a:r>
              <a:rPr sz="2000" b="1" spc="-10" dirty="0">
                <a:solidFill>
                  <a:srgbClr val="7E7E7E"/>
                </a:solidFill>
                <a:latin typeface="Arial"/>
                <a:cs typeface="Arial"/>
              </a:rPr>
              <a:t>Russia</a:t>
            </a:r>
            <a:endParaRPr sz="2000">
              <a:latin typeface="Arial"/>
              <a:cs typeface="Arial"/>
            </a:endParaRPr>
          </a:p>
        </p:txBody>
      </p:sp>
      <p:grpSp>
        <p:nvGrpSpPr>
          <p:cNvPr id="26" name="object 26"/>
          <p:cNvGrpSpPr/>
          <p:nvPr/>
        </p:nvGrpSpPr>
        <p:grpSpPr>
          <a:xfrm>
            <a:off x="4712208" y="4936235"/>
            <a:ext cx="1595120" cy="1043305"/>
            <a:chOff x="4712208" y="4936235"/>
            <a:chExt cx="1595120" cy="1043305"/>
          </a:xfrm>
        </p:grpSpPr>
        <p:pic>
          <p:nvPicPr>
            <p:cNvPr id="27" name="object 27"/>
            <p:cNvPicPr/>
            <p:nvPr/>
          </p:nvPicPr>
          <p:blipFill>
            <a:blip r:embed="rId14" cstate="print"/>
            <a:stretch>
              <a:fillRect/>
            </a:stretch>
          </p:blipFill>
          <p:spPr>
            <a:xfrm>
              <a:off x="4718304" y="4936235"/>
              <a:ext cx="1588770" cy="677417"/>
            </a:xfrm>
            <a:prstGeom prst="rect">
              <a:avLst/>
            </a:prstGeom>
          </p:spPr>
        </p:pic>
        <p:pic>
          <p:nvPicPr>
            <p:cNvPr id="28" name="object 28"/>
            <p:cNvPicPr/>
            <p:nvPr/>
          </p:nvPicPr>
          <p:blipFill>
            <a:blip r:embed="rId15" cstate="print"/>
            <a:stretch>
              <a:fillRect/>
            </a:stretch>
          </p:blipFill>
          <p:spPr>
            <a:xfrm>
              <a:off x="4712208" y="5301995"/>
              <a:ext cx="1518665" cy="677418"/>
            </a:xfrm>
            <a:prstGeom prst="rect">
              <a:avLst/>
            </a:prstGeom>
          </p:spPr>
        </p:pic>
      </p:grpSp>
      <p:sp>
        <p:nvSpPr>
          <p:cNvPr id="29" name="object 29"/>
          <p:cNvSpPr txBox="1"/>
          <p:nvPr/>
        </p:nvSpPr>
        <p:spPr>
          <a:xfrm>
            <a:off x="4890896" y="5014925"/>
            <a:ext cx="1141730" cy="758190"/>
          </a:xfrm>
          <a:prstGeom prst="rect">
            <a:avLst/>
          </a:prstGeom>
        </p:spPr>
        <p:txBody>
          <a:bodyPr vert="horz" wrap="square" lIns="0" tIns="12700" rIns="0" bIns="0" rtlCol="0">
            <a:spAutoFit/>
          </a:bodyPr>
          <a:lstStyle/>
          <a:p>
            <a:pPr marL="18415">
              <a:lnSpc>
                <a:spcPct val="100000"/>
              </a:lnSpc>
              <a:spcBef>
                <a:spcPts val="100"/>
              </a:spcBef>
            </a:pPr>
            <a:r>
              <a:rPr sz="2400" b="1" spc="-10" dirty="0">
                <a:solidFill>
                  <a:srgbClr val="FFFF00"/>
                </a:solidFill>
                <a:latin typeface="Arial"/>
                <a:cs typeface="Arial"/>
              </a:rPr>
              <a:t>Climate</a:t>
            </a:r>
            <a:endParaRPr sz="2400">
              <a:latin typeface="Arial"/>
              <a:cs typeface="Arial"/>
            </a:endParaRPr>
          </a:p>
          <a:p>
            <a:pPr marL="12700">
              <a:lnSpc>
                <a:spcPct val="100000"/>
              </a:lnSpc>
              <a:spcBef>
                <a:spcPts val="5"/>
              </a:spcBef>
            </a:pPr>
            <a:r>
              <a:rPr sz="2400" b="1" spc="-10" dirty="0">
                <a:solidFill>
                  <a:srgbClr val="FFFF00"/>
                </a:solidFill>
                <a:latin typeface="Arial"/>
                <a:cs typeface="Arial"/>
              </a:rPr>
              <a:t>Change</a:t>
            </a:r>
            <a:endParaRPr sz="2400">
              <a:latin typeface="Arial"/>
              <a:cs typeface="Arial"/>
            </a:endParaRPr>
          </a:p>
        </p:txBody>
      </p:sp>
      <p:grpSp>
        <p:nvGrpSpPr>
          <p:cNvPr id="30" name="object 30"/>
          <p:cNvGrpSpPr/>
          <p:nvPr/>
        </p:nvGrpSpPr>
        <p:grpSpPr>
          <a:xfrm>
            <a:off x="5516879" y="3211067"/>
            <a:ext cx="1942464" cy="1043305"/>
            <a:chOff x="5516879" y="3211067"/>
            <a:chExt cx="1942464" cy="1043305"/>
          </a:xfrm>
        </p:grpSpPr>
        <p:pic>
          <p:nvPicPr>
            <p:cNvPr id="31" name="object 31"/>
            <p:cNvPicPr/>
            <p:nvPr/>
          </p:nvPicPr>
          <p:blipFill>
            <a:blip r:embed="rId16" cstate="print"/>
            <a:stretch>
              <a:fillRect/>
            </a:stretch>
          </p:blipFill>
          <p:spPr>
            <a:xfrm>
              <a:off x="5516879" y="3211067"/>
              <a:ext cx="1942337" cy="677417"/>
            </a:xfrm>
            <a:prstGeom prst="rect">
              <a:avLst/>
            </a:prstGeom>
          </p:spPr>
        </p:pic>
        <p:pic>
          <p:nvPicPr>
            <p:cNvPr id="32" name="object 32"/>
            <p:cNvPicPr/>
            <p:nvPr/>
          </p:nvPicPr>
          <p:blipFill>
            <a:blip r:embed="rId17" cstate="print"/>
            <a:stretch>
              <a:fillRect/>
            </a:stretch>
          </p:blipFill>
          <p:spPr>
            <a:xfrm>
              <a:off x="5710427" y="3576827"/>
              <a:ext cx="1472946" cy="677418"/>
            </a:xfrm>
            <a:prstGeom prst="rect">
              <a:avLst/>
            </a:prstGeom>
          </p:spPr>
        </p:pic>
      </p:grpSp>
      <p:sp>
        <p:nvSpPr>
          <p:cNvPr id="33" name="object 33"/>
          <p:cNvSpPr txBox="1"/>
          <p:nvPr/>
        </p:nvSpPr>
        <p:spPr>
          <a:xfrm>
            <a:off x="5694934" y="3291078"/>
            <a:ext cx="1481455" cy="756920"/>
          </a:xfrm>
          <a:prstGeom prst="rect">
            <a:avLst/>
          </a:prstGeom>
        </p:spPr>
        <p:txBody>
          <a:bodyPr vert="horz" wrap="square" lIns="0" tIns="12700" rIns="0" bIns="0" rtlCol="0">
            <a:spAutoFit/>
          </a:bodyPr>
          <a:lstStyle/>
          <a:p>
            <a:pPr marL="205740" marR="5080" indent="-193675">
              <a:lnSpc>
                <a:spcPct val="100000"/>
              </a:lnSpc>
              <a:spcBef>
                <a:spcPts val="100"/>
              </a:spcBef>
            </a:pPr>
            <a:r>
              <a:rPr sz="2400" b="1" spc="-10" dirty="0">
                <a:solidFill>
                  <a:srgbClr val="7E7E7E"/>
                </a:solidFill>
                <a:latin typeface="Arial"/>
                <a:cs typeface="Arial"/>
              </a:rPr>
              <a:t>Economic Growth</a:t>
            </a:r>
            <a:endParaRPr sz="2400">
              <a:latin typeface="Arial"/>
              <a:cs typeface="Arial"/>
            </a:endParaRPr>
          </a:p>
        </p:txBody>
      </p:sp>
      <p:grpSp>
        <p:nvGrpSpPr>
          <p:cNvPr id="34" name="object 34"/>
          <p:cNvGrpSpPr/>
          <p:nvPr/>
        </p:nvGrpSpPr>
        <p:grpSpPr>
          <a:xfrm>
            <a:off x="6650735" y="4421123"/>
            <a:ext cx="1416685" cy="699135"/>
            <a:chOff x="6650735" y="4421123"/>
            <a:chExt cx="1416685" cy="699135"/>
          </a:xfrm>
        </p:grpSpPr>
        <p:pic>
          <p:nvPicPr>
            <p:cNvPr id="35" name="object 35"/>
            <p:cNvPicPr/>
            <p:nvPr/>
          </p:nvPicPr>
          <p:blipFill>
            <a:blip r:embed="rId18" cstate="print"/>
            <a:stretch>
              <a:fillRect/>
            </a:stretch>
          </p:blipFill>
          <p:spPr>
            <a:xfrm>
              <a:off x="6845807" y="4421123"/>
              <a:ext cx="1085850" cy="454913"/>
            </a:xfrm>
            <a:prstGeom prst="rect">
              <a:avLst/>
            </a:prstGeom>
          </p:spPr>
        </p:pic>
        <p:pic>
          <p:nvPicPr>
            <p:cNvPr id="36" name="object 36"/>
            <p:cNvPicPr/>
            <p:nvPr/>
          </p:nvPicPr>
          <p:blipFill>
            <a:blip r:embed="rId19" cstate="print"/>
            <a:stretch>
              <a:fillRect/>
            </a:stretch>
          </p:blipFill>
          <p:spPr>
            <a:xfrm>
              <a:off x="6650735" y="4664963"/>
              <a:ext cx="1416557" cy="454913"/>
            </a:xfrm>
            <a:prstGeom prst="rect">
              <a:avLst/>
            </a:prstGeom>
          </p:spPr>
        </p:pic>
      </p:grpSp>
      <p:sp>
        <p:nvSpPr>
          <p:cNvPr id="37" name="object 37"/>
          <p:cNvSpPr txBox="1"/>
          <p:nvPr/>
        </p:nvSpPr>
        <p:spPr>
          <a:xfrm>
            <a:off x="6766052" y="4472432"/>
            <a:ext cx="1170305" cy="513080"/>
          </a:xfrm>
          <a:prstGeom prst="rect">
            <a:avLst/>
          </a:prstGeom>
        </p:spPr>
        <p:txBody>
          <a:bodyPr vert="horz" wrap="square" lIns="0" tIns="12065" rIns="0" bIns="0" rtlCol="0">
            <a:spAutoFit/>
          </a:bodyPr>
          <a:lstStyle/>
          <a:p>
            <a:pPr marL="12700" marR="5080" indent="194945">
              <a:lnSpc>
                <a:spcPct val="100000"/>
              </a:lnSpc>
              <a:spcBef>
                <a:spcPts val="95"/>
              </a:spcBef>
            </a:pPr>
            <a:r>
              <a:rPr sz="1600" b="1" spc="-10" dirty="0">
                <a:solidFill>
                  <a:srgbClr val="7E7E7E"/>
                </a:solidFill>
                <a:latin typeface="Arial"/>
                <a:cs typeface="Arial"/>
              </a:rPr>
              <a:t>Historic Animosities</a:t>
            </a:r>
            <a:endParaRPr sz="1600">
              <a:latin typeface="Arial"/>
              <a:cs typeface="Arial"/>
            </a:endParaRPr>
          </a:p>
        </p:txBody>
      </p:sp>
      <p:grpSp>
        <p:nvGrpSpPr>
          <p:cNvPr id="38" name="object 38"/>
          <p:cNvGrpSpPr/>
          <p:nvPr/>
        </p:nvGrpSpPr>
        <p:grpSpPr>
          <a:xfrm>
            <a:off x="896111" y="1978151"/>
            <a:ext cx="1259840" cy="872490"/>
            <a:chOff x="896111" y="1978151"/>
            <a:chExt cx="1259840" cy="872490"/>
          </a:xfrm>
        </p:grpSpPr>
        <p:pic>
          <p:nvPicPr>
            <p:cNvPr id="39" name="object 39"/>
            <p:cNvPicPr/>
            <p:nvPr/>
          </p:nvPicPr>
          <p:blipFill>
            <a:blip r:embed="rId20" cstate="print"/>
            <a:stretch>
              <a:fillRect/>
            </a:stretch>
          </p:blipFill>
          <p:spPr>
            <a:xfrm>
              <a:off x="998219" y="1978151"/>
              <a:ext cx="1130045" cy="567689"/>
            </a:xfrm>
            <a:prstGeom prst="rect">
              <a:avLst/>
            </a:prstGeom>
          </p:spPr>
        </p:pic>
        <p:pic>
          <p:nvPicPr>
            <p:cNvPr id="40" name="object 40"/>
            <p:cNvPicPr/>
            <p:nvPr/>
          </p:nvPicPr>
          <p:blipFill>
            <a:blip r:embed="rId21" cstate="print"/>
            <a:stretch>
              <a:fillRect/>
            </a:stretch>
          </p:blipFill>
          <p:spPr>
            <a:xfrm>
              <a:off x="896111" y="2282951"/>
              <a:ext cx="1259586" cy="567689"/>
            </a:xfrm>
            <a:prstGeom prst="rect">
              <a:avLst/>
            </a:prstGeom>
          </p:spPr>
        </p:pic>
      </p:grpSp>
      <p:sp>
        <p:nvSpPr>
          <p:cNvPr id="41" name="object 41"/>
          <p:cNvSpPr txBox="1"/>
          <p:nvPr/>
        </p:nvSpPr>
        <p:spPr>
          <a:xfrm>
            <a:off x="1043127" y="2041093"/>
            <a:ext cx="946150" cy="636270"/>
          </a:xfrm>
          <a:prstGeom prst="rect">
            <a:avLst/>
          </a:prstGeom>
        </p:spPr>
        <p:txBody>
          <a:bodyPr vert="horz" wrap="square" lIns="0" tIns="13335" rIns="0" bIns="0" rtlCol="0">
            <a:spAutoFit/>
          </a:bodyPr>
          <a:lstStyle/>
          <a:p>
            <a:pPr marL="114300">
              <a:lnSpc>
                <a:spcPct val="100000"/>
              </a:lnSpc>
              <a:spcBef>
                <a:spcPts val="105"/>
              </a:spcBef>
            </a:pPr>
            <a:r>
              <a:rPr sz="2000" b="1" spc="-10" dirty="0">
                <a:solidFill>
                  <a:srgbClr val="7E7E7E"/>
                </a:solidFill>
                <a:latin typeface="Arial"/>
                <a:cs typeface="Arial"/>
              </a:rPr>
              <a:t>Cyber</a:t>
            </a:r>
            <a:endParaRPr sz="2000">
              <a:latin typeface="Arial"/>
              <a:cs typeface="Arial"/>
            </a:endParaRPr>
          </a:p>
          <a:p>
            <a:pPr marL="12700">
              <a:lnSpc>
                <a:spcPct val="100000"/>
              </a:lnSpc>
            </a:pPr>
            <a:r>
              <a:rPr sz="2000" b="1" spc="-10" dirty="0">
                <a:solidFill>
                  <a:srgbClr val="7E7E7E"/>
                </a:solidFill>
                <a:latin typeface="Arial"/>
                <a:cs typeface="Arial"/>
              </a:rPr>
              <a:t>Threats</a:t>
            </a:r>
            <a:endParaRPr sz="2000">
              <a:latin typeface="Arial"/>
              <a:cs typeface="Arial"/>
            </a:endParaRPr>
          </a:p>
        </p:txBody>
      </p:sp>
      <p:grpSp>
        <p:nvGrpSpPr>
          <p:cNvPr id="42" name="object 42"/>
          <p:cNvGrpSpPr/>
          <p:nvPr/>
        </p:nvGrpSpPr>
        <p:grpSpPr>
          <a:xfrm>
            <a:off x="5184647" y="2110739"/>
            <a:ext cx="1572260" cy="872490"/>
            <a:chOff x="5184647" y="2110739"/>
            <a:chExt cx="1572260" cy="872490"/>
          </a:xfrm>
        </p:grpSpPr>
        <p:pic>
          <p:nvPicPr>
            <p:cNvPr id="43" name="object 43"/>
            <p:cNvPicPr/>
            <p:nvPr/>
          </p:nvPicPr>
          <p:blipFill>
            <a:blip r:embed="rId22" cstate="print"/>
            <a:stretch>
              <a:fillRect/>
            </a:stretch>
          </p:blipFill>
          <p:spPr>
            <a:xfrm>
              <a:off x="5184647" y="2110739"/>
              <a:ext cx="1572005" cy="567689"/>
            </a:xfrm>
            <a:prstGeom prst="rect">
              <a:avLst/>
            </a:prstGeom>
          </p:spPr>
        </p:pic>
        <p:pic>
          <p:nvPicPr>
            <p:cNvPr id="44" name="object 44"/>
            <p:cNvPicPr/>
            <p:nvPr/>
          </p:nvPicPr>
          <p:blipFill>
            <a:blip r:embed="rId23" cstate="print"/>
            <a:stretch>
              <a:fillRect/>
            </a:stretch>
          </p:blipFill>
          <p:spPr>
            <a:xfrm>
              <a:off x="5231891" y="2415539"/>
              <a:ext cx="1415034" cy="567689"/>
            </a:xfrm>
            <a:prstGeom prst="rect">
              <a:avLst/>
            </a:prstGeom>
          </p:spPr>
        </p:pic>
      </p:grpSp>
      <p:sp>
        <p:nvSpPr>
          <p:cNvPr id="45" name="object 45"/>
          <p:cNvSpPr txBox="1"/>
          <p:nvPr/>
        </p:nvSpPr>
        <p:spPr>
          <a:xfrm>
            <a:off x="5332603" y="2173986"/>
            <a:ext cx="1195705" cy="635635"/>
          </a:xfrm>
          <a:prstGeom prst="rect">
            <a:avLst/>
          </a:prstGeom>
        </p:spPr>
        <p:txBody>
          <a:bodyPr vert="horz" wrap="square" lIns="0" tIns="13335" rIns="0" bIns="0" rtlCol="0">
            <a:spAutoFit/>
          </a:bodyPr>
          <a:lstStyle/>
          <a:p>
            <a:pPr marL="59690" marR="5080" indent="-47625">
              <a:lnSpc>
                <a:spcPct val="100000"/>
              </a:lnSpc>
              <a:spcBef>
                <a:spcPts val="105"/>
              </a:spcBef>
            </a:pPr>
            <a:r>
              <a:rPr sz="2000" b="1" spc="-20" dirty="0">
                <a:solidFill>
                  <a:srgbClr val="7E7E7E"/>
                </a:solidFill>
                <a:latin typeface="Arial"/>
                <a:cs typeface="Arial"/>
              </a:rPr>
              <a:t>Territorial </a:t>
            </a:r>
            <a:r>
              <a:rPr sz="2000" b="1" spc="-10" dirty="0">
                <a:solidFill>
                  <a:srgbClr val="7E7E7E"/>
                </a:solidFill>
                <a:latin typeface="Arial"/>
                <a:cs typeface="Arial"/>
              </a:rPr>
              <a:t>Disputes</a:t>
            </a:r>
            <a:endParaRPr sz="2000">
              <a:latin typeface="Arial"/>
              <a:cs typeface="Arial"/>
            </a:endParaRPr>
          </a:p>
        </p:txBody>
      </p:sp>
      <p:grpSp>
        <p:nvGrpSpPr>
          <p:cNvPr id="46" name="object 46"/>
          <p:cNvGrpSpPr/>
          <p:nvPr/>
        </p:nvGrpSpPr>
        <p:grpSpPr>
          <a:xfrm>
            <a:off x="6446520" y="5725667"/>
            <a:ext cx="1956435" cy="786130"/>
            <a:chOff x="6446520" y="5725667"/>
            <a:chExt cx="1956435" cy="786130"/>
          </a:xfrm>
        </p:grpSpPr>
        <p:pic>
          <p:nvPicPr>
            <p:cNvPr id="47" name="object 47"/>
            <p:cNvPicPr/>
            <p:nvPr/>
          </p:nvPicPr>
          <p:blipFill>
            <a:blip r:embed="rId24" cstate="print"/>
            <a:stretch>
              <a:fillRect/>
            </a:stretch>
          </p:blipFill>
          <p:spPr>
            <a:xfrm>
              <a:off x="6446520" y="5725667"/>
              <a:ext cx="1956053" cy="511289"/>
            </a:xfrm>
            <a:prstGeom prst="rect">
              <a:avLst/>
            </a:prstGeom>
          </p:spPr>
        </p:pic>
        <p:pic>
          <p:nvPicPr>
            <p:cNvPr id="48" name="object 48"/>
            <p:cNvPicPr/>
            <p:nvPr/>
          </p:nvPicPr>
          <p:blipFill>
            <a:blip r:embed="rId25" cstate="print"/>
            <a:stretch>
              <a:fillRect/>
            </a:stretch>
          </p:blipFill>
          <p:spPr>
            <a:xfrm>
              <a:off x="6795516" y="5999987"/>
              <a:ext cx="1192529" cy="511289"/>
            </a:xfrm>
            <a:prstGeom prst="rect">
              <a:avLst/>
            </a:prstGeom>
          </p:spPr>
        </p:pic>
      </p:grpSp>
      <p:sp>
        <p:nvSpPr>
          <p:cNvPr id="49" name="object 49"/>
          <p:cNvSpPr txBox="1"/>
          <p:nvPr/>
        </p:nvSpPr>
        <p:spPr>
          <a:xfrm>
            <a:off x="6578600" y="5783376"/>
            <a:ext cx="1608455" cy="574040"/>
          </a:xfrm>
          <a:prstGeom prst="rect">
            <a:avLst/>
          </a:prstGeom>
        </p:spPr>
        <p:txBody>
          <a:bodyPr vert="horz" wrap="square" lIns="0" tIns="12700" rIns="0" bIns="0" rtlCol="0">
            <a:spAutoFit/>
          </a:bodyPr>
          <a:lstStyle/>
          <a:p>
            <a:pPr marL="361315" marR="5080" indent="-349250">
              <a:lnSpc>
                <a:spcPct val="100000"/>
              </a:lnSpc>
              <a:spcBef>
                <a:spcPts val="100"/>
              </a:spcBef>
            </a:pPr>
            <a:r>
              <a:rPr sz="1800" b="1" spc="-10" dirty="0">
                <a:solidFill>
                  <a:srgbClr val="FFFF00"/>
                </a:solidFill>
                <a:latin typeface="Arial"/>
                <a:cs typeface="Arial"/>
              </a:rPr>
              <a:t>Environmental Damage</a:t>
            </a:r>
            <a:endParaRPr sz="1800">
              <a:latin typeface="Arial"/>
              <a:cs typeface="Arial"/>
            </a:endParaRPr>
          </a:p>
        </p:txBody>
      </p:sp>
      <p:pic>
        <p:nvPicPr>
          <p:cNvPr id="50" name="object 50"/>
          <p:cNvPicPr/>
          <p:nvPr/>
        </p:nvPicPr>
        <p:blipFill>
          <a:blip r:embed="rId26" cstate="print"/>
          <a:stretch>
            <a:fillRect/>
          </a:stretch>
        </p:blipFill>
        <p:spPr>
          <a:xfrm>
            <a:off x="3878579" y="3384803"/>
            <a:ext cx="1521714" cy="567690"/>
          </a:xfrm>
          <a:prstGeom prst="rect">
            <a:avLst/>
          </a:prstGeom>
        </p:spPr>
      </p:pic>
      <p:sp>
        <p:nvSpPr>
          <p:cNvPr id="51" name="object 51"/>
          <p:cNvSpPr txBox="1"/>
          <p:nvPr/>
        </p:nvSpPr>
        <p:spPr>
          <a:xfrm>
            <a:off x="4025646" y="3448558"/>
            <a:ext cx="1212850" cy="330835"/>
          </a:xfrm>
          <a:prstGeom prst="rect">
            <a:avLst/>
          </a:prstGeom>
        </p:spPr>
        <p:txBody>
          <a:bodyPr vert="horz" wrap="square" lIns="0" tIns="13335" rIns="0" bIns="0" rtlCol="0">
            <a:spAutoFit/>
          </a:bodyPr>
          <a:lstStyle/>
          <a:p>
            <a:pPr marL="12700">
              <a:lnSpc>
                <a:spcPct val="100000"/>
              </a:lnSpc>
              <a:spcBef>
                <a:spcPts val="105"/>
              </a:spcBef>
            </a:pPr>
            <a:r>
              <a:rPr sz="2000" b="1" spc="-10" dirty="0">
                <a:solidFill>
                  <a:srgbClr val="FFFF00"/>
                </a:solidFill>
                <a:latin typeface="Arial"/>
                <a:cs typeface="Arial"/>
              </a:rPr>
              <a:t>Instability</a:t>
            </a:r>
            <a:endParaRPr sz="2000">
              <a:latin typeface="Arial"/>
              <a:cs typeface="Arial"/>
            </a:endParaRPr>
          </a:p>
        </p:txBody>
      </p:sp>
      <p:grpSp>
        <p:nvGrpSpPr>
          <p:cNvPr id="52" name="object 52"/>
          <p:cNvGrpSpPr/>
          <p:nvPr/>
        </p:nvGrpSpPr>
        <p:grpSpPr>
          <a:xfrm>
            <a:off x="3326891" y="4965191"/>
            <a:ext cx="1110615" cy="699135"/>
            <a:chOff x="3326891" y="4965191"/>
            <a:chExt cx="1110615" cy="699135"/>
          </a:xfrm>
        </p:grpSpPr>
        <p:pic>
          <p:nvPicPr>
            <p:cNvPr id="53" name="object 53"/>
            <p:cNvPicPr/>
            <p:nvPr/>
          </p:nvPicPr>
          <p:blipFill>
            <a:blip r:embed="rId27" cstate="print"/>
            <a:stretch>
              <a:fillRect/>
            </a:stretch>
          </p:blipFill>
          <p:spPr>
            <a:xfrm>
              <a:off x="3326891" y="4965191"/>
              <a:ext cx="1110234" cy="454913"/>
            </a:xfrm>
            <a:prstGeom prst="rect">
              <a:avLst/>
            </a:prstGeom>
          </p:spPr>
        </p:pic>
        <p:pic>
          <p:nvPicPr>
            <p:cNvPr id="54" name="object 54"/>
            <p:cNvPicPr/>
            <p:nvPr/>
          </p:nvPicPr>
          <p:blipFill>
            <a:blip r:embed="rId28" cstate="print"/>
            <a:stretch>
              <a:fillRect/>
            </a:stretch>
          </p:blipFill>
          <p:spPr>
            <a:xfrm>
              <a:off x="3345179" y="5209031"/>
              <a:ext cx="1014222" cy="454914"/>
            </a:xfrm>
            <a:prstGeom prst="rect">
              <a:avLst/>
            </a:prstGeom>
          </p:spPr>
        </p:pic>
      </p:grpSp>
      <p:sp>
        <p:nvSpPr>
          <p:cNvPr id="55" name="object 55"/>
          <p:cNvSpPr txBox="1"/>
          <p:nvPr/>
        </p:nvSpPr>
        <p:spPr>
          <a:xfrm>
            <a:off x="3442842" y="5015560"/>
            <a:ext cx="803275" cy="513715"/>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FFFF00"/>
                </a:solidFill>
                <a:latin typeface="Arial"/>
                <a:cs typeface="Arial"/>
              </a:rPr>
              <a:t>Political</a:t>
            </a:r>
            <a:endParaRPr sz="1600">
              <a:latin typeface="Arial"/>
              <a:cs typeface="Arial"/>
            </a:endParaRPr>
          </a:p>
          <a:p>
            <a:pPr marL="30480">
              <a:lnSpc>
                <a:spcPct val="100000"/>
              </a:lnSpc>
              <a:spcBef>
                <a:spcPts val="5"/>
              </a:spcBef>
            </a:pPr>
            <a:r>
              <a:rPr sz="1600" b="1" spc="-10" dirty="0">
                <a:solidFill>
                  <a:srgbClr val="FFFF00"/>
                </a:solidFill>
                <a:latin typeface="Arial"/>
                <a:cs typeface="Arial"/>
              </a:rPr>
              <a:t>Change</a:t>
            </a:r>
            <a:endParaRPr sz="1600">
              <a:latin typeface="Arial"/>
              <a:cs typeface="Arial"/>
            </a:endParaRPr>
          </a:p>
        </p:txBody>
      </p:sp>
      <p:grpSp>
        <p:nvGrpSpPr>
          <p:cNvPr id="56" name="object 56"/>
          <p:cNvGrpSpPr/>
          <p:nvPr/>
        </p:nvGrpSpPr>
        <p:grpSpPr>
          <a:xfrm>
            <a:off x="6979919" y="1970532"/>
            <a:ext cx="1678939" cy="699135"/>
            <a:chOff x="6979919" y="1970532"/>
            <a:chExt cx="1678939" cy="699135"/>
          </a:xfrm>
        </p:grpSpPr>
        <p:pic>
          <p:nvPicPr>
            <p:cNvPr id="57" name="object 57"/>
            <p:cNvPicPr/>
            <p:nvPr/>
          </p:nvPicPr>
          <p:blipFill>
            <a:blip r:embed="rId29" cstate="print"/>
            <a:stretch>
              <a:fillRect/>
            </a:stretch>
          </p:blipFill>
          <p:spPr>
            <a:xfrm>
              <a:off x="7216139" y="1970532"/>
              <a:ext cx="1264157" cy="454913"/>
            </a:xfrm>
            <a:prstGeom prst="rect">
              <a:avLst/>
            </a:prstGeom>
          </p:spPr>
        </p:pic>
        <p:pic>
          <p:nvPicPr>
            <p:cNvPr id="58" name="object 58"/>
            <p:cNvPicPr/>
            <p:nvPr/>
          </p:nvPicPr>
          <p:blipFill>
            <a:blip r:embed="rId30" cstate="print"/>
            <a:stretch>
              <a:fillRect/>
            </a:stretch>
          </p:blipFill>
          <p:spPr>
            <a:xfrm>
              <a:off x="6979919" y="2214372"/>
              <a:ext cx="1678685" cy="454913"/>
            </a:xfrm>
            <a:prstGeom prst="rect">
              <a:avLst/>
            </a:prstGeom>
          </p:spPr>
        </p:pic>
      </p:grpSp>
      <p:sp>
        <p:nvSpPr>
          <p:cNvPr id="59" name="object 59"/>
          <p:cNvSpPr txBox="1"/>
          <p:nvPr/>
        </p:nvSpPr>
        <p:spPr>
          <a:xfrm>
            <a:off x="7095490" y="2020316"/>
            <a:ext cx="1433830" cy="513080"/>
          </a:xfrm>
          <a:prstGeom prst="rect">
            <a:avLst/>
          </a:prstGeom>
        </p:spPr>
        <p:txBody>
          <a:bodyPr vert="horz" wrap="square" lIns="0" tIns="12065" rIns="0" bIns="0" rtlCol="0">
            <a:spAutoFit/>
          </a:bodyPr>
          <a:lstStyle/>
          <a:p>
            <a:pPr marL="12700" marR="5080" indent="236220">
              <a:lnSpc>
                <a:spcPct val="100000"/>
              </a:lnSpc>
              <a:spcBef>
                <a:spcPts val="95"/>
              </a:spcBef>
            </a:pPr>
            <a:r>
              <a:rPr sz="1600" b="1" spc="-10" dirty="0">
                <a:solidFill>
                  <a:srgbClr val="7E7E7E"/>
                </a:solidFill>
                <a:latin typeface="Arial"/>
                <a:cs typeface="Arial"/>
              </a:rPr>
              <a:t>Changing Demographics</a:t>
            </a:r>
            <a:endParaRPr sz="1600">
              <a:latin typeface="Arial"/>
              <a:cs typeface="Arial"/>
            </a:endParaRPr>
          </a:p>
        </p:txBody>
      </p:sp>
      <p:pic>
        <p:nvPicPr>
          <p:cNvPr id="60" name="object 60"/>
          <p:cNvPicPr/>
          <p:nvPr/>
        </p:nvPicPr>
        <p:blipFill>
          <a:blip r:embed="rId31" cstate="print"/>
          <a:stretch>
            <a:fillRect/>
          </a:stretch>
        </p:blipFill>
        <p:spPr>
          <a:xfrm>
            <a:off x="524255" y="3624071"/>
            <a:ext cx="1387602" cy="454913"/>
          </a:xfrm>
          <a:prstGeom prst="rect">
            <a:avLst/>
          </a:prstGeom>
        </p:spPr>
      </p:pic>
      <p:sp>
        <p:nvSpPr>
          <p:cNvPr id="61" name="object 61"/>
          <p:cNvSpPr txBox="1"/>
          <p:nvPr/>
        </p:nvSpPr>
        <p:spPr>
          <a:xfrm>
            <a:off x="639876" y="3674490"/>
            <a:ext cx="1146175" cy="269240"/>
          </a:xfrm>
          <a:prstGeom prst="rect">
            <a:avLst/>
          </a:prstGeom>
        </p:spPr>
        <p:txBody>
          <a:bodyPr vert="horz" wrap="square" lIns="0" tIns="12065" rIns="0" bIns="0" rtlCol="0">
            <a:spAutoFit/>
          </a:bodyPr>
          <a:lstStyle/>
          <a:p>
            <a:pPr marL="12700">
              <a:lnSpc>
                <a:spcPct val="100000"/>
              </a:lnSpc>
              <a:spcBef>
                <a:spcPts val="95"/>
              </a:spcBef>
            </a:pPr>
            <a:r>
              <a:rPr sz="1600" b="1" spc="-20" dirty="0">
                <a:solidFill>
                  <a:srgbClr val="7E7E7E"/>
                </a:solidFill>
                <a:latin typeface="Arial"/>
                <a:cs typeface="Arial"/>
              </a:rPr>
              <a:t>Technology</a:t>
            </a:r>
            <a:endParaRPr sz="1600">
              <a:latin typeface="Arial"/>
              <a:cs typeface="Arial"/>
            </a:endParaRPr>
          </a:p>
        </p:txBody>
      </p:sp>
      <p:pic>
        <p:nvPicPr>
          <p:cNvPr id="62" name="object 62"/>
          <p:cNvPicPr/>
          <p:nvPr/>
        </p:nvPicPr>
        <p:blipFill>
          <a:blip r:embed="rId32" cstate="print"/>
          <a:stretch>
            <a:fillRect/>
          </a:stretch>
        </p:blipFill>
        <p:spPr>
          <a:xfrm>
            <a:off x="350520" y="4866132"/>
            <a:ext cx="954786" cy="454914"/>
          </a:xfrm>
          <a:prstGeom prst="rect">
            <a:avLst/>
          </a:prstGeom>
        </p:spPr>
      </p:pic>
      <p:sp>
        <p:nvSpPr>
          <p:cNvPr id="63" name="object 63"/>
          <p:cNvSpPr txBox="1"/>
          <p:nvPr/>
        </p:nvSpPr>
        <p:spPr>
          <a:xfrm>
            <a:off x="465531" y="4915611"/>
            <a:ext cx="713105" cy="269240"/>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7E7E7E"/>
                </a:solidFill>
                <a:latin typeface="Arial"/>
                <a:cs typeface="Arial"/>
              </a:rPr>
              <a:t>Energy</a:t>
            </a:r>
            <a:endParaRPr sz="1600">
              <a:latin typeface="Arial"/>
              <a:cs typeface="Arial"/>
            </a:endParaRPr>
          </a:p>
        </p:txBody>
      </p:sp>
      <p:pic>
        <p:nvPicPr>
          <p:cNvPr id="64" name="object 64"/>
          <p:cNvPicPr/>
          <p:nvPr/>
        </p:nvPicPr>
        <p:blipFill>
          <a:blip r:embed="rId33" cstate="print"/>
          <a:stretch>
            <a:fillRect/>
          </a:stretch>
        </p:blipFill>
        <p:spPr>
          <a:xfrm>
            <a:off x="3957828" y="6192011"/>
            <a:ext cx="1619250" cy="454913"/>
          </a:xfrm>
          <a:prstGeom prst="rect">
            <a:avLst/>
          </a:prstGeom>
        </p:spPr>
      </p:pic>
      <p:sp>
        <p:nvSpPr>
          <p:cNvPr id="65" name="object 65"/>
          <p:cNvSpPr txBox="1"/>
          <p:nvPr/>
        </p:nvSpPr>
        <p:spPr>
          <a:xfrm>
            <a:off x="4073144" y="6243624"/>
            <a:ext cx="1377315" cy="269240"/>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7E7E7E"/>
                </a:solidFill>
                <a:latin typeface="Arial"/>
                <a:cs typeface="Arial"/>
              </a:rPr>
              <a:t>Food</a:t>
            </a:r>
            <a:r>
              <a:rPr sz="1600" b="1" spc="-50" dirty="0">
                <a:solidFill>
                  <a:srgbClr val="7E7E7E"/>
                </a:solidFill>
                <a:latin typeface="Arial"/>
                <a:cs typeface="Arial"/>
              </a:rPr>
              <a:t> </a:t>
            </a:r>
            <a:r>
              <a:rPr sz="1600" b="1" spc="-10" dirty="0">
                <a:solidFill>
                  <a:srgbClr val="7E7E7E"/>
                </a:solidFill>
                <a:latin typeface="Arial"/>
                <a:cs typeface="Arial"/>
              </a:rPr>
              <a:t>Security</a:t>
            </a:r>
            <a:endParaRPr sz="1600">
              <a:latin typeface="Arial"/>
              <a:cs typeface="Arial"/>
            </a:endParaRPr>
          </a:p>
        </p:txBody>
      </p:sp>
      <p:pic>
        <p:nvPicPr>
          <p:cNvPr id="66" name="object 66"/>
          <p:cNvPicPr/>
          <p:nvPr/>
        </p:nvPicPr>
        <p:blipFill>
          <a:blip r:embed="rId34" cstate="print"/>
          <a:stretch>
            <a:fillRect/>
          </a:stretch>
        </p:blipFill>
        <p:spPr>
          <a:xfrm>
            <a:off x="2310383" y="1848611"/>
            <a:ext cx="1287018" cy="567689"/>
          </a:xfrm>
          <a:prstGeom prst="rect">
            <a:avLst/>
          </a:prstGeom>
        </p:spPr>
      </p:pic>
      <p:sp>
        <p:nvSpPr>
          <p:cNvPr id="67" name="object 67"/>
          <p:cNvSpPr txBox="1"/>
          <p:nvPr/>
        </p:nvSpPr>
        <p:spPr>
          <a:xfrm>
            <a:off x="2457069" y="1912747"/>
            <a:ext cx="972185" cy="330835"/>
          </a:xfrm>
          <a:prstGeom prst="rect">
            <a:avLst/>
          </a:prstGeom>
        </p:spPr>
        <p:txBody>
          <a:bodyPr vert="horz" wrap="square" lIns="0" tIns="13335" rIns="0" bIns="0" rtlCol="0">
            <a:spAutoFit/>
          </a:bodyPr>
          <a:lstStyle/>
          <a:p>
            <a:pPr marL="12700">
              <a:lnSpc>
                <a:spcPct val="100000"/>
              </a:lnSpc>
              <a:spcBef>
                <a:spcPts val="105"/>
              </a:spcBef>
            </a:pPr>
            <a:r>
              <a:rPr sz="2000" b="1" spc="-10" dirty="0">
                <a:solidFill>
                  <a:srgbClr val="7E7E7E"/>
                </a:solidFill>
                <a:latin typeface="Arial"/>
                <a:cs typeface="Arial"/>
              </a:rPr>
              <a:t>Conflict</a:t>
            </a:r>
            <a:endParaRPr sz="2000">
              <a:latin typeface="Arial"/>
              <a:cs typeface="Arial"/>
            </a:endParaRPr>
          </a:p>
        </p:txBody>
      </p:sp>
      <p:pic>
        <p:nvPicPr>
          <p:cNvPr id="68" name="object 68"/>
          <p:cNvPicPr/>
          <p:nvPr/>
        </p:nvPicPr>
        <p:blipFill>
          <a:blip r:embed="rId35" cstate="print"/>
          <a:stretch>
            <a:fillRect/>
          </a:stretch>
        </p:blipFill>
        <p:spPr>
          <a:xfrm>
            <a:off x="7478268" y="3796284"/>
            <a:ext cx="1654302" cy="567689"/>
          </a:xfrm>
          <a:prstGeom prst="rect">
            <a:avLst/>
          </a:prstGeom>
        </p:spPr>
      </p:pic>
      <p:sp>
        <p:nvSpPr>
          <p:cNvPr id="69" name="object 69"/>
          <p:cNvSpPr txBox="1"/>
          <p:nvPr/>
        </p:nvSpPr>
        <p:spPr>
          <a:xfrm>
            <a:off x="7625842" y="3860749"/>
            <a:ext cx="1341120" cy="331470"/>
          </a:xfrm>
          <a:prstGeom prst="rect">
            <a:avLst/>
          </a:prstGeom>
        </p:spPr>
        <p:txBody>
          <a:bodyPr vert="horz" wrap="square" lIns="0" tIns="13335" rIns="0" bIns="0" rtlCol="0">
            <a:spAutoFit/>
          </a:bodyPr>
          <a:lstStyle/>
          <a:p>
            <a:pPr marL="12700">
              <a:lnSpc>
                <a:spcPct val="100000"/>
              </a:lnSpc>
              <a:spcBef>
                <a:spcPts val="105"/>
              </a:spcBef>
            </a:pPr>
            <a:r>
              <a:rPr sz="2000" b="1" spc="-10" dirty="0">
                <a:solidFill>
                  <a:srgbClr val="7E7E7E"/>
                </a:solidFill>
                <a:latin typeface="Arial"/>
                <a:cs typeface="Arial"/>
              </a:rPr>
              <a:t>Corruption</a:t>
            </a:r>
            <a:endParaRPr sz="2000">
              <a:latin typeface="Arial"/>
              <a:cs typeface="Arial"/>
            </a:endParaRPr>
          </a:p>
        </p:txBody>
      </p:sp>
      <p:pic>
        <p:nvPicPr>
          <p:cNvPr id="70" name="object 70"/>
          <p:cNvPicPr/>
          <p:nvPr/>
        </p:nvPicPr>
        <p:blipFill>
          <a:blip r:embed="rId36" cstate="print"/>
          <a:stretch>
            <a:fillRect/>
          </a:stretch>
        </p:blipFill>
        <p:spPr>
          <a:xfrm>
            <a:off x="6095" y="2846832"/>
            <a:ext cx="1568958" cy="567689"/>
          </a:xfrm>
          <a:prstGeom prst="rect">
            <a:avLst/>
          </a:prstGeom>
        </p:spPr>
      </p:pic>
      <p:sp>
        <p:nvSpPr>
          <p:cNvPr id="71" name="object 71"/>
          <p:cNvSpPr txBox="1"/>
          <p:nvPr/>
        </p:nvSpPr>
        <p:spPr>
          <a:xfrm>
            <a:off x="153415" y="2910077"/>
            <a:ext cx="1256030" cy="330835"/>
          </a:xfrm>
          <a:prstGeom prst="rect">
            <a:avLst/>
          </a:prstGeom>
        </p:spPr>
        <p:txBody>
          <a:bodyPr vert="horz" wrap="square" lIns="0" tIns="13335" rIns="0" bIns="0" rtlCol="0">
            <a:spAutoFit/>
          </a:bodyPr>
          <a:lstStyle/>
          <a:p>
            <a:pPr marL="12700">
              <a:lnSpc>
                <a:spcPct val="100000"/>
              </a:lnSpc>
              <a:spcBef>
                <a:spcPts val="105"/>
              </a:spcBef>
            </a:pPr>
            <a:r>
              <a:rPr sz="2000" b="1" spc="-10" dirty="0">
                <a:solidFill>
                  <a:srgbClr val="7E7E7E"/>
                </a:solidFill>
                <a:latin typeface="Arial"/>
                <a:cs typeface="Arial"/>
              </a:rPr>
              <a:t>Education</a:t>
            </a:r>
            <a:endParaRPr sz="2000">
              <a:latin typeface="Arial"/>
              <a:cs typeface="Arial"/>
            </a:endParaRPr>
          </a:p>
        </p:txBody>
      </p:sp>
      <p:pic>
        <p:nvPicPr>
          <p:cNvPr id="72" name="object 72"/>
          <p:cNvPicPr/>
          <p:nvPr/>
        </p:nvPicPr>
        <p:blipFill>
          <a:blip r:embed="rId37" cstate="print"/>
          <a:stretch>
            <a:fillRect/>
          </a:stretch>
        </p:blipFill>
        <p:spPr>
          <a:xfrm>
            <a:off x="7915656" y="2627376"/>
            <a:ext cx="1228343" cy="899922"/>
          </a:xfrm>
          <a:prstGeom prst="rect">
            <a:avLst/>
          </a:prstGeom>
        </p:spPr>
      </p:pic>
      <p:sp>
        <p:nvSpPr>
          <p:cNvPr id="73" name="object 73"/>
          <p:cNvSpPr txBox="1"/>
          <p:nvPr/>
        </p:nvSpPr>
        <p:spPr>
          <a:xfrm>
            <a:off x="8157718" y="2734818"/>
            <a:ext cx="817244" cy="513715"/>
          </a:xfrm>
          <a:prstGeom prst="rect">
            <a:avLst/>
          </a:prstGeom>
        </p:spPr>
        <p:txBody>
          <a:bodyPr vert="horz" wrap="square" lIns="0" tIns="13335" rIns="0" bIns="0" rtlCol="0">
            <a:spAutoFit/>
          </a:bodyPr>
          <a:lstStyle/>
          <a:p>
            <a:pPr marL="12700">
              <a:lnSpc>
                <a:spcPct val="100000"/>
              </a:lnSpc>
              <a:spcBef>
                <a:spcPts val="105"/>
              </a:spcBef>
            </a:pPr>
            <a:r>
              <a:rPr sz="3200" b="1" spc="-20" dirty="0">
                <a:solidFill>
                  <a:srgbClr val="7E7E7E"/>
                </a:solidFill>
                <a:latin typeface="Arial"/>
                <a:cs typeface="Arial"/>
              </a:rPr>
              <a:t>U.S.</a:t>
            </a:r>
            <a:endParaRPr sz="3200">
              <a:latin typeface="Arial"/>
              <a:cs typeface="Arial"/>
            </a:endParaRPr>
          </a:p>
        </p:txBody>
      </p:sp>
      <p:pic>
        <p:nvPicPr>
          <p:cNvPr id="74" name="object 74"/>
          <p:cNvPicPr/>
          <p:nvPr/>
        </p:nvPicPr>
        <p:blipFill>
          <a:blip r:embed="rId38" cstate="print"/>
          <a:stretch>
            <a:fillRect/>
          </a:stretch>
        </p:blipFill>
        <p:spPr>
          <a:xfrm>
            <a:off x="5458967" y="4457700"/>
            <a:ext cx="1075182" cy="567689"/>
          </a:xfrm>
          <a:prstGeom prst="rect">
            <a:avLst/>
          </a:prstGeom>
        </p:spPr>
      </p:pic>
      <p:sp>
        <p:nvSpPr>
          <p:cNvPr id="75" name="object 75"/>
          <p:cNvSpPr txBox="1"/>
          <p:nvPr/>
        </p:nvSpPr>
        <p:spPr>
          <a:xfrm>
            <a:off x="5606922" y="4521149"/>
            <a:ext cx="762000" cy="331470"/>
          </a:xfrm>
          <a:prstGeom prst="rect">
            <a:avLst/>
          </a:prstGeom>
        </p:spPr>
        <p:txBody>
          <a:bodyPr vert="horz" wrap="square" lIns="0" tIns="13335" rIns="0" bIns="0" rtlCol="0">
            <a:spAutoFit/>
          </a:bodyPr>
          <a:lstStyle/>
          <a:p>
            <a:pPr marL="12700">
              <a:lnSpc>
                <a:spcPct val="100000"/>
              </a:lnSpc>
              <a:spcBef>
                <a:spcPts val="105"/>
              </a:spcBef>
            </a:pPr>
            <a:r>
              <a:rPr sz="2000" b="1" spc="-10" dirty="0">
                <a:solidFill>
                  <a:srgbClr val="7E7E7E"/>
                </a:solidFill>
                <a:latin typeface="Arial"/>
                <a:cs typeface="Arial"/>
              </a:rPr>
              <a:t>Drugs</a:t>
            </a:r>
            <a:endParaRPr sz="2000">
              <a:latin typeface="Arial"/>
              <a:cs typeface="Arial"/>
            </a:endParaRPr>
          </a:p>
        </p:txBody>
      </p:sp>
      <p:pic>
        <p:nvPicPr>
          <p:cNvPr id="76" name="object 76"/>
          <p:cNvPicPr/>
          <p:nvPr/>
        </p:nvPicPr>
        <p:blipFill>
          <a:blip r:embed="rId39" cstate="print"/>
          <a:stretch>
            <a:fillRect/>
          </a:stretch>
        </p:blipFill>
        <p:spPr>
          <a:xfrm>
            <a:off x="80772" y="5867400"/>
            <a:ext cx="1059942" cy="567690"/>
          </a:xfrm>
          <a:prstGeom prst="rect">
            <a:avLst/>
          </a:prstGeom>
        </p:spPr>
      </p:pic>
      <p:sp>
        <p:nvSpPr>
          <p:cNvPr id="77" name="object 77"/>
          <p:cNvSpPr txBox="1"/>
          <p:nvPr/>
        </p:nvSpPr>
        <p:spPr>
          <a:xfrm>
            <a:off x="227177" y="5932119"/>
            <a:ext cx="747395" cy="330835"/>
          </a:xfrm>
          <a:prstGeom prst="rect">
            <a:avLst/>
          </a:prstGeom>
        </p:spPr>
        <p:txBody>
          <a:bodyPr vert="horz" wrap="square" lIns="0" tIns="12700" rIns="0" bIns="0" rtlCol="0">
            <a:spAutoFit/>
          </a:bodyPr>
          <a:lstStyle/>
          <a:p>
            <a:pPr marL="12700">
              <a:lnSpc>
                <a:spcPct val="100000"/>
              </a:lnSpc>
              <a:spcBef>
                <a:spcPts val="100"/>
              </a:spcBef>
            </a:pPr>
            <a:r>
              <a:rPr sz="2000" b="1" spc="-10" dirty="0">
                <a:solidFill>
                  <a:srgbClr val="7E7E7E"/>
                </a:solidFill>
                <a:latin typeface="Arial"/>
                <a:cs typeface="Arial"/>
              </a:rPr>
              <a:t>Crime</a:t>
            </a:r>
            <a:endParaRPr sz="2000">
              <a:latin typeface="Arial"/>
              <a:cs typeface="Arial"/>
            </a:endParaRPr>
          </a:p>
        </p:txBody>
      </p:sp>
      <p:sp>
        <p:nvSpPr>
          <p:cNvPr id="78" name="object 78"/>
          <p:cNvSpPr txBox="1"/>
          <p:nvPr/>
        </p:nvSpPr>
        <p:spPr>
          <a:xfrm>
            <a:off x="4080764" y="6703662"/>
            <a:ext cx="956310" cy="167005"/>
          </a:xfrm>
          <a:prstGeom prst="rect">
            <a:avLst/>
          </a:prstGeom>
        </p:spPr>
        <p:txBody>
          <a:bodyPr vert="horz" wrap="square" lIns="0" tIns="0" rIns="0" bIns="0" rtlCol="0">
            <a:spAutoFit/>
          </a:bodyPr>
          <a:lstStyle/>
          <a:p>
            <a:pPr marL="12700">
              <a:lnSpc>
                <a:spcPct val="100000"/>
              </a:lnSpc>
            </a:pPr>
            <a:r>
              <a:rPr sz="1000" b="1" spc="-10" dirty="0">
                <a:solidFill>
                  <a:srgbClr val="00AF50"/>
                </a:solidFill>
                <a:latin typeface="Arial"/>
                <a:cs typeface="Arial"/>
              </a:rPr>
              <a:t>UNCLASSIFIED</a:t>
            </a:r>
            <a:endParaRPr sz="1000">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21140" cy="6503034"/>
            <a:chOff x="0" y="0"/>
            <a:chExt cx="9121140" cy="6503034"/>
          </a:xfrm>
        </p:grpSpPr>
        <p:sp>
          <p:nvSpPr>
            <p:cNvPr id="3" name="object 3"/>
            <p:cNvSpPr/>
            <p:nvPr/>
          </p:nvSpPr>
          <p:spPr>
            <a:xfrm>
              <a:off x="0" y="0"/>
              <a:ext cx="1638300" cy="597535"/>
            </a:xfrm>
            <a:custGeom>
              <a:avLst/>
              <a:gdLst/>
              <a:ahLst/>
              <a:cxnLst/>
              <a:rect l="l" t="t" r="r" b="b"/>
              <a:pathLst>
                <a:path w="1638300" h="597535">
                  <a:moveTo>
                    <a:pt x="1638300" y="0"/>
                  </a:moveTo>
                  <a:lnTo>
                    <a:pt x="0" y="0"/>
                  </a:lnTo>
                  <a:lnTo>
                    <a:pt x="0" y="597408"/>
                  </a:lnTo>
                  <a:lnTo>
                    <a:pt x="1638300" y="597408"/>
                  </a:lnTo>
                  <a:lnTo>
                    <a:pt x="1638300" y="0"/>
                  </a:lnTo>
                  <a:close/>
                </a:path>
              </a:pathLst>
            </a:custGeom>
            <a:solidFill>
              <a:srgbClr val="FFFFFF"/>
            </a:solidFill>
          </p:spPr>
          <p:txBody>
            <a:bodyPr wrap="square" lIns="0" tIns="0" rIns="0" bIns="0" rtlCol="0"/>
            <a:lstStyle/>
            <a:p>
              <a:endParaRPr/>
            </a:p>
          </p:txBody>
        </p:sp>
        <p:pic>
          <p:nvPicPr>
            <p:cNvPr id="4" name="object 4"/>
            <p:cNvPicPr/>
            <p:nvPr/>
          </p:nvPicPr>
          <p:blipFill>
            <a:blip r:embed="rId2" cstate="print"/>
            <a:stretch>
              <a:fillRect/>
            </a:stretch>
          </p:blipFill>
          <p:spPr>
            <a:xfrm>
              <a:off x="0" y="339852"/>
              <a:ext cx="9121139" cy="6163056"/>
            </a:xfrm>
            <a:prstGeom prst="rect">
              <a:avLst/>
            </a:prstGeom>
          </p:spPr>
        </p:pic>
        <p:pic>
          <p:nvPicPr>
            <p:cNvPr id="5" name="object 5"/>
            <p:cNvPicPr/>
            <p:nvPr/>
          </p:nvPicPr>
          <p:blipFill>
            <a:blip r:embed="rId3" cstate="print"/>
            <a:stretch>
              <a:fillRect/>
            </a:stretch>
          </p:blipFill>
          <p:spPr>
            <a:xfrm>
              <a:off x="1447800" y="3502152"/>
              <a:ext cx="254507" cy="234696"/>
            </a:xfrm>
            <a:prstGeom prst="rect">
              <a:avLst/>
            </a:prstGeom>
          </p:spPr>
        </p:pic>
        <p:sp>
          <p:nvSpPr>
            <p:cNvPr id="6" name="object 6"/>
            <p:cNvSpPr/>
            <p:nvPr/>
          </p:nvSpPr>
          <p:spPr>
            <a:xfrm>
              <a:off x="1446275" y="3500628"/>
              <a:ext cx="257810" cy="238125"/>
            </a:xfrm>
            <a:custGeom>
              <a:avLst/>
              <a:gdLst/>
              <a:ahLst/>
              <a:cxnLst/>
              <a:rect l="l" t="t" r="r" b="b"/>
              <a:pathLst>
                <a:path w="257810" h="238125">
                  <a:moveTo>
                    <a:pt x="0" y="237744"/>
                  </a:moveTo>
                  <a:lnTo>
                    <a:pt x="257556" y="237744"/>
                  </a:lnTo>
                  <a:lnTo>
                    <a:pt x="257556" y="0"/>
                  </a:lnTo>
                  <a:lnTo>
                    <a:pt x="0" y="0"/>
                  </a:lnTo>
                  <a:lnTo>
                    <a:pt x="0" y="237744"/>
                  </a:lnTo>
                  <a:close/>
                </a:path>
              </a:pathLst>
            </a:custGeom>
            <a:ln w="3175">
              <a:solidFill>
                <a:srgbClr val="666666"/>
              </a:solidFill>
            </a:ln>
          </p:spPr>
          <p:txBody>
            <a:bodyPr wrap="square" lIns="0" tIns="0" rIns="0" bIns="0" rtlCol="0"/>
            <a:lstStyle/>
            <a:p>
              <a:endParaRPr/>
            </a:p>
          </p:txBody>
        </p:sp>
        <p:pic>
          <p:nvPicPr>
            <p:cNvPr id="7" name="object 7"/>
            <p:cNvPicPr/>
            <p:nvPr/>
          </p:nvPicPr>
          <p:blipFill>
            <a:blip r:embed="rId4" cstate="print"/>
            <a:stretch>
              <a:fillRect/>
            </a:stretch>
          </p:blipFill>
          <p:spPr>
            <a:xfrm>
              <a:off x="1572767" y="2720339"/>
              <a:ext cx="424421" cy="262889"/>
            </a:xfrm>
            <a:prstGeom prst="rect">
              <a:avLst/>
            </a:prstGeom>
          </p:spPr>
        </p:pic>
      </p:grpSp>
      <p:sp>
        <p:nvSpPr>
          <p:cNvPr id="8" name="object 8"/>
          <p:cNvSpPr txBox="1"/>
          <p:nvPr/>
        </p:nvSpPr>
        <p:spPr>
          <a:xfrm>
            <a:off x="1636014" y="2747264"/>
            <a:ext cx="289560" cy="161290"/>
          </a:xfrm>
          <a:prstGeom prst="rect">
            <a:avLst/>
          </a:prstGeom>
        </p:spPr>
        <p:txBody>
          <a:bodyPr vert="horz" wrap="square" lIns="0" tIns="17145" rIns="0" bIns="0" rtlCol="0">
            <a:spAutoFit/>
          </a:bodyPr>
          <a:lstStyle/>
          <a:p>
            <a:pPr marL="12700">
              <a:lnSpc>
                <a:spcPct val="100000"/>
              </a:lnSpc>
              <a:spcBef>
                <a:spcPts val="135"/>
              </a:spcBef>
            </a:pPr>
            <a:r>
              <a:rPr sz="850" b="1" spc="-10" dirty="0">
                <a:solidFill>
                  <a:srgbClr val="FFFFFF"/>
                </a:solidFill>
                <a:latin typeface="Arial"/>
                <a:cs typeface="Arial"/>
              </a:rPr>
              <a:t>India</a:t>
            </a:r>
            <a:endParaRPr sz="850">
              <a:latin typeface="Arial"/>
              <a:cs typeface="Arial"/>
            </a:endParaRPr>
          </a:p>
        </p:txBody>
      </p:sp>
      <p:pic>
        <p:nvPicPr>
          <p:cNvPr id="9" name="object 9"/>
          <p:cNvPicPr/>
          <p:nvPr/>
        </p:nvPicPr>
        <p:blipFill>
          <a:blip r:embed="rId5" cstate="print"/>
          <a:stretch>
            <a:fillRect/>
          </a:stretch>
        </p:blipFill>
        <p:spPr>
          <a:xfrm>
            <a:off x="3441191" y="5099303"/>
            <a:ext cx="640841" cy="262889"/>
          </a:xfrm>
          <a:prstGeom prst="rect">
            <a:avLst/>
          </a:prstGeom>
        </p:spPr>
      </p:pic>
      <p:sp>
        <p:nvSpPr>
          <p:cNvPr id="10" name="object 10"/>
          <p:cNvSpPr txBox="1"/>
          <p:nvPr/>
        </p:nvSpPr>
        <p:spPr>
          <a:xfrm>
            <a:off x="3504691" y="5126863"/>
            <a:ext cx="505459" cy="161290"/>
          </a:xfrm>
          <a:prstGeom prst="rect">
            <a:avLst/>
          </a:prstGeom>
        </p:spPr>
        <p:txBody>
          <a:bodyPr vert="horz" wrap="square" lIns="0" tIns="17145" rIns="0" bIns="0" rtlCol="0">
            <a:spAutoFit/>
          </a:bodyPr>
          <a:lstStyle/>
          <a:p>
            <a:pPr marL="12700">
              <a:lnSpc>
                <a:spcPct val="100000"/>
              </a:lnSpc>
              <a:spcBef>
                <a:spcPts val="135"/>
              </a:spcBef>
            </a:pPr>
            <a:r>
              <a:rPr sz="850" b="1" spc="-10" dirty="0">
                <a:solidFill>
                  <a:srgbClr val="FFFFFF"/>
                </a:solidFill>
                <a:latin typeface="Arial"/>
                <a:cs typeface="Arial"/>
              </a:rPr>
              <a:t>Australia</a:t>
            </a:r>
            <a:endParaRPr sz="850">
              <a:latin typeface="Arial"/>
              <a:cs typeface="Arial"/>
            </a:endParaRPr>
          </a:p>
        </p:txBody>
      </p:sp>
      <p:pic>
        <p:nvPicPr>
          <p:cNvPr id="11" name="object 11"/>
          <p:cNvPicPr/>
          <p:nvPr/>
        </p:nvPicPr>
        <p:blipFill>
          <a:blip r:embed="rId6" cstate="print"/>
          <a:stretch>
            <a:fillRect/>
          </a:stretch>
        </p:blipFill>
        <p:spPr>
          <a:xfrm>
            <a:off x="4904232" y="3880103"/>
            <a:ext cx="941069" cy="262889"/>
          </a:xfrm>
          <a:prstGeom prst="rect">
            <a:avLst/>
          </a:prstGeom>
        </p:spPr>
      </p:pic>
      <p:sp>
        <p:nvSpPr>
          <p:cNvPr id="12" name="object 12"/>
          <p:cNvSpPr txBox="1"/>
          <p:nvPr/>
        </p:nvSpPr>
        <p:spPr>
          <a:xfrm>
            <a:off x="4967478" y="3906773"/>
            <a:ext cx="805815" cy="161290"/>
          </a:xfrm>
          <a:prstGeom prst="rect">
            <a:avLst/>
          </a:prstGeom>
        </p:spPr>
        <p:txBody>
          <a:bodyPr vert="horz" wrap="square" lIns="0" tIns="17145" rIns="0" bIns="0" rtlCol="0">
            <a:spAutoFit/>
          </a:bodyPr>
          <a:lstStyle/>
          <a:p>
            <a:pPr marL="12700">
              <a:lnSpc>
                <a:spcPct val="100000"/>
              </a:lnSpc>
              <a:spcBef>
                <a:spcPts val="135"/>
              </a:spcBef>
            </a:pPr>
            <a:r>
              <a:rPr sz="850" b="1" dirty="0">
                <a:solidFill>
                  <a:srgbClr val="FFFFFF"/>
                </a:solidFill>
                <a:latin typeface="Arial"/>
                <a:cs typeface="Arial"/>
              </a:rPr>
              <a:t>Pacific</a:t>
            </a:r>
            <a:r>
              <a:rPr sz="850" b="1" spc="70" dirty="0">
                <a:solidFill>
                  <a:srgbClr val="FFFFFF"/>
                </a:solidFill>
                <a:latin typeface="Arial"/>
                <a:cs typeface="Arial"/>
              </a:rPr>
              <a:t> </a:t>
            </a:r>
            <a:r>
              <a:rPr sz="850" b="1" spc="-10" dirty="0">
                <a:solidFill>
                  <a:srgbClr val="FFFFFF"/>
                </a:solidFill>
                <a:latin typeface="Arial"/>
                <a:cs typeface="Arial"/>
              </a:rPr>
              <a:t>Islands</a:t>
            </a:r>
            <a:endParaRPr sz="850">
              <a:latin typeface="Arial"/>
              <a:cs typeface="Arial"/>
            </a:endParaRPr>
          </a:p>
        </p:txBody>
      </p:sp>
      <p:pic>
        <p:nvPicPr>
          <p:cNvPr id="13" name="object 13"/>
          <p:cNvPicPr/>
          <p:nvPr/>
        </p:nvPicPr>
        <p:blipFill>
          <a:blip r:embed="rId7" cstate="print"/>
          <a:stretch>
            <a:fillRect/>
          </a:stretch>
        </p:blipFill>
        <p:spPr>
          <a:xfrm>
            <a:off x="4771644" y="5914644"/>
            <a:ext cx="848105" cy="261378"/>
          </a:xfrm>
          <a:prstGeom prst="rect">
            <a:avLst/>
          </a:prstGeom>
        </p:spPr>
      </p:pic>
      <p:sp>
        <p:nvSpPr>
          <p:cNvPr id="14" name="object 14"/>
          <p:cNvSpPr txBox="1"/>
          <p:nvPr/>
        </p:nvSpPr>
        <p:spPr>
          <a:xfrm>
            <a:off x="4834254" y="5940958"/>
            <a:ext cx="713105" cy="161290"/>
          </a:xfrm>
          <a:prstGeom prst="rect">
            <a:avLst/>
          </a:prstGeom>
        </p:spPr>
        <p:txBody>
          <a:bodyPr vert="horz" wrap="square" lIns="0" tIns="17145" rIns="0" bIns="0" rtlCol="0">
            <a:spAutoFit/>
          </a:bodyPr>
          <a:lstStyle/>
          <a:p>
            <a:pPr marL="12700">
              <a:lnSpc>
                <a:spcPct val="100000"/>
              </a:lnSpc>
              <a:spcBef>
                <a:spcPts val="135"/>
              </a:spcBef>
            </a:pPr>
            <a:r>
              <a:rPr sz="850" b="1" dirty="0">
                <a:solidFill>
                  <a:srgbClr val="FFFFFF"/>
                </a:solidFill>
                <a:latin typeface="Arial"/>
                <a:cs typeface="Arial"/>
              </a:rPr>
              <a:t>New</a:t>
            </a:r>
            <a:r>
              <a:rPr sz="850" b="1" spc="60" dirty="0">
                <a:solidFill>
                  <a:srgbClr val="FFFFFF"/>
                </a:solidFill>
                <a:latin typeface="Arial"/>
                <a:cs typeface="Arial"/>
              </a:rPr>
              <a:t> </a:t>
            </a:r>
            <a:r>
              <a:rPr sz="850" b="1" spc="-10" dirty="0">
                <a:solidFill>
                  <a:srgbClr val="FFFFFF"/>
                </a:solidFill>
                <a:latin typeface="Arial"/>
                <a:cs typeface="Arial"/>
              </a:rPr>
              <a:t>Zealand</a:t>
            </a:r>
            <a:endParaRPr sz="850">
              <a:latin typeface="Arial"/>
              <a:cs typeface="Arial"/>
            </a:endParaRPr>
          </a:p>
        </p:txBody>
      </p:sp>
      <p:sp>
        <p:nvSpPr>
          <p:cNvPr id="15" name="object 15"/>
          <p:cNvSpPr txBox="1"/>
          <p:nvPr/>
        </p:nvSpPr>
        <p:spPr>
          <a:xfrm>
            <a:off x="314706" y="861822"/>
            <a:ext cx="3187065" cy="542925"/>
          </a:xfrm>
          <a:prstGeom prst="rect">
            <a:avLst/>
          </a:prstGeom>
          <a:solidFill>
            <a:srgbClr val="FFFFF3"/>
          </a:solidFill>
          <a:ln w="25907">
            <a:solidFill>
              <a:srgbClr val="006FC0"/>
            </a:solidFill>
          </a:ln>
        </p:spPr>
        <p:txBody>
          <a:bodyPr vert="horz" wrap="square" lIns="0" tIns="20320" rIns="0" bIns="0" rtlCol="0">
            <a:spAutoFit/>
          </a:bodyPr>
          <a:lstStyle/>
          <a:p>
            <a:pPr marL="948690" marR="465455" indent="-425450">
              <a:lnSpc>
                <a:spcPct val="112300"/>
              </a:lnSpc>
              <a:spcBef>
                <a:spcPts val="160"/>
              </a:spcBef>
            </a:pPr>
            <a:r>
              <a:rPr sz="1400" b="1" dirty="0">
                <a:latin typeface="Arial"/>
                <a:cs typeface="Arial"/>
              </a:rPr>
              <a:t>Places</a:t>
            </a:r>
            <a:r>
              <a:rPr sz="1400" b="1" spc="-30" dirty="0">
                <a:latin typeface="Arial"/>
                <a:cs typeface="Arial"/>
              </a:rPr>
              <a:t> </a:t>
            </a:r>
            <a:r>
              <a:rPr sz="1400" b="1" dirty="0">
                <a:latin typeface="Arial"/>
                <a:cs typeface="Arial"/>
              </a:rPr>
              <a:t>Most</a:t>
            </a:r>
            <a:r>
              <a:rPr sz="1400" b="1" spc="-35" dirty="0">
                <a:latin typeface="Arial"/>
                <a:cs typeface="Arial"/>
              </a:rPr>
              <a:t> </a:t>
            </a:r>
            <a:r>
              <a:rPr sz="1400" b="1" spc="-10" dirty="0">
                <a:latin typeface="Arial"/>
                <a:cs typeface="Arial"/>
              </a:rPr>
              <a:t>Vulnerable</a:t>
            </a:r>
            <a:r>
              <a:rPr sz="1400" b="1" spc="-35" dirty="0">
                <a:latin typeface="Arial"/>
                <a:cs typeface="Arial"/>
              </a:rPr>
              <a:t> </a:t>
            </a:r>
            <a:r>
              <a:rPr sz="1400" b="1" spc="-25" dirty="0">
                <a:latin typeface="Arial"/>
                <a:cs typeface="Arial"/>
              </a:rPr>
              <a:t>to </a:t>
            </a:r>
            <a:r>
              <a:rPr sz="1400" b="1" dirty="0">
                <a:latin typeface="Arial"/>
                <a:cs typeface="Arial"/>
              </a:rPr>
              <a:t>Climate</a:t>
            </a:r>
            <a:r>
              <a:rPr sz="1400" b="1" spc="-40" dirty="0">
                <a:latin typeface="Arial"/>
                <a:cs typeface="Arial"/>
              </a:rPr>
              <a:t> </a:t>
            </a:r>
            <a:r>
              <a:rPr sz="1400" b="1" spc="-10" dirty="0">
                <a:latin typeface="Arial"/>
                <a:cs typeface="Arial"/>
              </a:rPr>
              <a:t>Change</a:t>
            </a:r>
            <a:endParaRPr sz="1400">
              <a:latin typeface="Arial"/>
              <a:cs typeface="Arial"/>
            </a:endParaRPr>
          </a:p>
        </p:txBody>
      </p:sp>
      <p:pic>
        <p:nvPicPr>
          <p:cNvPr id="16" name="object 16"/>
          <p:cNvPicPr/>
          <p:nvPr/>
        </p:nvPicPr>
        <p:blipFill>
          <a:blip r:embed="rId8" cstate="print"/>
          <a:stretch>
            <a:fillRect/>
          </a:stretch>
        </p:blipFill>
        <p:spPr>
          <a:xfrm>
            <a:off x="1289303" y="3325367"/>
            <a:ext cx="636270" cy="262889"/>
          </a:xfrm>
          <a:prstGeom prst="rect">
            <a:avLst/>
          </a:prstGeom>
        </p:spPr>
      </p:pic>
      <p:sp>
        <p:nvSpPr>
          <p:cNvPr id="17" name="object 17"/>
          <p:cNvSpPr txBox="1"/>
          <p:nvPr/>
        </p:nvSpPr>
        <p:spPr>
          <a:xfrm>
            <a:off x="1351914" y="3352291"/>
            <a:ext cx="501650" cy="161290"/>
          </a:xfrm>
          <a:prstGeom prst="rect">
            <a:avLst/>
          </a:prstGeom>
        </p:spPr>
        <p:txBody>
          <a:bodyPr vert="horz" wrap="square" lIns="0" tIns="17145" rIns="0" bIns="0" rtlCol="0">
            <a:spAutoFit/>
          </a:bodyPr>
          <a:lstStyle/>
          <a:p>
            <a:pPr marL="12700">
              <a:lnSpc>
                <a:spcPct val="100000"/>
              </a:lnSpc>
              <a:spcBef>
                <a:spcPts val="135"/>
              </a:spcBef>
            </a:pPr>
            <a:r>
              <a:rPr sz="850" b="1" spc="-10" dirty="0">
                <a:solidFill>
                  <a:srgbClr val="FFFFFF"/>
                </a:solidFill>
                <a:latin typeface="Arial"/>
                <a:cs typeface="Arial"/>
              </a:rPr>
              <a:t>Maldives</a:t>
            </a:r>
            <a:endParaRPr sz="850">
              <a:latin typeface="Arial"/>
              <a:cs typeface="Arial"/>
            </a:endParaRPr>
          </a:p>
        </p:txBody>
      </p:sp>
      <p:grpSp>
        <p:nvGrpSpPr>
          <p:cNvPr id="18" name="object 18"/>
          <p:cNvGrpSpPr/>
          <p:nvPr/>
        </p:nvGrpSpPr>
        <p:grpSpPr>
          <a:xfrm>
            <a:off x="1572704" y="2906204"/>
            <a:ext cx="3935095" cy="1693545"/>
            <a:chOff x="1572704" y="2906204"/>
            <a:chExt cx="3935095" cy="1693545"/>
          </a:xfrm>
        </p:grpSpPr>
        <p:pic>
          <p:nvPicPr>
            <p:cNvPr id="19" name="object 19"/>
            <p:cNvPicPr/>
            <p:nvPr/>
          </p:nvPicPr>
          <p:blipFill>
            <a:blip r:embed="rId3" cstate="print"/>
            <a:stretch>
              <a:fillRect/>
            </a:stretch>
          </p:blipFill>
          <p:spPr>
            <a:xfrm>
              <a:off x="4137659" y="3541776"/>
              <a:ext cx="254508" cy="233172"/>
            </a:xfrm>
            <a:prstGeom prst="rect">
              <a:avLst/>
            </a:prstGeom>
          </p:spPr>
        </p:pic>
        <p:sp>
          <p:nvSpPr>
            <p:cNvPr id="20" name="object 20"/>
            <p:cNvSpPr/>
            <p:nvPr/>
          </p:nvSpPr>
          <p:spPr>
            <a:xfrm>
              <a:off x="4136136" y="3540252"/>
              <a:ext cx="257810" cy="236220"/>
            </a:xfrm>
            <a:custGeom>
              <a:avLst/>
              <a:gdLst/>
              <a:ahLst/>
              <a:cxnLst/>
              <a:rect l="l" t="t" r="r" b="b"/>
              <a:pathLst>
                <a:path w="257810" h="236220">
                  <a:moveTo>
                    <a:pt x="0" y="236220"/>
                  </a:moveTo>
                  <a:lnTo>
                    <a:pt x="257556" y="236220"/>
                  </a:lnTo>
                  <a:lnTo>
                    <a:pt x="257556" y="0"/>
                  </a:lnTo>
                  <a:lnTo>
                    <a:pt x="0" y="0"/>
                  </a:lnTo>
                  <a:lnTo>
                    <a:pt x="0" y="236220"/>
                  </a:lnTo>
                  <a:close/>
                </a:path>
              </a:pathLst>
            </a:custGeom>
            <a:ln w="3175">
              <a:solidFill>
                <a:srgbClr val="666666"/>
              </a:solidFill>
            </a:ln>
          </p:spPr>
          <p:txBody>
            <a:bodyPr wrap="square" lIns="0" tIns="0" rIns="0" bIns="0" rtlCol="0"/>
            <a:lstStyle/>
            <a:p>
              <a:endParaRPr/>
            </a:p>
          </p:txBody>
        </p:sp>
        <p:pic>
          <p:nvPicPr>
            <p:cNvPr id="21" name="object 21"/>
            <p:cNvPicPr/>
            <p:nvPr/>
          </p:nvPicPr>
          <p:blipFill>
            <a:blip r:embed="rId3" cstate="print"/>
            <a:stretch>
              <a:fillRect/>
            </a:stretch>
          </p:blipFill>
          <p:spPr>
            <a:xfrm>
              <a:off x="4898136" y="3403092"/>
              <a:ext cx="254508" cy="234696"/>
            </a:xfrm>
            <a:prstGeom prst="rect">
              <a:avLst/>
            </a:prstGeom>
          </p:spPr>
        </p:pic>
        <p:sp>
          <p:nvSpPr>
            <p:cNvPr id="22" name="object 22"/>
            <p:cNvSpPr/>
            <p:nvPr/>
          </p:nvSpPr>
          <p:spPr>
            <a:xfrm>
              <a:off x="4896612" y="3401568"/>
              <a:ext cx="257810" cy="238125"/>
            </a:xfrm>
            <a:custGeom>
              <a:avLst/>
              <a:gdLst/>
              <a:ahLst/>
              <a:cxnLst/>
              <a:rect l="l" t="t" r="r" b="b"/>
              <a:pathLst>
                <a:path w="257810" h="238125">
                  <a:moveTo>
                    <a:pt x="0" y="237743"/>
                  </a:moveTo>
                  <a:lnTo>
                    <a:pt x="257556" y="237743"/>
                  </a:lnTo>
                  <a:lnTo>
                    <a:pt x="257556" y="0"/>
                  </a:lnTo>
                  <a:lnTo>
                    <a:pt x="0" y="0"/>
                  </a:lnTo>
                  <a:lnTo>
                    <a:pt x="0" y="237743"/>
                  </a:lnTo>
                  <a:close/>
                </a:path>
              </a:pathLst>
            </a:custGeom>
            <a:ln w="3175">
              <a:solidFill>
                <a:srgbClr val="666666"/>
              </a:solidFill>
            </a:ln>
          </p:spPr>
          <p:txBody>
            <a:bodyPr wrap="square" lIns="0" tIns="0" rIns="0" bIns="0" rtlCol="0"/>
            <a:lstStyle/>
            <a:p>
              <a:endParaRPr/>
            </a:p>
          </p:txBody>
        </p:sp>
        <p:pic>
          <p:nvPicPr>
            <p:cNvPr id="23" name="object 23"/>
            <p:cNvPicPr/>
            <p:nvPr/>
          </p:nvPicPr>
          <p:blipFill>
            <a:blip r:embed="rId3" cstate="print"/>
            <a:stretch>
              <a:fillRect/>
            </a:stretch>
          </p:blipFill>
          <p:spPr>
            <a:xfrm>
              <a:off x="4607052" y="3849624"/>
              <a:ext cx="254508" cy="234695"/>
            </a:xfrm>
            <a:prstGeom prst="rect">
              <a:avLst/>
            </a:prstGeom>
          </p:spPr>
        </p:pic>
        <p:sp>
          <p:nvSpPr>
            <p:cNvPr id="24" name="object 24"/>
            <p:cNvSpPr/>
            <p:nvPr/>
          </p:nvSpPr>
          <p:spPr>
            <a:xfrm>
              <a:off x="4605527" y="3848100"/>
              <a:ext cx="257810" cy="238125"/>
            </a:xfrm>
            <a:custGeom>
              <a:avLst/>
              <a:gdLst/>
              <a:ahLst/>
              <a:cxnLst/>
              <a:rect l="l" t="t" r="r" b="b"/>
              <a:pathLst>
                <a:path w="257810" h="238125">
                  <a:moveTo>
                    <a:pt x="0" y="237744"/>
                  </a:moveTo>
                  <a:lnTo>
                    <a:pt x="257555" y="237744"/>
                  </a:lnTo>
                  <a:lnTo>
                    <a:pt x="257555" y="0"/>
                  </a:lnTo>
                  <a:lnTo>
                    <a:pt x="0" y="0"/>
                  </a:lnTo>
                  <a:lnTo>
                    <a:pt x="0" y="237744"/>
                  </a:lnTo>
                  <a:close/>
                </a:path>
              </a:pathLst>
            </a:custGeom>
            <a:ln w="3175">
              <a:solidFill>
                <a:srgbClr val="666666"/>
              </a:solidFill>
            </a:ln>
          </p:spPr>
          <p:txBody>
            <a:bodyPr wrap="square" lIns="0" tIns="0" rIns="0" bIns="0" rtlCol="0"/>
            <a:lstStyle/>
            <a:p>
              <a:endParaRPr/>
            </a:p>
          </p:txBody>
        </p:sp>
        <p:pic>
          <p:nvPicPr>
            <p:cNvPr id="25" name="object 25"/>
            <p:cNvPicPr/>
            <p:nvPr/>
          </p:nvPicPr>
          <p:blipFill>
            <a:blip r:embed="rId3" cstate="print"/>
            <a:stretch>
              <a:fillRect/>
            </a:stretch>
          </p:blipFill>
          <p:spPr>
            <a:xfrm>
              <a:off x="5250180" y="4361688"/>
              <a:ext cx="254508" cy="234695"/>
            </a:xfrm>
            <a:prstGeom prst="rect">
              <a:avLst/>
            </a:prstGeom>
          </p:spPr>
        </p:pic>
        <p:sp>
          <p:nvSpPr>
            <p:cNvPr id="26" name="object 26"/>
            <p:cNvSpPr/>
            <p:nvPr/>
          </p:nvSpPr>
          <p:spPr>
            <a:xfrm>
              <a:off x="5248656" y="4360164"/>
              <a:ext cx="257810" cy="238125"/>
            </a:xfrm>
            <a:custGeom>
              <a:avLst/>
              <a:gdLst/>
              <a:ahLst/>
              <a:cxnLst/>
              <a:rect l="l" t="t" r="r" b="b"/>
              <a:pathLst>
                <a:path w="257810" h="238125">
                  <a:moveTo>
                    <a:pt x="0" y="237744"/>
                  </a:moveTo>
                  <a:lnTo>
                    <a:pt x="257555" y="237744"/>
                  </a:lnTo>
                  <a:lnTo>
                    <a:pt x="257555" y="0"/>
                  </a:lnTo>
                  <a:lnTo>
                    <a:pt x="0" y="0"/>
                  </a:lnTo>
                  <a:lnTo>
                    <a:pt x="0" y="237744"/>
                  </a:lnTo>
                  <a:close/>
                </a:path>
              </a:pathLst>
            </a:custGeom>
            <a:ln w="3175">
              <a:solidFill>
                <a:srgbClr val="666666"/>
              </a:solidFill>
            </a:ln>
          </p:spPr>
          <p:txBody>
            <a:bodyPr wrap="square" lIns="0" tIns="0" rIns="0" bIns="0" rtlCol="0"/>
            <a:lstStyle/>
            <a:p>
              <a:endParaRPr/>
            </a:p>
          </p:txBody>
        </p:sp>
        <p:pic>
          <p:nvPicPr>
            <p:cNvPr id="27" name="object 27"/>
            <p:cNvPicPr/>
            <p:nvPr/>
          </p:nvPicPr>
          <p:blipFill>
            <a:blip r:embed="rId3" cstate="print"/>
            <a:stretch>
              <a:fillRect/>
            </a:stretch>
          </p:blipFill>
          <p:spPr>
            <a:xfrm>
              <a:off x="1575815" y="2909316"/>
              <a:ext cx="254508" cy="233172"/>
            </a:xfrm>
            <a:prstGeom prst="rect">
              <a:avLst/>
            </a:prstGeom>
          </p:spPr>
        </p:pic>
        <p:sp>
          <p:nvSpPr>
            <p:cNvPr id="28" name="object 28"/>
            <p:cNvSpPr/>
            <p:nvPr/>
          </p:nvSpPr>
          <p:spPr>
            <a:xfrm>
              <a:off x="1574291" y="2907792"/>
              <a:ext cx="257810" cy="236220"/>
            </a:xfrm>
            <a:custGeom>
              <a:avLst/>
              <a:gdLst/>
              <a:ahLst/>
              <a:cxnLst/>
              <a:rect l="l" t="t" r="r" b="b"/>
              <a:pathLst>
                <a:path w="257810" h="236219">
                  <a:moveTo>
                    <a:pt x="0" y="236220"/>
                  </a:moveTo>
                  <a:lnTo>
                    <a:pt x="257556" y="236220"/>
                  </a:lnTo>
                  <a:lnTo>
                    <a:pt x="257556" y="0"/>
                  </a:lnTo>
                  <a:lnTo>
                    <a:pt x="0" y="0"/>
                  </a:lnTo>
                  <a:lnTo>
                    <a:pt x="0" y="236220"/>
                  </a:lnTo>
                  <a:close/>
                </a:path>
              </a:pathLst>
            </a:custGeom>
            <a:ln w="3175">
              <a:solidFill>
                <a:srgbClr val="666666"/>
              </a:solidFill>
            </a:ln>
          </p:spPr>
          <p:txBody>
            <a:bodyPr wrap="square" lIns="0" tIns="0" rIns="0" bIns="0" rtlCol="0"/>
            <a:lstStyle/>
            <a:p>
              <a:endParaRPr/>
            </a:p>
          </p:txBody>
        </p:sp>
        <p:pic>
          <p:nvPicPr>
            <p:cNvPr id="29" name="object 29"/>
            <p:cNvPicPr/>
            <p:nvPr/>
          </p:nvPicPr>
          <p:blipFill>
            <a:blip r:embed="rId9" cstate="print"/>
            <a:stretch>
              <a:fillRect/>
            </a:stretch>
          </p:blipFill>
          <p:spPr>
            <a:xfrm>
              <a:off x="2110740" y="3171444"/>
              <a:ext cx="517410" cy="262889"/>
            </a:xfrm>
            <a:prstGeom prst="rect">
              <a:avLst/>
            </a:prstGeom>
          </p:spPr>
        </p:pic>
      </p:grpSp>
      <p:sp>
        <p:nvSpPr>
          <p:cNvPr id="30" name="object 30"/>
          <p:cNvSpPr txBox="1"/>
          <p:nvPr/>
        </p:nvSpPr>
        <p:spPr>
          <a:xfrm>
            <a:off x="2174239" y="3198114"/>
            <a:ext cx="382270" cy="161290"/>
          </a:xfrm>
          <a:prstGeom prst="rect">
            <a:avLst/>
          </a:prstGeom>
        </p:spPr>
        <p:txBody>
          <a:bodyPr vert="horz" wrap="square" lIns="0" tIns="17145" rIns="0" bIns="0" rtlCol="0">
            <a:spAutoFit/>
          </a:bodyPr>
          <a:lstStyle/>
          <a:p>
            <a:pPr marL="12700">
              <a:lnSpc>
                <a:spcPct val="100000"/>
              </a:lnSpc>
              <a:spcBef>
                <a:spcPts val="135"/>
              </a:spcBef>
            </a:pPr>
            <a:r>
              <a:rPr sz="850" b="1" spc="-10" dirty="0">
                <a:solidFill>
                  <a:srgbClr val="FFFFFF"/>
                </a:solidFill>
                <a:latin typeface="Arial"/>
                <a:cs typeface="Arial"/>
              </a:rPr>
              <a:t>Burma</a:t>
            </a:r>
            <a:endParaRPr sz="850">
              <a:latin typeface="Arial"/>
              <a:cs typeface="Arial"/>
            </a:endParaRPr>
          </a:p>
        </p:txBody>
      </p:sp>
      <p:grpSp>
        <p:nvGrpSpPr>
          <p:cNvPr id="31" name="object 31"/>
          <p:cNvGrpSpPr/>
          <p:nvPr/>
        </p:nvGrpSpPr>
        <p:grpSpPr>
          <a:xfrm>
            <a:off x="1991804" y="2810192"/>
            <a:ext cx="2790190" cy="1738630"/>
            <a:chOff x="1991804" y="2810192"/>
            <a:chExt cx="2790190" cy="1738630"/>
          </a:xfrm>
        </p:grpSpPr>
        <p:pic>
          <p:nvPicPr>
            <p:cNvPr id="32" name="object 32"/>
            <p:cNvPicPr/>
            <p:nvPr/>
          </p:nvPicPr>
          <p:blipFill>
            <a:blip r:embed="rId3" cstate="print"/>
            <a:stretch>
              <a:fillRect/>
            </a:stretch>
          </p:blipFill>
          <p:spPr>
            <a:xfrm>
              <a:off x="1994916" y="2813303"/>
              <a:ext cx="254507" cy="233172"/>
            </a:xfrm>
            <a:prstGeom prst="rect">
              <a:avLst/>
            </a:prstGeom>
          </p:spPr>
        </p:pic>
        <p:sp>
          <p:nvSpPr>
            <p:cNvPr id="33" name="object 33"/>
            <p:cNvSpPr/>
            <p:nvPr/>
          </p:nvSpPr>
          <p:spPr>
            <a:xfrm>
              <a:off x="1993392" y="2811779"/>
              <a:ext cx="257810" cy="236220"/>
            </a:xfrm>
            <a:custGeom>
              <a:avLst/>
              <a:gdLst/>
              <a:ahLst/>
              <a:cxnLst/>
              <a:rect l="l" t="t" r="r" b="b"/>
              <a:pathLst>
                <a:path w="257810" h="236219">
                  <a:moveTo>
                    <a:pt x="0" y="236220"/>
                  </a:moveTo>
                  <a:lnTo>
                    <a:pt x="257556" y="236220"/>
                  </a:lnTo>
                  <a:lnTo>
                    <a:pt x="257556" y="0"/>
                  </a:lnTo>
                  <a:lnTo>
                    <a:pt x="0" y="0"/>
                  </a:lnTo>
                  <a:lnTo>
                    <a:pt x="0" y="236220"/>
                  </a:lnTo>
                  <a:close/>
                </a:path>
              </a:pathLst>
            </a:custGeom>
            <a:ln w="3175">
              <a:solidFill>
                <a:srgbClr val="666666"/>
              </a:solidFill>
            </a:ln>
          </p:spPr>
          <p:txBody>
            <a:bodyPr wrap="square" lIns="0" tIns="0" rIns="0" bIns="0" rtlCol="0"/>
            <a:lstStyle/>
            <a:p>
              <a:endParaRPr/>
            </a:p>
          </p:txBody>
        </p:sp>
        <p:pic>
          <p:nvPicPr>
            <p:cNvPr id="34" name="object 34"/>
            <p:cNvPicPr/>
            <p:nvPr/>
          </p:nvPicPr>
          <p:blipFill>
            <a:blip r:embed="rId3" cstate="print"/>
            <a:stretch>
              <a:fillRect/>
            </a:stretch>
          </p:blipFill>
          <p:spPr>
            <a:xfrm>
              <a:off x="2221992" y="2996183"/>
              <a:ext cx="254507" cy="233172"/>
            </a:xfrm>
            <a:prstGeom prst="rect">
              <a:avLst/>
            </a:prstGeom>
          </p:spPr>
        </p:pic>
        <p:sp>
          <p:nvSpPr>
            <p:cNvPr id="35" name="object 35"/>
            <p:cNvSpPr/>
            <p:nvPr/>
          </p:nvSpPr>
          <p:spPr>
            <a:xfrm>
              <a:off x="2220468" y="2994659"/>
              <a:ext cx="257810" cy="236220"/>
            </a:xfrm>
            <a:custGeom>
              <a:avLst/>
              <a:gdLst/>
              <a:ahLst/>
              <a:cxnLst/>
              <a:rect l="l" t="t" r="r" b="b"/>
              <a:pathLst>
                <a:path w="257810" h="236219">
                  <a:moveTo>
                    <a:pt x="0" y="236220"/>
                  </a:moveTo>
                  <a:lnTo>
                    <a:pt x="257556" y="236220"/>
                  </a:lnTo>
                  <a:lnTo>
                    <a:pt x="257556" y="0"/>
                  </a:lnTo>
                  <a:lnTo>
                    <a:pt x="0" y="0"/>
                  </a:lnTo>
                  <a:lnTo>
                    <a:pt x="0" y="236220"/>
                  </a:lnTo>
                  <a:close/>
                </a:path>
              </a:pathLst>
            </a:custGeom>
            <a:ln w="3175">
              <a:solidFill>
                <a:srgbClr val="666666"/>
              </a:solidFill>
            </a:ln>
          </p:spPr>
          <p:txBody>
            <a:bodyPr wrap="square" lIns="0" tIns="0" rIns="0" bIns="0" rtlCol="0"/>
            <a:lstStyle/>
            <a:p>
              <a:endParaRPr/>
            </a:p>
          </p:txBody>
        </p:sp>
        <p:pic>
          <p:nvPicPr>
            <p:cNvPr id="36" name="object 36"/>
            <p:cNvPicPr/>
            <p:nvPr/>
          </p:nvPicPr>
          <p:blipFill>
            <a:blip r:embed="rId10" cstate="print"/>
            <a:stretch>
              <a:fillRect/>
            </a:stretch>
          </p:blipFill>
          <p:spPr>
            <a:xfrm>
              <a:off x="3610356" y="4285487"/>
              <a:ext cx="1171194" cy="262889"/>
            </a:xfrm>
            <a:prstGeom prst="rect">
              <a:avLst/>
            </a:prstGeom>
          </p:spPr>
        </p:pic>
      </p:grpSp>
      <p:sp>
        <p:nvSpPr>
          <p:cNvPr id="37" name="object 37"/>
          <p:cNvSpPr txBox="1"/>
          <p:nvPr/>
        </p:nvSpPr>
        <p:spPr>
          <a:xfrm>
            <a:off x="3673221" y="4312411"/>
            <a:ext cx="1036319" cy="161290"/>
          </a:xfrm>
          <a:prstGeom prst="rect">
            <a:avLst/>
          </a:prstGeom>
        </p:spPr>
        <p:txBody>
          <a:bodyPr vert="horz" wrap="square" lIns="0" tIns="17145" rIns="0" bIns="0" rtlCol="0">
            <a:spAutoFit/>
          </a:bodyPr>
          <a:lstStyle/>
          <a:p>
            <a:pPr marL="12700">
              <a:lnSpc>
                <a:spcPct val="100000"/>
              </a:lnSpc>
              <a:spcBef>
                <a:spcPts val="135"/>
              </a:spcBef>
            </a:pPr>
            <a:r>
              <a:rPr sz="850" b="1" dirty="0">
                <a:solidFill>
                  <a:srgbClr val="FFFFFF"/>
                </a:solidFill>
                <a:latin typeface="Arial"/>
                <a:cs typeface="Arial"/>
              </a:rPr>
              <a:t>Papua</a:t>
            </a:r>
            <a:r>
              <a:rPr sz="850" b="1" spc="70" dirty="0">
                <a:solidFill>
                  <a:srgbClr val="FFFFFF"/>
                </a:solidFill>
                <a:latin typeface="Arial"/>
                <a:cs typeface="Arial"/>
              </a:rPr>
              <a:t> </a:t>
            </a:r>
            <a:r>
              <a:rPr sz="850" b="1" dirty="0">
                <a:solidFill>
                  <a:srgbClr val="FFFFFF"/>
                </a:solidFill>
                <a:latin typeface="Arial"/>
                <a:cs typeface="Arial"/>
              </a:rPr>
              <a:t>New</a:t>
            </a:r>
            <a:r>
              <a:rPr sz="850" b="1" spc="65" dirty="0">
                <a:solidFill>
                  <a:srgbClr val="FFFFFF"/>
                </a:solidFill>
                <a:latin typeface="Arial"/>
                <a:cs typeface="Arial"/>
              </a:rPr>
              <a:t> </a:t>
            </a:r>
            <a:r>
              <a:rPr sz="850" b="1" spc="-10" dirty="0">
                <a:solidFill>
                  <a:srgbClr val="FFFFFF"/>
                </a:solidFill>
                <a:latin typeface="Arial"/>
                <a:cs typeface="Arial"/>
              </a:rPr>
              <a:t>Guinea</a:t>
            </a:r>
            <a:endParaRPr sz="850">
              <a:latin typeface="Arial"/>
              <a:cs typeface="Arial"/>
            </a:endParaRPr>
          </a:p>
        </p:txBody>
      </p:sp>
      <p:grpSp>
        <p:nvGrpSpPr>
          <p:cNvPr id="38" name="object 38"/>
          <p:cNvGrpSpPr/>
          <p:nvPr/>
        </p:nvGrpSpPr>
        <p:grpSpPr>
          <a:xfrm>
            <a:off x="3904424" y="3159251"/>
            <a:ext cx="2513965" cy="1163320"/>
            <a:chOff x="3904424" y="3159251"/>
            <a:chExt cx="2513965" cy="1163320"/>
          </a:xfrm>
        </p:grpSpPr>
        <p:pic>
          <p:nvPicPr>
            <p:cNvPr id="39" name="object 39"/>
            <p:cNvPicPr/>
            <p:nvPr/>
          </p:nvPicPr>
          <p:blipFill>
            <a:blip r:embed="rId3" cstate="print"/>
            <a:stretch>
              <a:fillRect/>
            </a:stretch>
          </p:blipFill>
          <p:spPr>
            <a:xfrm>
              <a:off x="3907535" y="4085843"/>
              <a:ext cx="254508" cy="233171"/>
            </a:xfrm>
            <a:prstGeom prst="rect">
              <a:avLst/>
            </a:prstGeom>
          </p:spPr>
        </p:pic>
        <p:sp>
          <p:nvSpPr>
            <p:cNvPr id="40" name="object 40"/>
            <p:cNvSpPr/>
            <p:nvPr/>
          </p:nvSpPr>
          <p:spPr>
            <a:xfrm>
              <a:off x="3906011" y="4084319"/>
              <a:ext cx="257810" cy="236220"/>
            </a:xfrm>
            <a:custGeom>
              <a:avLst/>
              <a:gdLst/>
              <a:ahLst/>
              <a:cxnLst/>
              <a:rect l="l" t="t" r="r" b="b"/>
              <a:pathLst>
                <a:path w="257810" h="236220">
                  <a:moveTo>
                    <a:pt x="0" y="236219"/>
                  </a:moveTo>
                  <a:lnTo>
                    <a:pt x="257556" y="236219"/>
                  </a:lnTo>
                  <a:lnTo>
                    <a:pt x="257556" y="0"/>
                  </a:lnTo>
                  <a:lnTo>
                    <a:pt x="0" y="0"/>
                  </a:lnTo>
                  <a:lnTo>
                    <a:pt x="0" y="236219"/>
                  </a:lnTo>
                  <a:close/>
                </a:path>
              </a:pathLst>
            </a:custGeom>
            <a:ln w="3175">
              <a:solidFill>
                <a:srgbClr val="666666"/>
              </a:solidFill>
            </a:ln>
          </p:spPr>
          <p:txBody>
            <a:bodyPr wrap="square" lIns="0" tIns="0" rIns="0" bIns="0" rtlCol="0"/>
            <a:lstStyle/>
            <a:p>
              <a:endParaRPr/>
            </a:p>
          </p:txBody>
        </p:sp>
        <p:pic>
          <p:nvPicPr>
            <p:cNvPr id="41" name="object 41"/>
            <p:cNvPicPr/>
            <p:nvPr/>
          </p:nvPicPr>
          <p:blipFill>
            <a:blip r:embed="rId11" cstate="print"/>
            <a:stretch>
              <a:fillRect/>
            </a:stretch>
          </p:blipFill>
          <p:spPr>
            <a:xfrm>
              <a:off x="5897879" y="3159251"/>
              <a:ext cx="520433" cy="262889"/>
            </a:xfrm>
            <a:prstGeom prst="rect">
              <a:avLst/>
            </a:prstGeom>
          </p:spPr>
        </p:pic>
      </p:grpSp>
      <p:sp>
        <p:nvSpPr>
          <p:cNvPr id="42" name="object 42"/>
          <p:cNvSpPr txBox="1"/>
          <p:nvPr/>
        </p:nvSpPr>
        <p:spPr>
          <a:xfrm>
            <a:off x="5961126" y="3185286"/>
            <a:ext cx="384810" cy="161290"/>
          </a:xfrm>
          <a:prstGeom prst="rect">
            <a:avLst/>
          </a:prstGeom>
        </p:spPr>
        <p:txBody>
          <a:bodyPr vert="horz" wrap="square" lIns="0" tIns="17145" rIns="0" bIns="0" rtlCol="0">
            <a:spAutoFit/>
          </a:bodyPr>
          <a:lstStyle/>
          <a:p>
            <a:pPr marL="12700">
              <a:lnSpc>
                <a:spcPct val="100000"/>
              </a:lnSpc>
              <a:spcBef>
                <a:spcPts val="135"/>
              </a:spcBef>
            </a:pPr>
            <a:r>
              <a:rPr sz="850" b="1" spc="-10" dirty="0">
                <a:solidFill>
                  <a:srgbClr val="FFFFFF"/>
                </a:solidFill>
                <a:latin typeface="Arial"/>
                <a:cs typeface="Arial"/>
              </a:rPr>
              <a:t>Hawaii</a:t>
            </a:r>
            <a:endParaRPr sz="850">
              <a:latin typeface="Arial"/>
              <a:cs typeface="Arial"/>
            </a:endParaRPr>
          </a:p>
        </p:txBody>
      </p:sp>
      <p:grpSp>
        <p:nvGrpSpPr>
          <p:cNvPr id="43" name="object 43"/>
          <p:cNvGrpSpPr/>
          <p:nvPr/>
        </p:nvGrpSpPr>
        <p:grpSpPr>
          <a:xfrm>
            <a:off x="675005" y="1830197"/>
            <a:ext cx="5538470" cy="4150360"/>
            <a:chOff x="675005" y="1830197"/>
            <a:chExt cx="5538470" cy="4150360"/>
          </a:xfrm>
        </p:grpSpPr>
        <p:pic>
          <p:nvPicPr>
            <p:cNvPr id="44" name="object 44"/>
            <p:cNvPicPr/>
            <p:nvPr/>
          </p:nvPicPr>
          <p:blipFill>
            <a:blip r:embed="rId3" cstate="print"/>
            <a:stretch>
              <a:fillRect/>
            </a:stretch>
          </p:blipFill>
          <p:spPr>
            <a:xfrm>
              <a:off x="5955791" y="2776727"/>
              <a:ext cx="254508" cy="233172"/>
            </a:xfrm>
            <a:prstGeom prst="rect">
              <a:avLst/>
            </a:prstGeom>
          </p:spPr>
        </p:pic>
        <p:sp>
          <p:nvSpPr>
            <p:cNvPr id="45" name="object 45"/>
            <p:cNvSpPr/>
            <p:nvPr/>
          </p:nvSpPr>
          <p:spPr>
            <a:xfrm>
              <a:off x="5954268" y="2775204"/>
              <a:ext cx="257810" cy="236220"/>
            </a:xfrm>
            <a:custGeom>
              <a:avLst/>
              <a:gdLst/>
              <a:ahLst/>
              <a:cxnLst/>
              <a:rect l="l" t="t" r="r" b="b"/>
              <a:pathLst>
                <a:path w="257810" h="236219">
                  <a:moveTo>
                    <a:pt x="0" y="236220"/>
                  </a:moveTo>
                  <a:lnTo>
                    <a:pt x="257556" y="236220"/>
                  </a:lnTo>
                  <a:lnTo>
                    <a:pt x="257556" y="0"/>
                  </a:lnTo>
                  <a:lnTo>
                    <a:pt x="0" y="0"/>
                  </a:lnTo>
                  <a:lnTo>
                    <a:pt x="0" y="236220"/>
                  </a:lnTo>
                  <a:close/>
                </a:path>
              </a:pathLst>
            </a:custGeom>
            <a:ln w="3175">
              <a:solidFill>
                <a:srgbClr val="666666"/>
              </a:solidFill>
            </a:ln>
          </p:spPr>
          <p:txBody>
            <a:bodyPr wrap="square" lIns="0" tIns="0" rIns="0" bIns="0" rtlCol="0"/>
            <a:lstStyle/>
            <a:p>
              <a:endParaRPr/>
            </a:p>
          </p:txBody>
        </p:sp>
        <p:pic>
          <p:nvPicPr>
            <p:cNvPr id="46" name="object 46"/>
            <p:cNvPicPr/>
            <p:nvPr/>
          </p:nvPicPr>
          <p:blipFill>
            <a:blip r:embed="rId3" cstate="print"/>
            <a:stretch>
              <a:fillRect/>
            </a:stretch>
          </p:blipFill>
          <p:spPr>
            <a:xfrm>
              <a:off x="4981956" y="5742431"/>
              <a:ext cx="254508" cy="234696"/>
            </a:xfrm>
            <a:prstGeom prst="rect">
              <a:avLst/>
            </a:prstGeom>
          </p:spPr>
        </p:pic>
        <p:sp>
          <p:nvSpPr>
            <p:cNvPr id="47" name="object 47"/>
            <p:cNvSpPr/>
            <p:nvPr/>
          </p:nvSpPr>
          <p:spPr>
            <a:xfrm>
              <a:off x="4980432" y="5740907"/>
              <a:ext cx="257810" cy="238125"/>
            </a:xfrm>
            <a:custGeom>
              <a:avLst/>
              <a:gdLst/>
              <a:ahLst/>
              <a:cxnLst/>
              <a:rect l="l" t="t" r="r" b="b"/>
              <a:pathLst>
                <a:path w="257810" h="238125">
                  <a:moveTo>
                    <a:pt x="0" y="237743"/>
                  </a:moveTo>
                  <a:lnTo>
                    <a:pt x="257556" y="237743"/>
                  </a:lnTo>
                  <a:lnTo>
                    <a:pt x="257556" y="0"/>
                  </a:lnTo>
                  <a:lnTo>
                    <a:pt x="0" y="0"/>
                  </a:lnTo>
                  <a:lnTo>
                    <a:pt x="0" y="237743"/>
                  </a:lnTo>
                  <a:close/>
                </a:path>
              </a:pathLst>
            </a:custGeom>
            <a:ln w="3175">
              <a:solidFill>
                <a:srgbClr val="666666"/>
              </a:solidFill>
            </a:ln>
          </p:spPr>
          <p:txBody>
            <a:bodyPr wrap="square" lIns="0" tIns="0" rIns="0" bIns="0" rtlCol="0"/>
            <a:lstStyle/>
            <a:p>
              <a:endParaRPr/>
            </a:p>
          </p:txBody>
        </p:sp>
        <p:pic>
          <p:nvPicPr>
            <p:cNvPr id="48" name="object 48"/>
            <p:cNvPicPr/>
            <p:nvPr/>
          </p:nvPicPr>
          <p:blipFill>
            <a:blip r:embed="rId3" cstate="print"/>
            <a:stretch>
              <a:fillRect/>
            </a:stretch>
          </p:blipFill>
          <p:spPr>
            <a:xfrm>
              <a:off x="3587496" y="4905755"/>
              <a:ext cx="254508" cy="233172"/>
            </a:xfrm>
            <a:prstGeom prst="rect">
              <a:avLst/>
            </a:prstGeom>
          </p:spPr>
        </p:pic>
        <p:sp>
          <p:nvSpPr>
            <p:cNvPr id="49" name="object 49"/>
            <p:cNvSpPr/>
            <p:nvPr/>
          </p:nvSpPr>
          <p:spPr>
            <a:xfrm>
              <a:off x="3585972" y="4904232"/>
              <a:ext cx="257810" cy="236220"/>
            </a:xfrm>
            <a:custGeom>
              <a:avLst/>
              <a:gdLst/>
              <a:ahLst/>
              <a:cxnLst/>
              <a:rect l="l" t="t" r="r" b="b"/>
              <a:pathLst>
                <a:path w="257810" h="236220">
                  <a:moveTo>
                    <a:pt x="0" y="236220"/>
                  </a:moveTo>
                  <a:lnTo>
                    <a:pt x="257555" y="236220"/>
                  </a:lnTo>
                  <a:lnTo>
                    <a:pt x="257555" y="0"/>
                  </a:lnTo>
                  <a:lnTo>
                    <a:pt x="0" y="0"/>
                  </a:lnTo>
                  <a:lnTo>
                    <a:pt x="0" y="236220"/>
                  </a:lnTo>
                  <a:close/>
                </a:path>
              </a:pathLst>
            </a:custGeom>
            <a:ln w="3175">
              <a:solidFill>
                <a:srgbClr val="666666"/>
              </a:solidFill>
            </a:ln>
          </p:spPr>
          <p:txBody>
            <a:bodyPr wrap="square" lIns="0" tIns="0" rIns="0" bIns="0" rtlCol="0"/>
            <a:lstStyle/>
            <a:p>
              <a:endParaRPr/>
            </a:p>
          </p:txBody>
        </p:sp>
        <p:sp>
          <p:nvSpPr>
            <p:cNvPr id="50" name="object 50"/>
            <p:cNvSpPr/>
            <p:nvPr/>
          </p:nvSpPr>
          <p:spPr>
            <a:xfrm>
              <a:off x="678180" y="1833372"/>
              <a:ext cx="1347470" cy="588645"/>
            </a:xfrm>
            <a:custGeom>
              <a:avLst/>
              <a:gdLst/>
              <a:ahLst/>
              <a:cxnLst/>
              <a:rect l="l" t="t" r="r" b="b"/>
              <a:pathLst>
                <a:path w="1347470" h="588644">
                  <a:moveTo>
                    <a:pt x="1347215" y="0"/>
                  </a:moveTo>
                  <a:lnTo>
                    <a:pt x="0" y="0"/>
                  </a:lnTo>
                  <a:lnTo>
                    <a:pt x="0" y="588263"/>
                  </a:lnTo>
                  <a:lnTo>
                    <a:pt x="1347215" y="588263"/>
                  </a:lnTo>
                  <a:lnTo>
                    <a:pt x="1347215" y="0"/>
                  </a:lnTo>
                  <a:close/>
                </a:path>
              </a:pathLst>
            </a:custGeom>
            <a:solidFill>
              <a:srgbClr val="FFFFF3"/>
            </a:solidFill>
          </p:spPr>
          <p:txBody>
            <a:bodyPr wrap="square" lIns="0" tIns="0" rIns="0" bIns="0" rtlCol="0"/>
            <a:lstStyle/>
            <a:p>
              <a:endParaRPr/>
            </a:p>
          </p:txBody>
        </p:sp>
        <p:sp>
          <p:nvSpPr>
            <p:cNvPr id="51" name="object 51"/>
            <p:cNvSpPr/>
            <p:nvPr/>
          </p:nvSpPr>
          <p:spPr>
            <a:xfrm>
              <a:off x="678180" y="1833372"/>
              <a:ext cx="1347470" cy="588645"/>
            </a:xfrm>
            <a:custGeom>
              <a:avLst/>
              <a:gdLst/>
              <a:ahLst/>
              <a:cxnLst/>
              <a:rect l="l" t="t" r="r" b="b"/>
              <a:pathLst>
                <a:path w="1347470" h="588644">
                  <a:moveTo>
                    <a:pt x="0" y="588263"/>
                  </a:moveTo>
                  <a:lnTo>
                    <a:pt x="1347215" y="588263"/>
                  </a:lnTo>
                  <a:lnTo>
                    <a:pt x="1347215" y="0"/>
                  </a:lnTo>
                  <a:lnTo>
                    <a:pt x="0" y="0"/>
                  </a:lnTo>
                  <a:lnTo>
                    <a:pt x="0" y="588263"/>
                  </a:lnTo>
                  <a:close/>
                </a:path>
              </a:pathLst>
            </a:custGeom>
            <a:ln w="6096">
              <a:solidFill>
                <a:srgbClr val="474747"/>
              </a:solidFill>
            </a:ln>
          </p:spPr>
          <p:txBody>
            <a:bodyPr wrap="square" lIns="0" tIns="0" rIns="0" bIns="0" rtlCol="0"/>
            <a:lstStyle/>
            <a:p>
              <a:endParaRPr/>
            </a:p>
          </p:txBody>
        </p:sp>
      </p:grpSp>
      <p:sp>
        <p:nvSpPr>
          <p:cNvPr id="52" name="object 52"/>
          <p:cNvSpPr txBox="1"/>
          <p:nvPr/>
        </p:nvSpPr>
        <p:spPr>
          <a:xfrm>
            <a:off x="125729" y="4318253"/>
            <a:ext cx="2981325" cy="2382520"/>
          </a:xfrm>
          <a:prstGeom prst="rect">
            <a:avLst/>
          </a:prstGeom>
          <a:solidFill>
            <a:srgbClr val="FFFFF3"/>
          </a:solidFill>
          <a:ln w="25908">
            <a:solidFill>
              <a:srgbClr val="006FC0"/>
            </a:solidFill>
          </a:ln>
        </p:spPr>
        <p:txBody>
          <a:bodyPr vert="horz" wrap="square" lIns="0" tIns="31750" rIns="0" bIns="0" rtlCol="0">
            <a:spAutoFit/>
          </a:bodyPr>
          <a:lstStyle/>
          <a:p>
            <a:pPr marL="135890">
              <a:lnSpc>
                <a:spcPct val="100000"/>
              </a:lnSpc>
              <a:spcBef>
                <a:spcPts val="250"/>
              </a:spcBef>
            </a:pPr>
            <a:r>
              <a:rPr sz="1200" b="1" dirty="0">
                <a:latin typeface="Arial"/>
                <a:cs typeface="Arial"/>
              </a:rPr>
              <a:t>Concerns</a:t>
            </a:r>
            <a:r>
              <a:rPr sz="1200" b="1" spc="-25" dirty="0">
                <a:latin typeface="Arial"/>
                <a:cs typeface="Arial"/>
              </a:rPr>
              <a:t> </a:t>
            </a:r>
            <a:r>
              <a:rPr sz="1200" b="1" spc="-10" dirty="0">
                <a:latin typeface="Arial"/>
                <a:cs typeface="Arial"/>
              </a:rPr>
              <a:t>Include:</a:t>
            </a:r>
            <a:endParaRPr sz="1200">
              <a:latin typeface="Arial"/>
              <a:cs typeface="Arial"/>
            </a:endParaRPr>
          </a:p>
          <a:p>
            <a:pPr marL="225425" indent="-173355">
              <a:lnSpc>
                <a:spcPts val="1375"/>
              </a:lnSpc>
              <a:spcBef>
                <a:spcPts val="409"/>
              </a:spcBef>
              <a:buFont typeface="Times New Roman"/>
              <a:buChar char="•"/>
              <a:tabLst>
                <a:tab pos="225425" algn="l"/>
              </a:tabLst>
            </a:pPr>
            <a:r>
              <a:rPr sz="1200" b="1" dirty="0">
                <a:solidFill>
                  <a:srgbClr val="1F487C"/>
                </a:solidFill>
                <a:latin typeface="Calibri"/>
                <a:cs typeface="Calibri"/>
              </a:rPr>
              <a:t>Sea</a:t>
            </a:r>
            <a:r>
              <a:rPr sz="1200" b="1" spc="-20" dirty="0">
                <a:solidFill>
                  <a:srgbClr val="1F487C"/>
                </a:solidFill>
                <a:latin typeface="Calibri"/>
                <a:cs typeface="Calibri"/>
              </a:rPr>
              <a:t> </a:t>
            </a:r>
            <a:r>
              <a:rPr sz="1200" b="1" dirty="0">
                <a:solidFill>
                  <a:srgbClr val="1F487C"/>
                </a:solidFill>
                <a:latin typeface="Calibri"/>
                <a:cs typeface="Calibri"/>
              </a:rPr>
              <a:t>level</a:t>
            </a:r>
            <a:r>
              <a:rPr sz="1200" b="1" spc="-15" dirty="0">
                <a:solidFill>
                  <a:srgbClr val="1F487C"/>
                </a:solidFill>
                <a:latin typeface="Calibri"/>
                <a:cs typeface="Calibri"/>
              </a:rPr>
              <a:t> </a:t>
            </a:r>
            <a:r>
              <a:rPr sz="1200" b="1" dirty="0">
                <a:solidFill>
                  <a:srgbClr val="1F487C"/>
                </a:solidFill>
                <a:latin typeface="Calibri"/>
                <a:cs typeface="Calibri"/>
              </a:rPr>
              <a:t>rise</a:t>
            </a:r>
            <a:r>
              <a:rPr sz="1200" b="1" spc="-30" dirty="0">
                <a:solidFill>
                  <a:srgbClr val="1F487C"/>
                </a:solidFill>
                <a:latin typeface="Calibri"/>
                <a:cs typeface="Calibri"/>
              </a:rPr>
              <a:t> </a:t>
            </a:r>
            <a:r>
              <a:rPr sz="1200" b="1" spc="-10" dirty="0">
                <a:solidFill>
                  <a:srgbClr val="1F487C"/>
                </a:solidFill>
                <a:latin typeface="Calibri"/>
                <a:cs typeface="Calibri"/>
              </a:rPr>
              <a:t>threatens</a:t>
            </a:r>
            <a:r>
              <a:rPr sz="1200" b="1" spc="-30" dirty="0">
                <a:solidFill>
                  <a:srgbClr val="1F487C"/>
                </a:solidFill>
                <a:latin typeface="Calibri"/>
                <a:cs typeface="Calibri"/>
              </a:rPr>
              <a:t> </a:t>
            </a:r>
            <a:r>
              <a:rPr sz="1200" b="1" dirty="0">
                <a:solidFill>
                  <a:srgbClr val="1F487C"/>
                </a:solidFill>
                <a:latin typeface="Calibri"/>
                <a:cs typeface="Calibri"/>
              </a:rPr>
              <a:t>coastal</a:t>
            </a:r>
            <a:r>
              <a:rPr sz="1200" b="1" spc="-25" dirty="0">
                <a:solidFill>
                  <a:srgbClr val="1F487C"/>
                </a:solidFill>
                <a:latin typeface="Calibri"/>
                <a:cs typeface="Calibri"/>
              </a:rPr>
              <a:t> </a:t>
            </a:r>
            <a:r>
              <a:rPr sz="1200" b="1" dirty="0">
                <a:solidFill>
                  <a:srgbClr val="1F487C"/>
                </a:solidFill>
                <a:latin typeface="Calibri"/>
                <a:cs typeface="Calibri"/>
              </a:rPr>
              <a:t>&amp;</a:t>
            </a:r>
            <a:r>
              <a:rPr sz="1200" b="1" spc="-5" dirty="0">
                <a:solidFill>
                  <a:srgbClr val="1F487C"/>
                </a:solidFill>
                <a:latin typeface="Calibri"/>
                <a:cs typeface="Calibri"/>
              </a:rPr>
              <a:t> </a:t>
            </a:r>
            <a:r>
              <a:rPr sz="1200" b="1" spc="-10" dirty="0">
                <a:solidFill>
                  <a:srgbClr val="1F487C"/>
                </a:solidFill>
                <a:latin typeface="Calibri"/>
                <a:cs typeface="Calibri"/>
              </a:rPr>
              <a:t>island</a:t>
            </a:r>
            <a:endParaRPr sz="1200">
              <a:latin typeface="Calibri"/>
              <a:cs typeface="Calibri"/>
            </a:endParaRPr>
          </a:p>
          <a:p>
            <a:pPr marL="225425">
              <a:lnSpc>
                <a:spcPts val="1375"/>
              </a:lnSpc>
            </a:pPr>
            <a:r>
              <a:rPr sz="1200" b="1" spc="-10" dirty="0">
                <a:solidFill>
                  <a:srgbClr val="1F487C"/>
                </a:solidFill>
                <a:latin typeface="Calibri"/>
                <a:cs typeface="Calibri"/>
              </a:rPr>
              <a:t>infrastructure</a:t>
            </a:r>
            <a:r>
              <a:rPr sz="1200" b="1" spc="-15" dirty="0">
                <a:solidFill>
                  <a:srgbClr val="1F487C"/>
                </a:solidFill>
                <a:latin typeface="Calibri"/>
                <a:cs typeface="Calibri"/>
              </a:rPr>
              <a:t> </a:t>
            </a:r>
            <a:r>
              <a:rPr sz="1200" b="1" dirty="0">
                <a:solidFill>
                  <a:srgbClr val="1F487C"/>
                </a:solidFill>
                <a:latin typeface="Calibri"/>
                <a:cs typeface="Calibri"/>
              </a:rPr>
              <a:t>and</a:t>
            </a:r>
            <a:r>
              <a:rPr sz="1200" b="1" spc="40" dirty="0">
                <a:solidFill>
                  <a:srgbClr val="1F487C"/>
                </a:solidFill>
                <a:latin typeface="Calibri"/>
                <a:cs typeface="Calibri"/>
              </a:rPr>
              <a:t> </a:t>
            </a:r>
            <a:r>
              <a:rPr sz="1200" b="1" spc="-10" dirty="0">
                <a:solidFill>
                  <a:srgbClr val="1F487C"/>
                </a:solidFill>
                <a:latin typeface="Calibri"/>
                <a:cs typeface="Calibri"/>
              </a:rPr>
              <a:t>freshwater</a:t>
            </a:r>
            <a:r>
              <a:rPr sz="1200" b="1" spc="5" dirty="0">
                <a:solidFill>
                  <a:srgbClr val="1F487C"/>
                </a:solidFill>
                <a:latin typeface="Calibri"/>
                <a:cs typeface="Calibri"/>
              </a:rPr>
              <a:t> </a:t>
            </a:r>
            <a:r>
              <a:rPr sz="1200" b="1" spc="-10" dirty="0">
                <a:solidFill>
                  <a:srgbClr val="1F487C"/>
                </a:solidFill>
                <a:latin typeface="Calibri"/>
                <a:cs typeface="Calibri"/>
              </a:rPr>
              <a:t>availability</a:t>
            </a:r>
            <a:endParaRPr sz="1200">
              <a:latin typeface="Calibri"/>
              <a:cs typeface="Calibri"/>
            </a:endParaRPr>
          </a:p>
          <a:p>
            <a:pPr marL="225425" marR="286385" indent="-173990">
              <a:lnSpc>
                <a:spcPts val="1300"/>
              </a:lnSpc>
              <a:spcBef>
                <a:spcPts val="615"/>
              </a:spcBef>
              <a:buFont typeface="Times New Roman"/>
              <a:buChar char="•"/>
              <a:tabLst>
                <a:tab pos="225425" algn="l"/>
              </a:tabLst>
            </a:pPr>
            <a:r>
              <a:rPr sz="1200" b="1" dirty="0">
                <a:solidFill>
                  <a:srgbClr val="1F487C"/>
                </a:solidFill>
                <a:latin typeface="Calibri"/>
                <a:cs typeface="Calibri"/>
              </a:rPr>
              <a:t>More</a:t>
            </a:r>
            <a:r>
              <a:rPr sz="1200" b="1" spc="-25" dirty="0">
                <a:solidFill>
                  <a:srgbClr val="1F487C"/>
                </a:solidFill>
                <a:latin typeface="Calibri"/>
                <a:cs typeface="Calibri"/>
              </a:rPr>
              <a:t> </a:t>
            </a:r>
            <a:r>
              <a:rPr sz="1200" b="1" dirty="0">
                <a:solidFill>
                  <a:srgbClr val="1F487C"/>
                </a:solidFill>
                <a:latin typeface="Calibri"/>
                <a:cs typeface="Calibri"/>
              </a:rPr>
              <a:t>frequent</a:t>
            </a:r>
            <a:r>
              <a:rPr sz="1200" b="1" spc="-40" dirty="0">
                <a:solidFill>
                  <a:srgbClr val="1F487C"/>
                </a:solidFill>
                <a:latin typeface="Calibri"/>
                <a:cs typeface="Calibri"/>
              </a:rPr>
              <a:t> </a:t>
            </a:r>
            <a:r>
              <a:rPr sz="1200" b="1" dirty="0">
                <a:solidFill>
                  <a:srgbClr val="1F487C"/>
                </a:solidFill>
                <a:latin typeface="Calibri"/>
                <a:cs typeface="Calibri"/>
              </a:rPr>
              <a:t>&amp;</a:t>
            </a:r>
            <a:r>
              <a:rPr sz="1200" b="1" spc="-5" dirty="0">
                <a:solidFill>
                  <a:srgbClr val="1F487C"/>
                </a:solidFill>
                <a:latin typeface="Calibri"/>
                <a:cs typeface="Calibri"/>
              </a:rPr>
              <a:t> </a:t>
            </a:r>
            <a:r>
              <a:rPr sz="1200" b="1" dirty="0">
                <a:solidFill>
                  <a:srgbClr val="1F487C"/>
                </a:solidFill>
                <a:latin typeface="Calibri"/>
                <a:cs typeface="Calibri"/>
              </a:rPr>
              <a:t>more</a:t>
            </a:r>
            <a:r>
              <a:rPr sz="1200" b="1" spc="-25" dirty="0">
                <a:solidFill>
                  <a:srgbClr val="1F487C"/>
                </a:solidFill>
                <a:latin typeface="Calibri"/>
                <a:cs typeface="Calibri"/>
              </a:rPr>
              <a:t> </a:t>
            </a:r>
            <a:r>
              <a:rPr sz="1200" b="1" dirty="0">
                <a:solidFill>
                  <a:srgbClr val="1F487C"/>
                </a:solidFill>
                <a:latin typeface="Calibri"/>
                <a:cs typeface="Calibri"/>
              </a:rPr>
              <a:t>intense</a:t>
            </a:r>
            <a:r>
              <a:rPr sz="1200" b="1" spc="-30" dirty="0">
                <a:solidFill>
                  <a:srgbClr val="1F487C"/>
                </a:solidFill>
                <a:latin typeface="Calibri"/>
                <a:cs typeface="Calibri"/>
              </a:rPr>
              <a:t> </a:t>
            </a:r>
            <a:r>
              <a:rPr sz="1200" b="1" spc="-10" dirty="0">
                <a:solidFill>
                  <a:srgbClr val="1F487C"/>
                </a:solidFill>
                <a:latin typeface="Calibri"/>
                <a:cs typeface="Calibri"/>
              </a:rPr>
              <a:t>tropical </a:t>
            </a:r>
            <a:r>
              <a:rPr sz="1200" b="1" dirty="0">
                <a:solidFill>
                  <a:srgbClr val="1F487C"/>
                </a:solidFill>
                <a:latin typeface="Calibri"/>
                <a:cs typeface="Calibri"/>
              </a:rPr>
              <a:t>cyclones,</a:t>
            </a:r>
            <a:r>
              <a:rPr sz="1200" b="1" spc="-10" dirty="0">
                <a:solidFill>
                  <a:srgbClr val="1F487C"/>
                </a:solidFill>
                <a:latin typeface="Calibri"/>
                <a:cs typeface="Calibri"/>
              </a:rPr>
              <a:t> </a:t>
            </a:r>
            <a:r>
              <a:rPr sz="1200" b="1" dirty="0">
                <a:solidFill>
                  <a:srgbClr val="1F487C"/>
                </a:solidFill>
                <a:latin typeface="Calibri"/>
                <a:cs typeface="Calibri"/>
              </a:rPr>
              <a:t>flooding,</a:t>
            </a:r>
            <a:r>
              <a:rPr sz="1200" b="1" spc="10" dirty="0">
                <a:solidFill>
                  <a:srgbClr val="1F487C"/>
                </a:solidFill>
                <a:latin typeface="Calibri"/>
                <a:cs typeface="Calibri"/>
              </a:rPr>
              <a:t> </a:t>
            </a:r>
            <a:r>
              <a:rPr sz="1200" b="1" dirty="0">
                <a:solidFill>
                  <a:srgbClr val="1F487C"/>
                </a:solidFill>
                <a:latin typeface="Calibri"/>
                <a:cs typeface="Calibri"/>
              </a:rPr>
              <a:t>and</a:t>
            </a:r>
            <a:r>
              <a:rPr sz="1200" b="1" spc="5" dirty="0">
                <a:solidFill>
                  <a:srgbClr val="1F487C"/>
                </a:solidFill>
                <a:latin typeface="Calibri"/>
                <a:cs typeface="Calibri"/>
              </a:rPr>
              <a:t> </a:t>
            </a:r>
            <a:r>
              <a:rPr sz="1200" b="1" spc="-10" dirty="0">
                <a:solidFill>
                  <a:srgbClr val="1F487C"/>
                </a:solidFill>
                <a:latin typeface="Calibri"/>
                <a:cs typeface="Calibri"/>
              </a:rPr>
              <a:t>droughts</a:t>
            </a:r>
            <a:endParaRPr sz="1200">
              <a:latin typeface="Calibri"/>
              <a:cs typeface="Calibri"/>
            </a:endParaRPr>
          </a:p>
          <a:p>
            <a:pPr marL="225425" marR="158750" indent="-173990">
              <a:lnSpc>
                <a:spcPts val="1300"/>
              </a:lnSpc>
              <a:spcBef>
                <a:spcPts val="605"/>
              </a:spcBef>
              <a:buFont typeface="Times New Roman"/>
              <a:buChar char="•"/>
              <a:tabLst>
                <a:tab pos="225425" algn="l"/>
              </a:tabLst>
            </a:pPr>
            <a:r>
              <a:rPr sz="1200" b="1" dirty="0">
                <a:solidFill>
                  <a:srgbClr val="1F487C"/>
                </a:solidFill>
                <a:latin typeface="Calibri"/>
                <a:cs typeface="Calibri"/>
              </a:rPr>
              <a:t>Increased</a:t>
            </a:r>
            <a:r>
              <a:rPr sz="1200" b="1" spc="-20" dirty="0">
                <a:solidFill>
                  <a:srgbClr val="1F487C"/>
                </a:solidFill>
                <a:latin typeface="Calibri"/>
                <a:cs typeface="Calibri"/>
              </a:rPr>
              <a:t> </a:t>
            </a:r>
            <a:r>
              <a:rPr sz="1200" b="1" dirty="0">
                <a:solidFill>
                  <a:srgbClr val="1F487C"/>
                </a:solidFill>
                <a:latin typeface="Calibri"/>
                <a:cs typeface="Calibri"/>
              </a:rPr>
              <a:t>ocean</a:t>
            </a:r>
            <a:r>
              <a:rPr sz="1200" b="1" spc="-5" dirty="0">
                <a:solidFill>
                  <a:srgbClr val="1F487C"/>
                </a:solidFill>
                <a:latin typeface="Calibri"/>
                <a:cs typeface="Calibri"/>
              </a:rPr>
              <a:t> </a:t>
            </a:r>
            <a:r>
              <a:rPr sz="1200" b="1" dirty="0">
                <a:solidFill>
                  <a:srgbClr val="1F487C"/>
                </a:solidFill>
                <a:latin typeface="Calibri"/>
                <a:cs typeface="Calibri"/>
              </a:rPr>
              <a:t>acidity</a:t>
            </a:r>
            <a:r>
              <a:rPr sz="1200" b="1" spc="-20" dirty="0">
                <a:solidFill>
                  <a:srgbClr val="1F487C"/>
                </a:solidFill>
                <a:latin typeface="Calibri"/>
                <a:cs typeface="Calibri"/>
              </a:rPr>
              <a:t> </a:t>
            </a:r>
            <a:r>
              <a:rPr sz="1200" b="1" dirty="0">
                <a:solidFill>
                  <a:srgbClr val="1F487C"/>
                </a:solidFill>
                <a:latin typeface="Calibri"/>
                <a:cs typeface="Calibri"/>
              </a:rPr>
              <a:t>and</a:t>
            </a:r>
            <a:r>
              <a:rPr sz="1200" b="1" spc="-5" dirty="0">
                <a:solidFill>
                  <a:srgbClr val="1F487C"/>
                </a:solidFill>
                <a:latin typeface="Calibri"/>
                <a:cs typeface="Calibri"/>
              </a:rPr>
              <a:t> </a:t>
            </a:r>
            <a:r>
              <a:rPr sz="1200" b="1" spc="-10" dirty="0">
                <a:solidFill>
                  <a:srgbClr val="1F487C"/>
                </a:solidFill>
                <a:latin typeface="Calibri"/>
                <a:cs typeface="Calibri"/>
              </a:rPr>
              <a:t>temperature </a:t>
            </a:r>
            <a:r>
              <a:rPr sz="1200" b="1" dirty="0">
                <a:solidFill>
                  <a:srgbClr val="1F487C"/>
                </a:solidFill>
                <a:latin typeface="Calibri"/>
                <a:cs typeface="Calibri"/>
              </a:rPr>
              <a:t>threatens</a:t>
            </a:r>
            <a:r>
              <a:rPr sz="1200" b="1" spc="-50" dirty="0">
                <a:solidFill>
                  <a:srgbClr val="1F487C"/>
                </a:solidFill>
                <a:latin typeface="Calibri"/>
                <a:cs typeface="Calibri"/>
              </a:rPr>
              <a:t> </a:t>
            </a:r>
            <a:r>
              <a:rPr sz="1200" b="1" dirty="0">
                <a:solidFill>
                  <a:srgbClr val="1F487C"/>
                </a:solidFill>
                <a:latin typeface="Calibri"/>
                <a:cs typeface="Calibri"/>
              </a:rPr>
              <a:t>food</a:t>
            </a:r>
            <a:r>
              <a:rPr sz="1200" b="1" spc="-30" dirty="0">
                <a:solidFill>
                  <a:srgbClr val="1F487C"/>
                </a:solidFill>
                <a:latin typeface="Calibri"/>
                <a:cs typeface="Calibri"/>
              </a:rPr>
              <a:t> </a:t>
            </a:r>
            <a:r>
              <a:rPr sz="1200" b="1" spc="-25" dirty="0">
                <a:solidFill>
                  <a:srgbClr val="1F487C"/>
                </a:solidFill>
                <a:latin typeface="Calibri"/>
                <a:cs typeface="Calibri"/>
              </a:rPr>
              <a:t>web</a:t>
            </a:r>
            <a:endParaRPr sz="1200">
              <a:latin typeface="Calibri"/>
              <a:cs typeface="Calibri"/>
            </a:endParaRPr>
          </a:p>
          <a:p>
            <a:pPr marL="225425" indent="-173355">
              <a:lnSpc>
                <a:spcPts val="1375"/>
              </a:lnSpc>
              <a:spcBef>
                <a:spcPts val="430"/>
              </a:spcBef>
              <a:buFont typeface="Times New Roman"/>
              <a:buChar char="•"/>
              <a:tabLst>
                <a:tab pos="225425" algn="l"/>
              </a:tabLst>
            </a:pPr>
            <a:r>
              <a:rPr sz="1200" b="1" dirty="0">
                <a:solidFill>
                  <a:srgbClr val="1F487C"/>
                </a:solidFill>
                <a:latin typeface="Calibri"/>
                <a:cs typeface="Calibri"/>
              </a:rPr>
              <a:t>Disruption</a:t>
            </a:r>
            <a:r>
              <a:rPr sz="1200" b="1" spc="-10" dirty="0">
                <a:solidFill>
                  <a:srgbClr val="1F487C"/>
                </a:solidFill>
                <a:latin typeface="Calibri"/>
                <a:cs typeface="Calibri"/>
              </a:rPr>
              <a:t> </a:t>
            </a:r>
            <a:r>
              <a:rPr sz="1200" b="1" dirty="0">
                <a:solidFill>
                  <a:srgbClr val="1F487C"/>
                </a:solidFill>
                <a:latin typeface="Calibri"/>
                <a:cs typeface="Calibri"/>
              </a:rPr>
              <a:t>of</a:t>
            </a:r>
            <a:r>
              <a:rPr sz="1200" b="1" spc="-10" dirty="0">
                <a:solidFill>
                  <a:srgbClr val="1F487C"/>
                </a:solidFill>
                <a:latin typeface="Calibri"/>
                <a:cs typeface="Calibri"/>
              </a:rPr>
              <a:t> agriculture/aquaculture,</a:t>
            </a:r>
            <a:endParaRPr sz="1200">
              <a:latin typeface="Calibri"/>
              <a:cs typeface="Calibri"/>
            </a:endParaRPr>
          </a:p>
          <a:p>
            <a:pPr marL="225425">
              <a:lnSpc>
                <a:spcPts val="1375"/>
              </a:lnSpc>
            </a:pPr>
            <a:r>
              <a:rPr sz="1200" b="1" dirty="0">
                <a:solidFill>
                  <a:srgbClr val="1F487C"/>
                </a:solidFill>
                <a:latin typeface="Calibri"/>
                <a:cs typeface="Calibri"/>
              </a:rPr>
              <a:t>food,</a:t>
            </a:r>
            <a:r>
              <a:rPr sz="1200" b="1" spc="-25" dirty="0">
                <a:solidFill>
                  <a:srgbClr val="1F487C"/>
                </a:solidFill>
                <a:latin typeface="Calibri"/>
                <a:cs typeface="Calibri"/>
              </a:rPr>
              <a:t> </a:t>
            </a:r>
            <a:r>
              <a:rPr sz="1200" b="1" dirty="0">
                <a:solidFill>
                  <a:srgbClr val="1F487C"/>
                </a:solidFill>
                <a:latin typeface="Calibri"/>
                <a:cs typeface="Calibri"/>
              </a:rPr>
              <a:t>and</a:t>
            </a:r>
            <a:r>
              <a:rPr sz="1200" b="1" spc="-20" dirty="0">
                <a:solidFill>
                  <a:srgbClr val="1F487C"/>
                </a:solidFill>
                <a:latin typeface="Calibri"/>
                <a:cs typeface="Calibri"/>
              </a:rPr>
              <a:t> </a:t>
            </a:r>
            <a:r>
              <a:rPr sz="1200" b="1" dirty="0">
                <a:solidFill>
                  <a:srgbClr val="1F487C"/>
                </a:solidFill>
                <a:latin typeface="Calibri"/>
                <a:cs typeface="Calibri"/>
              </a:rPr>
              <a:t>water</a:t>
            </a:r>
            <a:r>
              <a:rPr sz="1200" b="1" spc="-20" dirty="0">
                <a:solidFill>
                  <a:srgbClr val="1F487C"/>
                </a:solidFill>
                <a:latin typeface="Calibri"/>
                <a:cs typeface="Calibri"/>
              </a:rPr>
              <a:t> </a:t>
            </a:r>
            <a:r>
              <a:rPr sz="1200" b="1" spc="-10" dirty="0">
                <a:solidFill>
                  <a:srgbClr val="1F487C"/>
                </a:solidFill>
                <a:latin typeface="Calibri"/>
                <a:cs typeface="Calibri"/>
              </a:rPr>
              <a:t>access</a:t>
            </a:r>
            <a:endParaRPr sz="1200">
              <a:latin typeface="Calibri"/>
              <a:cs typeface="Calibri"/>
            </a:endParaRPr>
          </a:p>
          <a:p>
            <a:pPr marL="225425" indent="-173355">
              <a:lnSpc>
                <a:spcPct val="100000"/>
              </a:lnSpc>
              <a:spcBef>
                <a:spcPts val="455"/>
              </a:spcBef>
              <a:buFont typeface="Times New Roman"/>
              <a:buChar char="•"/>
              <a:tabLst>
                <a:tab pos="225425" algn="l"/>
              </a:tabLst>
            </a:pPr>
            <a:r>
              <a:rPr sz="1200" b="1" dirty="0">
                <a:solidFill>
                  <a:srgbClr val="1F487C"/>
                </a:solidFill>
                <a:latin typeface="Calibri"/>
                <a:cs typeface="Calibri"/>
              </a:rPr>
              <a:t>Displacement</a:t>
            </a:r>
            <a:r>
              <a:rPr sz="1200" b="1" spc="-20" dirty="0">
                <a:solidFill>
                  <a:srgbClr val="1F487C"/>
                </a:solidFill>
                <a:latin typeface="Calibri"/>
                <a:cs typeface="Calibri"/>
              </a:rPr>
              <a:t> </a:t>
            </a:r>
            <a:r>
              <a:rPr sz="1200" b="1" dirty="0">
                <a:solidFill>
                  <a:srgbClr val="1F487C"/>
                </a:solidFill>
                <a:latin typeface="Calibri"/>
                <a:cs typeface="Calibri"/>
              </a:rPr>
              <a:t>of</a:t>
            </a:r>
            <a:r>
              <a:rPr sz="1200" b="1" spc="-25" dirty="0">
                <a:solidFill>
                  <a:srgbClr val="1F487C"/>
                </a:solidFill>
                <a:latin typeface="Calibri"/>
                <a:cs typeface="Calibri"/>
              </a:rPr>
              <a:t> </a:t>
            </a:r>
            <a:r>
              <a:rPr sz="1200" b="1" spc="-10" dirty="0">
                <a:solidFill>
                  <a:srgbClr val="1F487C"/>
                </a:solidFill>
                <a:latin typeface="Calibri"/>
                <a:cs typeface="Calibri"/>
              </a:rPr>
              <a:t>populations</a:t>
            </a:r>
            <a:endParaRPr sz="1200">
              <a:latin typeface="Calibri"/>
              <a:cs typeface="Calibri"/>
            </a:endParaRPr>
          </a:p>
          <a:p>
            <a:pPr marL="225425" indent="-173355">
              <a:lnSpc>
                <a:spcPct val="100000"/>
              </a:lnSpc>
              <a:spcBef>
                <a:spcPts val="459"/>
              </a:spcBef>
              <a:buFont typeface="Times New Roman"/>
              <a:buChar char="•"/>
              <a:tabLst>
                <a:tab pos="225425" algn="l"/>
              </a:tabLst>
            </a:pPr>
            <a:r>
              <a:rPr sz="1200" b="1" dirty="0">
                <a:solidFill>
                  <a:srgbClr val="1F487C"/>
                </a:solidFill>
                <a:latin typeface="Calibri"/>
                <a:cs typeface="Calibri"/>
              </a:rPr>
              <a:t>Competition</a:t>
            </a:r>
            <a:r>
              <a:rPr sz="1200" b="1" spc="-15" dirty="0">
                <a:solidFill>
                  <a:srgbClr val="1F487C"/>
                </a:solidFill>
                <a:latin typeface="Calibri"/>
                <a:cs typeface="Calibri"/>
              </a:rPr>
              <a:t> </a:t>
            </a:r>
            <a:r>
              <a:rPr sz="1200" b="1" dirty="0">
                <a:solidFill>
                  <a:srgbClr val="1F487C"/>
                </a:solidFill>
                <a:latin typeface="Calibri"/>
                <a:cs typeface="Calibri"/>
              </a:rPr>
              <a:t>for</a:t>
            </a:r>
            <a:r>
              <a:rPr sz="1200" b="1" spc="-25" dirty="0">
                <a:solidFill>
                  <a:srgbClr val="1F487C"/>
                </a:solidFill>
                <a:latin typeface="Calibri"/>
                <a:cs typeface="Calibri"/>
              </a:rPr>
              <a:t> </a:t>
            </a:r>
            <a:r>
              <a:rPr sz="1200" b="1" spc="-10" dirty="0">
                <a:solidFill>
                  <a:srgbClr val="1F487C"/>
                </a:solidFill>
                <a:latin typeface="Calibri"/>
                <a:cs typeface="Calibri"/>
              </a:rPr>
              <a:t>resources</a:t>
            </a:r>
            <a:endParaRPr sz="1200">
              <a:latin typeface="Calibri"/>
              <a:cs typeface="Calibri"/>
            </a:endParaRPr>
          </a:p>
        </p:txBody>
      </p:sp>
      <p:sp>
        <p:nvSpPr>
          <p:cNvPr id="53" name="object 53"/>
          <p:cNvSpPr txBox="1"/>
          <p:nvPr/>
        </p:nvSpPr>
        <p:spPr>
          <a:xfrm>
            <a:off x="750214" y="1838325"/>
            <a:ext cx="1201420" cy="574040"/>
          </a:xfrm>
          <a:prstGeom prst="rect">
            <a:avLst/>
          </a:prstGeom>
        </p:spPr>
        <p:txBody>
          <a:bodyPr vert="horz" wrap="square" lIns="0" tIns="12700" rIns="0" bIns="0" rtlCol="0">
            <a:spAutoFit/>
          </a:bodyPr>
          <a:lstStyle/>
          <a:p>
            <a:pPr marL="12700" marR="5080" indent="1270" algn="ctr">
              <a:lnSpc>
                <a:spcPct val="100000"/>
              </a:lnSpc>
              <a:spcBef>
                <a:spcPts val="100"/>
              </a:spcBef>
            </a:pPr>
            <a:r>
              <a:rPr sz="1200" b="1" i="1" spc="-10" dirty="0">
                <a:solidFill>
                  <a:srgbClr val="0033CC"/>
                </a:solidFill>
                <a:latin typeface="Arial Narrow"/>
                <a:cs typeface="Arial Narrow"/>
              </a:rPr>
              <a:t>Population displacement </a:t>
            </a:r>
            <a:r>
              <a:rPr sz="1200" b="1" i="1" dirty="0">
                <a:solidFill>
                  <a:srgbClr val="0033CC"/>
                </a:solidFill>
                <a:latin typeface="Arial Narrow"/>
                <a:cs typeface="Arial Narrow"/>
              </a:rPr>
              <a:t>threatens</a:t>
            </a:r>
            <a:r>
              <a:rPr sz="1200" b="1" i="1" spc="-15" dirty="0">
                <a:solidFill>
                  <a:srgbClr val="0033CC"/>
                </a:solidFill>
                <a:latin typeface="Arial Narrow"/>
                <a:cs typeface="Arial Narrow"/>
              </a:rPr>
              <a:t> </a:t>
            </a:r>
            <a:r>
              <a:rPr sz="1200" b="1" i="1" dirty="0">
                <a:solidFill>
                  <a:srgbClr val="0033CC"/>
                </a:solidFill>
                <a:latin typeface="Arial Narrow"/>
                <a:cs typeface="Arial Narrow"/>
              </a:rPr>
              <a:t>19</a:t>
            </a:r>
            <a:r>
              <a:rPr sz="1200" b="1" i="1" spc="-15" dirty="0">
                <a:solidFill>
                  <a:srgbClr val="0033CC"/>
                </a:solidFill>
                <a:latin typeface="Arial Narrow"/>
                <a:cs typeface="Arial Narrow"/>
              </a:rPr>
              <a:t> </a:t>
            </a:r>
            <a:r>
              <a:rPr sz="1200" b="1" i="1" spc="-10" dirty="0">
                <a:solidFill>
                  <a:srgbClr val="0033CC"/>
                </a:solidFill>
                <a:latin typeface="Arial Narrow"/>
                <a:cs typeface="Arial Narrow"/>
              </a:rPr>
              <a:t>million</a:t>
            </a:r>
            <a:endParaRPr sz="1200">
              <a:latin typeface="Arial Narrow"/>
              <a:cs typeface="Arial Narrow"/>
            </a:endParaRPr>
          </a:p>
        </p:txBody>
      </p:sp>
      <p:grpSp>
        <p:nvGrpSpPr>
          <p:cNvPr id="54" name="object 54"/>
          <p:cNvGrpSpPr/>
          <p:nvPr/>
        </p:nvGrpSpPr>
        <p:grpSpPr>
          <a:xfrm>
            <a:off x="719137" y="2141029"/>
            <a:ext cx="1874520" cy="775335"/>
            <a:chOff x="719137" y="2141029"/>
            <a:chExt cx="1874520" cy="775335"/>
          </a:xfrm>
        </p:grpSpPr>
        <p:sp>
          <p:nvSpPr>
            <p:cNvPr id="55" name="object 55"/>
            <p:cNvSpPr/>
            <p:nvPr/>
          </p:nvSpPr>
          <p:spPr>
            <a:xfrm>
              <a:off x="720090" y="2141982"/>
              <a:ext cx="1437640" cy="701040"/>
            </a:xfrm>
            <a:custGeom>
              <a:avLst/>
              <a:gdLst/>
              <a:ahLst/>
              <a:cxnLst/>
              <a:rect l="l" t="t" r="r" b="b"/>
              <a:pathLst>
                <a:path w="1437639" h="701039">
                  <a:moveTo>
                    <a:pt x="1308989" y="0"/>
                  </a:moveTo>
                  <a:lnTo>
                    <a:pt x="1308989" y="296544"/>
                  </a:lnTo>
                  <a:lnTo>
                    <a:pt x="0" y="269493"/>
                  </a:lnTo>
                  <a:lnTo>
                    <a:pt x="1437132" y="701039"/>
                  </a:lnTo>
                  <a:lnTo>
                    <a:pt x="1308989" y="0"/>
                  </a:lnTo>
                  <a:close/>
                </a:path>
              </a:pathLst>
            </a:custGeom>
            <a:solidFill>
              <a:srgbClr val="FFFFF3">
                <a:alpha val="32156"/>
              </a:srgbClr>
            </a:solidFill>
          </p:spPr>
          <p:txBody>
            <a:bodyPr wrap="square" lIns="0" tIns="0" rIns="0" bIns="0" rtlCol="0"/>
            <a:lstStyle/>
            <a:p>
              <a:endParaRPr/>
            </a:p>
          </p:txBody>
        </p:sp>
        <p:sp>
          <p:nvSpPr>
            <p:cNvPr id="56" name="object 56"/>
            <p:cNvSpPr/>
            <p:nvPr/>
          </p:nvSpPr>
          <p:spPr>
            <a:xfrm>
              <a:off x="720090" y="2141982"/>
              <a:ext cx="1437640" cy="701040"/>
            </a:xfrm>
            <a:custGeom>
              <a:avLst/>
              <a:gdLst/>
              <a:ahLst/>
              <a:cxnLst/>
              <a:rect l="l" t="t" r="r" b="b"/>
              <a:pathLst>
                <a:path w="1437639" h="701039">
                  <a:moveTo>
                    <a:pt x="1308989" y="0"/>
                  </a:moveTo>
                  <a:lnTo>
                    <a:pt x="1308989" y="296544"/>
                  </a:lnTo>
                  <a:lnTo>
                    <a:pt x="0" y="269493"/>
                  </a:lnTo>
                  <a:lnTo>
                    <a:pt x="1437132" y="701039"/>
                  </a:lnTo>
                  <a:lnTo>
                    <a:pt x="1308989" y="0"/>
                  </a:lnTo>
                  <a:close/>
                </a:path>
              </a:pathLst>
            </a:custGeom>
            <a:ln w="3175">
              <a:solidFill>
                <a:srgbClr val="474747"/>
              </a:solidFill>
            </a:ln>
          </p:spPr>
          <p:txBody>
            <a:bodyPr wrap="square" lIns="0" tIns="0" rIns="0" bIns="0" rtlCol="0"/>
            <a:lstStyle/>
            <a:p>
              <a:endParaRPr/>
            </a:p>
          </p:txBody>
        </p:sp>
        <p:pic>
          <p:nvPicPr>
            <p:cNvPr id="57" name="object 57"/>
            <p:cNvPicPr/>
            <p:nvPr/>
          </p:nvPicPr>
          <p:blipFill>
            <a:blip r:embed="rId12" cstate="print"/>
            <a:stretch>
              <a:fillRect/>
            </a:stretch>
          </p:blipFill>
          <p:spPr>
            <a:xfrm>
              <a:off x="1795272" y="2653284"/>
              <a:ext cx="797813" cy="262889"/>
            </a:xfrm>
            <a:prstGeom prst="rect">
              <a:avLst/>
            </a:prstGeom>
          </p:spPr>
        </p:pic>
      </p:grpSp>
      <p:sp>
        <p:nvSpPr>
          <p:cNvPr id="58" name="object 58"/>
          <p:cNvSpPr txBox="1"/>
          <p:nvPr/>
        </p:nvSpPr>
        <p:spPr>
          <a:xfrm>
            <a:off x="1858136" y="2679319"/>
            <a:ext cx="662940" cy="161290"/>
          </a:xfrm>
          <a:prstGeom prst="rect">
            <a:avLst/>
          </a:prstGeom>
        </p:spPr>
        <p:txBody>
          <a:bodyPr vert="horz" wrap="square" lIns="0" tIns="17145" rIns="0" bIns="0" rtlCol="0">
            <a:spAutoFit/>
          </a:bodyPr>
          <a:lstStyle/>
          <a:p>
            <a:pPr marL="12700">
              <a:lnSpc>
                <a:spcPct val="100000"/>
              </a:lnSpc>
              <a:spcBef>
                <a:spcPts val="135"/>
              </a:spcBef>
            </a:pPr>
            <a:r>
              <a:rPr sz="850" b="1" spc="-10" dirty="0">
                <a:solidFill>
                  <a:srgbClr val="FFFFFF"/>
                </a:solidFill>
                <a:latin typeface="Arial"/>
                <a:cs typeface="Arial"/>
              </a:rPr>
              <a:t>Bangladesh</a:t>
            </a:r>
            <a:endParaRPr sz="850">
              <a:latin typeface="Arial"/>
              <a:cs typeface="Arial"/>
            </a:endParaRPr>
          </a:p>
        </p:txBody>
      </p:sp>
      <p:sp>
        <p:nvSpPr>
          <p:cNvPr id="59" name="object 59"/>
          <p:cNvSpPr txBox="1"/>
          <p:nvPr/>
        </p:nvSpPr>
        <p:spPr>
          <a:xfrm>
            <a:off x="5183123" y="3585971"/>
            <a:ext cx="1332230" cy="218440"/>
          </a:xfrm>
          <a:prstGeom prst="rect">
            <a:avLst/>
          </a:prstGeom>
          <a:solidFill>
            <a:srgbClr val="FFFFF3"/>
          </a:solidFill>
          <a:ln w="6096">
            <a:solidFill>
              <a:srgbClr val="474747"/>
            </a:solidFill>
          </a:ln>
        </p:spPr>
        <p:txBody>
          <a:bodyPr vert="horz" wrap="square" lIns="0" tIns="17145" rIns="0" bIns="0" rtlCol="0">
            <a:spAutoFit/>
          </a:bodyPr>
          <a:lstStyle/>
          <a:p>
            <a:pPr marL="33655">
              <a:lnSpc>
                <a:spcPct val="100000"/>
              </a:lnSpc>
              <a:spcBef>
                <a:spcPts val="135"/>
              </a:spcBef>
            </a:pPr>
            <a:r>
              <a:rPr sz="1200" b="1" i="1" dirty="0">
                <a:solidFill>
                  <a:srgbClr val="0033CC"/>
                </a:solidFill>
                <a:latin typeface="Arial Narrow"/>
                <a:cs typeface="Arial Narrow"/>
              </a:rPr>
              <a:t>Salt water</a:t>
            </a:r>
            <a:r>
              <a:rPr sz="1200" b="1" i="1" spc="-10" dirty="0">
                <a:solidFill>
                  <a:srgbClr val="0033CC"/>
                </a:solidFill>
                <a:latin typeface="Arial Narrow"/>
                <a:cs typeface="Arial Narrow"/>
              </a:rPr>
              <a:t> inundation</a:t>
            </a:r>
            <a:endParaRPr sz="1200">
              <a:latin typeface="Arial Narrow"/>
              <a:cs typeface="Arial Narrow"/>
            </a:endParaRPr>
          </a:p>
        </p:txBody>
      </p:sp>
      <p:sp>
        <p:nvSpPr>
          <p:cNvPr id="60" name="object 60"/>
          <p:cNvSpPr txBox="1">
            <a:spLocks noGrp="1"/>
          </p:cNvSpPr>
          <p:nvPr>
            <p:ph type="title"/>
          </p:nvPr>
        </p:nvSpPr>
        <p:spPr>
          <a:xfrm>
            <a:off x="305561" y="412241"/>
            <a:ext cx="3176270" cy="363220"/>
          </a:xfrm>
          <a:prstGeom prst="rect">
            <a:avLst/>
          </a:prstGeom>
          <a:solidFill>
            <a:srgbClr val="FFFFF3"/>
          </a:solidFill>
          <a:ln w="25907">
            <a:solidFill>
              <a:srgbClr val="006FC0"/>
            </a:solidFill>
          </a:ln>
        </p:spPr>
        <p:txBody>
          <a:bodyPr vert="horz" wrap="square" lIns="0" tIns="46355" rIns="0" bIns="0" rtlCol="0">
            <a:spAutoFit/>
          </a:bodyPr>
          <a:lstStyle/>
          <a:p>
            <a:pPr marL="178435">
              <a:lnSpc>
                <a:spcPct val="100000"/>
              </a:lnSpc>
              <a:spcBef>
                <a:spcPts val="365"/>
              </a:spcBef>
            </a:pPr>
            <a:r>
              <a:rPr sz="1800" dirty="0"/>
              <a:t>Environmental</a:t>
            </a:r>
            <a:r>
              <a:rPr sz="1800" spc="-20" dirty="0"/>
              <a:t> </a:t>
            </a:r>
            <a:r>
              <a:rPr sz="1800" spc="-10" dirty="0"/>
              <a:t>Challenges</a:t>
            </a:r>
            <a:endParaRPr sz="1800"/>
          </a:p>
        </p:txBody>
      </p:sp>
      <p:grpSp>
        <p:nvGrpSpPr>
          <p:cNvPr id="61" name="object 61"/>
          <p:cNvGrpSpPr/>
          <p:nvPr/>
        </p:nvGrpSpPr>
        <p:grpSpPr>
          <a:xfrm>
            <a:off x="6816852" y="4597844"/>
            <a:ext cx="2144395" cy="1983105"/>
            <a:chOff x="6816852" y="4597844"/>
            <a:chExt cx="2144395" cy="1983105"/>
          </a:xfrm>
        </p:grpSpPr>
        <p:sp>
          <p:nvSpPr>
            <p:cNvPr id="62" name="object 62"/>
            <p:cNvSpPr/>
            <p:nvPr/>
          </p:nvSpPr>
          <p:spPr>
            <a:xfrm>
              <a:off x="7463536" y="4613529"/>
              <a:ext cx="882015" cy="376555"/>
            </a:xfrm>
            <a:custGeom>
              <a:avLst/>
              <a:gdLst/>
              <a:ahLst/>
              <a:cxnLst/>
              <a:rect l="l" t="t" r="r" b="b"/>
              <a:pathLst>
                <a:path w="882015" h="376554">
                  <a:moveTo>
                    <a:pt x="839851" y="370459"/>
                  </a:moveTo>
                  <a:lnTo>
                    <a:pt x="828675" y="370459"/>
                  </a:lnTo>
                  <a:lnTo>
                    <a:pt x="828675" y="373253"/>
                  </a:lnTo>
                  <a:lnTo>
                    <a:pt x="834263" y="373253"/>
                  </a:lnTo>
                  <a:lnTo>
                    <a:pt x="834263" y="376047"/>
                  </a:lnTo>
                  <a:lnTo>
                    <a:pt x="839851" y="376047"/>
                  </a:lnTo>
                  <a:lnTo>
                    <a:pt x="839851" y="370459"/>
                  </a:lnTo>
                  <a:close/>
                </a:path>
                <a:path w="882015" h="376554">
                  <a:moveTo>
                    <a:pt x="853948" y="359156"/>
                  </a:moveTo>
                  <a:lnTo>
                    <a:pt x="823087" y="359156"/>
                  </a:lnTo>
                  <a:lnTo>
                    <a:pt x="823087" y="367665"/>
                  </a:lnTo>
                  <a:lnTo>
                    <a:pt x="825881" y="367665"/>
                  </a:lnTo>
                  <a:lnTo>
                    <a:pt x="825881" y="370459"/>
                  </a:lnTo>
                  <a:lnTo>
                    <a:pt x="842645" y="370459"/>
                  </a:lnTo>
                  <a:lnTo>
                    <a:pt x="842645" y="364871"/>
                  </a:lnTo>
                  <a:lnTo>
                    <a:pt x="848233" y="364871"/>
                  </a:lnTo>
                  <a:lnTo>
                    <a:pt x="848233" y="361950"/>
                  </a:lnTo>
                  <a:lnTo>
                    <a:pt x="853948" y="361950"/>
                  </a:lnTo>
                  <a:lnTo>
                    <a:pt x="853948" y="359156"/>
                  </a:lnTo>
                  <a:close/>
                </a:path>
                <a:path w="882015" h="376554">
                  <a:moveTo>
                    <a:pt x="873506" y="350774"/>
                  </a:moveTo>
                  <a:lnTo>
                    <a:pt x="825881" y="350774"/>
                  </a:lnTo>
                  <a:lnTo>
                    <a:pt x="825881" y="359156"/>
                  </a:lnTo>
                  <a:lnTo>
                    <a:pt x="856742" y="359156"/>
                  </a:lnTo>
                  <a:lnTo>
                    <a:pt x="856742" y="356362"/>
                  </a:lnTo>
                  <a:lnTo>
                    <a:pt x="867918" y="356362"/>
                  </a:lnTo>
                  <a:lnTo>
                    <a:pt x="870712" y="353568"/>
                  </a:lnTo>
                  <a:lnTo>
                    <a:pt x="873506" y="353568"/>
                  </a:lnTo>
                  <a:lnTo>
                    <a:pt x="873506" y="350774"/>
                  </a:lnTo>
                  <a:close/>
                </a:path>
                <a:path w="882015" h="376554">
                  <a:moveTo>
                    <a:pt x="862330" y="356362"/>
                  </a:moveTo>
                  <a:lnTo>
                    <a:pt x="859536" y="356362"/>
                  </a:lnTo>
                  <a:lnTo>
                    <a:pt x="859536" y="359156"/>
                  </a:lnTo>
                  <a:lnTo>
                    <a:pt x="862330" y="359156"/>
                  </a:lnTo>
                  <a:lnTo>
                    <a:pt x="862330" y="356362"/>
                  </a:lnTo>
                  <a:close/>
                </a:path>
                <a:path w="882015" h="376554">
                  <a:moveTo>
                    <a:pt x="867918" y="325501"/>
                  </a:moveTo>
                  <a:lnTo>
                    <a:pt x="820293" y="325501"/>
                  </a:lnTo>
                  <a:lnTo>
                    <a:pt x="820293" y="328295"/>
                  </a:lnTo>
                  <a:lnTo>
                    <a:pt x="817499" y="328295"/>
                  </a:lnTo>
                  <a:lnTo>
                    <a:pt x="817499" y="336804"/>
                  </a:lnTo>
                  <a:lnTo>
                    <a:pt x="820293" y="336804"/>
                  </a:lnTo>
                  <a:lnTo>
                    <a:pt x="820293" y="345186"/>
                  </a:lnTo>
                  <a:lnTo>
                    <a:pt x="823087" y="345186"/>
                  </a:lnTo>
                  <a:lnTo>
                    <a:pt x="823087" y="350774"/>
                  </a:lnTo>
                  <a:lnTo>
                    <a:pt x="876300" y="350774"/>
                  </a:lnTo>
                  <a:lnTo>
                    <a:pt x="876300" y="347980"/>
                  </a:lnTo>
                  <a:lnTo>
                    <a:pt x="879094" y="347980"/>
                  </a:lnTo>
                  <a:lnTo>
                    <a:pt x="881888" y="345186"/>
                  </a:lnTo>
                  <a:lnTo>
                    <a:pt x="881888" y="342392"/>
                  </a:lnTo>
                  <a:lnTo>
                    <a:pt x="876300" y="342392"/>
                  </a:lnTo>
                  <a:lnTo>
                    <a:pt x="876300" y="339598"/>
                  </a:lnTo>
                  <a:lnTo>
                    <a:pt x="873506" y="339598"/>
                  </a:lnTo>
                  <a:lnTo>
                    <a:pt x="873506" y="333883"/>
                  </a:lnTo>
                  <a:lnTo>
                    <a:pt x="867918" y="333883"/>
                  </a:lnTo>
                  <a:lnTo>
                    <a:pt x="867918" y="325501"/>
                  </a:lnTo>
                  <a:close/>
                </a:path>
                <a:path w="882015" h="376554">
                  <a:moveTo>
                    <a:pt x="870712" y="331089"/>
                  </a:moveTo>
                  <a:lnTo>
                    <a:pt x="867918" y="331089"/>
                  </a:lnTo>
                  <a:lnTo>
                    <a:pt x="867918" y="333883"/>
                  </a:lnTo>
                  <a:lnTo>
                    <a:pt x="870712" y="333883"/>
                  </a:lnTo>
                  <a:lnTo>
                    <a:pt x="870712" y="331089"/>
                  </a:lnTo>
                  <a:close/>
                </a:path>
                <a:path w="882015" h="376554">
                  <a:moveTo>
                    <a:pt x="865124" y="322707"/>
                  </a:moveTo>
                  <a:lnTo>
                    <a:pt x="823087" y="322707"/>
                  </a:lnTo>
                  <a:lnTo>
                    <a:pt x="823087" y="325501"/>
                  </a:lnTo>
                  <a:lnTo>
                    <a:pt x="865124" y="325501"/>
                  </a:lnTo>
                  <a:lnTo>
                    <a:pt x="865124" y="322707"/>
                  </a:lnTo>
                  <a:close/>
                </a:path>
                <a:path w="882015" h="376554">
                  <a:moveTo>
                    <a:pt x="862330" y="319913"/>
                  </a:moveTo>
                  <a:lnTo>
                    <a:pt x="825881" y="319913"/>
                  </a:lnTo>
                  <a:lnTo>
                    <a:pt x="825881" y="322707"/>
                  </a:lnTo>
                  <a:lnTo>
                    <a:pt x="862330" y="322707"/>
                  </a:lnTo>
                  <a:lnTo>
                    <a:pt x="862330" y="319913"/>
                  </a:lnTo>
                  <a:close/>
                </a:path>
                <a:path w="882015" h="376554">
                  <a:moveTo>
                    <a:pt x="853948" y="314325"/>
                  </a:moveTo>
                  <a:lnTo>
                    <a:pt x="828675" y="314325"/>
                  </a:lnTo>
                  <a:lnTo>
                    <a:pt x="828675" y="319913"/>
                  </a:lnTo>
                  <a:lnTo>
                    <a:pt x="859536" y="319913"/>
                  </a:lnTo>
                  <a:lnTo>
                    <a:pt x="859536" y="317119"/>
                  </a:lnTo>
                  <a:lnTo>
                    <a:pt x="853948" y="317119"/>
                  </a:lnTo>
                  <a:lnTo>
                    <a:pt x="853948" y="314325"/>
                  </a:lnTo>
                  <a:close/>
                </a:path>
                <a:path w="882015" h="376554">
                  <a:moveTo>
                    <a:pt x="837057" y="308737"/>
                  </a:moveTo>
                  <a:lnTo>
                    <a:pt x="825881" y="308737"/>
                  </a:lnTo>
                  <a:lnTo>
                    <a:pt x="825881" y="314325"/>
                  </a:lnTo>
                  <a:lnTo>
                    <a:pt x="848233" y="314325"/>
                  </a:lnTo>
                  <a:lnTo>
                    <a:pt x="848233" y="311531"/>
                  </a:lnTo>
                  <a:lnTo>
                    <a:pt x="837057" y="311531"/>
                  </a:lnTo>
                  <a:lnTo>
                    <a:pt x="837057" y="308737"/>
                  </a:lnTo>
                  <a:close/>
                </a:path>
                <a:path w="882015" h="376554">
                  <a:moveTo>
                    <a:pt x="834263" y="305816"/>
                  </a:moveTo>
                  <a:lnTo>
                    <a:pt x="823087" y="305816"/>
                  </a:lnTo>
                  <a:lnTo>
                    <a:pt x="823087" y="308737"/>
                  </a:lnTo>
                  <a:lnTo>
                    <a:pt x="834263" y="308737"/>
                  </a:lnTo>
                  <a:lnTo>
                    <a:pt x="834263" y="305816"/>
                  </a:lnTo>
                  <a:close/>
                </a:path>
                <a:path w="882015" h="376554">
                  <a:moveTo>
                    <a:pt x="828675" y="303022"/>
                  </a:moveTo>
                  <a:lnTo>
                    <a:pt x="825881" y="303022"/>
                  </a:lnTo>
                  <a:lnTo>
                    <a:pt x="825881" y="305816"/>
                  </a:lnTo>
                  <a:lnTo>
                    <a:pt x="828675" y="305816"/>
                  </a:lnTo>
                  <a:lnTo>
                    <a:pt x="828675" y="303022"/>
                  </a:lnTo>
                  <a:close/>
                </a:path>
                <a:path w="882015" h="376554">
                  <a:moveTo>
                    <a:pt x="789559" y="286258"/>
                  </a:moveTo>
                  <a:lnTo>
                    <a:pt x="783844" y="286258"/>
                  </a:lnTo>
                  <a:lnTo>
                    <a:pt x="783844" y="291846"/>
                  </a:lnTo>
                  <a:lnTo>
                    <a:pt x="786638" y="289052"/>
                  </a:lnTo>
                  <a:lnTo>
                    <a:pt x="789559" y="289052"/>
                  </a:lnTo>
                  <a:lnTo>
                    <a:pt x="789559" y="286258"/>
                  </a:lnTo>
                  <a:close/>
                </a:path>
                <a:path w="882015" h="376554">
                  <a:moveTo>
                    <a:pt x="820293" y="274955"/>
                  </a:moveTo>
                  <a:lnTo>
                    <a:pt x="795147" y="274955"/>
                  </a:lnTo>
                  <a:lnTo>
                    <a:pt x="795147" y="286258"/>
                  </a:lnTo>
                  <a:lnTo>
                    <a:pt x="806323" y="286258"/>
                  </a:lnTo>
                  <a:lnTo>
                    <a:pt x="806323" y="283464"/>
                  </a:lnTo>
                  <a:lnTo>
                    <a:pt x="817499" y="283464"/>
                  </a:lnTo>
                  <a:lnTo>
                    <a:pt x="817499" y="280670"/>
                  </a:lnTo>
                  <a:lnTo>
                    <a:pt x="820293" y="280670"/>
                  </a:lnTo>
                  <a:lnTo>
                    <a:pt x="820293" y="274955"/>
                  </a:lnTo>
                  <a:close/>
                </a:path>
                <a:path w="882015" h="376554">
                  <a:moveTo>
                    <a:pt x="814705" y="272161"/>
                  </a:moveTo>
                  <a:lnTo>
                    <a:pt x="786638" y="272161"/>
                  </a:lnTo>
                  <a:lnTo>
                    <a:pt x="786638" y="274955"/>
                  </a:lnTo>
                  <a:lnTo>
                    <a:pt x="814705" y="274955"/>
                  </a:lnTo>
                  <a:lnTo>
                    <a:pt x="814705" y="272161"/>
                  </a:lnTo>
                  <a:close/>
                </a:path>
                <a:path w="882015" h="376554">
                  <a:moveTo>
                    <a:pt x="792353" y="263779"/>
                  </a:moveTo>
                  <a:lnTo>
                    <a:pt x="783844" y="263779"/>
                  </a:lnTo>
                  <a:lnTo>
                    <a:pt x="783844" y="272161"/>
                  </a:lnTo>
                  <a:lnTo>
                    <a:pt x="811911" y="272161"/>
                  </a:lnTo>
                  <a:lnTo>
                    <a:pt x="811911" y="269367"/>
                  </a:lnTo>
                  <a:lnTo>
                    <a:pt x="792353" y="269367"/>
                  </a:lnTo>
                  <a:lnTo>
                    <a:pt x="792353" y="263779"/>
                  </a:lnTo>
                  <a:close/>
                </a:path>
                <a:path w="882015" h="376554">
                  <a:moveTo>
                    <a:pt x="806323" y="266573"/>
                  </a:moveTo>
                  <a:lnTo>
                    <a:pt x="800735" y="266573"/>
                  </a:lnTo>
                  <a:lnTo>
                    <a:pt x="797941" y="269367"/>
                  </a:lnTo>
                  <a:lnTo>
                    <a:pt x="806323" y="269367"/>
                  </a:lnTo>
                  <a:lnTo>
                    <a:pt x="806323" y="266573"/>
                  </a:lnTo>
                  <a:close/>
                </a:path>
                <a:path w="882015" h="376554">
                  <a:moveTo>
                    <a:pt x="789559" y="260985"/>
                  </a:moveTo>
                  <a:lnTo>
                    <a:pt x="786638" y="260985"/>
                  </a:lnTo>
                  <a:lnTo>
                    <a:pt x="786638" y="263779"/>
                  </a:lnTo>
                  <a:lnTo>
                    <a:pt x="789559" y="263779"/>
                  </a:lnTo>
                  <a:lnTo>
                    <a:pt x="789559" y="260985"/>
                  </a:lnTo>
                  <a:close/>
                </a:path>
                <a:path w="882015" h="376554">
                  <a:moveTo>
                    <a:pt x="778256" y="272161"/>
                  </a:moveTo>
                  <a:lnTo>
                    <a:pt x="767080" y="272161"/>
                  </a:lnTo>
                  <a:lnTo>
                    <a:pt x="767080" y="277749"/>
                  </a:lnTo>
                  <a:lnTo>
                    <a:pt x="775462" y="277749"/>
                  </a:lnTo>
                  <a:lnTo>
                    <a:pt x="775462" y="274955"/>
                  </a:lnTo>
                  <a:lnTo>
                    <a:pt x="778256" y="274955"/>
                  </a:lnTo>
                  <a:lnTo>
                    <a:pt x="778256" y="272161"/>
                  </a:lnTo>
                  <a:close/>
                </a:path>
                <a:path w="882015" h="376554">
                  <a:moveTo>
                    <a:pt x="769874" y="266573"/>
                  </a:moveTo>
                  <a:lnTo>
                    <a:pt x="764286" y="266573"/>
                  </a:lnTo>
                  <a:lnTo>
                    <a:pt x="764286" y="272161"/>
                  </a:lnTo>
                  <a:lnTo>
                    <a:pt x="775462" y="272161"/>
                  </a:lnTo>
                  <a:lnTo>
                    <a:pt x="775462" y="269367"/>
                  </a:lnTo>
                  <a:lnTo>
                    <a:pt x="769874" y="269367"/>
                  </a:lnTo>
                  <a:lnTo>
                    <a:pt x="769874" y="266573"/>
                  </a:lnTo>
                  <a:close/>
                </a:path>
                <a:path w="882015" h="376554">
                  <a:moveTo>
                    <a:pt x="778256" y="258191"/>
                  </a:moveTo>
                  <a:lnTo>
                    <a:pt x="767080" y="258191"/>
                  </a:lnTo>
                  <a:lnTo>
                    <a:pt x="767080" y="260985"/>
                  </a:lnTo>
                  <a:lnTo>
                    <a:pt x="778256" y="260985"/>
                  </a:lnTo>
                  <a:lnTo>
                    <a:pt x="778256" y="258191"/>
                  </a:lnTo>
                  <a:close/>
                </a:path>
                <a:path w="882015" h="376554">
                  <a:moveTo>
                    <a:pt x="767080" y="252603"/>
                  </a:moveTo>
                  <a:lnTo>
                    <a:pt x="753110" y="252603"/>
                  </a:lnTo>
                  <a:lnTo>
                    <a:pt x="753110" y="258191"/>
                  </a:lnTo>
                  <a:lnTo>
                    <a:pt x="781050" y="258191"/>
                  </a:lnTo>
                  <a:lnTo>
                    <a:pt x="781050" y="255397"/>
                  </a:lnTo>
                  <a:lnTo>
                    <a:pt x="767080" y="255397"/>
                  </a:lnTo>
                  <a:lnTo>
                    <a:pt x="767080" y="252603"/>
                  </a:lnTo>
                  <a:close/>
                </a:path>
                <a:path w="882015" h="376554">
                  <a:moveTo>
                    <a:pt x="769874" y="252603"/>
                  </a:moveTo>
                  <a:lnTo>
                    <a:pt x="767080" y="252603"/>
                  </a:lnTo>
                  <a:lnTo>
                    <a:pt x="767080" y="255397"/>
                  </a:lnTo>
                  <a:lnTo>
                    <a:pt x="769874" y="255397"/>
                  </a:lnTo>
                  <a:lnTo>
                    <a:pt x="769874" y="252603"/>
                  </a:lnTo>
                  <a:close/>
                </a:path>
                <a:path w="882015" h="376554">
                  <a:moveTo>
                    <a:pt x="733552" y="246888"/>
                  </a:moveTo>
                  <a:lnTo>
                    <a:pt x="722249" y="246888"/>
                  </a:lnTo>
                  <a:lnTo>
                    <a:pt x="722249" y="249682"/>
                  </a:lnTo>
                  <a:lnTo>
                    <a:pt x="733552" y="249682"/>
                  </a:lnTo>
                  <a:lnTo>
                    <a:pt x="733552" y="246888"/>
                  </a:lnTo>
                  <a:close/>
                </a:path>
                <a:path w="882015" h="376554">
                  <a:moveTo>
                    <a:pt x="730758" y="241300"/>
                  </a:moveTo>
                  <a:lnTo>
                    <a:pt x="708279" y="241300"/>
                  </a:lnTo>
                  <a:lnTo>
                    <a:pt x="708279" y="246888"/>
                  </a:lnTo>
                  <a:lnTo>
                    <a:pt x="716661" y="246888"/>
                  </a:lnTo>
                  <a:lnTo>
                    <a:pt x="716661" y="244094"/>
                  </a:lnTo>
                  <a:lnTo>
                    <a:pt x="730758" y="244094"/>
                  </a:lnTo>
                  <a:lnTo>
                    <a:pt x="730758" y="241300"/>
                  </a:lnTo>
                  <a:close/>
                </a:path>
                <a:path w="882015" h="376554">
                  <a:moveTo>
                    <a:pt x="730758" y="244094"/>
                  </a:moveTo>
                  <a:lnTo>
                    <a:pt x="716661" y="244094"/>
                  </a:lnTo>
                  <a:lnTo>
                    <a:pt x="716661" y="246888"/>
                  </a:lnTo>
                  <a:lnTo>
                    <a:pt x="730758" y="246888"/>
                  </a:lnTo>
                  <a:lnTo>
                    <a:pt x="730758" y="244094"/>
                  </a:lnTo>
                  <a:close/>
                </a:path>
                <a:path w="882015" h="376554">
                  <a:moveTo>
                    <a:pt x="725043" y="238506"/>
                  </a:moveTo>
                  <a:lnTo>
                    <a:pt x="705485" y="238506"/>
                  </a:lnTo>
                  <a:lnTo>
                    <a:pt x="705485" y="241300"/>
                  </a:lnTo>
                  <a:lnTo>
                    <a:pt x="725043" y="241300"/>
                  </a:lnTo>
                  <a:lnTo>
                    <a:pt x="725043" y="238506"/>
                  </a:lnTo>
                  <a:close/>
                </a:path>
                <a:path w="882015" h="376554">
                  <a:moveTo>
                    <a:pt x="719455" y="227330"/>
                  </a:moveTo>
                  <a:lnTo>
                    <a:pt x="711073" y="227330"/>
                  </a:lnTo>
                  <a:lnTo>
                    <a:pt x="711073" y="230124"/>
                  </a:lnTo>
                  <a:lnTo>
                    <a:pt x="708279" y="230124"/>
                  </a:lnTo>
                  <a:lnTo>
                    <a:pt x="708279" y="232918"/>
                  </a:lnTo>
                  <a:lnTo>
                    <a:pt x="702691" y="232918"/>
                  </a:lnTo>
                  <a:lnTo>
                    <a:pt x="702691" y="238506"/>
                  </a:lnTo>
                  <a:lnTo>
                    <a:pt x="722249" y="238506"/>
                  </a:lnTo>
                  <a:lnTo>
                    <a:pt x="722249" y="232918"/>
                  </a:lnTo>
                  <a:lnTo>
                    <a:pt x="719455" y="230124"/>
                  </a:lnTo>
                  <a:lnTo>
                    <a:pt x="719455" y="227330"/>
                  </a:lnTo>
                  <a:close/>
                </a:path>
                <a:path w="882015" h="376554">
                  <a:moveTo>
                    <a:pt x="716661" y="224536"/>
                  </a:moveTo>
                  <a:lnTo>
                    <a:pt x="713867" y="224536"/>
                  </a:lnTo>
                  <a:lnTo>
                    <a:pt x="713867" y="227330"/>
                  </a:lnTo>
                  <a:lnTo>
                    <a:pt x="716661" y="227330"/>
                  </a:lnTo>
                  <a:lnTo>
                    <a:pt x="716661" y="224536"/>
                  </a:lnTo>
                  <a:close/>
                </a:path>
                <a:path w="882015" h="376554">
                  <a:moveTo>
                    <a:pt x="601980" y="216027"/>
                  </a:moveTo>
                  <a:lnTo>
                    <a:pt x="599059" y="216027"/>
                  </a:lnTo>
                  <a:lnTo>
                    <a:pt x="599059" y="221615"/>
                  </a:lnTo>
                  <a:lnTo>
                    <a:pt x="601980" y="221615"/>
                  </a:lnTo>
                  <a:lnTo>
                    <a:pt x="601980" y="216027"/>
                  </a:lnTo>
                  <a:close/>
                </a:path>
                <a:path w="882015" h="376554">
                  <a:moveTo>
                    <a:pt x="607568" y="210439"/>
                  </a:moveTo>
                  <a:lnTo>
                    <a:pt x="604774" y="210439"/>
                  </a:lnTo>
                  <a:lnTo>
                    <a:pt x="604774" y="213233"/>
                  </a:lnTo>
                  <a:lnTo>
                    <a:pt x="601980" y="213233"/>
                  </a:lnTo>
                  <a:lnTo>
                    <a:pt x="601980" y="216027"/>
                  </a:lnTo>
                  <a:lnTo>
                    <a:pt x="607568" y="216027"/>
                  </a:lnTo>
                  <a:lnTo>
                    <a:pt x="607568" y="210439"/>
                  </a:lnTo>
                  <a:close/>
                </a:path>
                <a:path w="882015" h="376554">
                  <a:moveTo>
                    <a:pt x="643890" y="210439"/>
                  </a:moveTo>
                  <a:lnTo>
                    <a:pt x="627126" y="210439"/>
                  </a:lnTo>
                  <a:lnTo>
                    <a:pt x="629920" y="213233"/>
                  </a:lnTo>
                  <a:lnTo>
                    <a:pt x="629920" y="216027"/>
                  </a:lnTo>
                  <a:lnTo>
                    <a:pt x="632714" y="216027"/>
                  </a:lnTo>
                  <a:lnTo>
                    <a:pt x="632714" y="213233"/>
                  </a:lnTo>
                  <a:lnTo>
                    <a:pt x="643890" y="213233"/>
                  </a:lnTo>
                  <a:lnTo>
                    <a:pt x="643890" y="210439"/>
                  </a:lnTo>
                  <a:close/>
                </a:path>
                <a:path w="882015" h="376554">
                  <a:moveTo>
                    <a:pt x="643890" y="213233"/>
                  </a:moveTo>
                  <a:lnTo>
                    <a:pt x="632714" y="213233"/>
                  </a:lnTo>
                  <a:lnTo>
                    <a:pt x="632714" y="216027"/>
                  </a:lnTo>
                  <a:lnTo>
                    <a:pt x="643890" y="216027"/>
                  </a:lnTo>
                  <a:lnTo>
                    <a:pt x="643890" y="213233"/>
                  </a:lnTo>
                  <a:close/>
                </a:path>
                <a:path w="882015" h="376554">
                  <a:moveTo>
                    <a:pt x="643890" y="196469"/>
                  </a:moveTo>
                  <a:lnTo>
                    <a:pt x="638302" y="196469"/>
                  </a:lnTo>
                  <a:lnTo>
                    <a:pt x="638302" y="199263"/>
                  </a:lnTo>
                  <a:lnTo>
                    <a:pt x="627126" y="199263"/>
                  </a:lnTo>
                  <a:lnTo>
                    <a:pt x="627126" y="202057"/>
                  </a:lnTo>
                  <a:lnTo>
                    <a:pt x="624332" y="202057"/>
                  </a:lnTo>
                  <a:lnTo>
                    <a:pt x="624332" y="204851"/>
                  </a:lnTo>
                  <a:lnTo>
                    <a:pt x="621538" y="204851"/>
                  </a:lnTo>
                  <a:lnTo>
                    <a:pt x="621538" y="207645"/>
                  </a:lnTo>
                  <a:lnTo>
                    <a:pt x="624332" y="207645"/>
                  </a:lnTo>
                  <a:lnTo>
                    <a:pt x="624332" y="210439"/>
                  </a:lnTo>
                  <a:lnTo>
                    <a:pt x="646684" y="210439"/>
                  </a:lnTo>
                  <a:lnTo>
                    <a:pt x="646684" y="199263"/>
                  </a:lnTo>
                  <a:lnTo>
                    <a:pt x="643890" y="196469"/>
                  </a:lnTo>
                  <a:close/>
                </a:path>
                <a:path w="882015" h="376554">
                  <a:moveTo>
                    <a:pt x="635508" y="196469"/>
                  </a:moveTo>
                  <a:lnTo>
                    <a:pt x="632714" y="196469"/>
                  </a:lnTo>
                  <a:lnTo>
                    <a:pt x="632714" y="199263"/>
                  </a:lnTo>
                  <a:lnTo>
                    <a:pt x="635508" y="199263"/>
                  </a:lnTo>
                  <a:lnTo>
                    <a:pt x="635508" y="196469"/>
                  </a:lnTo>
                  <a:close/>
                </a:path>
                <a:path w="882015" h="376554">
                  <a:moveTo>
                    <a:pt x="2794" y="0"/>
                  </a:moveTo>
                  <a:lnTo>
                    <a:pt x="0" y="0"/>
                  </a:lnTo>
                  <a:lnTo>
                    <a:pt x="0" y="2794"/>
                  </a:lnTo>
                  <a:lnTo>
                    <a:pt x="2794" y="2794"/>
                  </a:lnTo>
                  <a:lnTo>
                    <a:pt x="2794" y="0"/>
                  </a:lnTo>
                  <a:close/>
                </a:path>
              </a:pathLst>
            </a:custGeom>
            <a:solidFill>
              <a:srgbClr val="CDCAC8"/>
            </a:solidFill>
          </p:spPr>
          <p:txBody>
            <a:bodyPr wrap="square" lIns="0" tIns="0" rIns="0" bIns="0" rtlCol="0"/>
            <a:lstStyle/>
            <a:p>
              <a:endParaRPr/>
            </a:p>
          </p:txBody>
        </p:sp>
        <p:pic>
          <p:nvPicPr>
            <p:cNvPr id="63" name="object 63"/>
            <p:cNvPicPr/>
            <p:nvPr/>
          </p:nvPicPr>
          <p:blipFill>
            <a:blip r:embed="rId13" cstate="print"/>
            <a:stretch>
              <a:fillRect/>
            </a:stretch>
          </p:blipFill>
          <p:spPr>
            <a:xfrm>
              <a:off x="8161909" y="4836541"/>
              <a:ext cx="185039" cy="154559"/>
            </a:xfrm>
            <a:prstGeom prst="rect">
              <a:avLst/>
            </a:prstGeom>
          </p:spPr>
        </p:pic>
        <p:sp>
          <p:nvSpPr>
            <p:cNvPr id="64" name="object 64"/>
            <p:cNvSpPr/>
            <p:nvPr/>
          </p:nvSpPr>
          <p:spPr>
            <a:xfrm>
              <a:off x="7348728" y="4599432"/>
              <a:ext cx="764540" cy="241935"/>
            </a:xfrm>
            <a:custGeom>
              <a:avLst/>
              <a:gdLst/>
              <a:ahLst/>
              <a:cxnLst/>
              <a:rect l="l" t="t" r="r" b="b"/>
              <a:pathLst>
                <a:path w="764540" h="241935">
                  <a:moveTo>
                    <a:pt x="697102" y="241427"/>
                  </a:moveTo>
                  <a:lnTo>
                    <a:pt x="697102" y="241427"/>
                  </a:lnTo>
                  <a:lnTo>
                    <a:pt x="697102" y="241427"/>
                  </a:lnTo>
                  <a:close/>
                </a:path>
                <a:path w="764540" h="241935">
                  <a:moveTo>
                    <a:pt x="716788" y="235712"/>
                  </a:moveTo>
                  <a:lnTo>
                    <a:pt x="713867" y="235712"/>
                  </a:lnTo>
                  <a:lnTo>
                    <a:pt x="713867" y="232918"/>
                  </a:lnTo>
                  <a:lnTo>
                    <a:pt x="713867" y="230124"/>
                  </a:lnTo>
                  <a:lnTo>
                    <a:pt x="713867" y="230124"/>
                  </a:lnTo>
                  <a:lnTo>
                    <a:pt x="716788" y="230124"/>
                  </a:lnTo>
                  <a:lnTo>
                    <a:pt x="716788" y="227330"/>
                  </a:lnTo>
                  <a:lnTo>
                    <a:pt x="719581" y="227330"/>
                  </a:lnTo>
                  <a:lnTo>
                    <a:pt x="719581" y="224536"/>
                  </a:lnTo>
                  <a:lnTo>
                    <a:pt x="722376" y="224536"/>
                  </a:lnTo>
                  <a:lnTo>
                    <a:pt x="722376" y="227330"/>
                  </a:lnTo>
                  <a:lnTo>
                    <a:pt x="722376" y="230124"/>
                  </a:lnTo>
                  <a:lnTo>
                    <a:pt x="722376" y="230124"/>
                  </a:lnTo>
                  <a:lnTo>
                    <a:pt x="716788" y="230124"/>
                  </a:lnTo>
                  <a:lnTo>
                    <a:pt x="716788" y="232918"/>
                  </a:lnTo>
                  <a:lnTo>
                    <a:pt x="716788" y="235712"/>
                  </a:lnTo>
                  <a:close/>
                </a:path>
                <a:path w="764540" h="241935">
                  <a:moveTo>
                    <a:pt x="755903" y="230124"/>
                  </a:moveTo>
                  <a:lnTo>
                    <a:pt x="753110" y="230124"/>
                  </a:lnTo>
                  <a:lnTo>
                    <a:pt x="750316" y="230124"/>
                  </a:lnTo>
                  <a:lnTo>
                    <a:pt x="747522" y="230124"/>
                  </a:lnTo>
                  <a:lnTo>
                    <a:pt x="747522" y="227330"/>
                  </a:lnTo>
                  <a:lnTo>
                    <a:pt x="747522" y="230124"/>
                  </a:lnTo>
                  <a:lnTo>
                    <a:pt x="744727" y="230124"/>
                  </a:lnTo>
                  <a:lnTo>
                    <a:pt x="744727" y="227330"/>
                  </a:lnTo>
                  <a:lnTo>
                    <a:pt x="744727" y="227330"/>
                  </a:lnTo>
                  <a:lnTo>
                    <a:pt x="739140" y="224536"/>
                  </a:lnTo>
                  <a:lnTo>
                    <a:pt x="739140" y="221742"/>
                  </a:lnTo>
                  <a:lnTo>
                    <a:pt x="736346" y="221742"/>
                  </a:lnTo>
                  <a:lnTo>
                    <a:pt x="736346" y="218948"/>
                  </a:lnTo>
                  <a:lnTo>
                    <a:pt x="736346" y="218948"/>
                  </a:lnTo>
                  <a:lnTo>
                    <a:pt x="739140" y="218948"/>
                  </a:lnTo>
                  <a:lnTo>
                    <a:pt x="739140" y="216154"/>
                  </a:lnTo>
                  <a:lnTo>
                    <a:pt x="741933" y="216154"/>
                  </a:lnTo>
                  <a:lnTo>
                    <a:pt x="741933" y="213360"/>
                  </a:lnTo>
                  <a:lnTo>
                    <a:pt x="741933" y="216154"/>
                  </a:lnTo>
                  <a:lnTo>
                    <a:pt x="741933" y="213360"/>
                  </a:lnTo>
                  <a:lnTo>
                    <a:pt x="744727" y="213360"/>
                  </a:lnTo>
                  <a:lnTo>
                    <a:pt x="747522" y="213360"/>
                  </a:lnTo>
                  <a:lnTo>
                    <a:pt x="747522" y="210566"/>
                  </a:lnTo>
                  <a:lnTo>
                    <a:pt x="750316" y="210566"/>
                  </a:lnTo>
                  <a:lnTo>
                    <a:pt x="750316" y="213360"/>
                  </a:lnTo>
                  <a:lnTo>
                    <a:pt x="753110" y="213360"/>
                  </a:lnTo>
                  <a:lnTo>
                    <a:pt x="753110" y="210566"/>
                  </a:lnTo>
                  <a:lnTo>
                    <a:pt x="755903" y="210566"/>
                  </a:lnTo>
                  <a:lnTo>
                    <a:pt x="758698" y="210566"/>
                  </a:lnTo>
                  <a:lnTo>
                    <a:pt x="761492" y="213360"/>
                  </a:lnTo>
                  <a:lnTo>
                    <a:pt x="761492" y="216154"/>
                  </a:lnTo>
                  <a:lnTo>
                    <a:pt x="764286" y="216154"/>
                  </a:lnTo>
                  <a:lnTo>
                    <a:pt x="761492" y="216154"/>
                  </a:lnTo>
                  <a:lnTo>
                    <a:pt x="761492" y="218948"/>
                  </a:lnTo>
                  <a:lnTo>
                    <a:pt x="761492" y="221742"/>
                  </a:lnTo>
                  <a:lnTo>
                    <a:pt x="761492" y="224536"/>
                  </a:lnTo>
                  <a:lnTo>
                    <a:pt x="761492" y="227330"/>
                  </a:lnTo>
                  <a:lnTo>
                    <a:pt x="758698" y="224536"/>
                  </a:lnTo>
                  <a:lnTo>
                    <a:pt x="758698" y="227330"/>
                  </a:lnTo>
                  <a:lnTo>
                    <a:pt x="761492" y="227330"/>
                  </a:lnTo>
                  <a:lnTo>
                    <a:pt x="758698" y="227330"/>
                  </a:lnTo>
                  <a:lnTo>
                    <a:pt x="758698" y="230124"/>
                  </a:lnTo>
                  <a:lnTo>
                    <a:pt x="755903" y="230124"/>
                  </a:lnTo>
                  <a:close/>
                </a:path>
                <a:path w="764540" h="241935">
                  <a:moveTo>
                    <a:pt x="627126" y="165608"/>
                  </a:moveTo>
                  <a:lnTo>
                    <a:pt x="627126" y="165608"/>
                  </a:lnTo>
                  <a:lnTo>
                    <a:pt x="627126" y="165608"/>
                  </a:lnTo>
                  <a:close/>
                </a:path>
                <a:path w="764540" h="241935">
                  <a:moveTo>
                    <a:pt x="481583" y="137541"/>
                  </a:moveTo>
                  <a:lnTo>
                    <a:pt x="481583" y="137541"/>
                  </a:lnTo>
                  <a:lnTo>
                    <a:pt x="481583" y="137541"/>
                  </a:lnTo>
                  <a:close/>
                </a:path>
                <a:path w="764540" h="241935">
                  <a:moveTo>
                    <a:pt x="310769" y="58928"/>
                  </a:moveTo>
                  <a:lnTo>
                    <a:pt x="310769" y="58928"/>
                  </a:lnTo>
                  <a:lnTo>
                    <a:pt x="310769" y="58928"/>
                  </a:lnTo>
                  <a:close/>
                </a:path>
                <a:path w="764540" h="241935">
                  <a:moveTo>
                    <a:pt x="114807" y="16891"/>
                  </a:moveTo>
                  <a:lnTo>
                    <a:pt x="114807" y="14097"/>
                  </a:lnTo>
                  <a:lnTo>
                    <a:pt x="117601" y="14097"/>
                  </a:lnTo>
                  <a:lnTo>
                    <a:pt x="117601" y="16891"/>
                  </a:lnTo>
                  <a:lnTo>
                    <a:pt x="114807" y="16891"/>
                  </a:lnTo>
                  <a:close/>
                </a:path>
                <a:path w="764540" h="241935">
                  <a:moveTo>
                    <a:pt x="0" y="0"/>
                  </a:moveTo>
                  <a:lnTo>
                    <a:pt x="0" y="0"/>
                  </a:lnTo>
                  <a:lnTo>
                    <a:pt x="0" y="0"/>
                  </a:lnTo>
                  <a:close/>
                </a:path>
              </a:pathLst>
            </a:custGeom>
            <a:ln w="3175">
              <a:solidFill>
                <a:srgbClr val="E4DFDE"/>
              </a:solidFill>
            </a:ln>
          </p:spPr>
          <p:txBody>
            <a:bodyPr wrap="square" lIns="0" tIns="0" rIns="0" bIns="0" rtlCol="0"/>
            <a:lstStyle/>
            <a:p>
              <a:endParaRPr/>
            </a:p>
          </p:txBody>
        </p:sp>
        <p:pic>
          <p:nvPicPr>
            <p:cNvPr id="65" name="object 65"/>
            <p:cNvPicPr/>
            <p:nvPr/>
          </p:nvPicPr>
          <p:blipFill>
            <a:blip r:embed="rId14" cstate="print"/>
            <a:stretch>
              <a:fillRect/>
            </a:stretch>
          </p:blipFill>
          <p:spPr>
            <a:xfrm>
              <a:off x="6816852" y="4940808"/>
              <a:ext cx="2144268" cy="1639824"/>
            </a:xfrm>
            <a:prstGeom prst="rect">
              <a:avLst/>
            </a:prstGeom>
          </p:spPr>
        </p:pic>
        <p:pic>
          <p:nvPicPr>
            <p:cNvPr id="66" name="object 66"/>
            <p:cNvPicPr/>
            <p:nvPr/>
          </p:nvPicPr>
          <p:blipFill>
            <a:blip r:embed="rId15" cstate="print"/>
            <a:stretch>
              <a:fillRect/>
            </a:stretch>
          </p:blipFill>
          <p:spPr>
            <a:xfrm>
              <a:off x="6838188" y="4962144"/>
              <a:ext cx="2017776" cy="1513332"/>
            </a:xfrm>
            <a:prstGeom prst="rect">
              <a:avLst/>
            </a:prstGeom>
          </p:spPr>
        </p:pic>
        <p:pic>
          <p:nvPicPr>
            <p:cNvPr id="67" name="object 67"/>
            <p:cNvPicPr/>
            <p:nvPr/>
          </p:nvPicPr>
          <p:blipFill>
            <a:blip r:embed="rId16" cstate="print"/>
            <a:stretch>
              <a:fillRect/>
            </a:stretch>
          </p:blipFill>
          <p:spPr>
            <a:xfrm>
              <a:off x="7018020" y="6236208"/>
              <a:ext cx="1663446" cy="336042"/>
            </a:xfrm>
            <a:prstGeom prst="rect">
              <a:avLst/>
            </a:prstGeom>
          </p:spPr>
        </p:pic>
      </p:grpSp>
      <p:sp>
        <p:nvSpPr>
          <p:cNvPr id="68" name="object 68"/>
          <p:cNvSpPr txBox="1"/>
          <p:nvPr/>
        </p:nvSpPr>
        <p:spPr>
          <a:xfrm>
            <a:off x="6832092" y="4956047"/>
            <a:ext cx="2030095" cy="1525905"/>
          </a:xfrm>
          <a:prstGeom prst="rect">
            <a:avLst/>
          </a:prstGeom>
          <a:ln w="12192">
            <a:solidFill>
              <a:srgbClr val="006FC0"/>
            </a:solidFill>
          </a:ln>
        </p:spPr>
        <p:txBody>
          <a:bodyPr vert="horz" wrap="square" lIns="0" tIns="0" rIns="0" bIns="0" rtlCol="0">
            <a:spAutoFit/>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spcBef>
                <a:spcPts val="35"/>
              </a:spcBef>
            </a:pPr>
            <a:endParaRPr sz="2050">
              <a:latin typeface="Times New Roman"/>
              <a:cs typeface="Times New Roman"/>
            </a:endParaRPr>
          </a:p>
          <a:p>
            <a:pPr marL="280035">
              <a:lnSpc>
                <a:spcPct val="100000"/>
              </a:lnSpc>
            </a:pPr>
            <a:r>
              <a:rPr sz="1200" b="1" i="1" dirty="0">
                <a:solidFill>
                  <a:srgbClr val="FFFF00"/>
                </a:solidFill>
                <a:latin typeface="Arial Narrow"/>
                <a:cs typeface="Arial Narrow"/>
              </a:rPr>
              <a:t>Sea level</a:t>
            </a:r>
            <a:r>
              <a:rPr sz="1200" b="1" i="1" spc="-10" dirty="0">
                <a:solidFill>
                  <a:srgbClr val="FFFF00"/>
                </a:solidFill>
                <a:latin typeface="Arial Narrow"/>
                <a:cs typeface="Arial Narrow"/>
              </a:rPr>
              <a:t> </a:t>
            </a:r>
            <a:r>
              <a:rPr sz="1200" b="1" i="1" dirty="0">
                <a:solidFill>
                  <a:srgbClr val="FFFF00"/>
                </a:solidFill>
                <a:latin typeface="Arial Narrow"/>
                <a:cs typeface="Arial Narrow"/>
              </a:rPr>
              <a:t>rise in </a:t>
            </a:r>
            <a:r>
              <a:rPr sz="1200" b="1" i="1" spc="-10" dirty="0">
                <a:solidFill>
                  <a:srgbClr val="FFFF00"/>
                </a:solidFill>
                <a:latin typeface="Arial Narrow"/>
                <a:cs typeface="Arial Narrow"/>
              </a:rPr>
              <a:t>Vanuatu</a:t>
            </a:r>
            <a:endParaRPr sz="1200">
              <a:latin typeface="Arial Narrow"/>
              <a:cs typeface="Arial Narrow"/>
            </a:endParaRPr>
          </a:p>
        </p:txBody>
      </p:sp>
      <p:grpSp>
        <p:nvGrpSpPr>
          <p:cNvPr id="69" name="object 69"/>
          <p:cNvGrpSpPr/>
          <p:nvPr/>
        </p:nvGrpSpPr>
        <p:grpSpPr>
          <a:xfrm>
            <a:off x="6816852" y="2101595"/>
            <a:ext cx="2144395" cy="2144395"/>
            <a:chOff x="6816852" y="2101595"/>
            <a:chExt cx="2144395" cy="2144395"/>
          </a:xfrm>
        </p:grpSpPr>
        <p:pic>
          <p:nvPicPr>
            <p:cNvPr id="70" name="object 70"/>
            <p:cNvPicPr/>
            <p:nvPr/>
          </p:nvPicPr>
          <p:blipFill>
            <a:blip r:embed="rId17" cstate="print"/>
            <a:stretch>
              <a:fillRect/>
            </a:stretch>
          </p:blipFill>
          <p:spPr>
            <a:xfrm>
              <a:off x="6816852" y="2101595"/>
              <a:ext cx="2144268" cy="2144267"/>
            </a:xfrm>
            <a:prstGeom prst="rect">
              <a:avLst/>
            </a:prstGeom>
          </p:spPr>
        </p:pic>
        <p:pic>
          <p:nvPicPr>
            <p:cNvPr id="71" name="object 71"/>
            <p:cNvPicPr/>
            <p:nvPr/>
          </p:nvPicPr>
          <p:blipFill>
            <a:blip r:embed="rId18" cstate="print"/>
            <a:stretch>
              <a:fillRect/>
            </a:stretch>
          </p:blipFill>
          <p:spPr>
            <a:xfrm>
              <a:off x="6838188" y="2122931"/>
              <a:ext cx="2017776" cy="2017776"/>
            </a:xfrm>
            <a:prstGeom prst="rect">
              <a:avLst/>
            </a:prstGeom>
          </p:spPr>
        </p:pic>
        <p:pic>
          <p:nvPicPr>
            <p:cNvPr id="72" name="object 72"/>
            <p:cNvPicPr/>
            <p:nvPr/>
          </p:nvPicPr>
          <p:blipFill>
            <a:blip r:embed="rId19" cstate="print"/>
            <a:stretch>
              <a:fillRect/>
            </a:stretch>
          </p:blipFill>
          <p:spPr>
            <a:xfrm>
              <a:off x="6926580" y="3698747"/>
              <a:ext cx="1870710" cy="336042"/>
            </a:xfrm>
            <a:prstGeom prst="rect">
              <a:avLst/>
            </a:prstGeom>
          </p:spPr>
        </p:pic>
        <p:pic>
          <p:nvPicPr>
            <p:cNvPr id="73" name="object 73"/>
            <p:cNvPicPr/>
            <p:nvPr/>
          </p:nvPicPr>
          <p:blipFill>
            <a:blip r:embed="rId20" cstate="print"/>
            <a:stretch>
              <a:fillRect/>
            </a:stretch>
          </p:blipFill>
          <p:spPr>
            <a:xfrm>
              <a:off x="7525512" y="3881627"/>
              <a:ext cx="637794" cy="336042"/>
            </a:xfrm>
            <a:prstGeom prst="rect">
              <a:avLst/>
            </a:prstGeom>
          </p:spPr>
        </p:pic>
      </p:grpSp>
      <p:sp>
        <p:nvSpPr>
          <p:cNvPr id="74" name="object 74"/>
          <p:cNvSpPr txBox="1"/>
          <p:nvPr/>
        </p:nvSpPr>
        <p:spPr>
          <a:xfrm>
            <a:off x="6832092" y="2116835"/>
            <a:ext cx="2030095" cy="2030095"/>
          </a:xfrm>
          <a:prstGeom prst="rect">
            <a:avLst/>
          </a:prstGeom>
          <a:ln w="12192">
            <a:solidFill>
              <a:srgbClr val="006FC0"/>
            </a:solidFill>
          </a:ln>
        </p:spPr>
        <p:txBody>
          <a:bodyPr vert="horz" wrap="square" lIns="0" tIns="0" rIns="0" bIns="0" rtlCol="0">
            <a:spAutoFit/>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spcBef>
                <a:spcPts val="50"/>
              </a:spcBef>
            </a:pPr>
            <a:endParaRPr sz="1300">
              <a:latin typeface="Times New Roman"/>
              <a:cs typeface="Times New Roman"/>
            </a:endParaRPr>
          </a:p>
          <a:p>
            <a:pPr marL="787400" marR="198120" indent="-599440">
              <a:lnSpc>
                <a:spcPct val="100000"/>
              </a:lnSpc>
            </a:pPr>
            <a:r>
              <a:rPr sz="1200" b="1" i="1" dirty="0">
                <a:solidFill>
                  <a:srgbClr val="FFFF00"/>
                </a:solidFill>
                <a:latin typeface="Arial Narrow"/>
                <a:cs typeface="Arial Narrow"/>
              </a:rPr>
              <a:t>Feeding</a:t>
            </a:r>
            <a:r>
              <a:rPr sz="1200" b="1" i="1" spc="-30" dirty="0">
                <a:solidFill>
                  <a:srgbClr val="FFFF00"/>
                </a:solidFill>
                <a:latin typeface="Arial Narrow"/>
                <a:cs typeface="Arial Narrow"/>
              </a:rPr>
              <a:t> </a:t>
            </a:r>
            <a:r>
              <a:rPr sz="1200" b="1" i="1" dirty="0">
                <a:solidFill>
                  <a:srgbClr val="FFFF00"/>
                </a:solidFill>
                <a:latin typeface="Arial Narrow"/>
                <a:cs typeface="Arial Narrow"/>
              </a:rPr>
              <a:t>Displaced</a:t>
            </a:r>
            <a:r>
              <a:rPr sz="1200" b="1" i="1" spc="-10" dirty="0">
                <a:solidFill>
                  <a:srgbClr val="FFFF00"/>
                </a:solidFill>
                <a:latin typeface="Arial Narrow"/>
                <a:cs typeface="Arial Narrow"/>
              </a:rPr>
              <a:t> Persons </a:t>
            </a:r>
            <a:r>
              <a:rPr sz="1200" b="1" i="1" dirty="0">
                <a:solidFill>
                  <a:srgbClr val="FFFF00"/>
                </a:solidFill>
                <a:latin typeface="Arial Narrow"/>
                <a:cs typeface="Arial Narrow"/>
              </a:rPr>
              <a:t>in </a:t>
            </a:r>
            <a:r>
              <a:rPr sz="1200" b="1" i="1" spc="-10" dirty="0">
                <a:solidFill>
                  <a:srgbClr val="FFFF00"/>
                </a:solidFill>
                <a:latin typeface="Arial Narrow"/>
                <a:cs typeface="Arial Narrow"/>
              </a:rPr>
              <a:t>India</a:t>
            </a:r>
            <a:endParaRPr sz="1200">
              <a:latin typeface="Arial Narrow"/>
              <a:cs typeface="Arial Narrow"/>
            </a:endParaRPr>
          </a:p>
        </p:txBody>
      </p:sp>
      <p:grpSp>
        <p:nvGrpSpPr>
          <p:cNvPr id="75" name="object 75"/>
          <p:cNvGrpSpPr/>
          <p:nvPr/>
        </p:nvGrpSpPr>
        <p:grpSpPr>
          <a:xfrm>
            <a:off x="6816852" y="97535"/>
            <a:ext cx="2144395" cy="1490980"/>
            <a:chOff x="6816852" y="97535"/>
            <a:chExt cx="2144395" cy="1490980"/>
          </a:xfrm>
        </p:grpSpPr>
        <p:pic>
          <p:nvPicPr>
            <p:cNvPr id="76" name="object 76"/>
            <p:cNvPicPr/>
            <p:nvPr/>
          </p:nvPicPr>
          <p:blipFill>
            <a:blip r:embed="rId21" cstate="print"/>
            <a:stretch>
              <a:fillRect/>
            </a:stretch>
          </p:blipFill>
          <p:spPr>
            <a:xfrm>
              <a:off x="6816852" y="97535"/>
              <a:ext cx="2144268" cy="1490471"/>
            </a:xfrm>
            <a:prstGeom prst="rect">
              <a:avLst/>
            </a:prstGeom>
          </p:spPr>
        </p:pic>
        <p:pic>
          <p:nvPicPr>
            <p:cNvPr id="77" name="object 77"/>
            <p:cNvPicPr/>
            <p:nvPr/>
          </p:nvPicPr>
          <p:blipFill>
            <a:blip r:embed="rId22" cstate="print"/>
            <a:stretch>
              <a:fillRect/>
            </a:stretch>
          </p:blipFill>
          <p:spPr>
            <a:xfrm>
              <a:off x="6838188" y="118871"/>
              <a:ext cx="2017776" cy="1363979"/>
            </a:xfrm>
            <a:prstGeom prst="rect">
              <a:avLst/>
            </a:prstGeom>
          </p:spPr>
        </p:pic>
        <p:pic>
          <p:nvPicPr>
            <p:cNvPr id="78" name="object 78"/>
            <p:cNvPicPr/>
            <p:nvPr/>
          </p:nvPicPr>
          <p:blipFill>
            <a:blip r:embed="rId23" cstate="print"/>
            <a:stretch>
              <a:fillRect/>
            </a:stretch>
          </p:blipFill>
          <p:spPr>
            <a:xfrm>
              <a:off x="7132320" y="1190244"/>
              <a:ext cx="1424177" cy="336041"/>
            </a:xfrm>
            <a:prstGeom prst="rect">
              <a:avLst/>
            </a:prstGeom>
          </p:spPr>
        </p:pic>
      </p:grpSp>
      <p:sp>
        <p:nvSpPr>
          <p:cNvPr id="79" name="object 79"/>
          <p:cNvSpPr txBox="1"/>
          <p:nvPr/>
        </p:nvSpPr>
        <p:spPr>
          <a:xfrm>
            <a:off x="6832092" y="112776"/>
            <a:ext cx="2030095" cy="1376680"/>
          </a:xfrm>
          <a:prstGeom prst="rect">
            <a:avLst/>
          </a:prstGeom>
          <a:ln w="12192">
            <a:solidFill>
              <a:srgbClr val="006FC0"/>
            </a:solidFill>
          </a:ln>
        </p:spPr>
        <p:txBody>
          <a:bodyPr vert="horz" wrap="square" lIns="0" tIns="0" rIns="0" bIns="0" rtlCol="0">
            <a:spAutoFit/>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spcBef>
                <a:spcPts val="40"/>
              </a:spcBef>
            </a:pPr>
            <a:endParaRPr sz="2050">
              <a:latin typeface="Times New Roman"/>
              <a:cs typeface="Times New Roman"/>
            </a:endParaRPr>
          </a:p>
          <a:p>
            <a:pPr marL="394335">
              <a:lnSpc>
                <a:spcPct val="100000"/>
              </a:lnSpc>
            </a:pPr>
            <a:r>
              <a:rPr sz="1200" b="1" i="1" dirty="0">
                <a:solidFill>
                  <a:srgbClr val="FFFF00"/>
                </a:solidFill>
                <a:latin typeface="Arial Narrow"/>
                <a:cs typeface="Arial Narrow"/>
              </a:rPr>
              <a:t>Australian</a:t>
            </a:r>
            <a:r>
              <a:rPr sz="1200" b="1" i="1" spc="-25" dirty="0">
                <a:solidFill>
                  <a:srgbClr val="FFFF00"/>
                </a:solidFill>
                <a:latin typeface="Arial Narrow"/>
                <a:cs typeface="Arial Narrow"/>
              </a:rPr>
              <a:t> </a:t>
            </a:r>
            <a:r>
              <a:rPr sz="1200" b="1" i="1" spc="-10" dirty="0">
                <a:solidFill>
                  <a:srgbClr val="FFFF00"/>
                </a:solidFill>
                <a:latin typeface="Arial Narrow"/>
                <a:cs typeface="Arial Narrow"/>
              </a:rPr>
              <a:t>Bushfires</a:t>
            </a:r>
            <a:endParaRPr sz="1200">
              <a:latin typeface="Arial Narrow"/>
              <a:cs typeface="Arial Narrow"/>
            </a:endParaRPr>
          </a:p>
        </p:txBody>
      </p:sp>
      <p:sp>
        <p:nvSpPr>
          <p:cNvPr id="81" name="object 81"/>
          <p:cNvSpPr txBox="1">
            <a:spLocks noGrp="1"/>
          </p:cNvSpPr>
          <p:nvPr>
            <p:ph type="sldNum" sz="quarter" idx="7"/>
          </p:nvPr>
        </p:nvSpPr>
        <p:spPr>
          <a:prstGeom prst="rect">
            <a:avLst/>
          </a:prstGeom>
        </p:spPr>
        <p:txBody>
          <a:bodyPr vert="horz" wrap="square" lIns="0" tIns="0" rIns="0" bIns="0" rtlCol="0">
            <a:spAutoFit/>
          </a:bodyPr>
          <a:lstStyle/>
          <a:p>
            <a:pPr marL="81915">
              <a:lnSpc>
                <a:spcPts val="1635"/>
              </a:lnSpc>
            </a:pPr>
            <a:fld id="{81D60167-4931-47E6-BA6A-407CBD079E47}" type="slidenum">
              <a:rPr dirty="0"/>
              <a:t>6</a:t>
            </a:fld>
            <a:endParaRPr dirty="0"/>
          </a:p>
        </p:txBody>
      </p:sp>
      <p:sp>
        <p:nvSpPr>
          <p:cNvPr id="82" name="object 82"/>
          <p:cNvSpPr txBox="1"/>
          <p:nvPr/>
        </p:nvSpPr>
        <p:spPr>
          <a:xfrm>
            <a:off x="4160265" y="6634698"/>
            <a:ext cx="852169" cy="151765"/>
          </a:xfrm>
          <a:prstGeom prst="rect">
            <a:avLst/>
          </a:prstGeom>
        </p:spPr>
        <p:txBody>
          <a:bodyPr vert="horz" wrap="square" lIns="0" tIns="6350" rIns="0" bIns="0" rtlCol="0">
            <a:spAutoFit/>
          </a:bodyPr>
          <a:lstStyle/>
          <a:p>
            <a:pPr marL="12700">
              <a:lnSpc>
                <a:spcPct val="100000"/>
              </a:lnSpc>
              <a:spcBef>
                <a:spcPts val="50"/>
              </a:spcBef>
            </a:pPr>
            <a:r>
              <a:rPr sz="850" b="1" spc="-10" dirty="0">
                <a:solidFill>
                  <a:srgbClr val="009900"/>
                </a:solidFill>
                <a:latin typeface="Arial"/>
                <a:cs typeface="Arial"/>
              </a:rPr>
              <a:t>UNCLASSIFIED</a:t>
            </a:r>
            <a:endParaRPr sz="850">
              <a:latin typeface="Arial"/>
              <a:cs typeface="Arial"/>
            </a:endParaRPr>
          </a:p>
        </p:txBody>
      </p:sp>
      <p:sp>
        <p:nvSpPr>
          <p:cNvPr id="80" name="object 80"/>
          <p:cNvSpPr txBox="1"/>
          <p:nvPr/>
        </p:nvSpPr>
        <p:spPr>
          <a:xfrm>
            <a:off x="4137405" y="92455"/>
            <a:ext cx="852169" cy="161290"/>
          </a:xfrm>
          <a:prstGeom prst="rect">
            <a:avLst/>
          </a:prstGeom>
        </p:spPr>
        <p:txBody>
          <a:bodyPr vert="horz" wrap="square" lIns="0" tIns="17145" rIns="0" bIns="0" rtlCol="0">
            <a:spAutoFit/>
          </a:bodyPr>
          <a:lstStyle/>
          <a:p>
            <a:pPr marL="12700">
              <a:lnSpc>
                <a:spcPct val="100000"/>
              </a:lnSpc>
              <a:spcBef>
                <a:spcPts val="135"/>
              </a:spcBef>
            </a:pPr>
            <a:r>
              <a:rPr sz="850" b="1" spc="-10" dirty="0">
                <a:solidFill>
                  <a:srgbClr val="009900"/>
                </a:solidFill>
                <a:latin typeface="Arial"/>
                <a:cs typeface="Arial"/>
              </a:rPr>
              <a:t>UNCLASSIFIED</a:t>
            </a:r>
            <a:endParaRPr sz="850">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21140" cy="6503034"/>
            <a:chOff x="0" y="0"/>
            <a:chExt cx="9121140" cy="6503034"/>
          </a:xfrm>
        </p:grpSpPr>
        <p:sp>
          <p:nvSpPr>
            <p:cNvPr id="3" name="object 3"/>
            <p:cNvSpPr/>
            <p:nvPr/>
          </p:nvSpPr>
          <p:spPr>
            <a:xfrm>
              <a:off x="0" y="0"/>
              <a:ext cx="1638300" cy="597535"/>
            </a:xfrm>
            <a:custGeom>
              <a:avLst/>
              <a:gdLst/>
              <a:ahLst/>
              <a:cxnLst/>
              <a:rect l="l" t="t" r="r" b="b"/>
              <a:pathLst>
                <a:path w="1638300" h="597535">
                  <a:moveTo>
                    <a:pt x="1638300" y="0"/>
                  </a:moveTo>
                  <a:lnTo>
                    <a:pt x="0" y="0"/>
                  </a:lnTo>
                  <a:lnTo>
                    <a:pt x="0" y="597408"/>
                  </a:lnTo>
                  <a:lnTo>
                    <a:pt x="1638300" y="597408"/>
                  </a:lnTo>
                  <a:lnTo>
                    <a:pt x="1638300" y="0"/>
                  </a:lnTo>
                  <a:close/>
                </a:path>
              </a:pathLst>
            </a:custGeom>
            <a:solidFill>
              <a:srgbClr val="FFFFFF"/>
            </a:solidFill>
          </p:spPr>
          <p:txBody>
            <a:bodyPr wrap="square" lIns="0" tIns="0" rIns="0" bIns="0" rtlCol="0"/>
            <a:lstStyle/>
            <a:p>
              <a:endParaRPr/>
            </a:p>
          </p:txBody>
        </p:sp>
        <p:pic>
          <p:nvPicPr>
            <p:cNvPr id="4" name="object 4"/>
            <p:cNvPicPr/>
            <p:nvPr/>
          </p:nvPicPr>
          <p:blipFill>
            <a:blip r:embed="rId2" cstate="print"/>
            <a:stretch>
              <a:fillRect/>
            </a:stretch>
          </p:blipFill>
          <p:spPr>
            <a:xfrm>
              <a:off x="0" y="339852"/>
              <a:ext cx="9121139" cy="6163056"/>
            </a:xfrm>
            <a:prstGeom prst="rect">
              <a:avLst/>
            </a:prstGeom>
          </p:spPr>
        </p:pic>
        <p:pic>
          <p:nvPicPr>
            <p:cNvPr id="5" name="object 5"/>
            <p:cNvPicPr/>
            <p:nvPr/>
          </p:nvPicPr>
          <p:blipFill>
            <a:blip r:embed="rId3" cstate="print"/>
            <a:stretch>
              <a:fillRect/>
            </a:stretch>
          </p:blipFill>
          <p:spPr>
            <a:xfrm>
              <a:off x="4767071" y="6024371"/>
              <a:ext cx="156235" cy="293382"/>
            </a:xfrm>
            <a:prstGeom prst="rect">
              <a:avLst/>
            </a:prstGeom>
          </p:spPr>
        </p:pic>
        <p:pic>
          <p:nvPicPr>
            <p:cNvPr id="6" name="object 6"/>
            <p:cNvPicPr/>
            <p:nvPr/>
          </p:nvPicPr>
          <p:blipFill>
            <a:blip r:embed="rId4" cstate="print"/>
            <a:stretch>
              <a:fillRect/>
            </a:stretch>
          </p:blipFill>
          <p:spPr>
            <a:xfrm>
              <a:off x="4297679" y="4044696"/>
              <a:ext cx="1341881" cy="2029206"/>
            </a:xfrm>
            <a:prstGeom prst="rect">
              <a:avLst/>
            </a:prstGeom>
          </p:spPr>
        </p:pic>
        <p:pic>
          <p:nvPicPr>
            <p:cNvPr id="7" name="object 7"/>
            <p:cNvPicPr/>
            <p:nvPr/>
          </p:nvPicPr>
          <p:blipFill>
            <a:blip r:embed="rId5" cstate="print"/>
            <a:stretch>
              <a:fillRect/>
            </a:stretch>
          </p:blipFill>
          <p:spPr>
            <a:xfrm>
              <a:off x="2157983" y="3057144"/>
              <a:ext cx="2273046" cy="1264158"/>
            </a:xfrm>
            <a:prstGeom prst="rect">
              <a:avLst/>
            </a:prstGeom>
          </p:spPr>
        </p:pic>
        <p:pic>
          <p:nvPicPr>
            <p:cNvPr id="8" name="object 8"/>
            <p:cNvPicPr/>
            <p:nvPr/>
          </p:nvPicPr>
          <p:blipFill>
            <a:blip r:embed="rId6" cstate="print"/>
            <a:stretch>
              <a:fillRect/>
            </a:stretch>
          </p:blipFill>
          <p:spPr>
            <a:xfrm>
              <a:off x="3115055" y="2168651"/>
              <a:ext cx="520433" cy="1835658"/>
            </a:xfrm>
            <a:prstGeom prst="rect">
              <a:avLst/>
            </a:prstGeom>
          </p:spPr>
        </p:pic>
        <p:pic>
          <p:nvPicPr>
            <p:cNvPr id="9" name="object 9"/>
            <p:cNvPicPr/>
            <p:nvPr/>
          </p:nvPicPr>
          <p:blipFill>
            <a:blip r:embed="rId7" cstate="print"/>
            <a:stretch>
              <a:fillRect/>
            </a:stretch>
          </p:blipFill>
          <p:spPr>
            <a:xfrm>
              <a:off x="3628644" y="1078991"/>
              <a:ext cx="1174241" cy="2727198"/>
            </a:xfrm>
            <a:prstGeom prst="rect">
              <a:avLst/>
            </a:prstGeom>
          </p:spPr>
        </p:pic>
        <p:pic>
          <p:nvPicPr>
            <p:cNvPr id="10" name="object 10"/>
            <p:cNvPicPr/>
            <p:nvPr/>
          </p:nvPicPr>
          <p:blipFill>
            <a:blip r:embed="rId8" cstate="print"/>
            <a:stretch>
              <a:fillRect/>
            </a:stretch>
          </p:blipFill>
          <p:spPr>
            <a:xfrm>
              <a:off x="4771644" y="1002804"/>
              <a:ext cx="1610105" cy="543293"/>
            </a:xfrm>
            <a:prstGeom prst="rect">
              <a:avLst/>
            </a:prstGeom>
          </p:spPr>
        </p:pic>
        <p:pic>
          <p:nvPicPr>
            <p:cNvPr id="11" name="object 11"/>
            <p:cNvPicPr/>
            <p:nvPr/>
          </p:nvPicPr>
          <p:blipFill>
            <a:blip r:embed="rId9" cstate="print"/>
            <a:stretch>
              <a:fillRect/>
            </a:stretch>
          </p:blipFill>
          <p:spPr>
            <a:xfrm>
              <a:off x="6699504" y="1066858"/>
              <a:ext cx="1347978" cy="1986475"/>
            </a:xfrm>
            <a:prstGeom prst="rect">
              <a:avLst/>
            </a:prstGeom>
          </p:spPr>
        </p:pic>
        <p:pic>
          <p:nvPicPr>
            <p:cNvPr id="12" name="object 12"/>
            <p:cNvPicPr/>
            <p:nvPr/>
          </p:nvPicPr>
          <p:blipFill>
            <a:blip r:embed="rId10" cstate="print"/>
            <a:stretch>
              <a:fillRect/>
            </a:stretch>
          </p:blipFill>
          <p:spPr>
            <a:xfrm>
              <a:off x="6565392" y="1112465"/>
              <a:ext cx="52577" cy="60252"/>
            </a:xfrm>
            <a:prstGeom prst="rect">
              <a:avLst/>
            </a:prstGeom>
          </p:spPr>
        </p:pic>
        <p:pic>
          <p:nvPicPr>
            <p:cNvPr id="13" name="object 13"/>
            <p:cNvPicPr/>
            <p:nvPr/>
          </p:nvPicPr>
          <p:blipFill>
            <a:blip r:embed="rId11" cstate="print"/>
            <a:stretch>
              <a:fillRect/>
            </a:stretch>
          </p:blipFill>
          <p:spPr>
            <a:xfrm>
              <a:off x="7856219" y="2813304"/>
              <a:ext cx="1157477" cy="1811274"/>
            </a:xfrm>
            <a:prstGeom prst="rect">
              <a:avLst/>
            </a:prstGeom>
          </p:spPr>
        </p:pic>
        <p:pic>
          <p:nvPicPr>
            <p:cNvPr id="14" name="object 14"/>
            <p:cNvPicPr/>
            <p:nvPr/>
          </p:nvPicPr>
          <p:blipFill>
            <a:blip r:embed="rId12" cstate="print"/>
            <a:stretch>
              <a:fillRect/>
            </a:stretch>
          </p:blipFill>
          <p:spPr>
            <a:xfrm>
              <a:off x="7725156" y="3966984"/>
              <a:ext cx="299466" cy="378701"/>
            </a:xfrm>
            <a:prstGeom prst="rect">
              <a:avLst/>
            </a:prstGeom>
          </p:spPr>
        </p:pic>
        <p:pic>
          <p:nvPicPr>
            <p:cNvPr id="15" name="object 15"/>
            <p:cNvPicPr/>
            <p:nvPr/>
          </p:nvPicPr>
          <p:blipFill>
            <a:blip r:embed="rId13" cstate="print"/>
            <a:stretch>
              <a:fillRect/>
            </a:stretch>
          </p:blipFill>
          <p:spPr>
            <a:xfrm>
              <a:off x="7641335" y="4450041"/>
              <a:ext cx="84581" cy="87668"/>
            </a:xfrm>
            <a:prstGeom prst="rect">
              <a:avLst/>
            </a:prstGeom>
          </p:spPr>
        </p:pic>
        <p:pic>
          <p:nvPicPr>
            <p:cNvPr id="16" name="object 16"/>
            <p:cNvPicPr/>
            <p:nvPr/>
          </p:nvPicPr>
          <p:blipFill>
            <a:blip r:embed="rId14" cstate="print"/>
            <a:stretch>
              <a:fillRect/>
            </a:stretch>
          </p:blipFill>
          <p:spPr>
            <a:xfrm>
              <a:off x="7491983" y="4916436"/>
              <a:ext cx="220230" cy="474713"/>
            </a:xfrm>
            <a:prstGeom prst="rect">
              <a:avLst/>
            </a:prstGeom>
          </p:spPr>
        </p:pic>
        <p:pic>
          <p:nvPicPr>
            <p:cNvPr id="17" name="object 17"/>
            <p:cNvPicPr/>
            <p:nvPr/>
          </p:nvPicPr>
          <p:blipFill>
            <a:blip r:embed="rId15" cstate="print"/>
            <a:stretch>
              <a:fillRect/>
            </a:stretch>
          </p:blipFill>
          <p:spPr>
            <a:xfrm>
              <a:off x="7601711" y="4809756"/>
              <a:ext cx="99786" cy="300977"/>
            </a:xfrm>
            <a:prstGeom prst="rect">
              <a:avLst/>
            </a:prstGeom>
          </p:spPr>
        </p:pic>
        <p:pic>
          <p:nvPicPr>
            <p:cNvPr id="18" name="object 18"/>
            <p:cNvPicPr/>
            <p:nvPr/>
          </p:nvPicPr>
          <p:blipFill>
            <a:blip r:embed="rId16" cstate="print"/>
            <a:stretch>
              <a:fillRect/>
            </a:stretch>
          </p:blipFill>
          <p:spPr>
            <a:xfrm>
              <a:off x="7633716" y="5445252"/>
              <a:ext cx="1335785" cy="771906"/>
            </a:xfrm>
            <a:prstGeom prst="rect">
              <a:avLst/>
            </a:prstGeom>
          </p:spPr>
        </p:pic>
        <p:sp>
          <p:nvSpPr>
            <p:cNvPr id="19" name="object 19"/>
            <p:cNvSpPr/>
            <p:nvPr/>
          </p:nvSpPr>
          <p:spPr>
            <a:xfrm>
              <a:off x="3894709" y="990599"/>
              <a:ext cx="956310" cy="1211580"/>
            </a:xfrm>
            <a:custGeom>
              <a:avLst/>
              <a:gdLst/>
              <a:ahLst/>
              <a:cxnLst/>
              <a:rect l="l" t="t" r="r" b="b"/>
              <a:pathLst>
                <a:path w="956310" h="1211580">
                  <a:moveTo>
                    <a:pt x="130810" y="958977"/>
                  </a:moveTo>
                  <a:lnTo>
                    <a:pt x="114681" y="891159"/>
                  </a:lnTo>
                  <a:lnTo>
                    <a:pt x="99568" y="917905"/>
                  </a:lnTo>
                  <a:lnTo>
                    <a:pt x="91313" y="883158"/>
                  </a:lnTo>
                  <a:lnTo>
                    <a:pt x="78905" y="905179"/>
                  </a:lnTo>
                  <a:lnTo>
                    <a:pt x="78905" y="998334"/>
                  </a:lnTo>
                  <a:lnTo>
                    <a:pt x="78778" y="998562"/>
                  </a:lnTo>
                  <a:lnTo>
                    <a:pt x="78778" y="1037958"/>
                  </a:lnTo>
                  <a:lnTo>
                    <a:pt x="74345" y="1045819"/>
                  </a:lnTo>
                  <a:lnTo>
                    <a:pt x="72250" y="1037031"/>
                  </a:lnTo>
                  <a:lnTo>
                    <a:pt x="78778" y="1037958"/>
                  </a:lnTo>
                  <a:lnTo>
                    <a:pt x="78778" y="998562"/>
                  </a:lnTo>
                  <a:lnTo>
                    <a:pt x="67767" y="1018171"/>
                  </a:lnTo>
                  <a:lnTo>
                    <a:pt x="62496" y="996010"/>
                  </a:lnTo>
                  <a:lnTo>
                    <a:pt x="78905" y="998334"/>
                  </a:lnTo>
                  <a:lnTo>
                    <a:pt x="78905" y="905179"/>
                  </a:lnTo>
                  <a:lnTo>
                    <a:pt x="57023" y="943991"/>
                  </a:lnTo>
                  <a:lnTo>
                    <a:pt x="64503" y="945032"/>
                  </a:lnTo>
                  <a:lnTo>
                    <a:pt x="45085" y="979551"/>
                  </a:lnTo>
                  <a:lnTo>
                    <a:pt x="69291" y="982980"/>
                  </a:lnTo>
                  <a:lnTo>
                    <a:pt x="62331" y="995299"/>
                  </a:lnTo>
                  <a:lnTo>
                    <a:pt x="60706" y="988441"/>
                  </a:lnTo>
                  <a:lnTo>
                    <a:pt x="56896" y="995222"/>
                  </a:lnTo>
                  <a:lnTo>
                    <a:pt x="56896" y="1076782"/>
                  </a:lnTo>
                  <a:lnTo>
                    <a:pt x="56184" y="1078052"/>
                  </a:lnTo>
                  <a:lnTo>
                    <a:pt x="56184" y="1083741"/>
                  </a:lnTo>
                  <a:lnTo>
                    <a:pt x="55346" y="1085215"/>
                  </a:lnTo>
                  <a:lnTo>
                    <a:pt x="54965" y="1083576"/>
                  </a:lnTo>
                  <a:lnTo>
                    <a:pt x="56184" y="1083741"/>
                  </a:lnTo>
                  <a:lnTo>
                    <a:pt x="56184" y="1078052"/>
                  </a:lnTo>
                  <a:lnTo>
                    <a:pt x="54406" y="1081201"/>
                  </a:lnTo>
                  <a:lnTo>
                    <a:pt x="53225" y="1076274"/>
                  </a:lnTo>
                  <a:lnTo>
                    <a:pt x="56896" y="1076782"/>
                  </a:lnTo>
                  <a:lnTo>
                    <a:pt x="56896" y="995222"/>
                  </a:lnTo>
                  <a:lnTo>
                    <a:pt x="48856" y="1009523"/>
                  </a:lnTo>
                  <a:lnTo>
                    <a:pt x="34671" y="949833"/>
                  </a:lnTo>
                  <a:lnTo>
                    <a:pt x="381" y="1010539"/>
                  </a:lnTo>
                  <a:lnTo>
                    <a:pt x="44767" y="1016812"/>
                  </a:lnTo>
                  <a:lnTo>
                    <a:pt x="26543" y="1049274"/>
                  </a:lnTo>
                  <a:lnTo>
                    <a:pt x="38823" y="1050988"/>
                  </a:lnTo>
                  <a:lnTo>
                    <a:pt x="26670" y="1072515"/>
                  </a:lnTo>
                  <a:lnTo>
                    <a:pt x="36880" y="1073962"/>
                  </a:lnTo>
                  <a:lnTo>
                    <a:pt x="13716" y="1115060"/>
                  </a:lnTo>
                  <a:lnTo>
                    <a:pt x="19481" y="1115885"/>
                  </a:lnTo>
                  <a:lnTo>
                    <a:pt x="0" y="1150366"/>
                  </a:lnTo>
                  <a:lnTo>
                    <a:pt x="23202" y="1153642"/>
                  </a:lnTo>
                  <a:lnTo>
                    <a:pt x="21971" y="1155827"/>
                  </a:lnTo>
                  <a:lnTo>
                    <a:pt x="25019" y="1156258"/>
                  </a:lnTo>
                  <a:lnTo>
                    <a:pt x="11684" y="1179957"/>
                  </a:lnTo>
                  <a:lnTo>
                    <a:pt x="14655" y="1180388"/>
                  </a:lnTo>
                  <a:lnTo>
                    <a:pt x="1270" y="1204214"/>
                  </a:lnTo>
                  <a:lnTo>
                    <a:pt x="51562" y="1211326"/>
                  </a:lnTo>
                  <a:lnTo>
                    <a:pt x="45237" y="1184706"/>
                  </a:lnTo>
                  <a:lnTo>
                    <a:pt x="61976" y="1187069"/>
                  </a:lnTo>
                  <a:lnTo>
                    <a:pt x="55664" y="1160589"/>
                  </a:lnTo>
                  <a:lnTo>
                    <a:pt x="72390" y="1162939"/>
                  </a:lnTo>
                  <a:lnTo>
                    <a:pt x="66065" y="1136370"/>
                  </a:lnTo>
                  <a:lnTo>
                    <a:pt x="82804" y="1138682"/>
                  </a:lnTo>
                  <a:lnTo>
                    <a:pt x="76492" y="1112202"/>
                  </a:lnTo>
                  <a:lnTo>
                    <a:pt x="93218" y="1114552"/>
                  </a:lnTo>
                  <a:lnTo>
                    <a:pt x="86906" y="1088072"/>
                  </a:lnTo>
                  <a:lnTo>
                    <a:pt x="103632" y="1090422"/>
                  </a:lnTo>
                  <a:lnTo>
                    <a:pt x="91605" y="1039761"/>
                  </a:lnTo>
                  <a:lnTo>
                    <a:pt x="108585" y="1042162"/>
                  </a:lnTo>
                  <a:lnTo>
                    <a:pt x="98844" y="1001141"/>
                  </a:lnTo>
                  <a:lnTo>
                    <a:pt x="112395" y="1003046"/>
                  </a:lnTo>
                  <a:lnTo>
                    <a:pt x="100888" y="954760"/>
                  </a:lnTo>
                  <a:lnTo>
                    <a:pt x="130810" y="958977"/>
                  </a:lnTo>
                  <a:close/>
                </a:path>
                <a:path w="956310" h="1211580">
                  <a:moveTo>
                    <a:pt x="222631" y="915924"/>
                  </a:moveTo>
                  <a:lnTo>
                    <a:pt x="206502" y="848106"/>
                  </a:lnTo>
                  <a:lnTo>
                    <a:pt x="187299" y="882218"/>
                  </a:lnTo>
                  <a:lnTo>
                    <a:pt x="177673" y="841629"/>
                  </a:lnTo>
                  <a:lnTo>
                    <a:pt x="166560" y="861326"/>
                  </a:lnTo>
                  <a:lnTo>
                    <a:pt x="161925" y="841756"/>
                  </a:lnTo>
                  <a:lnTo>
                    <a:pt x="127635" y="902589"/>
                  </a:lnTo>
                  <a:lnTo>
                    <a:pt x="178054" y="909701"/>
                  </a:lnTo>
                  <a:lnTo>
                    <a:pt x="222631" y="915924"/>
                  </a:lnTo>
                  <a:close/>
                </a:path>
                <a:path w="956310" h="1211580">
                  <a:moveTo>
                    <a:pt x="410210" y="814070"/>
                  </a:moveTo>
                  <a:lnTo>
                    <a:pt x="394081" y="746252"/>
                  </a:lnTo>
                  <a:lnTo>
                    <a:pt x="370078" y="788898"/>
                  </a:lnTo>
                  <a:lnTo>
                    <a:pt x="361569" y="753364"/>
                  </a:lnTo>
                  <a:lnTo>
                    <a:pt x="333895" y="802525"/>
                  </a:lnTo>
                  <a:lnTo>
                    <a:pt x="328295" y="778891"/>
                  </a:lnTo>
                  <a:lnTo>
                    <a:pt x="300507" y="828179"/>
                  </a:lnTo>
                  <a:lnTo>
                    <a:pt x="294894" y="804545"/>
                  </a:lnTo>
                  <a:lnTo>
                    <a:pt x="282473" y="826528"/>
                  </a:lnTo>
                  <a:lnTo>
                    <a:pt x="280670" y="818896"/>
                  </a:lnTo>
                  <a:lnTo>
                    <a:pt x="268185" y="840981"/>
                  </a:lnTo>
                  <a:lnTo>
                    <a:pt x="266319" y="833120"/>
                  </a:lnTo>
                  <a:lnTo>
                    <a:pt x="263131" y="838784"/>
                  </a:lnTo>
                  <a:lnTo>
                    <a:pt x="255905" y="808355"/>
                  </a:lnTo>
                  <a:lnTo>
                    <a:pt x="221615" y="869188"/>
                  </a:lnTo>
                  <a:lnTo>
                    <a:pt x="244297" y="872337"/>
                  </a:lnTo>
                  <a:lnTo>
                    <a:pt x="232156" y="893953"/>
                  </a:lnTo>
                  <a:lnTo>
                    <a:pt x="282575" y="901065"/>
                  </a:lnTo>
                  <a:lnTo>
                    <a:pt x="278523" y="884148"/>
                  </a:lnTo>
                  <a:lnTo>
                    <a:pt x="296799" y="886714"/>
                  </a:lnTo>
                  <a:lnTo>
                    <a:pt x="292773" y="869797"/>
                  </a:lnTo>
                  <a:lnTo>
                    <a:pt x="311023" y="872363"/>
                  </a:lnTo>
                  <a:lnTo>
                    <a:pt x="303580" y="841082"/>
                  </a:lnTo>
                  <a:lnTo>
                    <a:pt x="344424" y="846836"/>
                  </a:lnTo>
                  <a:lnTo>
                    <a:pt x="336956" y="815428"/>
                  </a:lnTo>
                  <a:lnTo>
                    <a:pt x="377825" y="821182"/>
                  </a:lnTo>
                  <a:lnTo>
                    <a:pt x="374916" y="809091"/>
                  </a:lnTo>
                  <a:lnTo>
                    <a:pt x="410210" y="814070"/>
                  </a:lnTo>
                  <a:close/>
                </a:path>
                <a:path w="956310" h="1211580">
                  <a:moveTo>
                    <a:pt x="824738" y="119253"/>
                  </a:moveTo>
                  <a:lnTo>
                    <a:pt x="808609" y="51435"/>
                  </a:lnTo>
                  <a:lnTo>
                    <a:pt x="774446" y="112268"/>
                  </a:lnTo>
                  <a:lnTo>
                    <a:pt x="824738" y="119253"/>
                  </a:lnTo>
                  <a:close/>
                </a:path>
                <a:path w="956310" h="1211580">
                  <a:moveTo>
                    <a:pt x="956310" y="67818"/>
                  </a:moveTo>
                  <a:lnTo>
                    <a:pt x="940181" y="0"/>
                  </a:lnTo>
                  <a:lnTo>
                    <a:pt x="923582" y="29438"/>
                  </a:lnTo>
                  <a:lnTo>
                    <a:pt x="921512" y="20701"/>
                  </a:lnTo>
                  <a:lnTo>
                    <a:pt x="906018" y="48120"/>
                  </a:lnTo>
                  <a:lnTo>
                    <a:pt x="905637" y="46482"/>
                  </a:lnTo>
                  <a:lnTo>
                    <a:pt x="890168" y="73863"/>
                  </a:lnTo>
                  <a:lnTo>
                    <a:pt x="889762" y="72136"/>
                  </a:lnTo>
                  <a:lnTo>
                    <a:pt x="855472" y="132969"/>
                  </a:lnTo>
                  <a:lnTo>
                    <a:pt x="871588" y="135255"/>
                  </a:lnTo>
                  <a:lnTo>
                    <a:pt x="849757" y="174117"/>
                  </a:lnTo>
                  <a:lnTo>
                    <a:pt x="866495" y="176491"/>
                  </a:lnTo>
                  <a:lnTo>
                    <a:pt x="856500" y="194221"/>
                  </a:lnTo>
                  <a:lnTo>
                    <a:pt x="852297" y="176530"/>
                  </a:lnTo>
                  <a:lnTo>
                    <a:pt x="818134" y="237236"/>
                  </a:lnTo>
                  <a:lnTo>
                    <a:pt x="821436" y="237705"/>
                  </a:lnTo>
                  <a:lnTo>
                    <a:pt x="810501" y="257149"/>
                  </a:lnTo>
                  <a:lnTo>
                    <a:pt x="808736" y="249682"/>
                  </a:lnTo>
                  <a:lnTo>
                    <a:pt x="774573" y="310388"/>
                  </a:lnTo>
                  <a:lnTo>
                    <a:pt x="776351" y="310642"/>
                  </a:lnTo>
                  <a:lnTo>
                    <a:pt x="764387" y="331825"/>
                  </a:lnTo>
                  <a:lnTo>
                    <a:pt x="756412" y="298196"/>
                  </a:lnTo>
                  <a:lnTo>
                    <a:pt x="722249" y="359029"/>
                  </a:lnTo>
                  <a:lnTo>
                    <a:pt x="747039" y="362546"/>
                  </a:lnTo>
                  <a:lnTo>
                    <a:pt x="745871" y="364617"/>
                  </a:lnTo>
                  <a:lnTo>
                    <a:pt x="752678" y="365582"/>
                  </a:lnTo>
                  <a:lnTo>
                    <a:pt x="746607" y="376339"/>
                  </a:lnTo>
                  <a:lnTo>
                    <a:pt x="743712" y="364109"/>
                  </a:lnTo>
                  <a:lnTo>
                    <a:pt x="726541" y="394500"/>
                  </a:lnTo>
                  <a:lnTo>
                    <a:pt x="723646" y="382270"/>
                  </a:lnTo>
                  <a:lnTo>
                    <a:pt x="693902" y="434924"/>
                  </a:lnTo>
                  <a:lnTo>
                    <a:pt x="692531" y="429133"/>
                  </a:lnTo>
                  <a:lnTo>
                    <a:pt x="688644" y="436029"/>
                  </a:lnTo>
                  <a:lnTo>
                    <a:pt x="681609" y="406654"/>
                  </a:lnTo>
                  <a:lnTo>
                    <a:pt x="647446" y="467360"/>
                  </a:lnTo>
                  <a:lnTo>
                    <a:pt x="652526" y="468083"/>
                  </a:lnTo>
                  <a:lnTo>
                    <a:pt x="626999" y="513461"/>
                  </a:lnTo>
                  <a:lnTo>
                    <a:pt x="636308" y="514781"/>
                  </a:lnTo>
                  <a:lnTo>
                    <a:pt x="628294" y="529056"/>
                  </a:lnTo>
                  <a:lnTo>
                    <a:pt x="627888" y="527304"/>
                  </a:lnTo>
                  <a:lnTo>
                    <a:pt x="610285" y="558647"/>
                  </a:lnTo>
                  <a:lnTo>
                    <a:pt x="606552" y="542925"/>
                  </a:lnTo>
                  <a:lnTo>
                    <a:pt x="596836" y="560146"/>
                  </a:lnTo>
                  <a:lnTo>
                    <a:pt x="587121" y="519176"/>
                  </a:lnTo>
                  <a:lnTo>
                    <a:pt x="552831" y="580009"/>
                  </a:lnTo>
                  <a:lnTo>
                    <a:pt x="582028" y="584136"/>
                  </a:lnTo>
                  <a:lnTo>
                    <a:pt x="573455" y="599414"/>
                  </a:lnTo>
                  <a:lnTo>
                    <a:pt x="572770" y="596519"/>
                  </a:lnTo>
                  <a:lnTo>
                    <a:pt x="560285" y="618629"/>
                  </a:lnTo>
                  <a:lnTo>
                    <a:pt x="559562" y="615569"/>
                  </a:lnTo>
                  <a:lnTo>
                    <a:pt x="547065" y="637743"/>
                  </a:lnTo>
                  <a:lnTo>
                    <a:pt x="546354" y="634746"/>
                  </a:lnTo>
                  <a:lnTo>
                    <a:pt x="533844" y="656894"/>
                  </a:lnTo>
                  <a:lnTo>
                    <a:pt x="533146" y="653923"/>
                  </a:lnTo>
                  <a:lnTo>
                    <a:pt x="522528" y="672719"/>
                  </a:lnTo>
                  <a:lnTo>
                    <a:pt x="519811" y="661289"/>
                  </a:lnTo>
                  <a:lnTo>
                    <a:pt x="509193" y="680173"/>
                  </a:lnTo>
                  <a:lnTo>
                    <a:pt x="506476" y="668782"/>
                  </a:lnTo>
                  <a:lnTo>
                    <a:pt x="482981" y="710526"/>
                  </a:lnTo>
                  <a:lnTo>
                    <a:pt x="476504" y="683260"/>
                  </a:lnTo>
                  <a:lnTo>
                    <a:pt x="448068" y="733602"/>
                  </a:lnTo>
                  <a:lnTo>
                    <a:pt x="443865" y="715899"/>
                  </a:lnTo>
                  <a:lnTo>
                    <a:pt x="409702" y="776732"/>
                  </a:lnTo>
                  <a:lnTo>
                    <a:pt x="459994" y="783717"/>
                  </a:lnTo>
                  <a:lnTo>
                    <a:pt x="450824" y="745185"/>
                  </a:lnTo>
                  <a:lnTo>
                    <a:pt x="492633" y="751078"/>
                  </a:lnTo>
                  <a:lnTo>
                    <a:pt x="488022" y="731710"/>
                  </a:lnTo>
                  <a:lnTo>
                    <a:pt x="522732" y="736600"/>
                  </a:lnTo>
                  <a:lnTo>
                    <a:pt x="520407" y="726960"/>
                  </a:lnTo>
                  <a:lnTo>
                    <a:pt x="535940" y="729107"/>
                  </a:lnTo>
                  <a:lnTo>
                    <a:pt x="533654" y="719543"/>
                  </a:lnTo>
                  <a:lnTo>
                    <a:pt x="549275" y="721741"/>
                  </a:lnTo>
                  <a:lnTo>
                    <a:pt x="544093" y="699973"/>
                  </a:lnTo>
                  <a:lnTo>
                    <a:pt x="562483" y="702564"/>
                  </a:lnTo>
                  <a:lnTo>
                    <a:pt x="557326" y="680935"/>
                  </a:lnTo>
                  <a:lnTo>
                    <a:pt x="575691" y="683514"/>
                  </a:lnTo>
                  <a:lnTo>
                    <a:pt x="570522" y="661746"/>
                  </a:lnTo>
                  <a:lnTo>
                    <a:pt x="588899" y="664337"/>
                  </a:lnTo>
                  <a:lnTo>
                    <a:pt x="583730" y="642620"/>
                  </a:lnTo>
                  <a:lnTo>
                    <a:pt x="602107" y="645160"/>
                  </a:lnTo>
                  <a:lnTo>
                    <a:pt x="592861" y="606615"/>
                  </a:lnTo>
                  <a:lnTo>
                    <a:pt x="622681" y="610743"/>
                  </a:lnTo>
                  <a:lnTo>
                    <a:pt x="618096" y="591515"/>
                  </a:lnTo>
                  <a:lnTo>
                    <a:pt x="644144" y="595122"/>
                  </a:lnTo>
                  <a:lnTo>
                    <a:pt x="637222" y="566254"/>
                  </a:lnTo>
                  <a:lnTo>
                    <a:pt x="660019" y="569468"/>
                  </a:lnTo>
                  <a:lnTo>
                    <a:pt x="647293" y="516343"/>
                  </a:lnTo>
                  <a:lnTo>
                    <a:pt x="677291" y="520573"/>
                  </a:lnTo>
                  <a:lnTo>
                    <a:pt x="674420" y="508558"/>
                  </a:lnTo>
                  <a:lnTo>
                    <a:pt x="685800" y="510159"/>
                  </a:lnTo>
                  <a:lnTo>
                    <a:pt x="681761" y="493229"/>
                  </a:lnTo>
                  <a:lnTo>
                    <a:pt x="708660" y="496951"/>
                  </a:lnTo>
                  <a:lnTo>
                    <a:pt x="696036" y="443928"/>
                  </a:lnTo>
                  <a:lnTo>
                    <a:pt x="739775" y="450088"/>
                  </a:lnTo>
                  <a:lnTo>
                    <a:pt x="734606" y="428371"/>
                  </a:lnTo>
                  <a:lnTo>
                    <a:pt x="759841" y="431927"/>
                  </a:lnTo>
                  <a:lnTo>
                    <a:pt x="754672" y="410210"/>
                  </a:lnTo>
                  <a:lnTo>
                    <a:pt x="779907" y="413766"/>
                  </a:lnTo>
                  <a:lnTo>
                    <a:pt x="768985" y="367880"/>
                  </a:lnTo>
                  <a:lnTo>
                    <a:pt x="796290" y="371729"/>
                  </a:lnTo>
                  <a:lnTo>
                    <a:pt x="781939" y="311442"/>
                  </a:lnTo>
                  <a:lnTo>
                    <a:pt x="824865" y="317500"/>
                  </a:lnTo>
                  <a:lnTo>
                    <a:pt x="817397" y="286118"/>
                  </a:lnTo>
                  <a:lnTo>
                    <a:pt x="846328" y="290195"/>
                  </a:lnTo>
                  <a:lnTo>
                    <a:pt x="838796" y="258826"/>
                  </a:lnTo>
                  <a:lnTo>
                    <a:pt x="867664" y="262890"/>
                  </a:lnTo>
                  <a:lnTo>
                    <a:pt x="863028" y="243586"/>
                  </a:lnTo>
                  <a:lnTo>
                    <a:pt x="868426" y="244348"/>
                  </a:lnTo>
                  <a:lnTo>
                    <a:pt x="859243" y="205790"/>
                  </a:lnTo>
                  <a:lnTo>
                    <a:pt x="901065" y="211582"/>
                  </a:lnTo>
                  <a:lnTo>
                    <a:pt x="893622" y="180327"/>
                  </a:lnTo>
                  <a:lnTo>
                    <a:pt x="900049" y="181229"/>
                  </a:lnTo>
                  <a:lnTo>
                    <a:pt x="889736" y="137807"/>
                  </a:lnTo>
                  <a:lnTo>
                    <a:pt x="905891" y="140081"/>
                  </a:lnTo>
                  <a:lnTo>
                    <a:pt x="899007" y="111099"/>
                  </a:lnTo>
                  <a:lnTo>
                    <a:pt x="921766" y="114300"/>
                  </a:lnTo>
                  <a:lnTo>
                    <a:pt x="914869" y="85318"/>
                  </a:lnTo>
                  <a:lnTo>
                    <a:pt x="937641" y="88519"/>
                  </a:lnTo>
                  <a:lnTo>
                    <a:pt x="931913" y="64439"/>
                  </a:lnTo>
                  <a:lnTo>
                    <a:pt x="956310" y="67818"/>
                  </a:lnTo>
                  <a:close/>
                </a:path>
              </a:pathLst>
            </a:custGeom>
            <a:solidFill>
              <a:srgbClr val="C00000"/>
            </a:solidFill>
          </p:spPr>
          <p:txBody>
            <a:bodyPr wrap="square" lIns="0" tIns="0" rIns="0" bIns="0" rtlCol="0"/>
            <a:lstStyle/>
            <a:p>
              <a:endParaRPr/>
            </a:p>
          </p:txBody>
        </p:sp>
        <p:pic>
          <p:nvPicPr>
            <p:cNvPr id="20" name="object 20"/>
            <p:cNvPicPr/>
            <p:nvPr/>
          </p:nvPicPr>
          <p:blipFill>
            <a:blip r:embed="rId17" cstate="print"/>
            <a:stretch>
              <a:fillRect/>
            </a:stretch>
          </p:blipFill>
          <p:spPr>
            <a:xfrm>
              <a:off x="5039867" y="5772911"/>
              <a:ext cx="173736" cy="163068"/>
            </a:xfrm>
            <a:prstGeom prst="rect">
              <a:avLst/>
            </a:prstGeom>
          </p:spPr>
        </p:pic>
        <p:sp>
          <p:nvSpPr>
            <p:cNvPr id="21" name="object 21"/>
            <p:cNvSpPr/>
            <p:nvPr/>
          </p:nvSpPr>
          <p:spPr>
            <a:xfrm>
              <a:off x="5195316" y="5070347"/>
              <a:ext cx="243840" cy="655320"/>
            </a:xfrm>
            <a:custGeom>
              <a:avLst/>
              <a:gdLst/>
              <a:ahLst/>
              <a:cxnLst/>
              <a:rect l="l" t="t" r="r" b="b"/>
              <a:pathLst>
                <a:path w="243839" h="655320">
                  <a:moveTo>
                    <a:pt x="64008" y="655320"/>
                  </a:moveTo>
                  <a:lnTo>
                    <a:pt x="32004" y="589788"/>
                  </a:lnTo>
                  <a:lnTo>
                    <a:pt x="0" y="655320"/>
                  </a:lnTo>
                  <a:lnTo>
                    <a:pt x="64008" y="655320"/>
                  </a:lnTo>
                  <a:close/>
                </a:path>
                <a:path w="243839" h="655320">
                  <a:moveTo>
                    <a:pt x="219456" y="230124"/>
                  </a:moveTo>
                  <a:lnTo>
                    <a:pt x="187452" y="164592"/>
                  </a:lnTo>
                  <a:lnTo>
                    <a:pt x="155448" y="230124"/>
                  </a:lnTo>
                  <a:lnTo>
                    <a:pt x="219456" y="230124"/>
                  </a:lnTo>
                  <a:close/>
                </a:path>
                <a:path w="243839" h="655320">
                  <a:moveTo>
                    <a:pt x="243840" y="64008"/>
                  </a:moveTo>
                  <a:lnTo>
                    <a:pt x="211836" y="0"/>
                  </a:lnTo>
                  <a:lnTo>
                    <a:pt x="179832" y="64008"/>
                  </a:lnTo>
                  <a:lnTo>
                    <a:pt x="243840" y="64008"/>
                  </a:lnTo>
                  <a:close/>
                </a:path>
              </a:pathLst>
            </a:custGeom>
            <a:solidFill>
              <a:srgbClr val="C00000"/>
            </a:solidFill>
          </p:spPr>
          <p:txBody>
            <a:bodyPr wrap="square" lIns="0" tIns="0" rIns="0" bIns="0" rtlCol="0"/>
            <a:lstStyle/>
            <a:p>
              <a:endParaRPr/>
            </a:p>
          </p:txBody>
        </p:sp>
        <p:pic>
          <p:nvPicPr>
            <p:cNvPr id="22" name="object 22"/>
            <p:cNvPicPr/>
            <p:nvPr/>
          </p:nvPicPr>
          <p:blipFill>
            <a:blip r:embed="rId18" cstate="print"/>
            <a:stretch>
              <a:fillRect/>
            </a:stretch>
          </p:blipFill>
          <p:spPr>
            <a:xfrm>
              <a:off x="5423915" y="4690871"/>
              <a:ext cx="115824" cy="225551"/>
            </a:xfrm>
            <a:prstGeom prst="rect">
              <a:avLst/>
            </a:prstGeom>
          </p:spPr>
        </p:pic>
        <p:pic>
          <p:nvPicPr>
            <p:cNvPr id="23" name="object 23"/>
            <p:cNvPicPr/>
            <p:nvPr/>
          </p:nvPicPr>
          <p:blipFill>
            <a:blip r:embed="rId19" cstate="print"/>
            <a:stretch>
              <a:fillRect/>
            </a:stretch>
          </p:blipFill>
          <p:spPr>
            <a:xfrm>
              <a:off x="5428488" y="4479035"/>
              <a:ext cx="176784" cy="166115"/>
            </a:xfrm>
            <a:prstGeom prst="rect">
              <a:avLst/>
            </a:prstGeom>
          </p:spPr>
        </p:pic>
        <p:pic>
          <p:nvPicPr>
            <p:cNvPr id="24" name="object 24"/>
            <p:cNvPicPr/>
            <p:nvPr/>
          </p:nvPicPr>
          <p:blipFill>
            <a:blip r:embed="rId20" cstate="print"/>
            <a:stretch>
              <a:fillRect/>
            </a:stretch>
          </p:blipFill>
          <p:spPr>
            <a:xfrm>
              <a:off x="5644896" y="4498847"/>
              <a:ext cx="77724" cy="80771"/>
            </a:xfrm>
            <a:prstGeom prst="rect">
              <a:avLst/>
            </a:prstGeom>
          </p:spPr>
        </p:pic>
        <p:pic>
          <p:nvPicPr>
            <p:cNvPr id="25" name="object 25"/>
            <p:cNvPicPr/>
            <p:nvPr/>
          </p:nvPicPr>
          <p:blipFill>
            <a:blip r:embed="rId21" cstate="print"/>
            <a:stretch>
              <a:fillRect/>
            </a:stretch>
          </p:blipFill>
          <p:spPr>
            <a:xfrm>
              <a:off x="4856988" y="4689347"/>
              <a:ext cx="166115" cy="240791"/>
            </a:xfrm>
            <a:prstGeom prst="rect">
              <a:avLst/>
            </a:prstGeom>
          </p:spPr>
        </p:pic>
        <p:pic>
          <p:nvPicPr>
            <p:cNvPr id="26" name="object 26"/>
            <p:cNvPicPr/>
            <p:nvPr/>
          </p:nvPicPr>
          <p:blipFill>
            <a:blip r:embed="rId22" cstate="print"/>
            <a:stretch>
              <a:fillRect/>
            </a:stretch>
          </p:blipFill>
          <p:spPr>
            <a:xfrm>
              <a:off x="4799076" y="4439411"/>
              <a:ext cx="102108" cy="220980"/>
            </a:xfrm>
            <a:prstGeom prst="rect">
              <a:avLst/>
            </a:prstGeom>
          </p:spPr>
        </p:pic>
        <p:sp>
          <p:nvSpPr>
            <p:cNvPr id="27" name="object 27"/>
            <p:cNvSpPr/>
            <p:nvPr/>
          </p:nvSpPr>
          <p:spPr>
            <a:xfrm>
              <a:off x="2674620" y="4119371"/>
              <a:ext cx="2129155" cy="242570"/>
            </a:xfrm>
            <a:custGeom>
              <a:avLst/>
              <a:gdLst/>
              <a:ahLst/>
              <a:cxnLst/>
              <a:rect l="l" t="t" r="r" b="b"/>
              <a:pathLst>
                <a:path w="2129154" h="242570">
                  <a:moveTo>
                    <a:pt x="711708" y="172212"/>
                  </a:moveTo>
                  <a:lnTo>
                    <a:pt x="694944" y="138684"/>
                  </a:lnTo>
                  <a:lnTo>
                    <a:pt x="701040" y="138684"/>
                  </a:lnTo>
                  <a:lnTo>
                    <a:pt x="669036" y="73152"/>
                  </a:lnTo>
                  <a:lnTo>
                    <a:pt x="642353" y="127800"/>
                  </a:lnTo>
                  <a:lnTo>
                    <a:pt x="642353" y="138684"/>
                  </a:lnTo>
                  <a:lnTo>
                    <a:pt x="641972" y="139458"/>
                  </a:lnTo>
                  <a:lnTo>
                    <a:pt x="641578" y="138684"/>
                  </a:lnTo>
                  <a:lnTo>
                    <a:pt x="642353" y="138684"/>
                  </a:lnTo>
                  <a:lnTo>
                    <a:pt x="642353" y="127800"/>
                  </a:lnTo>
                  <a:lnTo>
                    <a:pt x="639279" y="134086"/>
                  </a:lnTo>
                  <a:lnTo>
                    <a:pt x="630923" y="117348"/>
                  </a:lnTo>
                  <a:lnTo>
                    <a:pt x="617588" y="144018"/>
                  </a:lnTo>
                  <a:lnTo>
                    <a:pt x="606552" y="121920"/>
                  </a:lnTo>
                  <a:lnTo>
                    <a:pt x="593204" y="148602"/>
                  </a:lnTo>
                  <a:lnTo>
                    <a:pt x="582168" y="126492"/>
                  </a:lnTo>
                  <a:lnTo>
                    <a:pt x="573557" y="143713"/>
                  </a:lnTo>
                  <a:lnTo>
                    <a:pt x="560070" y="117348"/>
                  </a:lnTo>
                  <a:lnTo>
                    <a:pt x="542290" y="152069"/>
                  </a:lnTo>
                  <a:lnTo>
                    <a:pt x="512826" y="94488"/>
                  </a:lnTo>
                  <a:lnTo>
                    <a:pt x="488530" y="141935"/>
                  </a:lnTo>
                  <a:lnTo>
                    <a:pt x="469392" y="103632"/>
                  </a:lnTo>
                  <a:lnTo>
                    <a:pt x="442442" y="157530"/>
                  </a:lnTo>
                  <a:lnTo>
                    <a:pt x="419100" y="109728"/>
                  </a:lnTo>
                  <a:lnTo>
                    <a:pt x="401916" y="144894"/>
                  </a:lnTo>
                  <a:lnTo>
                    <a:pt x="382524" y="105156"/>
                  </a:lnTo>
                  <a:lnTo>
                    <a:pt x="364934" y="141160"/>
                  </a:lnTo>
                  <a:lnTo>
                    <a:pt x="342900" y="96012"/>
                  </a:lnTo>
                  <a:lnTo>
                    <a:pt x="329184" y="124104"/>
                  </a:lnTo>
                  <a:lnTo>
                    <a:pt x="315468" y="96012"/>
                  </a:lnTo>
                  <a:lnTo>
                    <a:pt x="306539" y="114287"/>
                  </a:lnTo>
                  <a:lnTo>
                    <a:pt x="296418" y="94488"/>
                  </a:lnTo>
                  <a:lnTo>
                    <a:pt x="287426" y="112052"/>
                  </a:lnTo>
                  <a:lnTo>
                    <a:pt x="277368" y="91440"/>
                  </a:lnTo>
                  <a:lnTo>
                    <a:pt x="256311" y="134556"/>
                  </a:lnTo>
                  <a:lnTo>
                    <a:pt x="227076" y="74676"/>
                  </a:lnTo>
                  <a:lnTo>
                    <a:pt x="220675" y="87782"/>
                  </a:lnTo>
                  <a:lnTo>
                    <a:pt x="209550" y="65532"/>
                  </a:lnTo>
                  <a:lnTo>
                    <a:pt x="202933" y="78752"/>
                  </a:lnTo>
                  <a:lnTo>
                    <a:pt x="192024" y="56388"/>
                  </a:lnTo>
                  <a:lnTo>
                    <a:pt x="176796" y="87566"/>
                  </a:lnTo>
                  <a:lnTo>
                    <a:pt x="163068" y="59436"/>
                  </a:lnTo>
                  <a:lnTo>
                    <a:pt x="155321" y="75298"/>
                  </a:lnTo>
                  <a:lnTo>
                    <a:pt x="141478" y="46951"/>
                  </a:lnTo>
                  <a:lnTo>
                    <a:pt x="141478" y="103632"/>
                  </a:lnTo>
                  <a:lnTo>
                    <a:pt x="136829" y="113144"/>
                  </a:lnTo>
                  <a:lnTo>
                    <a:pt x="132194" y="103632"/>
                  </a:lnTo>
                  <a:lnTo>
                    <a:pt x="141478" y="103632"/>
                  </a:lnTo>
                  <a:lnTo>
                    <a:pt x="141478" y="46951"/>
                  </a:lnTo>
                  <a:lnTo>
                    <a:pt x="137160" y="38100"/>
                  </a:lnTo>
                  <a:lnTo>
                    <a:pt x="125730" y="61506"/>
                  </a:lnTo>
                  <a:lnTo>
                    <a:pt x="114300" y="38100"/>
                  </a:lnTo>
                  <a:lnTo>
                    <a:pt x="98996" y="69418"/>
                  </a:lnTo>
                  <a:lnTo>
                    <a:pt x="79248" y="28956"/>
                  </a:lnTo>
                  <a:lnTo>
                    <a:pt x="63779" y="60617"/>
                  </a:lnTo>
                  <a:lnTo>
                    <a:pt x="32766" y="0"/>
                  </a:lnTo>
                  <a:lnTo>
                    <a:pt x="0" y="64008"/>
                  </a:lnTo>
                  <a:lnTo>
                    <a:pt x="62128" y="64008"/>
                  </a:lnTo>
                  <a:lnTo>
                    <a:pt x="47244" y="94488"/>
                  </a:lnTo>
                  <a:lnTo>
                    <a:pt x="86753" y="94488"/>
                  </a:lnTo>
                  <a:lnTo>
                    <a:pt x="82296" y="103632"/>
                  </a:lnTo>
                  <a:lnTo>
                    <a:pt x="99441" y="103632"/>
                  </a:lnTo>
                  <a:lnTo>
                    <a:pt x="83820" y="135636"/>
                  </a:lnTo>
                  <a:lnTo>
                    <a:pt x="147828" y="135636"/>
                  </a:lnTo>
                  <a:lnTo>
                    <a:pt x="142608" y="124968"/>
                  </a:lnTo>
                  <a:lnTo>
                    <a:pt x="179832" y="124968"/>
                  </a:lnTo>
                  <a:lnTo>
                    <a:pt x="176784" y="131064"/>
                  </a:lnTo>
                  <a:lnTo>
                    <a:pt x="199529" y="131064"/>
                  </a:lnTo>
                  <a:lnTo>
                    <a:pt x="195072" y="140208"/>
                  </a:lnTo>
                  <a:lnTo>
                    <a:pt x="253542" y="140208"/>
                  </a:lnTo>
                  <a:lnTo>
                    <a:pt x="245364" y="156972"/>
                  </a:lnTo>
                  <a:lnTo>
                    <a:pt x="264426" y="156972"/>
                  </a:lnTo>
                  <a:lnTo>
                    <a:pt x="263652" y="158496"/>
                  </a:lnTo>
                  <a:lnTo>
                    <a:pt x="284949" y="158496"/>
                  </a:lnTo>
                  <a:lnTo>
                    <a:pt x="283464" y="161544"/>
                  </a:lnTo>
                  <a:lnTo>
                    <a:pt x="310896" y="161544"/>
                  </a:lnTo>
                  <a:lnTo>
                    <a:pt x="347472" y="161544"/>
                  </a:lnTo>
                  <a:lnTo>
                    <a:pt x="354977" y="161544"/>
                  </a:lnTo>
                  <a:lnTo>
                    <a:pt x="350520" y="170688"/>
                  </a:lnTo>
                  <a:lnTo>
                    <a:pt x="389318" y="170688"/>
                  </a:lnTo>
                  <a:lnTo>
                    <a:pt x="387096" y="175260"/>
                  </a:lnTo>
                  <a:lnTo>
                    <a:pt x="451104" y="175260"/>
                  </a:lnTo>
                  <a:lnTo>
                    <a:pt x="447370" y="167640"/>
                  </a:lnTo>
                  <a:lnTo>
                    <a:pt x="501396" y="167640"/>
                  </a:lnTo>
                  <a:lnTo>
                    <a:pt x="496824" y="158496"/>
                  </a:lnTo>
                  <a:lnTo>
                    <a:pt x="539000" y="158496"/>
                  </a:lnTo>
                  <a:lnTo>
                    <a:pt x="527304" y="181356"/>
                  </a:lnTo>
                  <a:lnTo>
                    <a:pt x="554736" y="181356"/>
                  </a:lnTo>
                  <a:lnTo>
                    <a:pt x="550164" y="190500"/>
                  </a:lnTo>
                  <a:lnTo>
                    <a:pt x="588251" y="190500"/>
                  </a:lnTo>
                  <a:lnTo>
                    <a:pt x="580644" y="205740"/>
                  </a:lnTo>
                  <a:lnTo>
                    <a:pt x="646176" y="205740"/>
                  </a:lnTo>
                  <a:lnTo>
                    <a:pt x="636257" y="185928"/>
                  </a:lnTo>
                  <a:lnTo>
                    <a:pt x="638556" y="185928"/>
                  </a:lnTo>
                  <a:lnTo>
                    <a:pt x="636270" y="181356"/>
                  </a:lnTo>
                  <a:lnTo>
                    <a:pt x="662940" y="181356"/>
                  </a:lnTo>
                  <a:lnTo>
                    <a:pt x="660641" y="176784"/>
                  </a:lnTo>
                  <a:lnTo>
                    <a:pt x="687324" y="176784"/>
                  </a:lnTo>
                  <a:lnTo>
                    <a:pt x="685038" y="172212"/>
                  </a:lnTo>
                  <a:lnTo>
                    <a:pt x="711708" y="172212"/>
                  </a:lnTo>
                  <a:close/>
                </a:path>
                <a:path w="2129154" h="242570">
                  <a:moveTo>
                    <a:pt x="2129028" y="242316"/>
                  </a:moveTo>
                  <a:lnTo>
                    <a:pt x="2097024" y="176784"/>
                  </a:lnTo>
                  <a:lnTo>
                    <a:pt x="2065020" y="242316"/>
                  </a:lnTo>
                  <a:lnTo>
                    <a:pt x="2129028" y="242316"/>
                  </a:lnTo>
                  <a:close/>
                </a:path>
              </a:pathLst>
            </a:custGeom>
            <a:solidFill>
              <a:srgbClr val="C00000"/>
            </a:solidFill>
          </p:spPr>
          <p:txBody>
            <a:bodyPr wrap="square" lIns="0" tIns="0" rIns="0" bIns="0" rtlCol="0"/>
            <a:lstStyle/>
            <a:p>
              <a:endParaRPr/>
            </a:p>
          </p:txBody>
        </p:sp>
        <p:pic>
          <p:nvPicPr>
            <p:cNvPr id="28" name="object 28"/>
            <p:cNvPicPr/>
            <p:nvPr/>
          </p:nvPicPr>
          <p:blipFill>
            <a:blip r:embed="rId23" cstate="print"/>
            <a:stretch>
              <a:fillRect/>
            </a:stretch>
          </p:blipFill>
          <p:spPr>
            <a:xfrm>
              <a:off x="3415284" y="4061459"/>
              <a:ext cx="187451" cy="167639"/>
            </a:xfrm>
            <a:prstGeom prst="rect">
              <a:avLst/>
            </a:prstGeom>
          </p:spPr>
        </p:pic>
        <p:pic>
          <p:nvPicPr>
            <p:cNvPr id="29" name="object 29"/>
            <p:cNvPicPr/>
            <p:nvPr/>
          </p:nvPicPr>
          <p:blipFill>
            <a:blip r:embed="rId24" cstate="print"/>
            <a:stretch>
              <a:fillRect/>
            </a:stretch>
          </p:blipFill>
          <p:spPr>
            <a:xfrm>
              <a:off x="4034028" y="3950208"/>
              <a:ext cx="326136" cy="224028"/>
            </a:xfrm>
            <a:prstGeom prst="rect">
              <a:avLst/>
            </a:prstGeom>
          </p:spPr>
        </p:pic>
        <p:pic>
          <p:nvPicPr>
            <p:cNvPr id="30" name="object 30"/>
            <p:cNvPicPr/>
            <p:nvPr/>
          </p:nvPicPr>
          <p:blipFill>
            <a:blip r:embed="rId25" cstate="print"/>
            <a:stretch>
              <a:fillRect/>
            </a:stretch>
          </p:blipFill>
          <p:spPr>
            <a:xfrm>
              <a:off x="4152900" y="4247388"/>
              <a:ext cx="102108" cy="109728"/>
            </a:xfrm>
            <a:prstGeom prst="rect">
              <a:avLst/>
            </a:prstGeom>
          </p:spPr>
        </p:pic>
        <p:sp>
          <p:nvSpPr>
            <p:cNvPr id="31" name="object 31"/>
            <p:cNvSpPr/>
            <p:nvPr/>
          </p:nvSpPr>
          <p:spPr>
            <a:xfrm>
              <a:off x="4396740" y="4130040"/>
              <a:ext cx="66040" cy="66040"/>
            </a:xfrm>
            <a:custGeom>
              <a:avLst/>
              <a:gdLst/>
              <a:ahLst/>
              <a:cxnLst/>
              <a:rect l="l" t="t" r="r" b="b"/>
              <a:pathLst>
                <a:path w="66039" h="66039">
                  <a:moveTo>
                    <a:pt x="32765" y="0"/>
                  </a:moveTo>
                  <a:lnTo>
                    <a:pt x="0" y="65532"/>
                  </a:lnTo>
                  <a:lnTo>
                    <a:pt x="65532" y="65532"/>
                  </a:lnTo>
                  <a:lnTo>
                    <a:pt x="32765" y="0"/>
                  </a:lnTo>
                  <a:close/>
                </a:path>
              </a:pathLst>
            </a:custGeom>
            <a:solidFill>
              <a:srgbClr val="C00000"/>
            </a:solidFill>
          </p:spPr>
          <p:txBody>
            <a:bodyPr wrap="square" lIns="0" tIns="0" rIns="0" bIns="0" rtlCol="0"/>
            <a:lstStyle/>
            <a:p>
              <a:endParaRPr/>
            </a:p>
          </p:txBody>
        </p:sp>
        <p:pic>
          <p:nvPicPr>
            <p:cNvPr id="32" name="object 32"/>
            <p:cNvPicPr/>
            <p:nvPr/>
          </p:nvPicPr>
          <p:blipFill>
            <a:blip r:embed="rId26" cstate="print"/>
            <a:stretch>
              <a:fillRect/>
            </a:stretch>
          </p:blipFill>
          <p:spPr>
            <a:xfrm>
              <a:off x="4492752" y="4259579"/>
              <a:ext cx="135636" cy="67056"/>
            </a:xfrm>
            <a:prstGeom prst="rect">
              <a:avLst/>
            </a:prstGeom>
          </p:spPr>
        </p:pic>
        <p:sp>
          <p:nvSpPr>
            <p:cNvPr id="33" name="object 33"/>
            <p:cNvSpPr/>
            <p:nvPr/>
          </p:nvSpPr>
          <p:spPr>
            <a:xfrm>
              <a:off x="3247644" y="3883152"/>
              <a:ext cx="64135" cy="66040"/>
            </a:xfrm>
            <a:custGeom>
              <a:avLst/>
              <a:gdLst/>
              <a:ahLst/>
              <a:cxnLst/>
              <a:rect l="l" t="t" r="r" b="b"/>
              <a:pathLst>
                <a:path w="64135" h="66039">
                  <a:moveTo>
                    <a:pt x="32004" y="0"/>
                  </a:moveTo>
                  <a:lnTo>
                    <a:pt x="0" y="65531"/>
                  </a:lnTo>
                  <a:lnTo>
                    <a:pt x="64007" y="65531"/>
                  </a:lnTo>
                  <a:lnTo>
                    <a:pt x="32004" y="0"/>
                  </a:lnTo>
                  <a:close/>
                </a:path>
              </a:pathLst>
            </a:custGeom>
            <a:solidFill>
              <a:srgbClr val="C00000"/>
            </a:solidFill>
          </p:spPr>
          <p:txBody>
            <a:bodyPr wrap="square" lIns="0" tIns="0" rIns="0" bIns="0" rtlCol="0"/>
            <a:lstStyle/>
            <a:p>
              <a:endParaRPr/>
            </a:p>
          </p:txBody>
        </p:sp>
        <p:pic>
          <p:nvPicPr>
            <p:cNvPr id="34" name="object 34"/>
            <p:cNvPicPr/>
            <p:nvPr/>
          </p:nvPicPr>
          <p:blipFill>
            <a:blip r:embed="rId27" cstate="print"/>
            <a:stretch>
              <a:fillRect/>
            </a:stretch>
          </p:blipFill>
          <p:spPr>
            <a:xfrm>
              <a:off x="2333244" y="3596640"/>
              <a:ext cx="167639" cy="166116"/>
            </a:xfrm>
            <a:prstGeom prst="rect">
              <a:avLst/>
            </a:prstGeom>
          </p:spPr>
        </p:pic>
        <p:sp>
          <p:nvSpPr>
            <p:cNvPr id="35" name="object 35"/>
            <p:cNvSpPr/>
            <p:nvPr/>
          </p:nvSpPr>
          <p:spPr>
            <a:xfrm>
              <a:off x="2471928" y="2186939"/>
              <a:ext cx="1012190" cy="1964689"/>
            </a:xfrm>
            <a:custGeom>
              <a:avLst/>
              <a:gdLst/>
              <a:ahLst/>
              <a:cxnLst/>
              <a:rect l="l" t="t" r="r" b="b"/>
              <a:pathLst>
                <a:path w="1012189" h="1964689">
                  <a:moveTo>
                    <a:pt x="230124" y="1964436"/>
                  </a:moveTo>
                  <a:lnTo>
                    <a:pt x="212598" y="1929384"/>
                  </a:lnTo>
                  <a:lnTo>
                    <a:pt x="213360" y="1929384"/>
                  </a:lnTo>
                  <a:lnTo>
                    <a:pt x="181356" y="1865376"/>
                  </a:lnTo>
                  <a:lnTo>
                    <a:pt x="174879" y="1878330"/>
                  </a:lnTo>
                  <a:lnTo>
                    <a:pt x="157734" y="1844040"/>
                  </a:lnTo>
                  <a:lnTo>
                    <a:pt x="154305" y="1850898"/>
                  </a:lnTo>
                  <a:lnTo>
                    <a:pt x="143256" y="1828800"/>
                  </a:lnTo>
                  <a:lnTo>
                    <a:pt x="137160" y="1816608"/>
                  </a:lnTo>
                  <a:lnTo>
                    <a:pt x="110490" y="1763268"/>
                  </a:lnTo>
                  <a:lnTo>
                    <a:pt x="109728" y="1764792"/>
                  </a:lnTo>
                  <a:lnTo>
                    <a:pt x="96012" y="1737360"/>
                  </a:lnTo>
                  <a:lnTo>
                    <a:pt x="92964" y="1731264"/>
                  </a:lnTo>
                  <a:lnTo>
                    <a:pt x="64008" y="1673352"/>
                  </a:lnTo>
                  <a:lnTo>
                    <a:pt x="57810" y="1685734"/>
                  </a:lnTo>
                  <a:lnTo>
                    <a:pt x="32766" y="1636776"/>
                  </a:lnTo>
                  <a:lnTo>
                    <a:pt x="0" y="1700784"/>
                  </a:lnTo>
                  <a:lnTo>
                    <a:pt x="50292" y="1700784"/>
                  </a:lnTo>
                  <a:lnTo>
                    <a:pt x="32004" y="1737360"/>
                  </a:lnTo>
                  <a:lnTo>
                    <a:pt x="57150" y="1737360"/>
                  </a:lnTo>
                  <a:lnTo>
                    <a:pt x="44196" y="1763268"/>
                  </a:lnTo>
                  <a:lnTo>
                    <a:pt x="76962" y="1763268"/>
                  </a:lnTo>
                  <a:lnTo>
                    <a:pt x="60960" y="1795272"/>
                  </a:lnTo>
                  <a:lnTo>
                    <a:pt x="94488" y="1795272"/>
                  </a:lnTo>
                  <a:lnTo>
                    <a:pt x="77724" y="1828800"/>
                  </a:lnTo>
                  <a:lnTo>
                    <a:pt x="131064" y="1828800"/>
                  </a:lnTo>
                  <a:lnTo>
                    <a:pt x="105156" y="1880616"/>
                  </a:lnTo>
                  <a:lnTo>
                    <a:pt x="139446" y="1880616"/>
                  </a:lnTo>
                  <a:lnTo>
                    <a:pt x="124968" y="1909572"/>
                  </a:lnTo>
                  <a:lnTo>
                    <a:pt x="159258" y="1909572"/>
                  </a:lnTo>
                  <a:lnTo>
                    <a:pt x="149352" y="1929384"/>
                  </a:lnTo>
                  <a:lnTo>
                    <a:pt x="182118" y="1929384"/>
                  </a:lnTo>
                  <a:lnTo>
                    <a:pt x="164592" y="1964436"/>
                  </a:lnTo>
                  <a:lnTo>
                    <a:pt x="230124" y="1964436"/>
                  </a:lnTo>
                  <a:close/>
                </a:path>
                <a:path w="1012189" h="1964689">
                  <a:moveTo>
                    <a:pt x="388620" y="1217676"/>
                  </a:moveTo>
                  <a:lnTo>
                    <a:pt x="356616" y="1152144"/>
                  </a:lnTo>
                  <a:lnTo>
                    <a:pt x="324612" y="1217676"/>
                  </a:lnTo>
                  <a:lnTo>
                    <a:pt x="388620" y="1217676"/>
                  </a:lnTo>
                  <a:close/>
                </a:path>
                <a:path w="1012189" h="1964689">
                  <a:moveTo>
                    <a:pt x="431292" y="787908"/>
                  </a:moveTo>
                  <a:lnTo>
                    <a:pt x="398526" y="723900"/>
                  </a:lnTo>
                  <a:lnTo>
                    <a:pt x="365760" y="787908"/>
                  </a:lnTo>
                  <a:lnTo>
                    <a:pt x="431292" y="787908"/>
                  </a:lnTo>
                  <a:close/>
                </a:path>
                <a:path w="1012189" h="1964689">
                  <a:moveTo>
                    <a:pt x="792480" y="1008888"/>
                  </a:moveTo>
                  <a:lnTo>
                    <a:pt x="760476" y="944880"/>
                  </a:lnTo>
                  <a:lnTo>
                    <a:pt x="728472" y="1008888"/>
                  </a:lnTo>
                  <a:lnTo>
                    <a:pt x="774192" y="1008888"/>
                  </a:lnTo>
                  <a:lnTo>
                    <a:pt x="792480" y="1008888"/>
                  </a:lnTo>
                  <a:close/>
                </a:path>
                <a:path w="1012189" h="1964689">
                  <a:moveTo>
                    <a:pt x="806196" y="1074420"/>
                  </a:moveTo>
                  <a:lnTo>
                    <a:pt x="774192" y="1008888"/>
                  </a:lnTo>
                  <a:lnTo>
                    <a:pt x="742188" y="1074420"/>
                  </a:lnTo>
                  <a:lnTo>
                    <a:pt x="806196" y="1074420"/>
                  </a:lnTo>
                  <a:close/>
                </a:path>
                <a:path w="1012189" h="1964689">
                  <a:moveTo>
                    <a:pt x="812292" y="1434084"/>
                  </a:moveTo>
                  <a:lnTo>
                    <a:pt x="780275" y="1370076"/>
                  </a:lnTo>
                  <a:lnTo>
                    <a:pt x="748284" y="1434084"/>
                  </a:lnTo>
                  <a:lnTo>
                    <a:pt x="812292" y="1434084"/>
                  </a:lnTo>
                  <a:close/>
                </a:path>
                <a:path w="1012189" h="1964689">
                  <a:moveTo>
                    <a:pt x="886968" y="1226820"/>
                  </a:moveTo>
                  <a:lnTo>
                    <a:pt x="854189" y="1161288"/>
                  </a:lnTo>
                  <a:lnTo>
                    <a:pt x="821436" y="1226820"/>
                  </a:lnTo>
                  <a:lnTo>
                    <a:pt x="886968" y="1226820"/>
                  </a:lnTo>
                  <a:close/>
                </a:path>
                <a:path w="1012189" h="1964689">
                  <a:moveTo>
                    <a:pt x="934212" y="1181100"/>
                  </a:moveTo>
                  <a:lnTo>
                    <a:pt x="907542" y="1127760"/>
                  </a:lnTo>
                  <a:lnTo>
                    <a:pt x="914400" y="1127760"/>
                  </a:lnTo>
                  <a:lnTo>
                    <a:pt x="882396" y="1062228"/>
                  </a:lnTo>
                  <a:lnTo>
                    <a:pt x="881862" y="1063320"/>
                  </a:lnTo>
                  <a:lnTo>
                    <a:pt x="868680" y="1036320"/>
                  </a:lnTo>
                  <a:lnTo>
                    <a:pt x="836663" y="1101852"/>
                  </a:lnTo>
                  <a:lnTo>
                    <a:pt x="863041" y="1101852"/>
                  </a:lnTo>
                  <a:lnTo>
                    <a:pt x="850392" y="1127760"/>
                  </a:lnTo>
                  <a:lnTo>
                    <a:pt x="895350" y="1127760"/>
                  </a:lnTo>
                  <a:lnTo>
                    <a:pt x="868680" y="1181100"/>
                  </a:lnTo>
                  <a:lnTo>
                    <a:pt x="934212" y="1181100"/>
                  </a:lnTo>
                  <a:close/>
                </a:path>
                <a:path w="1012189" h="1964689">
                  <a:moveTo>
                    <a:pt x="943356" y="1437132"/>
                  </a:moveTo>
                  <a:lnTo>
                    <a:pt x="911352" y="1371600"/>
                  </a:lnTo>
                  <a:lnTo>
                    <a:pt x="879348" y="1437132"/>
                  </a:lnTo>
                  <a:lnTo>
                    <a:pt x="943356" y="1437132"/>
                  </a:lnTo>
                  <a:close/>
                </a:path>
                <a:path w="1012189" h="1964689">
                  <a:moveTo>
                    <a:pt x="954024" y="1353312"/>
                  </a:moveTo>
                  <a:lnTo>
                    <a:pt x="925068" y="1295400"/>
                  </a:lnTo>
                  <a:lnTo>
                    <a:pt x="937260" y="1295400"/>
                  </a:lnTo>
                  <a:lnTo>
                    <a:pt x="918972" y="1259674"/>
                  </a:lnTo>
                  <a:lnTo>
                    <a:pt x="918972" y="1295400"/>
                  </a:lnTo>
                  <a:lnTo>
                    <a:pt x="912114" y="1309116"/>
                  </a:lnTo>
                  <a:lnTo>
                    <a:pt x="905256" y="1295400"/>
                  </a:lnTo>
                  <a:lnTo>
                    <a:pt x="918972" y="1295400"/>
                  </a:lnTo>
                  <a:lnTo>
                    <a:pt x="918972" y="1259674"/>
                  </a:lnTo>
                  <a:lnTo>
                    <a:pt x="904494" y="1231392"/>
                  </a:lnTo>
                  <a:lnTo>
                    <a:pt x="871728" y="1295400"/>
                  </a:lnTo>
                  <a:lnTo>
                    <a:pt x="900684" y="1295400"/>
                  </a:lnTo>
                  <a:lnTo>
                    <a:pt x="870204" y="1356360"/>
                  </a:lnTo>
                  <a:lnTo>
                    <a:pt x="935736" y="1356360"/>
                  </a:lnTo>
                  <a:lnTo>
                    <a:pt x="934212" y="1353312"/>
                  </a:lnTo>
                  <a:lnTo>
                    <a:pt x="954024" y="1353312"/>
                  </a:lnTo>
                  <a:close/>
                </a:path>
                <a:path w="1012189" h="1964689">
                  <a:moveTo>
                    <a:pt x="972312" y="1620012"/>
                  </a:moveTo>
                  <a:lnTo>
                    <a:pt x="955141" y="1586484"/>
                  </a:lnTo>
                  <a:lnTo>
                    <a:pt x="964692" y="1586484"/>
                  </a:lnTo>
                  <a:lnTo>
                    <a:pt x="932688" y="1520952"/>
                  </a:lnTo>
                  <a:lnTo>
                    <a:pt x="900684" y="1586484"/>
                  </a:lnTo>
                  <a:lnTo>
                    <a:pt x="909828" y="1586484"/>
                  </a:lnTo>
                  <a:lnTo>
                    <a:pt x="893064" y="1620012"/>
                  </a:lnTo>
                  <a:lnTo>
                    <a:pt x="906780" y="1620012"/>
                  </a:lnTo>
                  <a:lnTo>
                    <a:pt x="907948" y="1620012"/>
                  </a:lnTo>
                  <a:lnTo>
                    <a:pt x="893064" y="1650492"/>
                  </a:lnTo>
                  <a:lnTo>
                    <a:pt x="904494" y="1650492"/>
                  </a:lnTo>
                  <a:lnTo>
                    <a:pt x="899515" y="1660448"/>
                  </a:lnTo>
                  <a:lnTo>
                    <a:pt x="897636" y="1656588"/>
                  </a:lnTo>
                  <a:lnTo>
                    <a:pt x="865632" y="1722120"/>
                  </a:lnTo>
                  <a:lnTo>
                    <a:pt x="929640" y="1722120"/>
                  </a:lnTo>
                  <a:lnTo>
                    <a:pt x="919213" y="1700784"/>
                  </a:lnTo>
                  <a:lnTo>
                    <a:pt x="943356" y="1700784"/>
                  </a:lnTo>
                  <a:lnTo>
                    <a:pt x="933450" y="1680972"/>
                  </a:lnTo>
                  <a:lnTo>
                    <a:pt x="957072" y="1680972"/>
                  </a:lnTo>
                  <a:lnTo>
                    <a:pt x="942174" y="1650492"/>
                  </a:lnTo>
                  <a:lnTo>
                    <a:pt x="957072" y="1650492"/>
                  </a:lnTo>
                  <a:lnTo>
                    <a:pt x="942174" y="1620012"/>
                  </a:lnTo>
                  <a:lnTo>
                    <a:pt x="957072" y="1620012"/>
                  </a:lnTo>
                  <a:lnTo>
                    <a:pt x="972312" y="1620012"/>
                  </a:lnTo>
                  <a:close/>
                </a:path>
                <a:path w="1012189" h="1964689">
                  <a:moveTo>
                    <a:pt x="1011936" y="65532"/>
                  </a:moveTo>
                  <a:lnTo>
                    <a:pt x="979170" y="0"/>
                  </a:lnTo>
                  <a:lnTo>
                    <a:pt x="946404" y="65532"/>
                  </a:lnTo>
                  <a:lnTo>
                    <a:pt x="1011936" y="65532"/>
                  </a:lnTo>
                  <a:close/>
                </a:path>
              </a:pathLst>
            </a:custGeom>
            <a:solidFill>
              <a:srgbClr val="C00000"/>
            </a:solidFill>
          </p:spPr>
          <p:txBody>
            <a:bodyPr wrap="square" lIns="0" tIns="0" rIns="0" bIns="0" rtlCol="0"/>
            <a:lstStyle/>
            <a:p>
              <a:endParaRPr/>
            </a:p>
          </p:txBody>
        </p:sp>
        <p:pic>
          <p:nvPicPr>
            <p:cNvPr id="36" name="object 36"/>
            <p:cNvPicPr/>
            <p:nvPr/>
          </p:nvPicPr>
          <p:blipFill>
            <a:blip r:embed="rId28" cstate="print"/>
            <a:stretch>
              <a:fillRect/>
            </a:stretch>
          </p:blipFill>
          <p:spPr>
            <a:xfrm>
              <a:off x="3240023" y="2889504"/>
              <a:ext cx="83820" cy="178308"/>
            </a:xfrm>
            <a:prstGeom prst="rect">
              <a:avLst/>
            </a:prstGeom>
          </p:spPr>
        </p:pic>
        <p:pic>
          <p:nvPicPr>
            <p:cNvPr id="37" name="object 37"/>
            <p:cNvPicPr/>
            <p:nvPr/>
          </p:nvPicPr>
          <p:blipFill>
            <a:blip r:embed="rId29" cstate="print"/>
            <a:stretch>
              <a:fillRect/>
            </a:stretch>
          </p:blipFill>
          <p:spPr>
            <a:xfrm>
              <a:off x="3247644" y="2667000"/>
              <a:ext cx="141731" cy="105155"/>
            </a:xfrm>
            <a:prstGeom prst="rect">
              <a:avLst/>
            </a:prstGeom>
          </p:spPr>
        </p:pic>
        <p:sp>
          <p:nvSpPr>
            <p:cNvPr id="38" name="object 38"/>
            <p:cNvSpPr/>
            <p:nvPr/>
          </p:nvSpPr>
          <p:spPr>
            <a:xfrm>
              <a:off x="3439668" y="2084831"/>
              <a:ext cx="713740" cy="1845945"/>
            </a:xfrm>
            <a:custGeom>
              <a:avLst/>
              <a:gdLst/>
              <a:ahLst/>
              <a:cxnLst/>
              <a:rect l="l" t="t" r="r" b="b"/>
              <a:pathLst>
                <a:path w="713739" h="1845945">
                  <a:moveTo>
                    <a:pt x="82296" y="1778508"/>
                  </a:moveTo>
                  <a:lnTo>
                    <a:pt x="49530" y="1712976"/>
                  </a:lnTo>
                  <a:lnTo>
                    <a:pt x="16764" y="1778508"/>
                  </a:lnTo>
                  <a:lnTo>
                    <a:pt x="20574" y="1778508"/>
                  </a:lnTo>
                  <a:lnTo>
                    <a:pt x="10668" y="1798320"/>
                  </a:lnTo>
                  <a:lnTo>
                    <a:pt x="13716" y="1798320"/>
                  </a:lnTo>
                  <a:lnTo>
                    <a:pt x="3048" y="1819656"/>
                  </a:lnTo>
                  <a:lnTo>
                    <a:pt x="12649" y="1819656"/>
                  </a:lnTo>
                  <a:lnTo>
                    <a:pt x="0" y="1845564"/>
                  </a:lnTo>
                  <a:lnTo>
                    <a:pt x="64008" y="1845564"/>
                  </a:lnTo>
                  <a:lnTo>
                    <a:pt x="51346" y="1819656"/>
                  </a:lnTo>
                  <a:lnTo>
                    <a:pt x="68580" y="1819656"/>
                  </a:lnTo>
                  <a:lnTo>
                    <a:pt x="57912" y="1798320"/>
                  </a:lnTo>
                  <a:lnTo>
                    <a:pt x="74676" y="1798320"/>
                  </a:lnTo>
                  <a:lnTo>
                    <a:pt x="64770" y="1778508"/>
                  </a:lnTo>
                  <a:lnTo>
                    <a:pt x="82296" y="1778508"/>
                  </a:lnTo>
                  <a:close/>
                </a:path>
                <a:path w="713739" h="1845945">
                  <a:moveTo>
                    <a:pt x="426720" y="65532"/>
                  </a:moveTo>
                  <a:lnTo>
                    <a:pt x="393954" y="0"/>
                  </a:lnTo>
                  <a:lnTo>
                    <a:pt x="361188" y="65532"/>
                  </a:lnTo>
                  <a:lnTo>
                    <a:pt x="426720" y="65532"/>
                  </a:lnTo>
                  <a:close/>
                </a:path>
                <a:path w="713739" h="1845945">
                  <a:moveTo>
                    <a:pt x="545592" y="374904"/>
                  </a:moveTo>
                  <a:lnTo>
                    <a:pt x="523252" y="329184"/>
                  </a:lnTo>
                  <a:lnTo>
                    <a:pt x="536448" y="329184"/>
                  </a:lnTo>
                  <a:lnTo>
                    <a:pt x="520814" y="297180"/>
                  </a:lnTo>
                  <a:lnTo>
                    <a:pt x="528828" y="297180"/>
                  </a:lnTo>
                  <a:lnTo>
                    <a:pt x="512064" y="263652"/>
                  </a:lnTo>
                  <a:lnTo>
                    <a:pt x="519684" y="263652"/>
                  </a:lnTo>
                  <a:lnTo>
                    <a:pt x="508254" y="240792"/>
                  </a:lnTo>
                  <a:lnTo>
                    <a:pt x="522732" y="240792"/>
                  </a:lnTo>
                  <a:lnTo>
                    <a:pt x="496062" y="187452"/>
                  </a:lnTo>
                  <a:lnTo>
                    <a:pt x="521208" y="187452"/>
                  </a:lnTo>
                  <a:lnTo>
                    <a:pt x="497586" y="140208"/>
                  </a:lnTo>
                  <a:lnTo>
                    <a:pt x="502920" y="140208"/>
                  </a:lnTo>
                  <a:lnTo>
                    <a:pt x="499872" y="134112"/>
                  </a:lnTo>
                  <a:lnTo>
                    <a:pt x="519684" y="134112"/>
                  </a:lnTo>
                  <a:lnTo>
                    <a:pt x="487680" y="70104"/>
                  </a:lnTo>
                  <a:lnTo>
                    <a:pt x="479069" y="87325"/>
                  </a:lnTo>
                  <a:lnTo>
                    <a:pt x="460248" y="48768"/>
                  </a:lnTo>
                  <a:lnTo>
                    <a:pt x="428244" y="114300"/>
                  </a:lnTo>
                  <a:lnTo>
                    <a:pt x="450342" y="114300"/>
                  </a:lnTo>
                  <a:lnTo>
                    <a:pt x="437388" y="140208"/>
                  </a:lnTo>
                  <a:lnTo>
                    <a:pt x="458724" y="140208"/>
                  </a:lnTo>
                  <a:lnTo>
                    <a:pt x="441960" y="173736"/>
                  </a:lnTo>
                  <a:lnTo>
                    <a:pt x="464058" y="173736"/>
                  </a:lnTo>
                  <a:lnTo>
                    <a:pt x="457200" y="187452"/>
                  </a:lnTo>
                  <a:lnTo>
                    <a:pt x="485394" y="187452"/>
                  </a:lnTo>
                  <a:lnTo>
                    <a:pt x="458724" y="240792"/>
                  </a:lnTo>
                  <a:lnTo>
                    <a:pt x="467106" y="240792"/>
                  </a:lnTo>
                  <a:lnTo>
                    <a:pt x="455676" y="263652"/>
                  </a:lnTo>
                  <a:lnTo>
                    <a:pt x="480060" y="263652"/>
                  </a:lnTo>
                  <a:lnTo>
                    <a:pt x="463296" y="297180"/>
                  </a:lnTo>
                  <a:lnTo>
                    <a:pt x="488061" y="297180"/>
                  </a:lnTo>
                  <a:lnTo>
                    <a:pt x="472440" y="329184"/>
                  </a:lnTo>
                  <a:lnTo>
                    <a:pt x="503910" y="329184"/>
                  </a:lnTo>
                  <a:lnTo>
                    <a:pt x="481584" y="374904"/>
                  </a:lnTo>
                  <a:lnTo>
                    <a:pt x="545592" y="374904"/>
                  </a:lnTo>
                  <a:close/>
                </a:path>
                <a:path w="713739" h="1845945">
                  <a:moveTo>
                    <a:pt x="579120" y="684276"/>
                  </a:moveTo>
                  <a:lnTo>
                    <a:pt x="547116" y="620268"/>
                  </a:lnTo>
                  <a:lnTo>
                    <a:pt x="544182" y="626122"/>
                  </a:lnTo>
                  <a:lnTo>
                    <a:pt x="537603" y="612648"/>
                  </a:lnTo>
                  <a:lnTo>
                    <a:pt x="553212" y="612648"/>
                  </a:lnTo>
                  <a:lnTo>
                    <a:pt x="535686" y="577596"/>
                  </a:lnTo>
                  <a:lnTo>
                    <a:pt x="551688" y="577596"/>
                  </a:lnTo>
                  <a:lnTo>
                    <a:pt x="534924" y="544068"/>
                  </a:lnTo>
                  <a:lnTo>
                    <a:pt x="550164" y="544068"/>
                  </a:lnTo>
                  <a:lnTo>
                    <a:pt x="523494" y="490728"/>
                  </a:lnTo>
                  <a:lnTo>
                    <a:pt x="541020" y="490728"/>
                  </a:lnTo>
                  <a:lnTo>
                    <a:pt x="509016" y="425196"/>
                  </a:lnTo>
                  <a:lnTo>
                    <a:pt x="477012" y="490728"/>
                  </a:lnTo>
                  <a:lnTo>
                    <a:pt x="511302" y="490728"/>
                  </a:lnTo>
                  <a:lnTo>
                    <a:pt x="484632" y="544068"/>
                  </a:lnTo>
                  <a:lnTo>
                    <a:pt x="504444" y="544068"/>
                  </a:lnTo>
                  <a:lnTo>
                    <a:pt x="487680" y="577596"/>
                  </a:lnTo>
                  <a:lnTo>
                    <a:pt x="506730" y="577596"/>
                  </a:lnTo>
                  <a:lnTo>
                    <a:pt x="489204" y="612648"/>
                  </a:lnTo>
                  <a:lnTo>
                    <a:pt x="507834" y="612648"/>
                  </a:lnTo>
                  <a:lnTo>
                    <a:pt x="490728" y="647700"/>
                  </a:lnTo>
                  <a:lnTo>
                    <a:pt x="533400" y="647700"/>
                  </a:lnTo>
                  <a:lnTo>
                    <a:pt x="515112" y="684276"/>
                  </a:lnTo>
                  <a:lnTo>
                    <a:pt x="579120" y="684276"/>
                  </a:lnTo>
                  <a:close/>
                </a:path>
                <a:path w="713739" h="1845945">
                  <a:moveTo>
                    <a:pt x="640080" y="778764"/>
                  </a:moveTo>
                  <a:lnTo>
                    <a:pt x="608076" y="714756"/>
                  </a:lnTo>
                  <a:lnTo>
                    <a:pt x="606818" y="717270"/>
                  </a:lnTo>
                  <a:lnTo>
                    <a:pt x="597408" y="697992"/>
                  </a:lnTo>
                  <a:lnTo>
                    <a:pt x="565404" y="763524"/>
                  </a:lnTo>
                  <a:lnTo>
                    <a:pt x="583692" y="763524"/>
                  </a:lnTo>
                  <a:lnTo>
                    <a:pt x="576072" y="778764"/>
                  </a:lnTo>
                  <a:lnTo>
                    <a:pt x="640080" y="778764"/>
                  </a:lnTo>
                  <a:close/>
                </a:path>
                <a:path w="713739" h="1845945">
                  <a:moveTo>
                    <a:pt x="713232" y="989076"/>
                  </a:moveTo>
                  <a:lnTo>
                    <a:pt x="691134" y="944880"/>
                  </a:lnTo>
                  <a:lnTo>
                    <a:pt x="708660" y="944880"/>
                  </a:lnTo>
                  <a:lnTo>
                    <a:pt x="694182" y="915924"/>
                  </a:lnTo>
                  <a:lnTo>
                    <a:pt x="704088" y="915924"/>
                  </a:lnTo>
                  <a:lnTo>
                    <a:pt x="678027" y="862584"/>
                  </a:lnTo>
                  <a:lnTo>
                    <a:pt x="699516" y="862584"/>
                  </a:lnTo>
                  <a:lnTo>
                    <a:pt x="681228" y="826008"/>
                  </a:lnTo>
                  <a:lnTo>
                    <a:pt x="682752" y="826008"/>
                  </a:lnTo>
                  <a:lnTo>
                    <a:pt x="650748" y="760476"/>
                  </a:lnTo>
                  <a:lnTo>
                    <a:pt x="618744" y="826008"/>
                  </a:lnTo>
                  <a:lnTo>
                    <a:pt x="652272" y="826008"/>
                  </a:lnTo>
                  <a:lnTo>
                    <a:pt x="633984" y="862584"/>
                  </a:lnTo>
                  <a:lnTo>
                    <a:pt x="666127" y="862584"/>
                  </a:lnTo>
                  <a:lnTo>
                    <a:pt x="640080" y="915924"/>
                  </a:lnTo>
                  <a:lnTo>
                    <a:pt x="659130" y="915924"/>
                  </a:lnTo>
                  <a:lnTo>
                    <a:pt x="644652" y="944880"/>
                  </a:lnTo>
                  <a:lnTo>
                    <a:pt x="669798" y="944880"/>
                  </a:lnTo>
                  <a:lnTo>
                    <a:pt x="647700" y="989076"/>
                  </a:lnTo>
                  <a:lnTo>
                    <a:pt x="659422" y="989076"/>
                  </a:lnTo>
                  <a:lnTo>
                    <a:pt x="640080" y="1028700"/>
                  </a:lnTo>
                  <a:lnTo>
                    <a:pt x="656475" y="1028700"/>
                  </a:lnTo>
                  <a:lnTo>
                    <a:pt x="649478" y="1043038"/>
                  </a:lnTo>
                  <a:lnTo>
                    <a:pt x="647700" y="1039368"/>
                  </a:lnTo>
                  <a:lnTo>
                    <a:pt x="615696" y="1104900"/>
                  </a:lnTo>
                  <a:lnTo>
                    <a:pt x="679704" y="1104900"/>
                  </a:lnTo>
                  <a:lnTo>
                    <a:pt x="657364" y="1059180"/>
                  </a:lnTo>
                  <a:lnTo>
                    <a:pt x="705612" y="1059180"/>
                  </a:lnTo>
                  <a:lnTo>
                    <a:pt x="690714" y="1028700"/>
                  </a:lnTo>
                  <a:lnTo>
                    <a:pt x="704088" y="1028700"/>
                  </a:lnTo>
                  <a:lnTo>
                    <a:pt x="684733" y="989076"/>
                  </a:lnTo>
                  <a:lnTo>
                    <a:pt x="713232" y="989076"/>
                  </a:lnTo>
                  <a:close/>
                </a:path>
              </a:pathLst>
            </a:custGeom>
            <a:solidFill>
              <a:srgbClr val="C00000"/>
            </a:solidFill>
          </p:spPr>
          <p:txBody>
            <a:bodyPr wrap="square" lIns="0" tIns="0" rIns="0" bIns="0" rtlCol="0"/>
            <a:lstStyle/>
            <a:p>
              <a:endParaRPr/>
            </a:p>
          </p:txBody>
        </p:sp>
        <p:pic>
          <p:nvPicPr>
            <p:cNvPr id="39" name="object 39"/>
            <p:cNvPicPr/>
            <p:nvPr/>
          </p:nvPicPr>
          <p:blipFill>
            <a:blip r:embed="rId30" cstate="print"/>
            <a:stretch>
              <a:fillRect/>
            </a:stretch>
          </p:blipFill>
          <p:spPr>
            <a:xfrm>
              <a:off x="3473196" y="2185416"/>
              <a:ext cx="176783" cy="367284"/>
            </a:xfrm>
            <a:prstGeom prst="rect">
              <a:avLst/>
            </a:prstGeom>
          </p:spPr>
        </p:pic>
        <p:sp>
          <p:nvSpPr>
            <p:cNvPr id="40" name="object 40"/>
            <p:cNvSpPr/>
            <p:nvPr/>
          </p:nvSpPr>
          <p:spPr>
            <a:xfrm>
              <a:off x="3468624" y="1013459"/>
              <a:ext cx="2801620" cy="1150620"/>
            </a:xfrm>
            <a:custGeom>
              <a:avLst/>
              <a:gdLst/>
              <a:ahLst/>
              <a:cxnLst/>
              <a:rect l="l" t="t" r="r" b="b"/>
              <a:pathLst>
                <a:path w="2801620" h="1150620">
                  <a:moveTo>
                    <a:pt x="65532" y="740664"/>
                  </a:moveTo>
                  <a:lnTo>
                    <a:pt x="32766" y="675132"/>
                  </a:lnTo>
                  <a:lnTo>
                    <a:pt x="0" y="740664"/>
                  </a:lnTo>
                  <a:lnTo>
                    <a:pt x="65532" y="740664"/>
                  </a:lnTo>
                  <a:close/>
                </a:path>
                <a:path w="2801620" h="1150620">
                  <a:moveTo>
                    <a:pt x="505968" y="1046988"/>
                  </a:moveTo>
                  <a:lnTo>
                    <a:pt x="473964" y="981456"/>
                  </a:lnTo>
                  <a:lnTo>
                    <a:pt x="441960" y="1046988"/>
                  </a:lnTo>
                  <a:lnTo>
                    <a:pt x="445033" y="1046988"/>
                  </a:lnTo>
                  <a:lnTo>
                    <a:pt x="436740" y="1063993"/>
                  </a:lnTo>
                  <a:lnTo>
                    <a:pt x="432816" y="1056132"/>
                  </a:lnTo>
                  <a:lnTo>
                    <a:pt x="428244" y="1065276"/>
                  </a:lnTo>
                  <a:lnTo>
                    <a:pt x="409956" y="1028700"/>
                  </a:lnTo>
                  <a:lnTo>
                    <a:pt x="403098" y="1042416"/>
                  </a:lnTo>
                  <a:lnTo>
                    <a:pt x="401574" y="1039368"/>
                  </a:lnTo>
                  <a:lnTo>
                    <a:pt x="394335" y="1053846"/>
                  </a:lnTo>
                  <a:lnTo>
                    <a:pt x="393192" y="1051560"/>
                  </a:lnTo>
                  <a:lnTo>
                    <a:pt x="385927" y="1066088"/>
                  </a:lnTo>
                  <a:lnTo>
                    <a:pt x="384048" y="1062228"/>
                  </a:lnTo>
                  <a:lnTo>
                    <a:pt x="352044" y="1127760"/>
                  </a:lnTo>
                  <a:lnTo>
                    <a:pt x="366522" y="1127760"/>
                  </a:lnTo>
                  <a:lnTo>
                    <a:pt x="355092" y="1150620"/>
                  </a:lnTo>
                  <a:lnTo>
                    <a:pt x="419100" y="1150620"/>
                  </a:lnTo>
                  <a:lnTo>
                    <a:pt x="407670" y="1127760"/>
                  </a:lnTo>
                  <a:lnTo>
                    <a:pt x="416052" y="1127760"/>
                  </a:lnTo>
                  <a:lnTo>
                    <a:pt x="412318" y="1120140"/>
                  </a:lnTo>
                  <a:lnTo>
                    <a:pt x="464820" y="1120140"/>
                  </a:lnTo>
                  <a:lnTo>
                    <a:pt x="459486" y="1109472"/>
                  </a:lnTo>
                  <a:lnTo>
                    <a:pt x="478536" y="1109472"/>
                  </a:lnTo>
                  <a:lnTo>
                    <a:pt x="472579" y="1097280"/>
                  </a:lnTo>
                  <a:lnTo>
                    <a:pt x="492252" y="1097280"/>
                  </a:lnTo>
                  <a:lnTo>
                    <a:pt x="480060" y="1072896"/>
                  </a:lnTo>
                  <a:lnTo>
                    <a:pt x="499872" y="1072896"/>
                  </a:lnTo>
                  <a:lnTo>
                    <a:pt x="486918" y="1046988"/>
                  </a:lnTo>
                  <a:lnTo>
                    <a:pt x="505968" y="1046988"/>
                  </a:lnTo>
                  <a:close/>
                </a:path>
                <a:path w="2801620" h="1150620">
                  <a:moveTo>
                    <a:pt x="2502408" y="284988"/>
                  </a:moveTo>
                  <a:lnTo>
                    <a:pt x="2469642" y="219456"/>
                  </a:lnTo>
                  <a:lnTo>
                    <a:pt x="2446896" y="264947"/>
                  </a:lnTo>
                  <a:lnTo>
                    <a:pt x="2424684" y="219456"/>
                  </a:lnTo>
                  <a:lnTo>
                    <a:pt x="2392680" y="284988"/>
                  </a:lnTo>
                  <a:lnTo>
                    <a:pt x="2395042" y="284988"/>
                  </a:lnTo>
                  <a:lnTo>
                    <a:pt x="2385682" y="304177"/>
                  </a:lnTo>
                  <a:lnTo>
                    <a:pt x="2378202" y="289560"/>
                  </a:lnTo>
                  <a:lnTo>
                    <a:pt x="2347557" y="349427"/>
                  </a:lnTo>
                  <a:lnTo>
                    <a:pt x="2330958" y="316992"/>
                  </a:lnTo>
                  <a:lnTo>
                    <a:pt x="2306523" y="364705"/>
                  </a:lnTo>
                  <a:lnTo>
                    <a:pt x="2295144" y="341376"/>
                  </a:lnTo>
                  <a:lnTo>
                    <a:pt x="2277224" y="378066"/>
                  </a:lnTo>
                  <a:lnTo>
                    <a:pt x="2258568" y="339852"/>
                  </a:lnTo>
                  <a:lnTo>
                    <a:pt x="2254415" y="348335"/>
                  </a:lnTo>
                  <a:lnTo>
                    <a:pt x="2249424" y="338328"/>
                  </a:lnTo>
                  <a:lnTo>
                    <a:pt x="2217420" y="402336"/>
                  </a:lnTo>
                  <a:lnTo>
                    <a:pt x="2219363" y="402336"/>
                  </a:lnTo>
                  <a:lnTo>
                    <a:pt x="2216899" y="407403"/>
                  </a:lnTo>
                  <a:lnTo>
                    <a:pt x="2202942" y="379476"/>
                  </a:lnTo>
                  <a:lnTo>
                    <a:pt x="2191893" y="401574"/>
                  </a:lnTo>
                  <a:lnTo>
                    <a:pt x="2186940" y="391668"/>
                  </a:lnTo>
                  <a:lnTo>
                    <a:pt x="2174456" y="416636"/>
                  </a:lnTo>
                  <a:lnTo>
                    <a:pt x="2166366" y="400812"/>
                  </a:lnTo>
                  <a:lnTo>
                    <a:pt x="2156726" y="419646"/>
                  </a:lnTo>
                  <a:lnTo>
                    <a:pt x="2147316" y="400812"/>
                  </a:lnTo>
                  <a:lnTo>
                    <a:pt x="2117217" y="461010"/>
                  </a:lnTo>
                  <a:lnTo>
                    <a:pt x="2098548" y="423672"/>
                  </a:lnTo>
                  <a:lnTo>
                    <a:pt x="2073440" y="473875"/>
                  </a:lnTo>
                  <a:lnTo>
                    <a:pt x="2045208" y="416052"/>
                  </a:lnTo>
                  <a:lnTo>
                    <a:pt x="2018093" y="471563"/>
                  </a:lnTo>
                  <a:lnTo>
                    <a:pt x="2001774" y="438912"/>
                  </a:lnTo>
                  <a:lnTo>
                    <a:pt x="1988820" y="464820"/>
                  </a:lnTo>
                  <a:lnTo>
                    <a:pt x="1975866" y="438912"/>
                  </a:lnTo>
                  <a:lnTo>
                    <a:pt x="1955673" y="479298"/>
                  </a:lnTo>
                  <a:lnTo>
                    <a:pt x="1943100" y="454152"/>
                  </a:lnTo>
                  <a:lnTo>
                    <a:pt x="1922310" y="495719"/>
                  </a:lnTo>
                  <a:lnTo>
                    <a:pt x="1905000" y="460248"/>
                  </a:lnTo>
                  <a:lnTo>
                    <a:pt x="1894446" y="481838"/>
                  </a:lnTo>
                  <a:lnTo>
                    <a:pt x="1885950" y="464820"/>
                  </a:lnTo>
                  <a:lnTo>
                    <a:pt x="1859292" y="518134"/>
                  </a:lnTo>
                  <a:lnTo>
                    <a:pt x="1828800" y="455676"/>
                  </a:lnTo>
                  <a:lnTo>
                    <a:pt x="1810346" y="493458"/>
                  </a:lnTo>
                  <a:lnTo>
                    <a:pt x="1790700" y="454152"/>
                  </a:lnTo>
                  <a:lnTo>
                    <a:pt x="1775955" y="483628"/>
                  </a:lnTo>
                  <a:lnTo>
                    <a:pt x="1754124" y="438912"/>
                  </a:lnTo>
                  <a:lnTo>
                    <a:pt x="1722120" y="504444"/>
                  </a:lnTo>
                  <a:lnTo>
                    <a:pt x="1765554" y="504444"/>
                  </a:lnTo>
                  <a:lnTo>
                    <a:pt x="1758696" y="518160"/>
                  </a:lnTo>
                  <a:lnTo>
                    <a:pt x="1798281" y="518160"/>
                  </a:lnTo>
                  <a:lnTo>
                    <a:pt x="1796796" y="521208"/>
                  </a:lnTo>
                  <a:lnTo>
                    <a:pt x="1857756" y="521208"/>
                  </a:lnTo>
                  <a:lnTo>
                    <a:pt x="1853184" y="530352"/>
                  </a:lnTo>
                  <a:lnTo>
                    <a:pt x="1918716" y="530352"/>
                  </a:lnTo>
                  <a:lnTo>
                    <a:pt x="1916430" y="525780"/>
                  </a:lnTo>
                  <a:lnTo>
                    <a:pt x="1937004" y="525780"/>
                  </a:lnTo>
                  <a:lnTo>
                    <a:pt x="1933270" y="518160"/>
                  </a:lnTo>
                  <a:lnTo>
                    <a:pt x="1975104" y="518160"/>
                  </a:lnTo>
                  <a:lnTo>
                    <a:pt x="1968246" y="504444"/>
                  </a:lnTo>
                  <a:lnTo>
                    <a:pt x="1969008" y="504444"/>
                  </a:lnTo>
                  <a:lnTo>
                    <a:pt x="2008632" y="504444"/>
                  </a:lnTo>
                  <a:lnTo>
                    <a:pt x="2034540" y="504444"/>
                  </a:lnTo>
                  <a:lnTo>
                    <a:pt x="2023110" y="481584"/>
                  </a:lnTo>
                  <a:lnTo>
                    <a:pt x="2069592" y="481584"/>
                  </a:lnTo>
                  <a:lnTo>
                    <a:pt x="2066544" y="487680"/>
                  </a:lnTo>
                  <a:lnTo>
                    <a:pt x="2130552" y="487680"/>
                  </a:lnTo>
                  <a:lnTo>
                    <a:pt x="2119122" y="464820"/>
                  </a:lnTo>
                  <a:lnTo>
                    <a:pt x="2133600" y="464820"/>
                  </a:lnTo>
                  <a:lnTo>
                    <a:pt x="2179320" y="464820"/>
                  </a:lnTo>
                  <a:lnTo>
                    <a:pt x="2199132" y="464820"/>
                  </a:lnTo>
                  <a:lnTo>
                    <a:pt x="2194445" y="455676"/>
                  </a:lnTo>
                  <a:lnTo>
                    <a:pt x="2218944" y="455676"/>
                  </a:lnTo>
                  <a:lnTo>
                    <a:pt x="2213610" y="445008"/>
                  </a:lnTo>
                  <a:lnTo>
                    <a:pt x="2235708" y="445008"/>
                  </a:lnTo>
                  <a:lnTo>
                    <a:pt x="2228850" y="431292"/>
                  </a:lnTo>
                  <a:lnTo>
                    <a:pt x="2269236" y="431292"/>
                  </a:lnTo>
                  <a:lnTo>
                    <a:pt x="2256574" y="405384"/>
                  </a:lnTo>
                  <a:lnTo>
                    <a:pt x="2263876" y="405384"/>
                  </a:lnTo>
                  <a:lnTo>
                    <a:pt x="2263140" y="406908"/>
                  </a:lnTo>
                  <a:lnTo>
                    <a:pt x="2327148" y="406908"/>
                  </a:lnTo>
                  <a:lnTo>
                    <a:pt x="2314486" y="381000"/>
                  </a:lnTo>
                  <a:lnTo>
                    <a:pt x="2363724" y="381000"/>
                  </a:lnTo>
                  <a:lnTo>
                    <a:pt x="2349677" y="353568"/>
                  </a:lnTo>
                  <a:lnTo>
                    <a:pt x="2410968" y="353568"/>
                  </a:lnTo>
                  <a:lnTo>
                    <a:pt x="2405507" y="342900"/>
                  </a:lnTo>
                  <a:lnTo>
                    <a:pt x="2430780" y="342900"/>
                  </a:lnTo>
                  <a:lnTo>
                    <a:pt x="2402497" y="284988"/>
                  </a:lnTo>
                  <a:lnTo>
                    <a:pt x="2436876" y="284988"/>
                  </a:lnTo>
                  <a:lnTo>
                    <a:pt x="2456688" y="284988"/>
                  </a:lnTo>
                  <a:lnTo>
                    <a:pt x="2502408" y="284988"/>
                  </a:lnTo>
                  <a:close/>
                </a:path>
                <a:path w="2801620" h="1150620">
                  <a:moveTo>
                    <a:pt x="2631948" y="207264"/>
                  </a:moveTo>
                  <a:lnTo>
                    <a:pt x="2599944" y="141732"/>
                  </a:lnTo>
                  <a:lnTo>
                    <a:pt x="2569019" y="205054"/>
                  </a:lnTo>
                  <a:lnTo>
                    <a:pt x="2564892" y="196596"/>
                  </a:lnTo>
                  <a:lnTo>
                    <a:pt x="2552839" y="221272"/>
                  </a:lnTo>
                  <a:lnTo>
                    <a:pt x="2546604" y="208788"/>
                  </a:lnTo>
                  <a:lnTo>
                    <a:pt x="2514600" y="272796"/>
                  </a:lnTo>
                  <a:lnTo>
                    <a:pt x="2578608" y="272796"/>
                  </a:lnTo>
                  <a:lnTo>
                    <a:pt x="2573274" y="262128"/>
                  </a:lnTo>
                  <a:lnTo>
                    <a:pt x="2596896" y="262128"/>
                  </a:lnTo>
                  <a:lnTo>
                    <a:pt x="2570099" y="207264"/>
                  </a:lnTo>
                  <a:lnTo>
                    <a:pt x="2631948" y="207264"/>
                  </a:lnTo>
                  <a:close/>
                </a:path>
                <a:path w="2801620" h="1150620">
                  <a:moveTo>
                    <a:pt x="2801112" y="64008"/>
                  </a:moveTo>
                  <a:lnTo>
                    <a:pt x="2769108" y="0"/>
                  </a:lnTo>
                  <a:lnTo>
                    <a:pt x="2737104" y="64008"/>
                  </a:lnTo>
                  <a:lnTo>
                    <a:pt x="2759202" y="64008"/>
                  </a:lnTo>
                  <a:lnTo>
                    <a:pt x="2732913" y="116586"/>
                  </a:lnTo>
                  <a:lnTo>
                    <a:pt x="2722626" y="96012"/>
                  </a:lnTo>
                  <a:lnTo>
                    <a:pt x="2709557" y="122135"/>
                  </a:lnTo>
                  <a:lnTo>
                    <a:pt x="2700528" y="103632"/>
                  </a:lnTo>
                  <a:lnTo>
                    <a:pt x="2673654" y="158648"/>
                  </a:lnTo>
                  <a:lnTo>
                    <a:pt x="2662428" y="135636"/>
                  </a:lnTo>
                  <a:lnTo>
                    <a:pt x="2630424" y="201168"/>
                  </a:lnTo>
                  <a:lnTo>
                    <a:pt x="2642552" y="201168"/>
                  </a:lnTo>
                  <a:lnTo>
                    <a:pt x="2612136" y="260604"/>
                  </a:lnTo>
                  <a:lnTo>
                    <a:pt x="2677668" y="260604"/>
                  </a:lnTo>
                  <a:lnTo>
                    <a:pt x="2647238" y="201168"/>
                  </a:lnTo>
                  <a:lnTo>
                    <a:pt x="2694432" y="201168"/>
                  </a:lnTo>
                  <a:lnTo>
                    <a:pt x="2678798" y="169164"/>
                  </a:lnTo>
                  <a:lnTo>
                    <a:pt x="2732532" y="169164"/>
                  </a:lnTo>
                  <a:lnTo>
                    <a:pt x="2728798" y="161544"/>
                  </a:lnTo>
                  <a:lnTo>
                    <a:pt x="2755392" y="161544"/>
                  </a:lnTo>
                  <a:lnTo>
                    <a:pt x="2733294" y="117348"/>
                  </a:lnTo>
                  <a:lnTo>
                    <a:pt x="2796540" y="117348"/>
                  </a:lnTo>
                  <a:lnTo>
                    <a:pt x="2769870" y="64008"/>
                  </a:lnTo>
                  <a:lnTo>
                    <a:pt x="2801112" y="64008"/>
                  </a:lnTo>
                  <a:close/>
                </a:path>
              </a:pathLst>
            </a:custGeom>
            <a:solidFill>
              <a:srgbClr val="C00000"/>
            </a:solidFill>
          </p:spPr>
          <p:txBody>
            <a:bodyPr wrap="square" lIns="0" tIns="0" rIns="0" bIns="0" rtlCol="0"/>
            <a:lstStyle/>
            <a:p>
              <a:endParaRPr/>
            </a:p>
          </p:txBody>
        </p:sp>
        <p:pic>
          <p:nvPicPr>
            <p:cNvPr id="41" name="object 41"/>
            <p:cNvPicPr/>
            <p:nvPr/>
          </p:nvPicPr>
          <p:blipFill>
            <a:blip r:embed="rId31" cstate="print"/>
            <a:stretch>
              <a:fillRect/>
            </a:stretch>
          </p:blipFill>
          <p:spPr>
            <a:xfrm>
              <a:off x="7001256" y="1370075"/>
              <a:ext cx="85344" cy="178308"/>
            </a:xfrm>
            <a:prstGeom prst="rect">
              <a:avLst/>
            </a:prstGeom>
          </p:spPr>
        </p:pic>
        <p:sp>
          <p:nvSpPr>
            <p:cNvPr id="42" name="object 42"/>
            <p:cNvSpPr/>
            <p:nvPr/>
          </p:nvSpPr>
          <p:spPr>
            <a:xfrm>
              <a:off x="7118604" y="1621536"/>
              <a:ext cx="66040" cy="66040"/>
            </a:xfrm>
            <a:custGeom>
              <a:avLst/>
              <a:gdLst/>
              <a:ahLst/>
              <a:cxnLst/>
              <a:rect l="l" t="t" r="r" b="b"/>
              <a:pathLst>
                <a:path w="66040" h="66039">
                  <a:moveTo>
                    <a:pt x="32766" y="0"/>
                  </a:moveTo>
                  <a:lnTo>
                    <a:pt x="0" y="65531"/>
                  </a:lnTo>
                  <a:lnTo>
                    <a:pt x="65531" y="65531"/>
                  </a:lnTo>
                  <a:lnTo>
                    <a:pt x="32766" y="0"/>
                  </a:lnTo>
                  <a:close/>
                </a:path>
              </a:pathLst>
            </a:custGeom>
            <a:solidFill>
              <a:srgbClr val="C00000"/>
            </a:solidFill>
          </p:spPr>
          <p:txBody>
            <a:bodyPr wrap="square" lIns="0" tIns="0" rIns="0" bIns="0" rtlCol="0"/>
            <a:lstStyle/>
            <a:p>
              <a:endParaRPr/>
            </a:p>
          </p:txBody>
        </p:sp>
        <p:pic>
          <p:nvPicPr>
            <p:cNvPr id="43" name="object 43"/>
            <p:cNvPicPr/>
            <p:nvPr/>
          </p:nvPicPr>
          <p:blipFill>
            <a:blip r:embed="rId32" cstate="print"/>
            <a:stretch>
              <a:fillRect/>
            </a:stretch>
          </p:blipFill>
          <p:spPr>
            <a:xfrm>
              <a:off x="7283195" y="1690116"/>
              <a:ext cx="83820" cy="120396"/>
            </a:xfrm>
            <a:prstGeom prst="rect">
              <a:avLst/>
            </a:prstGeom>
          </p:spPr>
        </p:pic>
        <p:sp>
          <p:nvSpPr>
            <p:cNvPr id="44" name="object 44"/>
            <p:cNvSpPr/>
            <p:nvPr/>
          </p:nvSpPr>
          <p:spPr>
            <a:xfrm>
              <a:off x="7257288" y="1237487"/>
              <a:ext cx="108585" cy="279400"/>
            </a:xfrm>
            <a:custGeom>
              <a:avLst/>
              <a:gdLst/>
              <a:ahLst/>
              <a:cxnLst/>
              <a:rect l="l" t="t" r="r" b="b"/>
              <a:pathLst>
                <a:path w="108584" h="279400">
                  <a:moveTo>
                    <a:pt x="65532" y="65532"/>
                  </a:moveTo>
                  <a:lnTo>
                    <a:pt x="33528" y="0"/>
                  </a:lnTo>
                  <a:lnTo>
                    <a:pt x="1524" y="65532"/>
                  </a:lnTo>
                  <a:lnTo>
                    <a:pt x="65532" y="65532"/>
                  </a:lnTo>
                  <a:close/>
                </a:path>
                <a:path w="108584" h="279400">
                  <a:moveTo>
                    <a:pt x="108204" y="278892"/>
                  </a:moveTo>
                  <a:lnTo>
                    <a:pt x="76200" y="213360"/>
                  </a:lnTo>
                  <a:lnTo>
                    <a:pt x="65278" y="235724"/>
                  </a:lnTo>
                  <a:lnTo>
                    <a:pt x="39624" y="184404"/>
                  </a:lnTo>
                  <a:lnTo>
                    <a:pt x="85344" y="184404"/>
                  </a:lnTo>
                  <a:lnTo>
                    <a:pt x="53340" y="118872"/>
                  </a:lnTo>
                  <a:lnTo>
                    <a:pt x="21336" y="184404"/>
                  </a:lnTo>
                  <a:lnTo>
                    <a:pt x="25908" y="184404"/>
                  </a:lnTo>
                  <a:lnTo>
                    <a:pt x="0" y="236220"/>
                  </a:lnTo>
                  <a:lnTo>
                    <a:pt x="65024" y="236220"/>
                  </a:lnTo>
                  <a:lnTo>
                    <a:pt x="44196" y="278892"/>
                  </a:lnTo>
                  <a:lnTo>
                    <a:pt x="108204" y="278892"/>
                  </a:lnTo>
                  <a:close/>
                </a:path>
              </a:pathLst>
            </a:custGeom>
            <a:solidFill>
              <a:srgbClr val="C00000"/>
            </a:solidFill>
          </p:spPr>
          <p:txBody>
            <a:bodyPr wrap="square" lIns="0" tIns="0" rIns="0" bIns="0" rtlCol="0"/>
            <a:lstStyle/>
            <a:p>
              <a:endParaRPr/>
            </a:p>
          </p:txBody>
        </p:sp>
        <p:pic>
          <p:nvPicPr>
            <p:cNvPr id="45" name="object 45"/>
            <p:cNvPicPr/>
            <p:nvPr/>
          </p:nvPicPr>
          <p:blipFill>
            <a:blip r:embed="rId33" cstate="print"/>
            <a:stretch>
              <a:fillRect/>
            </a:stretch>
          </p:blipFill>
          <p:spPr>
            <a:xfrm>
              <a:off x="7684007" y="2907792"/>
              <a:ext cx="76200" cy="88392"/>
            </a:xfrm>
            <a:prstGeom prst="rect">
              <a:avLst/>
            </a:prstGeom>
          </p:spPr>
        </p:pic>
        <p:pic>
          <p:nvPicPr>
            <p:cNvPr id="46" name="object 46"/>
            <p:cNvPicPr/>
            <p:nvPr/>
          </p:nvPicPr>
          <p:blipFill>
            <a:blip r:embed="rId34" cstate="print"/>
            <a:stretch>
              <a:fillRect/>
            </a:stretch>
          </p:blipFill>
          <p:spPr>
            <a:xfrm>
              <a:off x="7904988" y="2817876"/>
              <a:ext cx="170687" cy="140208"/>
            </a:xfrm>
            <a:prstGeom prst="rect">
              <a:avLst/>
            </a:prstGeom>
          </p:spPr>
        </p:pic>
        <p:pic>
          <p:nvPicPr>
            <p:cNvPr id="47" name="object 47"/>
            <p:cNvPicPr/>
            <p:nvPr/>
          </p:nvPicPr>
          <p:blipFill>
            <a:blip r:embed="rId35" cstate="print"/>
            <a:stretch>
              <a:fillRect/>
            </a:stretch>
          </p:blipFill>
          <p:spPr>
            <a:xfrm>
              <a:off x="8112252" y="2913888"/>
              <a:ext cx="257555" cy="141732"/>
            </a:xfrm>
            <a:prstGeom prst="rect">
              <a:avLst/>
            </a:prstGeom>
          </p:spPr>
        </p:pic>
        <p:pic>
          <p:nvPicPr>
            <p:cNvPr id="48" name="object 48"/>
            <p:cNvPicPr/>
            <p:nvPr/>
          </p:nvPicPr>
          <p:blipFill>
            <a:blip r:embed="rId36" cstate="print"/>
            <a:stretch>
              <a:fillRect/>
            </a:stretch>
          </p:blipFill>
          <p:spPr>
            <a:xfrm>
              <a:off x="8343900" y="3108960"/>
              <a:ext cx="393192" cy="359663"/>
            </a:xfrm>
            <a:prstGeom prst="rect">
              <a:avLst/>
            </a:prstGeom>
          </p:spPr>
        </p:pic>
        <p:sp>
          <p:nvSpPr>
            <p:cNvPr id="49" name="object 49"/>
            <p:cNvSpPr/>
            <p:nvPr/>
          </p:nvSpPr>
          <p:spPr>
            <a:xfrm>
              <a:off x="8554211" y="3768852"/>
              <a:ext cx="66040" cy="64135"/>
            </a:xfrm>
            <a:custGeom>
              <a:avLst/>
              <a:gdLst/>
              <a:ahLst/>
              <a:cxnLst/>
              <a:rect l="l" t="t" r="r" b="b"/>
              <a:pathLst>
                <a:path w="66040" h="64135">
                  <a:moveTo>
                    <a:pt x="32766" y="0"/>
                  </a:moveTo>
                  <a:lnTo>
                    <a:pt x="0" y="64008"/>
                  </a:lnTo>
                  <a:lnTo>
                    <a:pt x="65532" y="64008"/>
                  </a:lnTo>
                  <a:lnTo>
                    <a:pt x="32766" y="0"/>
                  </a:lnTo>
                  <a:close/>
                </a:path>
              </a:pathLst>
            </a:custGeom>
            <a:solidFill>
              <a:srgbClr val="C00000"/>
            </a:solidFill>
          </p:spPr>
          <p:txBody>
            <a:bodyPr wrap="square" lIns="0" tIns="0" rIns="0" bIns="0" rtlCol="0"/>
            <a:lstStyle/>
            <a:p>
              <a:endParaRPr/>
            </a:p>
          </p:txBody>
        </p:sp>
        <p:pic>
          <p:nvPicPr>
            <p:cNvPr id="50" name="object 50"/>
            <p:cNvPicPr/>
            <p:nvPr/>
          </p:nvPicPr>
          <p:blipFill>
            <a:blip r:embed="rId37" cstate="print"/>
            <a:stretch>
              <a:fillRect/>
            </a:stretch>
          </p:blipFill>
          <p:spPr>
            <a:xfrm>
              <a:off x="8356092" y="3820667"/>
              <a:ext cx="105155" cy="140207"/>
            </a:xfrm>
            <a:prstGeom prst="rect">
              <a:avLst/>
            </a:prstGeom>
          </p:spPr>
        </p:pic>
        <p:pic>
          <p:nvPicPr>
            <p:cNvPr id="51" name="object 51"/>
            <p:cNvPicPr/>
            <p:nvPr/>
          </p:nvPicPr>
          <p:blipFill>
            <a:blip r:embed="rId38" cstate="print"/>
            <a:stretch>
              <a:fillRect/>
            </a:stretch>
          </p:blipFill>
          <p:spPr>
            <a:xfrm>
              <a:off x="7915656" y="3307079"/>
              <a:ext cx="88392" cy="108204"/>
            </a:xfrm>
            <a:prstGeom prst="rect">
              <a:avLst/>
            </a:prstGeom>
          </p:spPr>
        </p:pic>
        <p:sp>
          <p:nvSpPr>
            <p:cNvPr id="52" name="object 52"/>
            <p:cNvSpPr/>
            <p:nvPr/>
          </p:nvSpPr>
          <p:spPr>
            <a:xfrm>
              <a:off x="7793735" y="4221479"/>
              <a:ext cx="64135" cy="66040"/>
            </a:xfrm>
            <a:custGeom>
              <a:avLst/>
              <a:gdLst/>
              <a:ahLst/>
              <a:cxnLst/>
              <a:rect l="l" t="t" r="r" b="b"/>
              <a:pathLst>
                <a:path w="64134" h="66039">
                  <a:moveTo>
                    <a:pt x="32004" y="0"/>
                  </a:moveTo>
                  <a:lnTo>
                    <a:pt x="0" y="65532"/>
                  </a:lnTo>
                  <a:lnTo>
                    <a:pt x="64008" y="65532"/>
                  </a:lnTo>
                  <a:lnTo>
                    <a:pt x="32004" y="0"/>
                  </a:lnTo>
                  <a:close/>
                </a:path>
              </a:pathLst>
            </a:custGeom>
            <a:solidFill>
              <a:srgbClr val="C00000"/>
            </a:solidFill>
          </p:spPr>
          <p:txBody>
            <a:bodyPr wrap="square" lIns="0" tIns="0" rIns="0" bIns="0" rtlCol="0"/>
            <a:lstStyle/>
            <a:p>
              <a:endParaRPr/>
            </a:p>
          </p:txBody>
        </p:sp>
        <p:pic>
          <p:nvPicPr>
            <p:cNvPr id="53" name="object 53"/>
            <p:cNvPicPr/>
            <p:nvPr/>
          </p:nvPicPr>
          <p:blipFill>
            <a:blip r:embed="rId39" cstate="print"/>
            <a:stretch>
              <a:fillRect/>
            </a:stretch>
          </p:blipFill>
          <p:spPr>
            <a:xfrm>
              <a:off x="8804147" y="3589020"/>
              <a:ext cx="181355" cy="367283"/>
            </a:xfrm>
            <a:prstGeom prst="rect">
              <a:avLst/>
            </a:prstGeom>
          </p:spPr>
        </p:pic>
        <p:sp>
          <p:nvSpPr>
            <p:cNvPr id="54" name="object 54"/>
            <p:cNvSpPr/>
            <p:nvPr/>
          </p:nvSpPr>
          <p:spPr>
            <a:xfrm>
              <a:off x="6688836" y="4658867"/>
              <a:ext cx="2179320" cy="906780"/>
            </a:xfrm>
            <a:custGeom>
              <a:avLst/>
              <a:gdLst/>
              <a:ahLst/>
              <a:cxnLst/>
              <a:rect l="l" t="t" r="r" b="b"/>
              <a:pathLst>
                <a:path w="2179320" h="906779">
                  <a:moveTo>
                    <a:pt x="65532" y="633984"/>
                  </a:moveTo>
                  <a:lnTo>
                    <a:pt x="32766" y="568452"/>
                  </a:lnTo>
                  <a:lnTo>
                    <a:pt x="0" y="633984"/>
                  </a:lnTo>
                  <a:lnTo>
                    <a:pt x="65532" y="633984"/>
                  </a:lnTo>
                  <a:close/>
                </a:path>
                <a:path w="2179320" h="906779">
                  <a:moveTo>
                    <a:pt x="982980" y="64008"/>
                  </a:moveTo>
                  <a:lnTo>
                    <a:pt x="950214" y="0"/>
                  </a:lnTo>
                  <a:lnTo>
                    <a:pt x="917448" y="64008"/>
                  </a:lnTo>
                  <a:lnTo>
                    <a:pt x="982980" y="64008"/>
                  </a:lnTo>
                  <a:close/>
                </a:path>
                <a:path w="2179320" h="906779">
                  <a:moveTo>
                    <a:pt x="2179320" y="906780"/>
                  </a:moveTo>
                  <a:lnTo>
                    <a:pt x="2147316" y="841248"/>
                  </a:lnTo>
                  <a:lnTo>
                    <a:pt x="2115312" y="906780"/>
                  </a:lnTo>
                  <a:lnTo>
                    <a:pt x="2179320" y="906780"/>
                  </a:lnTo>
                  <a:close/>
                </a:path>
              </a:pathLst>
            </a:custGeom>
            <a:solidFill>
              <a:srgbClr val="C00000"/>
            </a:solidFill>
          </p:spPr>
          <p:txBody>
            <a:bodyPr wrap="square" lIns="0" tIns="0" rIns="0" bIns="0" rtlCol="0"/>
            <a:lstStyle/>
            <a:p>
              <a:endParaRPr/>
            </a:p>
          </p:txBody>
        </p:sp>
        <p:pic>
          <p:nvPicPr>
            <p:cNvPr id="55" name="object 55"/>
            <p:cNvPicPr/>
            <p:nvPr/>
          </p:nvPicPr>
          <p:blipFill>
            <a:blip r:embed="rId40" cstate="print"/>
            <a:stretch>
              <a:fillRect/>
            </a:stretch>
          </p:blipFill>
          <p:spPr>
            <a:xfrm>
              <a:off x="6117335" y="2884932"/>
              <a:ext cx="89915" cy="114300"/>
            </a:xfrm>
            <a:prstGeom prst="rect">
              <a:avLst/>
            </a:prstGeom>
          </p:spPr>
        </p:pic>
        <p:sp>
          <p:nvSpPr>
            <p:cNvPr id="56" name="object 56"/>
            <p:cNvSpPr/>
            <p:nvPr/>
          </p:nvSpPr>
          <p:spPr>
            <a:xfrm>
              <a:off x="2270760" y="2695955"/>
              <a:ext cx="3634740" cy="589915"/>
            </a:xfrm>
            <a:custGeom>
              <a:avLst/>
              <a:gdLst/>
              <a:ahLst/>
              <a:cxnLst/>
              <a:rect l="l" t="t" r="r" b="b"/>
              <a:pathLst>
                <a:path w="3634740" h="589914">
                  <a:moveTo>
                    <a:pt x="64008" y="589788"/>
                  </a:moveTo>
                  <a:lnTo>
                    <a:pt x="32004" y="524256"/>
                  </a:lnTo>
                  <a:lnTo>
                    <a:pt x="0" y="589788"/>
                  </a:lnTo>
                  <a:lnTo>
                    <a:pt x="64008" y="589788"/>
                  </a:lnTo>
                  <a:close/>
                </a:path>
                <a:path w="3634740" h="589914">
                  <a:moveTo>
                    <a:pt x="3634740" y="65532"/>
                  </a:moveTo>
                  <a:lnTo>
                    <a:pt x="3602736" y="0"/>
                  </a:lnTo>
                  <a:lnTo>
                    <a:pt x="3570732" y="65532"/>
                  </a:lnTo>
                  <a:lnTo>
                    <a:pt x="3634740" y="65532"/>
                  </a:lnTo>
                  <a:close/>
                </a:path>
              </a:pathLst>
            </a:custGeom>
            <a:solidFill>
              <a:srgbClr val="C00000"/>
            </a:solidFill>
          </p:spPr>
          <p:txBody>
            <a:bodyPr wrap="square" lIns="0" tIns="0" rIns="0" bIns="0" rtlCol="0"/>
            <a:lstStyle/>
            <a:p>
              <a:endParaRPr/>
            </a:p>
          </p:txBody>
        </p:sp>
      </p:grpSp>
      <p:sp>
        <p:nvSpPr>
          <p:cNvPr id="57" name="object 57"/>
          <p:cNvSpPr txBox="1"/>
          <p:nvPr/>
        </p:nvSpPr>
        <p:spPr>
          <a:xfrm>
            <a:off x="4137405" y="92455"/>
            <a:ext cx="852169" cy="161290"/>
          </a:xfrm>
          <a:prstGeom prst="rect">
            <a:avLst/>
          </a:prstGeom>
        </p:spPr>
        <p:txBody>
          <a:bodyPr vert="horz" wrap="square" lIns="0" tIns="17145" rIns="0" bIns="0" rtlCol="0">
            <a:spAutoFit/>
          </a:bodyPr>
          <a:lstStyle/>
          <a:p>
            <a:pPr marL="12700">
              <a:lnSpc>
                <a:spcPct val="100000"/>
              </a:lnSpc>
              <a:spcBef>
                <a:spcPts val="135"/>
              </a:spcBef>
            </a:pPr>
            <a:r>
              <a:rPr sz="850" b="1" spc="-10" dirty="0">
                <a:solidFill>
                  <a:srgbClr val="009900"/>
                </a:solidFill>
                <a:latin typeface="Arial"/>
                <a:cs typeface="Arial"/>
              </a:rPr>
              <a:t>UNCLASSIFIED</a:t>
            </a:r>
            <a:endParaRPr sz="850">
              <a:latin typeface="Arial"/>
              <a:cs typeface="Arial"/>
            </a:endParaRPr>
          </a:p>
        </p:txBody>
      </p:sp>
      <p:sp>
        <p:nvSpPr>
          <p:cNvPr id="58" name="object 58"/>
          <p:cNvSpPr txBox="1">
            <a:spLocks noGrp="1"/>
          </p:cNvSpPr>
          <p:nvPr>
            <p:ph type="title"/>
          </p:nvPr>
        </p:nvSpPr>
        <p:spPr>
          <a:xfrm>
            <a:off x="305561" y="412241"/>
            <a:ext cx="3176270" cy="363220"/>
          </a:xfrm>
          <a:prstGeom prst="rect">
            <a:avLst/>
          </a:prstGeom>
          <a:solidFill>
            <a:srgbClr val="FFFFF3"/>
          </a:solidFill>
          <a:ln w="25907">
            <a:solidFill>
              <a:srgbClr val="006FC0"/>
            </a:solidFill>
          </a:ln>
        </p:spPr>
        <p:txBody>
          <a:bodyPr vert="horz" wrap="square" lIns="0" tIns="46355" rIns="0" bIns="0" rtlCol="0">
            <a:spAutoFit/>
          </a:bodyPr>
          <a:lstStyle/>
          <a:p>
            <a:pPr marL="178435">
              <a:lnSpc>
                <a:spcPct val="100000"/>
              </a:lnSpc>
              <a:spcBef>
                <a:spcPts val="365"/>
              </a:spcBef>
            </a:pPr>
            <a:r>
              <a:rPr sz="1800" dirty="0"/>
              <a:t>Environmental</a:t>
            </a:r>
            <a:r>
              <a:rPr sz="1800" spc="-20" dirty="0"/>
              <a:t> </a:t>
            </a:r>
            <a:r>
              <a:rPr sz="1800" spc="-10" dirty="0"/>
              <a:t>Challenges</a:t>
            </a:r>
            <a:endParaRPr sz="1800"/>
          </a:p>
        </p:txBody>
      </p:sp>
      <p:grpSp>
        <p:nvGrpSpPr>
          <p:cNvPr id="59" name="object 59"/>
          <p:cNvGrpSpPr/>
          <p:nvPr/>
        </p:nvGrpSpPr>
        <p:grpSpPr>
          <a:xfrm>
            <a:off x="478345" y="2176081"/>
            <a:ext cx="2367280" cy="2207260"/>
            <a:chOff x="478345" y="2176081"/>
            <a:chExt cx="2367280" cy="2207260"/>
          </a:xfrm>
        </p:grpSpPr>
        <p:sp>
          <p:nvSpPr>
            <p:cNvPr id="60" name="object 60"/>
            <p:cNvSpPr/>
            <p:nvPr/>
          </p:nvSpPr>
          <p:spPr>
            <a:xfrm>
              <a:off x="2160269" y="2177034"/>
              <a:ext cx="684530" cy="387350"/>
            </a:xfrm>
            <a:custGeom>
              <a:avLst/>
              <a:gdLst/>
              <a:ahLst/>
              <a:cxnLst/>
              <a:rect l="l" t="t" r="r" b="b"/>
              <a:pathLst>
                <a:path w="684530" h="387350">
                  <a:moveTo>
                    <a:pt x="0" y="0"/>
                  </a:moveTo>
                  <a:lnTo>
                    <a:pt x="684276" y="387095"/>
                  </a:lnTo>
                  <a:lnTo>
                    <a:pt x="507111" y="8000"/>
                  </a:lnTo>
                  <a:lnTo>
                    <a:pt x="0" y="0"/>
                  </a:lnTo>
                  <a:close/>
                </a:path>
              </a:pathLst>
            </a:custGeom>
            <a:solidFill>
              <a:srgbClr val="FFFFF3">
                <a:alpha val="32156"/>
              </a:srgbClr>
            </a:solidFill>
          </p:spPr>
          <p:txBody>
            <a:bodyPr wrap="square" lIns="0" tIns="0" rIns="0" bIns="0" rtlCol="0"/>
            <a:lstStyle/>
            <a:p>
              <a:endParaRPr/>
            </a:p>
          </p:txBody>
        </p:sp>
        <p:sp>
          <p:nvSpPr>
            <p:cNvPr id="61" name="object 61"/>
            <p:cNvSpPr/>
            <p:nvPr/>
          </p:nvSpPr>
          <p:spPr>
            <a:xfrm>
              <a:off x="2160269" y="2177034"/>
              <a:ext cx="684530" cy="387350"/>
            </a:xfrm>
            <a:custGeom>
              <a:avLst/>
              <a:gdLst/>
              <a:ahLst/>
              <a:cxnLst/>
              <a:rect l="l" t="t" r="r" b="b"/>
              <a:pathLst>
                <a:path w="684530" h="387350">
                  <a:moveTo>
                    <a:pt x="684276" y="387095"/>
                  </a:moveTo>
                  <a:lnTo>
                    <a:pt x="507111" y="8000"/>
                  </a:lnTo>
                  <a:lnTo>
                    <a:pt x="0" y="0"/>
                  </a:lnTo>
                  <a:lnTo>
                    <a:pt x="684276" y="387095"/>
                  </a:lnTo>
                  <a:close/>
                </a:path>
              </a:pathLst>
            </a:custGeom>
            <a:ln w="3175">
              <a:solidFill>
                <a:srgbClr val="474747"/>
              </a:solidFill>
            </a:ln>
          </p:spPr>
          <p:txBody>
            <a:bodyPr wrap="square" lIns="0" tIns="0" rIns="0" bIns="0" rtlCol="0"/>
            <a:lstStyle/>
            <a:p>
              <a:endParaRPr/>
            </a:p>
          </p:txBody>
        </p:sp>
        <p:sp>
          <p:nvSpPr>
            <p:cNvPr id="62" name="object 62"/>
            <p:cNvSpPr/>
            <p:nvPr/>
          </p:nvSpPr>
          <p:spPr>
            <a:xfrm>
              <a:off x="479298" y="3780282"/>
              <a:ext cx="1999614" cy="601980"/>
            </a:xfrm>
            <a:custGeom>
              <a:avLst/>
              <a:gdLst/>
              <a:ahLst/>
              <a:cxnLst/>
              <a:rect l="l" t="t" r="r" b="b"/>
              <a:pathLst>
                <a:path w="1999614" h="601979">
                  <a:moveTo>
                    <a:pt x="1999488" y="0"/>
                  </a:moveTo>
                  <a:lnTo>
                    <a:pt x="0" y="309245"/>
                  </a:lnTo>
                  <a:lnTo>
                    <a:pt x="1669033" y="305181"/>
                  </a:lnTo>
                  <a:lnTo>
                    <a:pt x="1669033" y="601980"/>
                  </a:lnTo>
                  <a:lnTo>
                    <a:pt x="1999488" y="0"/>
                  </a:lnTo>
                  <a:close/>
                </a:path>
              </a:pathLst>
            </a:custGeom>
            <a:solidFill>
              <a:srgbClr val="FFFFF3">
                <a:alpha val="32156"/>
              </a:srgbClr>
            </a:solidFill>
          </p:spPr>
          <p:txBody>
            <a:bodyPr wrap="square" lIns="0" tIns="0" rIns="0" bIns="0" rtlCol="0"/>
            <a:lstStyle/>
            <a:p>
              <a:endParaRPr/>
            </a:p>
          </p:txBody>
        </p:sp>
        <p:sp>
          <p:nvSpPr>
            <p:cNvPr id="63" name="object 63"/>
            <p:cNvSpPr/>
            <p:nvPr/>
          </p:nvSpPr>
          <p:spPr>
            <a:xfrm>
              <a:off x="479298" y="3780282"/>
              <a:ext cx="1999614" cy="601980"/>
            </a:xfrm>
            <a:custGeom>
              <a:avLst/>
              <a:gdLst/>
              <a:ahLst/>
              <a:cxnLst/>
              <a:rect l="l" t="t" r="r" b="b"/>
              <a:pathLst>
                <a:path w="1999614" h="601979">
                  <a:moveTo>
                    <a:pt x="1669033" y="601980"/>
                  </a:moveTo>
                  <a:lnTo>
                    <a:pt x="1669033" y="305181"/>
                  </a:lnTo>
                  <a:lnTo>
                    <a:pt x="0" y="309245"/>
                  </a:lnTo>
                  <a:lnTo>
                    <a:pt x="1999488" y="0"/>
                  </a:lnTo>
                  <a:lnTo>
                    <a:pt x="1669033" y="601980"/>
                  </a:lnTo>
                  <a:close/>
                </a:path>
              </a:pathLst>
            </a:custGeom>
            <a:ln w="3175">
              <a:solidFill>
                <a:srgbClr val="474747"/>
              </a:solidFill>
            </a:ln>
          </p:spPr>
          <p:txBody>
            <a:bodyPr wrap="square" lIns="0" tIns="0" rIns="0" bIns="0" rtlCol="0"/>
            <a:lstStyle/>
            <a:p>
              <a:endParaRPr/>
            </a:p>
          </p:txBody>
        </p:sp>
      </p:grpSp>
      <p:sp>
        <p:nvSpPr>
          <p:cNvPr id="64" name="object 64"/>
          <p:cNvSpPr txBox="1"/>
          <p:nvPr/>
        </p:nvSpPr>
        <p:spPr>
          <a:xfrm>
            <a:off x="2182367" y="5364479"/>
            <a:ext cx="1675130" cy="403860"/>
          </a:xfrm>
          <a:prstGeom prst="rect">
            <a:avLst/>
          </a:prstGeom>
          <a:solidFill>
            <a:srgbClr val="FFFFF3"/>
          </a:solidFill>
          <a:ln w="12192">
            <a:solidFill>
              <a:srgbClr val="004E00"/>
            </a:solidFill>
          </a:ln>
        </p:spPr>
        <p:txBody>
          <a:bodyPr vert="horz" wrap="square" lIns="0" tIns="18415" rIns="0" bIns="0" rtlCol="0">
            <a:spAutoFit/>
          </a:bodyPr>
          <a:lstStyle/>
          <a:p>
            <a:pPr marL="118745" marR="111125" indent="161290">
              <a:lnSpc>
                <a:spcPct val="100000"/>
              </a:lnSpc>
              <a:spcBef>
                <a:spcPts val="145"/>
              </a:spcBef>
            </a:pPr>
            <a:r>
              <a:rPr sz="1200" b="1" i="1" spc="-10" dirty="0">
                <a:solidFill>
                  <a:srgbClr val="385622"/>
                </a:solidFill>
                <a:latin typeface="Arial Narrow"/>
                <a:cs typeface="Arial Narrow"/>
              </a:rPr>
              <a:t>2019-</a:t>
            </a:r>
            <a:r>
              <a:rPr sz="1200" b="1" i="1" dirty="0">
                <a:solidFill>
                  <a:srgbClr val="385622"/>
                </a:solidFill>
                <a:latin typeface="Arial Narrow"/>
                <a:cs typeface="Arial Narrow"/>
              </a:rPr>
              <a:t>20</a:t>
            </a:r>
            <a:r>
              <a:rPr sz="1200" b="1" i="1" spc="35" dirty="0">
                <a:solidFill>
                  <a:srgbClr val="385622"/>
                </a:solidFill>
                <a:latin typeface="Arial Narrow"/>
                <a:cs typeface="Arial Narrow"/>
              </a:rPr>
              <a:t> </a:t>
            </a:r>
            <a:r>
              <a:rPr sz="1200" b="1" i="1" spc="-10" dirty="0">
                <a:solidFill>
                  <a:srgbClr val="385622"/>
                </a:solidFill>
                <a:latin typeface="Arial Narrow"/>
                <a:cs typeface="Arial Narrow"/>
              </a:rPr>
              <a:t>Bushfires:</a:t>
            </a:r>
            <a:r>
              <a:rPr sz="1200" b="1" i="1" spc="500" dirty="0">
                <a:solidFill>
                  <a:srgbClr val="385622"/>
                </a:solidFill>
                <a:latin typeface="Arial Narrow"/>
                <a:cs typeface="Arial Narrow"/>
              </a:rPr>
              <a:t> </a:t>
            </a:r>
            <a:r>
              <a:rPr sz="1200" b="1" i="1" dirty="0">
                <a:solidFill>
                  <a:srgbClr val="385622"/>
                </a:solidFill>
                <a:latin typeface="Arial Narrow"/>
                <a:cs typeface="Arial Narrow"/>
              </a:rPr>
              <a:t>34</a:t>
            </a:r>
            <a:r>
              <a:rPr sz="1200" b="1" i="1" spc="-10" dirty="0">
                <a:solidFill>
                  <a:srgbClr val="385622"/>
                </a:solidFill>
                <a:latin typeface="Arial Narrow"/>
                <a:cs typeface="Arial Narrow"/>
              </a:rPr>
              <a:t> </a:t>
            </a:r>
            <a:r>
              <a:rPr sz="1200" b="1" i="1" dirty="0">
                <a:solidFill>
                  <a:srgbClr val="385622"/>
                </a:solidFill>
                <a:latin typeface="Arial Narrow"/>
                <a:cs typeface="Arial Narrow"/>
              </a:rPr>
              <a:t>dead,</a:t>
            </a:r>
            <a:r>
              <a:rPr sz="1200" b="1" i="1" spc="-15" dirty="0">
                <a:solidFill>
                  <a:srgbClr val="385622"/>
                </a:solidFill>
                <a:latin typeface="Arial Narrow"/>
                <a:cs typeface="Arial Narrow"/>
              </a:rPr>
              <a:t> </a:t>
            </a:r>
            <a:r>
              <a:rPr sz="1200" b="1" i="1" dirty="0">
                <a:solidFill>
                  <a:srgbClr val="385622"/>
                </a:solidFill>
                <a:latin typeface="Arial Narrow"/>
                <a:cs typeface="Arial Narrow"/>
              </a:rPr>
              <a:t>losses</a:t>
            </a:r>
            <a:r>
              <a:rPr sz="1200" b="1" i="1" spc="-10" dirty="0">
                <a:solidFill>
                  <a:srgbClr val="385622"/>
                </a:solidFill>
                <a:latin typeface="Arial Narrow"/>
                <a:cs typeface="Arial Narrow"/>
              </a:rPr>
              <a:t> </a:t>
            </a:r>
            <a:r>
              <a:rPr sz="1200" b="1" i="1" dirty="0">
                <a:solidFill>
                  <a:srgbClr val="385622"/>
                </a:solidFill>
                <a:latin typeface="Arial Narrow"/>
                <a:cs typeface="Arial Narrow"/>
              </a:rPr>
              <a:t>&gt;$103</a:t>
            </a:r>
            <a:r>
              <a:rPr sz="1200" b="1" i="1" spc="-15" dirty="0">
                <a:solidFill>
                  <a:srgbClr val="385622"/>
                </a:solidFill>
                <a:latin typeface="Arial Narrow"/>
                <a:cs typeface="Arial Narrow"/>
              </a:rPr>
              <a:t> </a:t>
            </a:r>
            <a:r>
              <a:rPr sz="1200" b="1" i="1" spc="-50" dirty="0">
                <a:solidFill>
                  <a:srgbClr val="385622"/>
                </a:solidFill>
                <a:latin typeface="Arial Narrow"/>
                <a:cs typeface="Arial Narrow"/>
              </a:rPr>
              <a:t>B</a:t>
            </a:r>
            <a:endParaRPr sz="1200">
              <a:latin typeface="Arial Narrow"/>
              <a:cs typeface="Arial Narrow"/>
            </a:endParaRPr>
          </a:p>
        </p:txBody>
      </p:sp>
      <p:grpSp>
        <p:nvGrpSpPr>
          <p:cNvPr id="65" name="object 65"/>
          <p:cNvGrpSpPr/>
          <p:nvPr/>
        </p:nvGrpSpPr>
        <p:grpSpPr>
          <a:xfrm>
            <a:off x="3247453" y="3933190"/>
            <a:ext cx="3517900" cy="1428750"/>
            <a:chOff x="3247453" y="3933190"/>
            <a:chExt cx="3517900" cy="1428750"/>
          </a:xfrm>
        </p:grpSpPr>
        <p:sp>
          <p:nvSpPr>
            <p:cNvPr id="66" name="object 66"/>
            <p:cNvSpPr/>
            <p:nvPr/>
          </p:nvSpPr>
          <p:spPr>
            <a:xfrm>
              <a:off x="3248406" y="5017770"/>
              <a:ext cx="497205" cy="342900"/>
            </a:xfrm>
            <a:custGeom>
              <a:avLst/>
              <a:gdLst/>
              <a:ahLst/>
              <a:cxnLst/>
              <a:rect l="l" t="t" r="r" b="b"/>
              <a:pathLst>
                <a:path w="497204" h="342900">
                  <a:moveTo>
                    <a:pt x="423926" y="0"/>
                  </a:moveTo>
                  <a:lnTo>
                    <a:pt x="0" y="342899"/>
                  </a:lnTo>
                  <a:lnTo>
                    <a:pt x="496823" y="342010"/>
                  </a:lnTo>
                  <a:lnTo>
                    <a:pt x="423926" y="0"/>
                  </a:lnTo>
                  <a:close/>
                </a:path>
              </a:pathLst>
            </a:custGeom>
            <a:solidFill>
              <a:srgbClr val="FFFFF3">
                <a:alpha val="32156"/>
              </a:srgbClr>
            </a:solidFill>
          </p:spPr>
          <p:txBody>
            <a:bodyPr wrap="square" lIns="0" tIns="0" rIns="0" bIns="0" rtlCol="0"/>
            <a:lstStyle/>
            <a:p>
              <a:endParaRPr/>
            </a:p>
          </p:txBody>
        </p:sp>
        <p:sp>
          <p:nvSpPr>
            <p:cNvPr id="67" name="object 67"/>
            <p:cNvSpPr/>
            <p:nvPr/>
          </p:nvSpPr>
          <p:spPr>
            <a:xfrm>
              <a:off x="3248406" y="5017770"/>
              <a:ext cx="497205" cy="342900"/>
            </a:xfrm>
            <a:custGeom>
              <a:avLst/>
              <a:gdLst/>
              <a:ahLst/>
              <a:cxnLst/>
              <a:rect l="l" t="t" r="r" b="b"/>
              <a:pathLst>
                <a:path w="497204" h="342900">
                  <a:moveTo>
                    <a:pt x="423926" y="0"/>
                  </a:moveTo>
                  <a:lnTo>
                    <a:pt x="496823" y="342010"/>
                  </a:lnTo>
                  <a:lnTo>
                    <a:pt x="0" y="342899"/>
                  </a:lnTo>
                  <a:lnTo>
                    <a:pt x="423926" y="0"/>
                  </a:lnTo>
                  <a:close/>
                </a:path>
              </a:pathLst>
            </a:custGeom>
            <a:ln w="3175">
              <a:solidFill>
                <a:srgbClr val="474747"/>
              </a:solidFill>
            </a:ln>
          </p:spPr>
          <p:txBody>
            <a:bodyPr wrap="square" lIns="0" tIns="0" rIns="0" bIns="0" rtlCol="0"/>
            <a:lstStyle/>
            <a:p>
              <a:endParaRPr/>
            </a:p>
          </p:txBody>
        </p:sp>
        <p:sp>
          <p:nvSpPr>
            <p:cNvPr id="68" name="object 68"/>
            <p:cNvSpPr/>
            <p:nvPr/>
          </p:nvSpPr>
          <p:spPr>
            <a:xfrm>
              <a:off x="4844796" y="3939540"/>
              <a:ext cx="1914525" cy="403860"/>
            </a:xfrm>
            <a:custGeom>
              <a:avLst/>
              <a:gdLst/>
              <a:ahLst/>
              <a:cxnLst/>
              <a:rect l="l" t="t" r="r" b="b"/>
              <a:pathLst>
                <a:path w="1914525" h="403860">
                  <a:moveTo>
                    <a:pt x="1914144" y="0"/>
                  </a:moveTo>
                  <a:lnTo>
                    <a:pt x="0" y="0"/>
                  </a:lnTo>
                  <a:lnTo>
                    <a:pt x="0" y="403860"/>
                  </a:lnTo>
                  <a:lnTo>
                    <a:pt x="1914144" y="403860"/>
                  </a:lnTo>
                  <a:lnTo>
                    <a:pt x="1914144" y="0"/>
                  </a:lnTo>
                  <a:close/>
                </a:path>
              </a:pathLst>
            </a:custGeom>
            <a:solidFill>
              <a:srgbClr val="FFFFF3"/>
            </a:solidFill>
          </p:spPr>
          <p:txBody>
            <a:bodyPr wrap="square" lIns="0" tIns="0" rIns="0" bIns="0" rtlCol="0"/>
            <a:lstStyle/>
            <a:p>
              <a:endParaRPr/>
            </a:p>
          </p:txBody>
        </p:sp>
        <p:sp>
          <p:nvSpPr>
            <p:cNvPr id="69" name="object 69"/>
            <p:cNvSpPr/>
            <p:nvPr/>
          </p:nvSpPr>
          <p:spPr>
            <a:xfrm>
              <a:off x="4844796" y="3939540"/>
              <a:ext cx="1914525" cy="403860"/>
            </a:xfrm>
            <a:custGeom>
              <a:avLst/>
              <a:gdLst/>
              <a:ahLst/>
              <a:cxnLst/>
              <a:rect l="l" t="t" r="r" b="b"/>
              <a:pathLst>
                <a:path w="1914525" h="403860">
                  <a:moveTo>
                    <a:pt x="0" y="403860"/>
                  </a:moveTo>
                  <a:lnTo>
                    <a:pt x="1914144" y="403860"/>
                  </a:lnTo>
                  <a:lnTo>
                    <a:pt x="1914144" y="0"/>
                  </a:lnTo>
                  <a:lnTo>
                    <a:pt x="0" y="0"/>
                  </a:lnTo>
                  <a:lnTo>
                    <a:pt x="0" y="403860"/>
                  </a:lnTo>
                  <a:close/>
                </a:path>
              </a:pathLst>
            </a:custGeom>
            <a:ln w="12191">
              <a:solidFill>
                <a:srgbClr val="004E00"/>
              </a:solidFill>
            </a:ln>
          </p:spPr>
          <p:txBody>
            <a:bodyPr wrap="square" lIns="0" tIns="0" rIns="0" bIns="0" rtlCol="0"/>
            <a:lstStyle/>
            <a:p>
              <a:endParaRPr/>
            </a:p>
          </p:txBody>
        </p:sp>
      </p:grpSp>
      <p:sp>
        <p:nvSpPr>
          <p:cNvPr id="70" name="object 70"/>
          <p:cNvSpPr txBox="1"/>
          <p:nvPr/>
        </p:nvSpPr>
        <p:spPr>
          <a:xfrm>
            <a:off x="305561" y="837438"/>
            <a:ext cx="3190240" cy="516890"/>
          </a:xfrm>
          <a:prstGeom prst="rect">
            <a:avLst/>
          </a:prstGeom>
          <a:solidFill>
            <a:srgbClr val="FFFFF3"/>
          </a:solidFill>
          <a:ln w="25907">
            <a:solidFill>
              <a:srgbClr val="004E00"/>
            </a:solidFill>
          </a:ln>
        </p:spPr>
        <p:txBody>
          <a:bodyPr vert="horz" wrap="square" lIns="0" tIns="46990" rIns="0" bIns="0" rtlCol="0">
            <a:spAutoFit/>
          </a:bodyPr>
          <a:lstStyle/>
          <a:p>
            <a:pPr marL="617855" marR="408940" indent="-151765">
              <a:lnSpc>
                <a:spcPct val="100000"/>
              </a:lnSpc>
              <a:spcBef>
                <a:spcPts val="370"/>
              </a:spcBef>
            </a:pPr>
            <a:r>
              <a:rPr sz="1400" b="1" dirty="0">
                <a:latin typeface="Arial"/>
                <a:cs typeface="Arial"/>
              </a:rPr>
              <a:t>Partial</a:t>
            </a:r>
            <a:r>
              <a:rPr sz="1400" b="1" spc="-40" dirty="0">
                <a:latin typeface="Arial"/>
                <a:cs typeface="Arial"/>
              </a:rPr>
              <a:t> </a:t>
            </a:r>
            <a:r>
              <a:rPr sz="1400" b="1" dirty="0">
                <a:latin typeface="Arial"/>
                <a:cs typeface="Arial"/>
              </a:rPr>
              <a:t>List</a:t>
            </a:r>
            <a:r>
              <a:rPr sz="1400" b="1" spc="-35" dirty="0">
                <a:latin typeface="Arial"/>
                <a:cs typeface="Arial"/>
              </a:rPr>
              <a:t> </a:t>
            </a:r>
            <a:r>
              <a:rPr sz="1400" b="1" dirty="0">
                <a:latin typeface="Arial"/>
                <a:cs typeface="Arial"/>
              </a:rPr>
              <a:t>of</a:t>
            </a:r>
            <a:r>
              <a:rPr sz="1400" b="1" spc="-10" dirty="0">
                <a:latin typeface="Arial"/>
                <a:cs typeface="Arial"/>
              </a:rPr>
              <a:t> </a:t>
            </a:r>
            <a:r>
              <a:rPr sz="1400" b="1" dirty="0">
                <a:latin typeface="Arial"/>
                <a:cs typeface="Arial"/>
              </a:rPr>
              <a:t>Major</a:t>
            </a:r>
            <a:r>
              <a:rPr sz="1400" b="1" spc="-45" dirty="0">
                <a:latin typeface="Arial"/>
                <a:cs typeface="Arial"/>
              </a:rPr>
              <a:t> </a:t>
            </a:r>
            <a:r>
              <a:rPr sz="1400" b="1" spc="-10" dirty="0">
                <a:latin typeface="Arial"/>
                <a:cs typeface="Arial"/>
              </a:rPr>
              <a:t>Natural </a:t>
            </a:r>
            <a:r>
              <a:rPr sz="1400" b="1" dirty="0">
                <a:latin typeface="Arial"/>
                <a:cs typeface="Arial"/>
              </a:rPr>
              <a:t>Disasters</a:t>
            </a:r>
            <a:r>
              <a:rPr sz="1400" b="1" spc="-45" dirty="0">
                <a:latin typeface="Arial"/>
                <a:cs typeface="Arial"/>
              </a:rPr>
              <a:t> </a:t>
            </a:r>
            <a:r>
              <a:rPr sz="1400" b="1" dirty="0">
                <a:latin typeface="Arial"/>
                <a:cs typeface="Arial"/>
              </a:rPr>
              <a:t>in</a:t>
            </a:r>
            <a:r>
              <a:rPr sz="1400" b="1" spc="-20" dirty="0">
                <a:latin typeface="Arial"/>
                <a:cs typeface="Arial"/>
              </a:rPr>
              <a:t> </a:t>
            </a:r>
            <a:r>
              <a:rPr sz="1400" b="1" dirty="0">
                <a:latin typeface="Arial"/>
                <a:cs typeface="Arial"/>
              </a:rPr>
              <a:t>Last</a:t>
            </a:r>
            <a:r>
              <a:rPr sz="1400" b="1" spc="-30" dirty="0">
                <a:latin typeface="Arial"/>
                <a:cs typeface="Arial"/>
              </a:rPr>
              <a:t> </a:t>
            </a:r>
            <a:r>
              <a:rPr sz="1400" b="1" dirty="0">
                <a:latin typeface="Arial"/>
                <a:cs typeface="Arial"/>
              </a:rPr>
              <a:t>5</a:t>
            </a:r>
            <a:r>
              <a:rPr sz="1400" b="1" spc="-35" dirty="0">
                <a:latin typeface="Arial"/>
                <a:cs typeface="Arial"/>
              </a:rPr>
              <a:t> </a:t>
            </a:r>
            <a:r>
              <a:rPr sz="1400" b="1" spc="-10" dirty="0">
                <a:latin typeface="Arial"/>
                <a:cs typeface="Arial"/>
              </a:rPr>
              <a:t>Years</a:t>
            </a:r>
            <a:endParaRPr sz="1400">
              <a:latin typeface="Arial"/>
              <a:cs typeface="Arial"/>
            </a:endParaRPr>
          </a:p>
        </p:txBody>
      </p:sp>
      <p:sp>
        <p:nvSpPr>
          <p:cNvPr id="71" name="object 71"/>
          <p:cNvSpPr txBox="1"/>
          <p:nvPr/>
        </p:nvSpPr>
        <p:spPr>
          <a:xfrm>
            <a:off x="4895215" y="3945128"/>
            <a:ext cx="1812289" cy="391160"/>
          </a:xfrm>
          <a:prstGeom prst="rect">
            <a:avLst/>
          </a:prstGeom>
        </p:spPr>
        <p:txBody>
          <a:bodyPr vert="horz" wrap="square" lIns="0" tIns="12700" rIns="0" bIns="0" rtlCol="0">
            <a:spAutoFit/>
          </a:bodyPr>
          <a:lstStyle/>
          <a:p>
            <a:pPr marL="167640" marR="5080" indent="-155575">
              <a:lnSpc>
                <a:spcPct val="100000"/>
              </a:lnSpc>
              <a:spcBef>
                <a:spcPts val="100"/>
              </a:spcBef>
            </a:pPr>
            <a:r>
              <a:rPr sz="1200" b="1" i="1" dirty="0">
                <a:solidFill>
                  <a:srgbClr val="385622"/>
                </a:solidFill>
                <a:latin typeface="Arial Narrow"/>
                <a:cs typeface="Arial Narrow"/>
              </a:rPr>
              <a:t>2020</a:t>
            </a:r>
            <a:r>
              <a:rPr sz="1200" b="1" i="1" spc="-20" dirty="0">
                <a:solidFill>
                  <a:srgbClr val="385622"/>
                </a:solidFill>
                <a:latin typeface="Arial Narrow"/>
                <a:cs typeface="Arial Narrow"/>
              </a:rPr>
              <a:t> </a:t>
            </a:r>
            <a:r>
              <a:rPr sz="1200" b="1" i="1" spc="-10" dirty="0">
                <a:solidFill>
                  <a:srgbClr val="385622"/>
                </a:solidFill>
                <a:latin typeface="Arial Narrow"/>
                <a:cs typeface="Arial Narrow"/>
              </a:rPr>
              <a:t>Tropical</a:t>
            </a:r>
            <a:r>
              <a:rPr sz="1200" b="1" i="1" spc="-20" dirty="0">
                <a:solidFill>
                  <a:srgbClr val="385622"/>
                </a:solidFill>
                <a:latin typeface="Arial Narrow"/>
                <a:cs typeface="Arial Narrow"/>
              </a:rPr>
              <a:t> </a:t>
            </a:r>
            <a:r>
              <a:rPr sz="1200" b="1" i="1" dirty="0">
                <a:solidFill>
                  <a:srgbClr val="385622"/>
                </a:solidFill>
                <a:latin typeface="Arial Narrow"/>
                <a:cs typeface="Arial Narrow"/>
              </a:rPr>
              <a:t>Cyclone</a:t>
            </a:r>
            <a:r>
              <a:rPr sz="1200" b="1" i="1" spc="-5" dirty="0">
                <a:solidFill>
                  <a:srgbClr val="385622"/>
                </a:solidFill>
                <a:latin typeface="Arial Narrow"/>
                <a:cs typeface="Arial Narrow"/>
              </a:rPr>
              <a:t> </a:t>
            </a:r>
            <a:r>
              <a:rPr sz="1200" b="1" i="1" spc="-10" dirty="0">
                <a:solidFill>
                  <a:srgbClr val="385622"/>
                </a:solidFill>
                <a:latin typeface="Arial Narrow"/>
                <a:cs typeface="Arial Narrow"/>
              </a:rPr>
              <a:t>Harold: </a:t>
            </a:r>
            <a:r>
              <a:rPr sz="1200" b="1" i="1" dirty="0">
                <a:solidFill>
                  <a:srgbClr val="385622"/>
                </a:solidFill>
                <a:latin typeface="Arial Narrow"/>
                <a:cs typeface="Arial Narrow"/>
              </a:rPr>
              <a:t>365+</a:t>
            </a:r>
            <a:r>
              <a:rPr sz="1200" b="1" i="1" spc="-10" dirty="0">
                <a:solidFill>
                  <a:srgbClr val="385622"/>
                </a:solidFill>
                <a:latin typeface="Arial Narrow"/>
                <a:cs typeface="Arial Narrow"/>
              </a:rPr>
              <a:t> </a:t>
            </a:r>
            <a:r>
              <a:rPr sz="1200" b="1" i="1" dirty="0">
                <a:solidFill>
                  <a:srgbClr val="385622"/>
                </a:solidFill>
                <a:latin typeface="Arial Narrow"/>
                <a:cs typeface="Arial Narrow"/>
              </a:rPr>
              <a:t>dead,</a:t>
            </a:r>
            <a:r>
              <a:rPr sz="1200" b="1" i="1" spc="-10" dirty="0">
                <a:solidFill>
                  <a:srgbClr val="385622"/>
                </a:solidFill>
                <a:latin typeface="Arial Narrow"/>
                <a:cs typeface="Arial Narrow"/>
              </a:rPr>
              <a:t> </a:t>
            </a:r>
            <a:r>
              <a:rPr sz="1200" b="1" i="1" dirty="0">
                <a:solidFill>
                  <a:srgbClr val="385622"/>
                </a:solidFill>
                <a:latin typeface="Arial Narrow"/>
                <a:cs typeface="Arial Narrow"/>
              </a:rPr>
              <a:t>losses</a:t>
            </a:r>
            <a:r>
              <a:rPr sz="1200" b="1" i="1" spc="-15" dirty="0">
                <a:solidFill>
                  <a:srgbClr val="385622"/>
                </a:solidFill>
                <a:latin typeface="Arial Narrow"/>
                <a:cs typeface="Arial Narrow"/>
              </a:rPr>
              <a:t> </a:t>
            </a:r>
            <a:r>
              <a:rPr sz="1200" b="1" i="1" spc="-20" dirty="0">
                <a:solidFill>
                  <a:srgbClr val="385622"/>
                </a:solidFill>
                <a:latin typeface="Arial Narrow"/>
                <a:cs typeface="Arial Narrow"/>
              </a:rPr>
              <a:t>&gt;$16B</a:t>
            </a:r>
            <a:endParaRPr sz="1200">
              <a:latin typeface="Arial Narrow"/>
              <a:cs typeface="Arial Narrow"/>
            </a:endParaRPr>
          </a:p>
        </p:txBody>
      </p:sp>
      <p:grpSp>
        <p:nvGrpSpPr>
          <p:cNvPr id="72" name="object 72"/>
          <p:cNvGrpSpPr/>
          <p:nvPr/>
        </p:nvGrpSpPr>
        <p:grpSpPr>
          <a:xfrm>
            <a:off x="2275332" y="1141476"/>
            <a:ext cx="5772150" cy="2169160"/>
            <a:chOff x="2275332" y="1141476"/>
            <a:chExt cx="5772150" cy="2169160"/>
          </a:xfrm>
        </p:grpSpPr>
        <p:pic>
          <p:nvPicPr>
            <p:cNvPr id="73" name="object 73"/>
            <p:cNvPicPr/>
            <p:nvPr/>
          </p:nvPicPr>
          <p:blipFill>
            <a:blip r:embed="rId41" cstate="print"/>
            <a:stretch>
              <a:fillRect/>
            </a:stretch>
          </p:blipFill>
          <p:spPr>
            <a:xfrm>
              <a:off x="6800088" y="1141476"/>
              <a:ext cx="1247394" cy="1911858"/>
            </a:xfrm>
            <a:prstGeom prst="rect">
              <a:avLst/>
            </a:prstGeom>
          </p:spPr>
        </p:pic>
        <p:sp>
          <p:nvSpPr>
            <p:cNvPr id="74" name="object 74"/>
            <p:cNvSpPr/>
            <p:nvPr/>
          </p:nvSpPr>
          <p:spPr>
            <a:xfrm>
              <a:off x="2275332" y="3244595"/>
              <a:ext cx="64135" cy="66040"/>
            </a:xfrm>
            <a:custGeom>
              <a:avLst/>
              <a:gdLst/>
              <a:ahLst/>
              <a:cxnLst/>
              <a:rect l="l" t="t" r="r" b="b"/>
              <a:pathLst>
                <a:path w="64135" h="66039">
                  <a:moveTo>
                    <a:pt x="32004" y="0"/>
                  </a:moveTo>
                  <a:lnTo>
                    <a:pt x="0" y="65531"/>
                  </a:lnTo>
                  <a:lnTo>
                    <a:pt x="64007" y="65531"/>
                  </a:lnTo>
                  <a:lnTo>
                    <a:pt x="32004" y="0"/>
                  </a:lnTo>
                  <a:close/>
                </a:path>
              </a:pathLst>
            </a:custGeom>
            <a:solidFill>
              <a:srgbClr val="C00000"/>
            </a:solidFill>
          </p:spPr>
          <p:txBody>
            <a:bodyPr wrap="square" lIns="0" tIns="0" rIns="0" bIns="0" rtlCol="0"/>
            <a:lstStyle/>
            <a:p>
              <a:endParaRPr/>
            </a:p>
          </p:txBody>
        </p:sp>
        <p:pic>
          <p:nvPicPr>
            <p:cNvPr id="75" name="object 75"/>
            <p:cNvPicPr/>
            <p:nvPr/>
          </p:nvPicPr>
          <p:blipFill>
            <a:blip r:embed="rId42" cstate="print"/>
            <a:stretch>
              <a:fillRect/>
            </a:stretch>
          </p:blipFill>
          <p:spPr>
            <a:xfrm>
              <a:off x="2750820" y="2279903"/>
              <a:ext cx="473201" cy="262889"/>
            </a:xfrm>
            <a:prstGeom prst="rect">
              <a:avLst/>
            </a:prstGeom>
          </p:spPr>
        </p:pic>
      </p:grpSp>
      <p:sp>
        <p:nvSpPr>
          <p:cNvPr id="76" name="object 76"/>
          <p:cNvSpPr txBox="1"/>
          <p:nvPr/>
        </p:nvSpPr>
        <p:spPr>
          <a:xfrm>
            <a:off x="2813050" y="2306573"/>
            <a:ext cx="338455" cy="161290"/>
          </a:xfrm>
          <a:prstGeom prst="rect">
            <a:avLst/>
          </a:prstGeom>
        </p:spPr>
        <p:txBody>
          <a:bodyPr vert="horz" wrap="square" lIns="0" tIns="17145" rIns="0" bIns="0" rtlCol="0">
            <a:spAutoFit/>
          </a:bodyPr>
          <a:lstStyle/>
          <a:p>
            <a:pPr marL="12700">
              <a:lnSpc>
                <a:spcPct val="100000"/>
              </a:lnSpc>
              <a:spcBef>
                <a:spcPts val="135"/>
              </a:spcBef>
            </a:pPr>
            <a:r>
              <a:rPr sz="850" b="1" spc="-10" dirty="0">
                <a:solidFill>
                  <a:srgbClr val="FFFF00"/>
                </a:solidFill>
                <a:latin typeface="Arial"/>
                <a:cs typeface="Arial"/>
              </a:rPr>
              <a:t>China</a:t>
            </a:r>
            <a:endParaRPr sz="850">
              <a:latin typeface="Arial"/>
              <a:cs typeface="Arial"/>
            </a:endParaRPr>
          </a:p>
        </p:txBody>
      </p:sp>
      <p:pic>
        <p:nvPicPr>
          <p:cNvPr id="77" name="object 77"/>
          <p:cNvPicPr/>
          <p:nvPr/>
        </p:nvPicPr>
        <p:blipFill>
          <a:blip r:embed="rId43" cstate="print"/>
          <a:stretch>
            <a:fillRect/>
          </a:stretch>
        </p:blipFill>
        <p:spPr>
          <a:xfrm>
            <a:off x="3631691" y="2119871"/>
            <a:ext cx="485406" cy="261378"/>
          </a:xfrm>
          <a:prstGeom prst="rect">
            <a:avLst/>
          </a:prstGeom>
        </p:spPr>
      </p:pic>
      <p:sp>
        <p:nvSpPr>
          <p:cNvPr id="78" name="object 78"/>
          <p:cNvSpPr txBox="1"/>
          <p:nvPr/>
        </p:nvSpPr>
        <p:spPr>
          <a:xfrm>
            <a:off x="3694938" y="2145283"/>
            <a:ext cx="350520" cy="161290"/>
          </a:xfrm>
          <a:prstGeom prst="rect">
            <a:avLst/>
          </a:prstGeom>
        </p:spPr>
        <p:txBody>
          <a:bodyPr vert="horz" wrap="square" lIns="0" tIns="17145" rIns="0" bIns="0" rtlCol="0">
            <a:spAutoFit/>
          </a:bodyPr>
          <a:lstStyle/>
          <a:p>
            <a:pPr marL="12700">
              <a:lnSpc>
                <a:spcPct val="100000"/>
              </a:lnSpc>
              <a:spcBef>
                <a:spcPts val="135"/>
              </a:spcBef>
            </a:pPr>
            <a:r>
              <a:rPr sz="850" b="1" spc="-10" dirty="0">
                <a:solidFill>
                  <a:srgbClr val="FFFFFF"/>
                </a:solidFill>
                <a:latin typeface="Arial"/>
                <a:cs typeface="Arial"/>
              </a:rPr>
              <a:t>Japan</a:t>
            </a:r>
            <a:endParaRPr sz="850">
              <a:latin typeface="Arial"/>
              <a:cs typeface="Arial"/>
            </a:endParaRPr>
          </a:p>
        </p:txBody>
      </p:sp>
      <p:pic>
        <p:nvPicPr>
          <p:cNvPr id="79" name="object 79"/>
          <p:cNvPicPr/>
          <p:nvPr/>
        </p:nvPicPr>
        <p:blipFill>
          <a:blip r:embed="rId44" cstate="print"/>
          <a:stretch>
            <a:fillRect/>
          </a:stretch>
        </p:blipFill>
        <p:spPr>
          <a:xfrm>
            <a:off x="3384803" y="5061203"/>
            <a:ext cx="640841" cy="262889"/>
          </a:xfrm>
          <a:prstGeom prst="rect">
            <a:avLst/>
          </a:prstGeom>
        </p:spPr>
      </p:pic>
      <p:sp>
        <p:nvSpPr>
          <p:cNvPr id="80" name="object 80"/>
          <p:cNvSpPr txBox="1"/>
          <p:nvPr/>
        </p:nvSpPr>
        <p:spPr>
          <a:xfrm>
            <a:off x="3447415" y="5088128"/>
            <a:ext cx="505459" cy="161290"/>
          </a:xfrm>
          <a:prstGeom prst="rect">
            <a:avLst/>
          </a:prstGeom>
        </p:spPr>
        <p:txBody>
          <a:bodyPr vert="horz" wrap="square" lIns="0" tIns="17145" rIns="0" bIns="0" rtlCol="0">
            <a:spAutoFit/>
          </a:bodyPr>
          <a:lstStyle/>
          <a:p>
            <a:pPr marL="12700">
              <a:lnSpc>
                <a:spcPct val="100000"/>
              </a:lnSpc>
              <a:spcBef>
                <a:spcPts val="135"/>
              </a:spcBef>
            </a:pPr>
            <a:r>
              <a:rPr sz="850" b="1" spc="-10" dirty="0">
                <a:solidFill>
                  <a:srgbClr val="FFFF00"/>
                </a:solidFill>
                <a:latin typeface="Arial"/>
                <a:cs typeface="Arial"/>
              </a:rPr>
              <a:t>Australia</a:t>
            </a:r>
            <a:endParaRPr sz="850">
              <a:latin typeface="Arial"/>
              <a:cs typeface="Arial"/>
            </a:endParaRPr>
          </a:p>
        </p:txBody>
      </p:sp>
      <p:pic>
        <p:nvPicPr>
          <p:cNvPr id="81" name="object 81"/>
          <p:cNvPicPr/>
          <p:nvPr/>
        </p:nvPicPr>
        <p:blipFill>
          <a:blip r:embed="rId45" cstate="print"/>
          <a:stretch>
            <a:fillRect/>
          </a:stretch>
        </p:blipFill>
        <p:spPr>
          <a:xfrm>
            <a:off x="3700271" y="3531108"/>
            <a:ext cx="460997" cy="262889"/>
          </a:xfrm>
          <a:prstGeom prst="rect">
            <a:avLst/>
          </a:prstGeom>
        </p:spPr>
      </p:pic>
      <p:sp>
        <p:nvSpPr>
          <p:cNvPr id="82" name="object 82"/>
          <p:cNvSpPr txBox="1"/>
          <p:nvPr/>
        </p:nvSpPr>
        <p:spPr>
          <a:xfrm>
            <a:off x="3763136" y="3558032"/>
            <a:ext cx="326390" cy="161290"/>
          </a:xfrm>
          <a:prstGeom prst="rect">
            <a:avLst/>
          </a:prstGeom>
        </p:spPr>
        <p:txBody>
          <a:bodyPr vert="horz" wrap="square" lIns="0" tIns="17145" rIns="0" bIns="0" rtlCol="0">
            <a:spAutoFit/>
          </a:bodyPr>
          <a:lstStyle/>
          <a:p>
            <a:pPr marL="12700">
              <a:lnSpc>
                <a:spcPct val="100000"/>
              </a:lnSpc>
              <a:spcBef>
                <a:spcPts val="135"/>
              </a:spcBef>
            </a:pPr>
            <a:r>
              <a:rPr sz="850" b="1" spc="-10" dirty="0">
                <a:solidFill>
                  <a:srgbClr val="FFFFFF"/>
                </a:solidFill>
                <a:latin typeface="Arial"/>
                <a:cs typeface="Arial"/>
              </a:rPr>
              <a:t>Palau</a:t>
            </a:r>
            <a:endParaRPr sz="850">
              <a:latin typeface="Arial"/>
              <a:cs typeface="Arial"/>
            </a:endParaRPr>
          </a:p>
        </p:txBody>
      </p:sp>
      <p:pic>
        <p:nvPicPr>
          <p:cNvPr id="83" name="object 83"/>
          <p:cNvPicPr/>
          <p:nvPr/>
        </p:nvPicPr>
        <p:blipFill>
          <a:blip r:embed="rId46" cstate="print"/>
          <a:stretch>
            <a:fillRect/>
          </a:stretch>
        </p:blipFill>
        <p:spPr>
          <a:xfrm>
            <a:off x="3267455" y="2712720"/>
            <a:ext cx="544829" cy="262889"/>
          </a:xfrm>
          <a:prstGeom prst="rect">
            <a:avLst/>
          </a:prstGeom>
        </p:spPr>
      </p:pic>
      <p:sp>
        <p:nvSpPr>
          <p:cNvPr id="84" name="object 84"/>
          <p:cNvSpPr txBox="1"/>
          <p:nvPr/>
        </p:nvSpPr>
        <p:spPr>
          <a:xfrm>
            <a:off x="3330321" y="2739008"/>
            <a:ext cx="409575" cy="161290"/>
          </a:xfrm>
          <a:prstGeom prst="rect">
            <a:avLst/>
          </a:prstGeom>
        </p:spPr>
        <p:txBody>
          <a:bodyPr vert="horz" wrap="square" lIns="0" tIns="17145" rIns="0" bIns="0" rtlCol="0">
            <a:spAutoFit/>
          </a:bodyPr>
          <a:lstStyle/>
          <a:p>
            <a:pPr marL="12700">
              <a:lnSpc>
                <a:spcPct val="100000"/>
              </a:lnSpc>
              <a:spcBef>
                <a:spcPts val="135"/>
              </a:spcBef>
            </a:pPr>
            <a:r>
              <a:rPr sz="850" b="1" spc="-10" dirty="0">
                <a:solidFill>
                  <a:srgbClr val="FFFFFF"/>
                </a:solidFill>
                <a:latin typeface="Arial"/>
                <a:cs typeface="Arial"/>
              </a:rPr>
              <a:t>Taiwan</a:t>
            </a:r>
            <a:endParaRPr sz="850">
              <a:latin typeface="Arial"/>
              <a:cs typeface="Arial"/>
            </a:endParaRPr>
          </a:p>
        </p:txBody>
      </p:sp>
      <p:pic>
        <p:nvPicPr>
          <p:cNvPr id="85" name="object 85"/>
          <p:cNvPicPr/>
          <p:nvPr/>
        </p:nvPicPr>
        <p:blipFill>
          <a:blip r:embed="rId47" cstate="print"/>
          <a:stretch>
            <a:fillRect/>
          </a:stretch>
        </p:blipFill>
        <p:spPr>
          <a:xfrm>
            <a:off x="4805171" y="5957315"/>
            <a:ext cx="848105" cy="261378"/>
          </a:xfrm>
          <a:prstGeom prst="rect">
            <a:avLst/>
          </a:prstGeom>
        </p:spPr>
      </p:pic>
      <p:sp>
        <p:nvSpPr>
          <p:cNvPr id="86" name="object 86"/>
          <p:cNvSpPr txBox="1"/>
          <p:nvPr/>
        </p:nvSpPr>
        <p:spPr>
          <a:xfrm>
            <a:off x="4868671" y="5983935"/>
            <a:ext cx="713105" cy="161290"/>
          </a:xfrm>
          <a:prstGeom prst="rect">
            <a:avLst/>
          </a:prstGeom>
        </p:spPr>
        <p:txBody>
          <a:bodyPr vert="horz" wrap="square" lIns="0" tIns="17145" rIns="0" bIns="0" rtlCol="0">
            <a:spAutoFit/>
          </a:bodyPr>
          <a:lstStyle/>
          <a:p>
            <a:pPr marL="12700">
              <a:lnSpc>
                <a:spcPct val="100000"/>
              </a:lnSpc>
              <a:spcBef>
                <a:spcPts val="135"/>
              </a:spcBef>
            </a:pPr>
            <a:r>
              <a:rPr sz="850" b="1" dirty="0">
                <a:solidFill>
                  <a:srgbClr val="FFFFFF"/>
                </a:solidFill>
                <a:latin typeface="Arial"/>
                <a:cs typeface="Arial"/>
              </a:rPr>
              <a:t>New</a:t>
            </a:r>
            <a:r>
              <a:rPr sz="850" b="1" spc="60" dirty="0">
                <a:solidFill>
                  <a:srgbClr val="FFFFFF"/>
                </a:solidFill>
                <a:latin typeface="Arial"/>
                <a:cs typeface="Arial"/>
              </a:rPr>
              <a:t> </a:t>
            </a:r>
            <a:r>
              <a:rPr sz="850" b="1" spc="-10" dirty="0">
                <a:solidFill>
                  <a:srgbClr val="FFFFFF"/>
                </a:solidFill>
                <a:latin typeface="Arial"/>
                <a:cs typeface="Arial"/>
              </a:rPr>
              <a:t>Zealand</a:t>
            </a:r>
            <a:endParaRPr sz="850">
              <a:latin typeface="Arial"/>
              <a:cs typeface="Arial"/>
            </a:endParaRPr>
          </a:p>
        </p:txBody>
      </p:sp>
      <p:pic>
        <p:nvPicPr>
          <p:cNvPr id="87" name="object 87"/>
          <p:cNvPicPr/>
          <p:nvPr/>
        </p:nvPicPr>
        <p:blipFill>
          <a:blip r:embed="rId48" cstate="print"/>
          <a:stretch>
            <a:fillRect/>
          </a:stretch>
        </p:blipFill>
        <p:spPr>
          <a:xfrm>
            <a:off x="1560575" y="2692895"/>
            <a:ext cx="424421" cy="261378"/>
          </a:xfrm>
          <a:prstGeom prst="rect">
            <a:avLst/>
          </a:prstGeom>
        </p:spPr>
      </p:pic>
      <p:sp>
        <p:nvSpPr>
          <p:cNvPr id="88" name="object 88"/>
          <p:cNvSpPr txBox="1"/>
          <p:nvPr/>
        </p:nvSpPr>
        <p:spPr>
          <a:xfrm>
            <a:off x="1623441" y="2718561"/>
            <a:ext cx="289560" cy="161290"/>
          </a:xfrm>
          <a:prstGeom prst="rect">
            <a:avLst/>
          </a:prstGeom>
        </p:spPr>
        <p:txBody>
          <a:bodyPr vert="horz" wrap="square" lIns="0" tIns="17145" rIns="0" bIns="0" rtlCol="0">
            <a:spAutoFit/>
          </a:bodyPr>
          <a:lstStyle/>
          <a:p>
            <a:pPr marL="12700">
              <a:lnSpc>
                <a:spcPct val="100000"/>
              </a:lnSpc>
              <a:spcBef>
                <a:spcPts val="135"/>
              </a:spcBef>
            </a:pPr>
            <a:r>
              <a:rPr sz="850" b="1" spc="-10" dirty="0">
                <a:solidFill>
                  <a:srgbClr val="FFFFFF"/>
                </a:solidFill>
                <a:latin typeface="Arial"/>
                <a:cs typeface="Arial"/>
              </a:rPr>
              <a:t>India</a:t>
            </a:r>
            <a:endParaRPr sz="850">
              <a:latin typeface="Arial"/>
              <a:cs typeface="Arial"/>
            </a:endParaRPr>
          </a:p>
        </p:txBody>
      </p:sp>
      <p:grpSp>
        <p:nvGrpSpPr>
          <p:cNvPr id="89" name="object 89"/>
          <p:cNvGrpSpPr/>
          <p:nvPr/>
        </p:nvGrpSpPr>
        <p:grpSpPr>
          <a:xfrm>
            <a:off x="3281171" y="1641335"/>
            <a:ext cx="490220" cy="397510"/>
            <a:chOff x="3281171" y="1641335"/>
            <a:chExt cx="490220" cy="397510"/>
          </a:xfrm>
        </p:grpSpPr>
        <p:pic>
          <p:nvPicPr>
            <p:cNvPr id="90" name="object 90"/>
            <p:cNvPicPr/>
            <p:nvPr/>
          </p:nvPicPr>
          <p:blipFill>
            <a:blip r:embed="rId49" cstate="print"/>
            <a:stretch>
              <a:fillRect/>
            </a:stretch>
          </p:blipFill>
          <p:spPr>
            <a:xfrm>
              <a:off x="3281171" y="1641335"/>
              <a:ext cx="489978" cy="261378"/>
            </a:xfrm>
            <a:prstGeom prst="rect">
              <a:avLst/>
            </a:prstGeom>
          </p:spPr>
        </p:pic>
        <p:pic>
          <p:nvPicPr>
            <p:cNvPr id="91" name="object 91"/>
            <p:cNvPicPr/>
            <p:nvPr/>
          </p:nvPicPr>
          <p:blipFill>
            <a:blip r:embed="rId50" cstate="print"/>
            <a:stretch>
              <a:fillRect/>
            </a:stretch>
          </p:blipFill>
          <p:spPr>
            <a:xfrm>
              <a:off x="3281171" y="1776971"/>
              <a:ext cx="479285" cy="261378"/>
            </a:xfrm>
            <a:prstGeom prst="rect">
              <a:avLst/>
            </a:prstGeom>
          </p:spPr>
        </p:pic>
      </p:grpSp>
      <p:sp>
        <p:nvSpPr>
          <p:cNvPr id="92" name="object 92"/>
          <p:cNvSpPr txBox="1"/>
          <p:nvPr/>
        </p:nvSpPr>
        <p:spPr>
          <a:xfrm>
            <a:off x="3343783" y="1666494"/>
            <a:ext cx="344805" cy="296545"/>
          </a:xfrm>
          <a:prstGeom prst="rect">
            <a:avLst/>
          </a:prstGeom>
        </p:spPr>
        <p:txBody>
          <a:bodyPr vert="horz" wrap="square" lIns="0" tIns="17145" rIns="0" bIns="0" rtlCol="0">
            <a:spAutoFit/>
          </a:bodyPr>
          <a:lstStyle/>
          <a:p>
            <a:pPr marL="12700">
              <a:lnSpc>
                <a:spcPts val="1019"/>
              </a:lnSpc>
              <a:spcBef>
                <a:spcPts val="135"/>
              </a:spcBef>
            </a:pPr>
            <a:r>
              <a:rPr sz="850" b="1" spc="-10" dirty="0">
                <a:solidFill>
                  <a:srgbClr val="FFFFFF"/>
                </a:solidFill>
                <a:latin typeface="Arial"/>
                <a:cs typeface="Arial"/>
              </a:rPr>
              <a:t>North</a:t>
            </a:r>
            <a:endParaRPr sz="850">
              <a:latin typeface="Arial"/>
              <a:cs typeface="Arial"/>
            </a:endParaRPr>
          </a:p>
          <a:p>
            <a:pPr marL="12700">
              <a:lnSpc>
                <a:spcPts val="1080"/>
              </a:lnSpc>
            </a:pPr>
            <a:r>
              <a:rPr sz="900" b="1" spc="-10" dirty="0">
                <a:solidFill>
                  <a:srgbClr val="FFFFFF"/>
                </a:solidFill>
                <a:latin typeface="Arial"/>
                <a:cs typeface="Arial"/>
              </a:rPr>
              <a:t>Korea</a:t>
            </a:r>
            <a:endParaRPr sz="900">
              <a:latin typeface="Arial"/>
              <a:cs typeface="Arial"/>
            </a:endParaRPr>
          </a:p>
        </p:txBody>
      </p:sp>
      <p:pic>
        <p:nvPicPr>
          <p:cNvPr id="93" name="object 93"/>
          <p:cNvPicPr/>
          <p:nvPr/>
        </p:nvPicPr>
        <p:blipFill>
          <a:blip r:embed="rId51" cstate="print"/>
          <a:stretch>
            <a:fillRect/>
          </a:stretch>
        </p:blipFill>
        <p:spPr>
          <a:xfrm>
            <a:off x="5164835" y="4770120"/>
            <a:ext cx="325386" cy="262889"/>
          </a:xfrm>
          <a:prstGeom prst="rect">
            <a:avLst/>
          </a:prstGeom>
        </p:spPr>
      </p:pic>
      <p:sp>
        <p:nvSpPr>
          <p:cNvPr id="94" name="object 94"/>
          <p:cNvSpPr txBox="1"/>
          <p:nvPr/>
        </p:nvSpPr>
        <p:spPr>
          <a:xfrm>
            <a:off x="5228335" y="4796790"/>
            <a:ext cx="189230" cy="161290"/>
          </a:xfrm>
          <a:prstGeom prst="rect">
            <a:avLst/>
          </a:prstGeom>
        </p:spPr>
        <p:txBody>
          <a:bodyPr vert="horz" wrap="square" lIns="0" tIns="17145" rIns="0" bIns="0" rtlCol="0">
            <a:spAutoFit/>
          </a:bodyPr>
          <a:lstStyle/>
          <a:p>
            <a:pPr marL="12700">
              <a:lnSpc>
                <a:spcPct val="100000"/>
              </a:lnSpc>
              <a:spcBef>
                <a:spcPts val="135"/>
              </a:spcBef>
            </a:pPr>
            <a:r>
              <a:rPr sz="850" b="1" spc="-20" dirty="0">
                <a:solidFill>
                  <a:srgbClr val="FFFF00"/>
                </a:solidFill>
                <a:latin typeface="Arial"/>
                <a:cs typeface="Arial"/>
              </a:rPr>
              <a:t>Fiji</a:t>
            </a:r>
            <a:endParaRPr sz="850">
              <a:latin typeface="Arial"/>
              <a:cs typeface="Arial"/>
            </a:endParaRPr>
          </a:p>
        </p:txBody>
      </p:sp>
      <p:pic>
        <p:nvPicPr>
          <p:cNvPr id="95" name="object 95"/>
          <p:cNvPicPr/>
          <p:nvPr/>
        </p:nvPicPr>
        <p:blipFill>
          <a:blip r:embed="rId52" cstate="print"/>
          <a:stretch>
            <a:fillRect/>
          </a:stretch>
        </p:blipFill>
        <p:spPr>
          <a:xfrm>
            <a:off x="2282951" y="3488435"/>
            <a:ext cx="625601" cy="262889"/>
          </a:xfrm>
          <a:prstGeom prst="rect">
            <a:avLst/>
          </a:prstGeom>
        </p:spPr>
      </p:pic>
      <p:sp>
        <p:nvSpPr>
          <p:cNvPr id="96" name="object 96"/>
          <p:cNvSpPr txBox="1"/>
          <p:nvPr/>
        </p:nvSpPr>
        <p:spPr>
          <a:xfrm>
            <a:off x="2345563" y="3515105"/>
            <a:ext cx="490220" cy="161290"/>
          </a:xfrm>
          <a:prstGeom prst="rect">
            <a:avLst/>
          </a:prstGeom>
        </p:spPr>
        <p:txBody>
          <a:bodyPr vert="horz" wrap="square" lIns="0" tIns="17145" rIns="0" bIns="0" rtlCol="0">
            <a:spAutoFit/>
          </a:bodyPr>
          <a:lstStyle/>
          <a:p>
            <a:pPr marL="12700">
              <a:lnSpc>
                <a:spcPct val="100000"/>
              </a:lnSpc>
              <a:spcBef>
                <a:spcPts val="135"/>
              </a:spcBef>
            </a:pPr>
            <a:r>
              <a:rPr sz="850" b="1" spc="-10" dirty="0">
                <a:solidFill>
                  <a:srgbClr val="FFFFFF"/>
                </a:solidFill>
                <a:latin typeface="Arial"/>
                <a:cs typeface="Arial"/>
              </a:rPr>
              <a:t>Thailand</a:t>
            </a:r>
            <a:endParaRPr sz="850">
              <a:latin typeface="Arial"/>
              <a:cs typeface="Arial"/>
            </a:endParaRPr>
          </a:p>
        </p:txBody>
      </p:sp>
      <p:pic>
        <p:nvPicPr>
          <p:cNvPr id="97" name="object 97"/>
          <p:cNvPicPr/>
          <p:nvPr/>
        </p:nvPicPr>
        <p:blipFill>
          <a:blip r:embed="rId53" cstate="print"/>
          <a:stretch>
            <a:fillRect/>
          </a:stretch>
        </p:blipFill>
        <p:spPr>
          <a:xfrm>
            <a:off x="3038855" y="3255264"/>
            <a:ext cx="762762" cy="262889"/>
          </a:xfrm>
          <a:prstGeom prst="rect">
            <a:avLst/>
          </a:prstGeom>
        </p:spPr>
      </p:pic>
      <p:sp>
        <p:nvSpPr>
          <p:cNvPr id="98" name="object 98"/>
          <p:cNvSpPr txBox="1"/>
          <p:nvPr/>
        </p:nvSpPr>
        <p:spPr>
          <a:xfrm>
            <a:off x="3101085" y="3281552"/>
            <a:ext cx="627380" cy="161290"/>
          </a:xfrm>
          <a:prstGeom prst="rect">
            <a:avLst/>
          </a:prstGeom>
        </p:spPr>
        <p:txBody>
          <a:bodyPr vert="horz" wrap="square" lIns="0" tIns="17145" rIns="0" bIns="0" rtlCol="0">
            <a:spAutoFit/>
          </a:bodyPr>
          <a:lstStyle/>
          <a:p>
            <a:pPr marL="12700">
              <a:lnSpc>
                <a:spcPct val="100000"/>
              </a:lnSpc>
              <a:spcBef>
                <a:spcPts val="135"/>
              </a:spcBef>
            </a:pPr>
            <a:r>
              <a:rPr sz="850" b="1" spc="-10" dirty="0">
                <a:solidFill>
                  <a:srgbClr val="FFFFFF"/>
                </a:solidFill>
                <a:latin typeface="Arial"/>
                <a:cs typeface="Arial"/>
              </a:rPr>
              <a:t>Philippines</a:t>
            </a:r>
            <a:endParaRPr sz="850">
              <a:latin typeface="Arial"/>
              <a:cs typeface="Arial"/>
            </a:endParaRPr>
          </a:p>
        </p:txBody>
      </p:sp>
      <p:grpSp>
        <p:nvGrpSpPr>
          <p:cNvPr id="99" name="object 99"/>
          <p:cNvGrpSpPr/>
          <p:nvPr/>
        </p:nvGrpSpPr>
        <p:grpSpPr>
          <a:xfrm>
            <a:off x="1825751" y="2514600"/>
            <a:ext cx="1017269" cy="417195"/>
            <a:chOff x="1825751" y="2514600"/>
            <a:chExt cx="1017269" cy="417195"/>
          </a:xfrm>
        </p:grpSpPr>
        <p:pic>
          <p:nvPicPr>
            <p:cNvPr id="100" name="object 100"/>
            <p:cNvPicPr/>
            <p:nvPr/>
          </p:nvPicPr>
          <p:blipFill>
            <a:blip r:embed="rId54" cstate="print"/>
            <a:stretch>
              <a:fillRect/>
            </a:stretch>
          </p:blipFill>
          <p:spPr>
            <a:xfrm>
              <a:off x="1825751" y="2514600"/>
              <a:ext cx="797813" cy="262889"/>
            </a:xfrm>
            <a:prstGeom prst="rect">
              <a:avLst/>
            </a:prstGeom>
          </p:spPr>
        </p:pic>
        <p:pic>
          <p:nvPicPr>
            <p:cNvPr id="101" name="object 101"/>
            <p:cNvPicPr/>
            <p:nvPr/>
          </p:nvPicPr>
          <p:blipFill>
            <a:blip r:embed="rId55" cstate="print"/>
            <a:stretch>
              <a:fillRect/>
            </a:stretch>
          </p:blipFill>
          <p:spPr>
            <a:xfrm>
              <a:off x="2420111" y="2668523"/>
              <a:ext cx="422910" cy="262889"/>
            </a:xfrm>
            <a:prstGeom prst="rect">
              <a:avLst/>
            </a:prstGeom>
          </p:spPr>
        </p:pic>
      </p:grpSp>
      <p:sp>
        <p:nvSpPr>
          <p:cNvPr id="102" name="object 102"/>
          <p:cNvSpPr txBox="1"/>
          <p:nvPr/>
        </p:nvSpPr>
        <p:spPr>
          <a:xfrm>
            <a:off x="1888363" y="2522677"/>
            <a:ext cx="882015" cy="333375"/>
          </a:xfrm>
          <a:prstGeom prst="rect">
            <a:avLst/>
          </a:prstGeom>
        </p:spPr>
        <p:txBody>
          <a:bodyPr vert="horz" wrap="square" lIns="0" tIns="36194" rIns="0" bIns="0" rtlCol="0">
            <a:spAutoFit/>
          </a:bodyPr>
          <a:lstStyle/>
          <a:p>
            <a:pPr marL="12700">
              <a:lnSpc>
                <a:spcPct val="100000"/>
              </a:lnSpc>
              <a:spcBef>
                <a:spcPts val="284"/>
              </a:spcBef>
            </a:pPr>
            <a:r>
              <a:rPr sz="850" b="1" spc="-10" dirty="0">
                <a:solidFill>
                  <a:srgbClr val="FFFFFF"/>
                </a:solidFill>
                <a:latin typeface="Arial"/>
                <a:cs typeface="Arial"/>
              </a:rPr>
              <a:t>Bangladesh</a:t>
            </a:r>
            <a:endParaRPr sz="850">
              <a:latin typeface="Arial"/>
              <a:cs typeface="Arial"/>
            </a:endParaRPr>
          </a:p>
          <a:p>
            <a:pPr marL="607060">
              <a:lnSpc>
                <a:spcPct val="100000"/>
              </a:lnSpc>
              <a:spcBef>
                <a:spcPts val="190"/>
              </a:spcBef>
            </a:pPr>
            <a:r>
              <a:rPr sz="850" b="1" spc="-20" dirty="0">
                <a:solidFill>
                  <a:srgbClr val="FFFFFF"/>
                </a:solidFill>
                <a:latin typeface="Arial"/>
                <a:cs typeface="Arial"/>
              </a:rPr>
              <a:t>Laos</a:t>
            </a:r>
            <a:endParaRPr sz="850">
              <a:latin typeface="Arial"/>
              <a:cs typeface="Arial"/>
            </a:endParaRPr>
          </a:p>
        </p:txBody>
      </p:sp>
      <p:pic>
        <p:nvPicPr>
          <p:cNvPr id="103" name="object 103"/>
          <p:cNvPicPr/>
          <p:nvPr/>
        </p:nvPicPr>
        <p:blipFill>
          <a:blip r:embed="rId56" cstate="print"/>
          <a:stretch>
            <a:fillRect/>
          </a:stretch>
        </p:blipFill>
        <p:spPr>
          <a:xfrm>
            <a:off x="2130551" y="3029711"/>
            <a:ext cx="517410" cy="262889"/>
          </a:xfrm>
          <a:prstGeom prst="rect">
            <a:avLst/>
          </a:prstGeom>
        </p:spPr>
      </p:pic>
      <p:sp>
        <p:nvSpPr>
          <p:cNvPr id="104" name="object 104"/>
          <p:cNvSpPr txBox="1"/>
          <p:nvPr/>
        </p:nvSpPr>
        <p:spPr>
          <a:xfrm>
            <a:off x="2192782" y="3056001"/>
            <a:ext cx="382270" cy="161290"/>
          </a:xfrm>
          <a:prstGeom prst="rect">
            <a:avLst/>
          </a:prstGeom>
        </p:spPr>
        <p:txBody>
          <a:bodyPr vert="horz" wrap="square" lIns="0" tIns="17145" rIns="0" bIns="0" rtlCol="0">
            <a:spAutoFit/>
          </a:bodyPr>
          <a:lstStyle/>
          <a:p>
            <a:pPr marL="12700">
              <a:lnSpc>
                <a:spcPct val="100000"/>
              </a:lnSpc>
              <a:spcBef>
                <a:spcPts val="135"/>
              </a:spcBef>
            </a:pPr>
            <a:r>
              <a:rPr sz="850" b="1" spc="-10" dirty="0">
                <a:solidFill>
                  <a:srgbClr val="FFFFFF"/>
                </a:solidFill>
                <a:latin typeface="Arial"/>
                <a:cs typeface="Arial"/>
              </a:rPr>
              <a:t>Burma</a:t>
            </a:r>
            <a:endParaRPr sz="850">
              <a:latin typeface="Arial"/>
              <a:cs typeface="Arial"/>
            </a:endParaRPr>
          </a:p>
        </p:txBody>
      </p:sp>
      <p:grpSp>
        <p:nvGrpSpPr>
          <p:cNvPr id="105" name="object 105"/>
          <p:cNvGrpSpPr/>
          <p:nvPr/>
        </p:nvGrpSpPr>
        <p:grpSpPr>
          <a:xfrm>
            <a:off x="3802379" y="4256519"/>
            <a:ext cx="551180" cy="531495"/>
            <a:chOff x="3802379" y="4256519"/>
            <a:chExt cx="551180" cy="531495"/>
          </a:xfrm>
        </p:grpSpPr>
        <p:pic>
          <p:nvPicPr>
            <p:cNvPr id="106" name="object 106"/>
            <p:cNvPicPr/>
            <p:nvPr/>
          </p:nvPicPr>
          <p:blipFill>
            <a:blip r:embed="rId57" cstate="print"/>
            <a:stretch>
              <a:fillRect/>
            </a:stretch>
          </p:blipFill>
          <p:spPr>
            <a:xfrm>
              <a:off x="3825239" y="4256519"/>
              <a:ext cx="528065" cy="261378"/>
            </a:xfrm>
            <a:prstGeom prst="rect">
              <a:avLst/>
            </a:prstGeom>
          </p:spPr>
        </p:pic>
        <p:pic>
          <p:nvPicPr>
            <p:cNvPr id="107" name="object 107"/>
            <p:cNvPicPr/>
            <p:nvPr/>
          </p:nvPicPr>
          <p:blipFill>
            <a:blip r:embed="rId58" cstate="print"/>
            <a:stretch>
              <a:fillRect/>
            </a:stretch>
          </p:blipFill>
          <p:spPr>
            <a:xfrm>
              <a:off x="3877055" y="4392155"/>
              <a:ext cx="422910" cy="261378"/>
            </a:xfrm>
            <a:prstGeom prst="rect">
              <a:avLst/>
            </a:prstGeom>
          </p:spPr>
        </p:pic>
        <p:pic>
          <p:nvPicPr>
            <p:cNvPr id="108" name="object 108"/>
            <p:cNvPicPr/>
            <p:nvPr/>
          </p:nvPicPr>
          <p:blipFill>
            <a:blip r:embed="rId59" cstate="print"/>
            <a:stretch>
              <a:fillRect/>
            </a:stretch>
          </p:blipFill>
          <p:spPr>
            <a:xfrm>
              <a:off x="3802379" y="4526267"/>
              <a:ext cx="543293" cy="261378"/>
            </a:xfrm>
            <a:prstGeom prst="rect">
              <a:avLst/>
            </a:prstGeom>
          </p:spPr>
        </p:pic>
      </p:grpSp>
      <p:sp>
        <p:nvSpPr>
          <p:cNvPr id="109" name="object 109"/>
          <p:cNvSpPr txBox="1"/>
          <p:nvPr/>
        </p:nvSpPr>
        <p:spPr>
          <a:xfrm>
            <a:off x="3866134" y="4418203"/>
            <a:ext cx="408305" cy="295275"/>
          </a:xfrm>
          <a:prstGeom prst="rect">
            <a:avLst/>
          </a:prstGeom>
        </p:spPr>
        <p:txBody>
          <a:bodyPr vert="horz" wrap="square" lIns="0" tIns="12700" rIns="0" bIns="0" rtlCol="0">
            <a:spAutoFit/>
          </a:bodyPr>
          <a:lstStyle/>
          <a:p>
            <a:pPr marL="12700" marR="5080" indent="74295">
              <a:lnSpc>
                <a:spcPct val="103499"/>
              </a:lnSpc>
              <a:spcBef>
                <a:spcPts val="100"/>
              </a:spcBef>
            </a:pPr>
            <a:r>
              <a:rPr sz="850" b="1" spc="-25" dirty="0">
                <a:solidFill>
                  <a:srgbClr val="FFFFFF"/>
                </a:solidFill>
                <a:latin typeface="Arial"/>
                <a:cs typeface="Arial"/>
              </a:rPr>
              <a:t>New </a:t>
            </a:r>
            <a:r>
              <a:rPr sz="850" b="1" spc="-10" dirty="0">
                <a:solidFill>
                  <a:srgbClr val="FFFFFF"/>
                </a:solidFill>
                <a:latin typeface="Arial"/>
                <a:cs typeface="Arial"/>
              </a:rPr>
              <a:t>Guinea</a:t>
            </a:r>
            <a:endParaRPr sz="850">
              <a:latin typeface="Arial"/>
              <a:cs typeface="Arial"/>
            </a:endParaRPr>
          </a:p>
        </p:txBody>
      </p:sp>
      <p:grpSp>
        <p:nvGrpSpPr>
          <p:cNvPr id="110" name="object 110"/>
          <p:cNvGrpSpPr/>
          <p:nvPr/>
        </p:nvGrpSpPr>
        <p:grpSpPr>
          <a:xfrm>
            <a:off x="2253995" y="3880103"/>
            <a:ext cx="1188085" cy="284480"/>
            <a:chOff x="2253995" y="3880103"/>
            <a:chExt cx="1188085" cy="284480"/>
          </a:xfrm>
        </p:grpSpPr>
        <p:pic>
          <p:nvPicPr>
            <p:cNvPr id="111" name="object 111"/>
            <p:cNvPicPr/>
            <p:nvPr/>
          </p:nvPicPr>
          <p:blipFill>
            <a:blip r:embed="rId60" cstate="print"/>
            <a:stretch>
              <a:fillRect/>
            </a:stretch>
          </p:blipFill>
          <p:spPr>
            <a:xfrm>
              <a:off x="2813303" y="3880103"/>
              <a:ext cx="628649" cy="262889"/>
            </a:xfrm>
            <a:prstGeom prst="rect">
              <a:avLst/>
            </a:prstGeom>
          </p:spPr>
        </p:pic>
        <p:pic>
          <p:nvPicPr>
            <p:cNvPr id="112" name="object 112"/>
            <p:cNvPicPr/>
            <p:nvPr/>
          </p:nvPicPr>
          <p:blipFill>
            <a:blip r:embed="rId61" cstate="print"/>
            <a:stretch>
              <a:fillRect/>
            </a:stretch>
          </p:blipFill>
          <p:spPr>
            <a:xfrm>
              <a:off x="2253995" y="3901439"/>
              <a:ext cx="686562" cy="262889"/>
            </a:xfrm>
            <a:prstGeom prst="rect">
              <a:avLst/>
            </a:prstGeom>
          </p:spPr>
        </p:pic>
      </p:grpSp>
      <p:sp>
        <p:nvSpPr>
          <p:cNvPr id="113" name="object 113"/>
          <p:cNvSpPr txBox="1"/>
          <p:nvPr/>
        </p:nvSpPr>
        <p:spPr>
          <a:xfrm>
            <a:off x="2292095" y="3928617"/>
            <a:ext cx="1103630" cy="161290"/>
          </a:xfrm>
          <a:prstGeom prst="rect">
            <a:avLst/>
          </a:prstGeom>
        </p:spPr>
        <p:txBody>
          <a:bodyPr vert="horz" wrap="square" lIns="0" tIns="17145" rIns="0" bIns="0" rtlCol="0">
            <a:spAutoFit/>
          </a:bodyPr>
          <a:lstStyle/>
          <a:p>
            <a:pPr marL="38100">
              <a:lnSpc>
                <a:spcPct val="100000"/>
              </a:lnSpc>
              <a:spcBef>
                <a:spcPts val="135"/>
              </a:spcBef>
            </a:pPr>
            <a:r>
              <a:rPr sz="850" b="1" dirty="0">
                <a:solidFill>
                  <a:srgbClr val="FFFF00"/>
                </a:solidFill>
                <a:latin typeface="Arial"/>
                <a:cs typeface="Arial"/>
              </a:rPr>
              <a:t>Indonesia</a:t>
            </a:r>
            <a:r>
              <a:rPr sz="850" b="1" spc="155" dirty="0">
                <a:solidFill>
                  <a:srgbClr val="FFFF00"/>
                </a:solidFill>
                <a:latin typeface="Arial"/>
                <a:cs typeface="Arial"/>
              </a:rPr>
              <a:t> </a:t>
            </a:r>
            <a:r>
              <a:rPr sz="1275" b="1" spc="-15" baseline="9803" dirty="0">
                <a:solidFill>
                  <a:srgbClr val="FFFFFF"/>
                </a:solidFill>
                <a:latin typeface="Arial"/>
                <a:cs typeface="Arial"/>
              </a:rPr>
              <a:t>Malaysia</a:t>
            </a:r>
            <a:endParaRPr sz="1275" baseline="9803">
              <a:latin typeface="Arial"/>
              <a:cs typeface="Arial"/>
            </a:endParaRPr>
          </a:p>
        </p:txBody>
      </p:sp>
      <p:pic>
        <p:nvPicPr>
          <p:cNvPr id="114" name="object 114"/>
          <p:cNvPicPr/>
          <p:nvPr/>
        </p:nvPicPr>
        <p:blipFill>
          <a:blip r:embed="rId62" cstate="print"/>
          <a:stretch>
            <a:fillRect/>
          </a:stretch>
        </p:blipFill>
        <p:spPr>
          <a:xfrm>
            <a:off x="4209288" y="4285475"/>
            <a:ext cx="671322" cy="261378"/>
          </a:xfrm>
          <a:prstGeom prst="rect">
            <a:avLst/>
          </a:prstGeom>
        </p:spPr>
      </p:pic>
      <p:sp>
        <p:nvSpPr>
          <p:cNvPr id="115" name="object 115"/>
          <p:cNvSpPr txBox="1"/>
          <p:nvPr/>
        </p:nvSpPr>
        <p:spPr>
          <a:xfrm>
            <a:off x="3863594" y="4311777"/>
            <a:ext cx="942340" cy="161290"/>
          </a:xfrm>
          <a:prstGeom prst="rect">
            <a:avLst/>
          </a:prstGeom>
        </p:spPr>
        <p:txBody>
          <a:bodyPr vert="horz" wrap="square" lIns="0" tIns="17145" rIns="0" bIns="0" rtlCol="0">
            <a:spAutoFit/>
          </a:bodyPr>
          <a:lstStyle/>
          <a:p>
            <a:pPr marL="38100">
              <a:lnSpc>
                <a:spcPct val="100000"/>
              </a:lnSpc>
              <a:spcBef>
                <a:spcPts val="135"/>
              </a:spcBef>
            </a:pPr>
            <a:r>
              <a:rPr sz="1275" b="1" baseline="16339" dirty="0">
                <a:solidFill>
                  <a:srgbClr val="FFFFFF"/>
                </a:solidFill>
                <a:latin typeface="Arial"/>
                <a:cs typeface="Arial"/>
              </a:rPr>
              <a:t>Papua</a:t>
            </a:r>
            <a:r>
              <a:rPr sz="1275" b="1" spc="330" baseline="16339" dirty="0">
                <a:solidFill>
                  <a:srgbClr val="FFFFFF"/>
                </a:solidFill>
                <a:latin typeface="Arial"/>
                <a:cs typeface="Arial"/>
              </a:rPr>
              <a:t> </a:t>
            </a:r>
            <a:r>
              <a:rPr sz="850" b="1" spc="-10" dirty="0">
                <a:solidFill>
                  <a:srgbClr val="FFFF00"/>
                </a:solidFill>
                <a:latin typeface="Arial"/>
                <a:cs typeface="Arial"/>
              </a:rPr>
              <a:t>Solomon</a:t>
            </a:r>
            <a:endParaRPr sz="850">
              <a:latin typeface="Arial"/>
              <a:cs typeface="Arial"/>
            </a:endParaRPr>
          </a:p>
        </p:txBody>
      </p:sp>
      <p:pic>
        <p:nvPicPr>
          <p:cNvPr id="116" name="object 116"/>
          <p:cNvPicPr/>
          <p:nvPr/>
        </p:nvPicPr>
        <p:blipFill>
          <a:blip r:embed="rId63" cstate="print"/>
          <a:stretch>
            <a:fillRect/>
          </a:stretch>
        </p:blipFill>
        <p:spPr>
          <a:xfrm>
            <a:off x="4255008" y="4421111"/>
            <a:ext cx="549401" cy="261378"/>
          </a:xfrm>
          <a:prstGeom prst="rect">
            <a:avLst/>
          </a:prstGeom>
        </p:spPr>
      </p:pic>
      <p:sp>
        <p:nvSpPr>
          <p:cNvPr id="117" name="object 117"/>
          <p:cNvSpPr txBox="1"/>
          <p:nvPr/>
        </p:nvSpPr>
        <p:spPr>
          <a:xfrm>
            <a:off x="4318761" y="4447413"/>
            <a:ext cx="414655" cy="161290"/>
          </a:xfrm>
          <a:prstGeom prst="rect">
            <a:avLst/>
          </a:prstGeom>
        </p:spPr>
        <p:txBody>
          <a:bodyPr vert="horz" wrap="square" lIns="0" tIns="17145" rIns="0" bIns="0" rtlCol="0">
            <a:spAutoFit/>
          </a:bodyPr>
          <a:lstStyle/>
          <a:p>
            <a:pPr marL="12700">
              <a:lnSpc>
                <a:spcPct val="100000"/>
              </a:lnSpc>
              <a:spcBef>
                <a:spcPts val="135"/>
              </a:spcBef>
            </a:pPr>
            <a:r>
              <a:rPr sz="850" b="1" spc="-10" dirty="0">
                <a:solidFill>
                  <a:srgbClr val="FFFF00"/>
                </a:solidFill>
                <a:latin typeface="Arial"/>
                <a:cs typeface="Arial"/>
              </a:rPr>
              <a:t>Islands</a:t>
            </a:r>
            <a:endParaRPr sz="850">
              <a:latin typeface="Arial"/>
              <a:cs typeface="Arial"/>
            </a:endParaRPr>
          </a:p>
        </p:txBody>
      </p:sp>
      <p:pic>
        <p:nvPicPr>
          <p:cNvPr id="118" name="object 118"/>
          <p:cNvPicPr/>
          <p:nvPr/>
        </p:nvPicPr>
        <p:blipFill>
          <a:blip r:embed="rId64" cstate="print"/>
          <a:stretch>
            <a:fillRect/>
          </a:stretch>
        </p:blipFill>
        <p:spPr>
          <a:xfrm>
            <a:off x="4623815" y="4805171"/>
            <a:ext cx="604265" cy="262889"/>
          </a:xfrm>
          <a:prstGeom prst="rect">
            <a:avLst/>
          </a:prstGeom>
        </p:spPr>
      </p:pic>
      <p:sp>
        <p:nvSpPr>
          <p:cNvPr id="119" name="object 119"/>
          <p:cNvSpPr txBox="1"/>
          <p:nvPr/>
        </p:nvSpPr>
        <p:spPr>
          <a:xfrm>
            <a:off x="4686680" y="4832096"/>
            <a:ext cx="469265" cy="161290"/>
          </a:xfrm>
          <a:prstGeom prst="rect">
            <a:avLst/>
          </a:prstGeom>
        </p:spPr>
        <p:txBody>
          <a:bodyPr vert="horz" wrap="square" lIns="0" tIns="17145" rIns="0" bIns="0" rtlCol="0">
            <a:spAutoFit/>
          </a:bodyPr>
          <a:lstStyle/>
          <a:p>
            <a:pPr marL="12700">
              <a:lnSpc>
                <a:spcPct val="100000"/>
              </a:lnSpc>
              <a:spcBef>
                <a:spcPts val="135"/>
              </a:spcBef>
            </a:pPr>
            <a:r>
              <a:rPr sz="850" b="1" spc="-10" dirty="0">
                <a:solidFill>
                  <a:srgbClr val="FFFF00"/>
                </a:solidFill>
                <a:latin typeface="Arial"/>
                <a:cs typeface="Arial"/>
              </a:rPr>
              <a:t>Vanuatu</a:t>
            </a:r>
            <a:endParaRPr sz="850">
              <a:latin typeface="Arial"/>
              <a:cs typeface="Arial"/>
            </a:endParaRPr>
          </a:p>
        </p:txBody>
      </p:sp>
      <p:pic>
        <p:nvPicPr>
          <p:cNvPr id="120" name="object 120"/>
          <p:cNvPicPr/>
          <p:nvPr/>
        </p:nvPicPr>
        <p:blipFill>
          <a:blip r:embed="rId65" cstate="print"/>
          <a:stretch>
            <a:fillRect/>
          </a:stretch>
        </p:blipFill>
        <p:spPr>
          <a:xfrm>
            <a:off x="5458967" y="4800600"/>
            <a:ext cx="499122" cy="262889"/>
          </a:xfrm>
          <a:prstGeom prst="rect">
            <a:avLst/>
          </a:prstGeom>
        </p:spPr>
      </p:pic>
      <p:sp>
        <p:nvSpPr>
          <p:cNvPr id="121" name="object 121"/>
          <p:cNvSpPr txBox="1"/>
          <p:nvPr/>
        </p:nvSpPr>
        <p:spPr>
          <a:xfrm>
            <a:off x="5522467" y="4827270"/>
            <a:ext cx="364490" cy="161290"/>
          </a:xfrm>
          <a:prstGeom prst="rect">
            <a:avLst/>
          </a:prstGeom>
        </p:spPr>
        <p:txBody>
          <a:bodyPr vert="horz" wrap="square" lIns="0" tIns="17145" rIns="0" bIns="0" rtlCol="0">
            <a:spAutoFit/>
          </a:bodyPr>
          <a:lstStyle/>
          <a:p>
            <a:pPr marL="12700">
              <a:lnSpc>
                <a:spcPct val="100000"/>
              </a:lnSpc>
              <a:spcBef>
                <a:spcPts val="135"/>
              </a:spcBef>
            </a:pPr>
            <a:r>
              <a:rPr sz="850" b="1" spc="-10" dirty="0">
                <a:solidFill>
                  <a:srgbClr val="FFFF00"/>
                </a:solidFill>
                <a:latin typeface="Arial"/>
                <a:cs typeface="Arial"/>
              </a:rPr>
              <a:t>Tonga</a:t>
            </a:r>
            <a:endParaRPr sz="850">
              <a:latin typeface="Arial"/>
              <a:cs typeface="Arial"/>
            </a:endParaRPr>
          </a:p>
        </p:txBody>
      </p:sp>
      <p:grpSp>
        <p:nvGrpSpPr>
          <p:cNvPr id="122" name="object 122"/>
          <p:cNvGrpSpPr/>
          <p:nvPr/>
        </p:nvGrpSpPr>
        <p:grpSpPr>
          <a:xfrm>
            <a:off x="1620011" y="1704594"/>
            <a:ext cx="4810760" cy="4272915"/>
            <a:chOff x="1620011" y="1704594"/>
            <a:chExt cx="4810760" cy="4272915"/>
          </a:xfrm>
        </p:grpSpPr>
        <p:pic>
          <p:nvPicPr>
            <p:cNvPr id="123" name="object 123"/>
            <p:cNvPicPr/>
            <p:nvPr/>
          </p:nvPicPr>
          <p:blipFill>
            <a:blip r:embed="rId66" cstate="print"/>
            <a:stretch>
              <a:fillRect/>
            </a:stretch>
          </p:blipFill>
          <p:spPr>
            <a:xfrm>
              <a:off x="3785616" y="1959864"/>
              <a:ext cx="231648" cy="225551"/>
            </a:xfrm>
            <a:prstGeom prst="rect">
              <a:avLst/>
            </a:prstGeom>
          </p:spPr>
        </p:pic>
        <p:pic>
          <p:nvPicPr>
            <p:cNvPr id="124" name="object 124"/>
            <p:cNvPicPr/>
            <p:nvPr/>
          </p:nvPicPr>
          <p:blipFill>
            <a:blip r:embed="rId66" cstate="print"/>
            <a:stretch>
              <a:fillRect/>
            </a:stretch>
          </p:blipFill>
          <p:spPr>
            <a:xfrm>
              <a:off x="3345179" y="1924812"/>
              <a:ext cx="233172" cy="225551"/>
            </a:xfrm>
            <a:prstGeom prst="rect">
              <a:avLst/>
            </a:prstGeom>
          </p:spPr>
        </p:pic>
        <p:pic>
          <p:nvPicPr>
            <p:cNvPr id="125" name="object 125"/>
            <p:cNvPicPr/>
            <p:nvPr/>
          </p:nvPicPr>
          <p:blipFill>
            <a:blip r:embed="rId66" cstate="print"/>
            <a:stretch>
              <a:fillRect/>
            </a:stretch>
          </p:blipFill>
          <p:spPr>
            <a:xfrm>
              <a:off x="2767583" y="2464308"/>
              <a:ext cx="231648" cy="224027"/>
            </a:xfrm>
            <a:prstGeom prst="rect">
              <a:avLst/>
            </a:prstGeom>
          </p:spPr>
        </p:pic>
        <p:pic>
          <p:nvPicPr>
            <p:cNvPr id="126" name="object 126"/>
            <p:cNvPicPr/>
            <p:nvPr/>
          </p:nvPicPr>
          <p:blipFill>
            <a:blip r:embed="rId66" cstate="print"/>
            <a:stretch>
              <a:fillRect/>
            </a:stretch>
          </p:blipFill>
          <p:spPr>
            <a:xfrm>
              <a:off x="2491739" y="2790444"/>
              <a:ext cx="231648" cy="225551"/>
            </a:xfrm>
            <a:prstGeom prst="rect">
              <a:avLst/>
            </a:prstGeom>
          </p:spPr>
        </p:pic>
        <p:pic>
          <p:nvPicPr>
            <p:cNvPr id="127" name="object 127"/>
            <p:cNvPicPr/>
            <p:nvPr/>
          </p:nvPicPr>
          <p:blipFill>
            <a:blip r:embed="rId66" cstate="print"/>
            <a:stretch>
              <a:fillRect/>
            </a:stretch>
          </p:blipFill>
          <p:spPr>
            <a:xfrm>
              <a:off x="2229611" y="2846832"/>
              <a:ext cx="233172" cy="224027"/>
            </a:xfrm>
            <a:prstGeom prst="rect">
              <a:avLst/>
            </a:prstGeom>
          </p:spPr>
        </p:pic>
        <p:pic>
          <p:nvPicPr>
            <p:cNvPr id="128" name="object 128"/>
            <p:cNvPicPr/>
            <p:nvPr/>
          </p:nvPicPr>
          <p:blipFill>
            <a:blip r:embed="rId66" cstate="print"/>
            <a:stretch>
              <a:fillRect/>
            </a:stretch>
          </p:blipFill>
          <p:spPr>
            <a:xfrm>
              <a:off x="2058923" y="2676144"/>
              <a:ext cx="233172" cy="225551"/>
            </a:xfrm>
            <a:prstGeom prst="rect">
              <a:avLst/>
            </a:prstGeom>
          </p:spPr>
        </p:pic>
        <p:pic>
          <p:nvPicPr>
            <p:cNvPr id="129" name="object 129"/>
            <p:cNvPicPr/>
            <p:nvPr/>
          </p:nvPicPr>
          <p:blipFill>
            <a:blip r:embed="rId66" cstate="print"/>
            <a:stretch>
              <a:fillRect/>
            </a:stretch>
          </p:blipFill>
          <p:spPr>
            <a:xfrm>
              <a:off x="1620011" y="2843783"/>
              <a:ext cx="233172" cy="225551"/>
            </a:xfrm>
            <a:prstGeom prst="rect">
              <a:avLst/>
            </a:prstGeom>
          </p:spPr>
        </p:pic>
        <p:pic>
          <p:nvPicPr>
            <p:cNvPr id="130" name="object 130"/>
            <p:cNvPicPr/>
            <p:nvPr/>
          </p:nvPicPr>
          <p:blipFill>
            <a:blip r:embed="rId66" cstate="print"/>
            <a:stretch>
              <a:fillRect/>
            </a:stretch>
          </p:blipFill>
          <p:spPr>
            <a:xfrm>
              <a:off x="2378963" y="3328416"/>
              <a:ext cx="233172" cy="225551"/>
            </a:xfrm>
            <a:prstGeom prst="rect">
              <a:avLst/>
            </a:prstGeom>
          </p:spPr>
        </p:pic>
        <p:pic>
          <p:nvPicPr>
            <p:cNvPr id="131" name="object 131"/>
            <p:cNvPicPr/>
            <p:nvPr/>
          </p:nvPicPr>
          <p:blipFill>
            <a:blip r:embed="rId66" cstate="print"/>
            <a:stretch>
              <a:fillRect/>
            </a:stretch>
          </p:blipFill>
          <p:spPr>
            <a:xfrm>
              <a:off x="2372867" y="3715511"/>
              <a:ext cx="233171" cy="225551"/>
            </a:xfrm>
            <a:prstGeom prst="rect">
              <a:avLst/>
            </a:prstGeom>
          </p:spPr>
        </p:pic>
        <p:pic>
          <p:nvPicPr>
            <p:cNvPr id="132" name="object 132"/>
            <p:cNvPicPr/>
            <p:nvPr/>
          </p:nvPicPr>
          <p:blipFill>
            <a:blip r:embed="rId66" cstate="print"/>
            <a:stretch>
              <a:fillRect/>
            </a:stretch>
          </p:blipFill>
          <p:spPr>
            <a:xfrm>
              <a:off x="2919983" y="3707892"/>
              <a:ext cx="231648" cy="225551"/>
            </a:xfrm>
            <a:prstGeom prst="rect">
              <a:avLst/>
            </a:prstGeom>
          </p:spPr>
        </p:pic>
        <p:pic>
          <p:nvPicPr>
            <p:cNvPr id="133" name="object 133"/>
            <p:cNvPicPr/>
            <p:nvPr/>
          </p:nvPicPr>
          <p:blipFill>
            <a:blip r:embed="rId66" cstate="print"/>
            <a:stretch>
              <a:fillRect/>
            </a:stretch>
          </p:blipFill>
          <p:spPr>
            <a:xfrm>
              <a:off x="3136391" y="2644140"/>
              <a:ext cx="231647" cy="225551"/>
            </a:xfrm>
            <a:prstGeom prst="rect">
              <a:avLst/>
            </a:prstGeom>
          </p:spPr>
        </p:pic>
        <p:pic>
          <p:nvPicPr>
            <p:cNvPr id="134" name="object 134"/>
            <p:cNvPicPr/>
            <p:nvPr/>
          </p:nvPicPr>
          <p:blipFill>
            <a:blip r:embed="rId66" cstate="print"/>
            <a:stretch>
              <a:fillRect/>
            </a:stretch>
          </p:blipFill>
          <p:spPr>
            <a:xfrm>
              <a:off x="3180587" y="3076955"/>
              <a:ext cx="233172" cy="225551"/>
            </a:xfrm>
            <a:prstGeom prst="rect">
              <a:avLst/>
            </a:prstGeom>
          </p:spPr>
        </p:pic>
        <p:pic>
          <p:nvPicPr>
            <p:cNvPr id="135" name="object 135"/>
            <p:cNvPicPr/>
            <p:nvPr/>
          </p:nvPicPr>
          <p:blipFill>
            <a:blip r:embed="rId66" cstate="print"/>
            <a:stretch>
              <a:fillRect/>
            </a:stretch>
          </p:blipFill>
          <p:spPr>
            <a:xfrm>
              <a:off x="3777995" y="3352800"/>
              <a:ext cx="233172" cy="225551"/>
            </a:xfrm>
            <a:prstGeom prst="rect">
              <a:avLst/>
            </a:prstGeom>
          </p:spPr>
        </p:pic>
        <p:pic>
          <p:nvPicPr>
            <p:cNvPr id="136" name="object 136"/>
            <p:cNvPicPr/>
            <p:nvPr/>
          </p:nvPicPr>
          <p:blipFill>
            <a:blip r:embed="rId66" cstate="print"/>
            <a:stretch>
              <a:fillRect/>
            </a:stretch>
          </p:blipFill>
          <p:spPr>
            <a:xfrm>
              <a:off x="3941063" y="4075176"/>
              <a:ext cx="231648" cy="224028"/>
            </a:xfrm>
            <a:prstGeom prst="rect">
              <a:avLst/>
            </a:prstGeom>
          </p:spPr>
        </p:pic>
        <p:pic>
          <p:nvPicPr>
            <p:cNvPr id="137" name="object 137"/>
            <p:cNvPicPr/>
            <p:nvPr/>
          </p:nvPicPr>
          <p:blipFill>
            <a:blip r:embed="rId66" cstate="print"/>
            <a:stretch>
              <a:fillRect/>
            </a:stretch>
          </p:blipFill>
          <p:spPr>
            <a:xfrm>
              <a:off x="4402835" y="4072127"/>
              <a:ext cx="231648" cy="225551"/>
            </a:xfrm>
            <a:prstGeom prst="rect">
              <a:avLst/>
            </a:prstGeom>
          </p:spPr>
        </p:pic>
        <p:pic>
          <p:nvPicPr>
            <p:cNvPr id="138" name="object 138"/>
            <p:cNvPicPr/>
            <p:nvPr/>
          </p:nvPicPr>
          <p:blipFill>
            <a:blip r:embed="rId66" cstate="print"/>
            <a:stretch>
              <a:fillRect/>
            </a:stretch>
          </p:blipFill>
          <p:spPr>
            <a:xfrm>
              <a:off x="4806695" y="4588764"/>
              <a:ext cx="231648" cy="225551"/>
            </a:xfrm>
            <a:prstGeom prst="rect">
              <a:avLst/>
            </a:prstGeom>
          </p:spPr>
        </p:pic>
        <p:pic>
          <p:nvPicPr>
            <p:cNvPr id="139" name="object 139"/>
            <p:cNvPicPr/>
            <p:nvPr/>
          </p:nvPicPr>
          <p:blipFill>
            <a:blip r:embed="rId66" cstate="print"/>
            <a:stretch>
              <a:fillRect/>
            </a:stretch>
          </p:blipFill>
          <p:spPr>
            <a:xfrm>
              <a:off x="5148071" y="4567427"/>
              <a:ext cx="231648" cy="225551"/>
            </a:xfrm>
            <a:prstGeom prst="rect">
              <a:avLst/>
            </a:prstGeom>
          </p:spPr>
        </p:pic>
        <p:pic>
          <p:nvPicPr>
            <p:cNvPr id="140" name="object 140"/>
            <p:cNvPicPr/>
            <p:nvPr/>
          </p:nvPicPr>
          <p:blipFill>
            <a:blip r:embed="rId66" cstate="print"/>
            <a:stretch>
              <a:fillRect/>
            </a:stretch>
          </p:blipFill>
          <p:spPr>
            <a:xfrm>
              <a:off x="5538215" y="4643627"/>
              <a:ext cx="231648" cy="225551"/>
            </a:xfrm>
            <a:prstGeom prst="rect">
              <a:avLst/>
            </a:prstGeom>
          </p:spPr>
        </p:pic>
        <p:pic>
          <p:nvPicPr>
            <p:cNvPr id="141" name="object 141"/>
            <p:cNvPicPr/>
            <p:nvPr/>
          </p:nvPicPr>
          <p:blipFill>
            <a:blip r:embed="rId66" cstate="print"/>
            <a:stretch>
              <a:fillRect/>
            </a:stretch>
          </p:blipFill>
          <p:spPr>
            <a:xfrm>
              <a:off x="5027676" y="5753100"/>
              <a:ext cx="231648" cy="224028"/>
            </a:xfrm>
            <a:prstGeom prst="rect">
              <a:avLst/>
            </a:prstGeom>
          </p:spPr>
        </p:pic>
        <p:pic>
          <p:nvPicPr>
            <p:cNvPr id="142" name="object 142"/>
            <p:cNvPicPr/>
            <p:nvPr/>
          </p:nvPicPr>
          <p:blipFill>
            <a:blip r:embed="rId66" cstate="print"/>
            <a:stretch>
              <a:fillRect/>
            </a:stretch>
          </p:blipFill>
          <p:spPr>
            <a:xfrm>
              <a:off x="3569207" y="4882895"/>
              <a:ext cx="233172" cy="225551"/>
            </a:xfrm>
            <a:prstGeom prst="rect">
              <a:avLst/>
            </a:prstGeom>
          </p:spPr>
        </p:pic>
        <p:sp>
          <p:nvSpPr>
            <p:cNvPr id="143" name="object 143"/>
            <p:cNvSpPr/>
            <p:nvPr/>
          </p:nvSpPr>
          <p:spPr>
            <a:xfrm>
              <a:off x="4621529" y="1704594"/>
              <a:ext cx="1809114" cy="574675"/>
            </a:xfrm>
            <a:custGeom>
              <a:avLst/>
              <a:gdLst/>
              <a:ahLst/>
              <a:cxnLst/>
              <a:rect l="l" t="t" r="r" b="b"/>
              <a:pathLst>
                <a:path w="1809114" h="574675">
                  <a:moveTo>
                    <a:pt x="1808988" y="0"/>
                  </a:moveTo>
                  <a:lnTo>
                    <a:pt x="0" y="0"/>
                  </a:lnTo>
                  <a:lnTo>
                    <a:pt x="0" y="574548"/>
                  </a:lnTo>
                  <a:lnTo>
                    <a:pt x="1808988" y="574548"/>
                  </a:lnTo>
                  <a:lnTo>
                    <a:pt x="1808988" y="0"/>
                  </a:lnTo>
                  <a:close/>
                </a:path>
              </a:pathLst>
            </a:custGeom>
            <a:solidFill>
              <a:srgbClr val="FFFFF3"/>
            </a:solidFill>
          </p:spPr>
          <p:txBody>
            <a:bodyPr wrap="square" lIns="0" tIns="0" rIns="0" bIns="0" rtlCol="0"/>
            <a:lstStyle/>
            <a:p>
              <a:endParaRPr/>
            </a:p>
          </p:txBody>
        </p:sp>
      </p:grpSp>
      <p:sp>
        <p:nvSpPr>
          <p:cNvPr id="144" name="object 144"/>
          <p:cNvSpPr txBox="1"/>
          <p:nvPr/>
        </p:nvSpPr>
        <p:spPr>
          <a:xfrm>
            <a:off x="4621529" y="1704594"/>
            <a:ext cx="1809114" cy="574675"/>
          </a:xfrm>
          <a:prstGeom prst="rect">
            <a:avLst/>
          </a:prstGeom>
          <a:ln w="25907">
            <a:solidFill>
              <a:srgbClr val="004E00"/>
            </a:solidFill>
          </a:ln>
        </p:spPr>
        <p:txBody>
          <a:bodyPr vert="horz" wrap="square" lIns="0" tIns="10160" rIns="0" bIns="0" rtlCol="0">
            <a:spAutoFit/>
          </a:bodyPr>
          <a:lstStyle/>
          <a:p>
            <a:pPr marL="272415">
              <a:lnSpc>
                <a:spcPct val="100000"/>
              </a:lnSpc>
              <a:spcBef>
                <a:spcPts val="80"/>
              </a:spcBef>
            </a:pPr>
            <a:r>
              <a:rPr sz="1100" b="1" spc="-10" dirty="0">
                <a:solidFill>
                  <a:srgbClr val="C00000"/>
                </a:solidFill>
                <a:latin typeface="Arial Narrow"/>
                <a:cs typeface="Arial Narrow"/>
              </a:rPr>
              <a:t>Indo-</a:t>
            </a:r>
            <a:r>
              <a:rPr sz="1100" b="1" dirty="0">
                <a:solidFill>
                  <a:srgbClr val="C00000"/>
                </a:solidFill>
                <a:latin typeface="Arial Narrow"/>
                <a:cs typeface="Arial Narrow"/>
              </a:rPr>
              <a:t>Pacific</a:t>
            </a:r>
            <a:r>
              <a:rPr sz="1100" b="1" spc="-35" dirty="0">
                <a:solidFill>
                  <a:srgbClr val="C00000"/>
                </a:solidFill>
                <a:latin typeface="Arial Narrow"/>
                <a:cs typeface="Arial Narrow"/>
              </a:rPr>
              <a:t> </a:t>
            </a:r>
            <a:r>
              <a:rPr sz="1100" b="1" dirty="0">
                <a:solidFill>
                  <a:srgbClr val="C00000"/>
                </a:solidFill>
                <a:latin typeface="Arial Narrow"/>
                <a:cs typeface="Arial Narrow"/>
              </a:rPr>
              <a:t>Ring</a:t>
            </a:r>
            <a:r>
              <a:rPr sz="1100" b="1" spc="-15" dirty="0">
                <a:solidFill>
                  <a:srgbClr val="C00000"/>
                </a:solidFill>
                <a:latin typeface="Arial Narrow"/>
                <a:cs typeface="Arial Narrow"/>
              </a:rPr>
              <a:t> </a:t>
            </a:r>
            <a:r>
              <a:rPr sz="1100" b="1" dirty="0">
                <a:solidFill>
                  <a:srgbClr val="C00000"/>
                </a:solidFill>
                <a:latin typeface="Arial Narrow"/>
                <a:cs typeface="Arial Narrow"/>
              </a:rPr>
              <a:t>of </a:t>
            </a:r>
            <a:r>
              <a:rPr sz="1100" b="1" spc="-20" dirty="0">
                <a:solidFill>
                  <a:srgbClr val="C00000"/>
                </a:solidFill>
                <a:latin typeface="Arial Narrow"/>
                <a:cs typeface="Arial Narrow"/>
              </a:rPr>
              <a:t>Fire</a:t>
            </a:r>
            <a:endParaRPr sz="1100">
              <a:latin typeface="Arial Narrow"/>
              <a:cs typeface="Arial Narrow"/>
            </a:endParaRPr>
          </a:p>
          <a:p>
            <a:pPr marL="179070" indent="-125730">
              <a:lnSpc>
                <a:spcPct val="100000"/>
              </a:lnSpc>
              <a:spcBef>
                <a:spcPts val="80"/>
              </a:spcBef>
              <a:buFont typeface="Arial"/>
              <a:buChar char="•"/>
              <a:tabLst>
                <a:tab pos="179070" algn="l"/>
              </a:tabLst>
            </a:pPr>
            <a:r>
              <a:rPr sz="1100" b="1" dirty="0">
                <a:solidFill>
                  <a:srgbClr val="C00000"/>
                </a:solidFill>
                <a:latin typeface="Arial Narrow"/>
                <a:cs typeface="Arial Narrow"/>
              </a:rPr>
              <a:t>75%</a:t>
            </a:r>
            <a:r>
              <a:rPr sz="1100" b="1" spc="-25" dirty="0">
                <a:solidFill>
                  <a:srgbClr val="C00000"/>
                </a:solidFill>
                <a:latin typeface="Arial Narrow"/>
                <a:cs typeface="Arial Narrow"/>
              </a:rPr>
              <a:t> </a:t>
            </a:r>
            <a:r>
              <a:rPr sz="1100" b="1" dirty="0">
                <a:solidFill>
                  <a:srgbClr val="C00000"/>
                </a:solidFill>
                <a:latin typeface="Arial Narrow"/>
                <a:cs typeface="Arial Narrow"/>
              </a:rPr>
              <a:t>of</a:t>
            </a:r>
            <a:r>
              <a:rPr sz="1100" b="1" spc="-15" dirty="0">
                <a:solidFill>
                  <a:srgbClr val="C00000"/>
                </a:solidFill>
                <a:latin typeface="Arial Narrow"/>
                <a:cs typeface="Arial Narrow"/>
              </a:rPr>
              <a:t> </a:t>
            </a:r>
            <a:r>
              <a:rPr sz="1100" b="1" spc="-10" dirty="0">
                <a:solidFill>
                  <a:srgbClr val="C00000"/>
                </a:solidFill>
                <a:latin typeface="Arial Narrow"/>
                <a:cs typeface="Arial Narrow"/>
              </a:rPr>
              <a:t>volcanoes</a:t>
            </a:r>
            <a:endParaRPr sz="1100">
              <a:latin typeface="Arial Narrow"/>
              <a:cs typeface="Arial Narrow"/>
            </a:endParaRPr>
          </a:p>
          <a:p>
            <a:pPr marL="179070" indent="-125730">
              <a:lnSpc>
                <a:spcPct val="100000"/>
              </a:lnSpc>
              <a:spcBef>
                <a:spcPts val="75"/>
              </a:spcBef>
              <a:buFont typeface="Arial"/>
              <a:buChar char="•"/>
              <a:tabLst>
                <a:tab pos="179070" algn="l"/>
              </a:tabLst>
            </a:pPr>
            <a:r>
              <a:rPr sz="1100" b="1" dirty="0">
                <a:solidFill>
                  <a:srgbClr val="C00000"/>
                </a:solidFill>
                <a:latin typeface="Arial Narrow"/>
                <a:cs typeface="Arial Narrow"/>
              </a:rPr>
              <a:t>90%</a:t>
            </a:r>
            <a:r>
              <a:rPr sz="1100" b="1" spc="-25" dirty="0">
                <a:solidFill>
                  <a:srgbClr val="C00000"/>
                </a:solidFill>
                <a:latin typeface="Arial Narrow"/>
                <a:cs typeface="Arial Narrow"/>
              </a:rPr>
              <a:t> </a:t>
            </a:r>
            <a:r>
              <a:rPr sz="1100" b="1" dirty="0">
                <a:solidFill>
                  <a:srgbClr val="C00000"/>
                </a:solidFill>
                <a:latin typeface="Arial Narrow"/>
                <a:cs typeface="Arial Narrow"/>
              </a:rPr>
              <a:t>of</a:t>
            </a:r>
            <a:r>
              <a:rPr sz="1100" b="1" spc="-15" dirty="0">
                <a:solidFill>
                  <a:srgbClr val="C00000"/>
                </a:solidFill>
                <a:latin typeface="Arial Narrow"/>
                <a:cs typeface="Arial Narrow"/>
              </a:rPr>
              <a:t> </a:t>
            </a:r>
            <a:r>
              <a:rPr sz="1100" b="1" spc="-10" dirty="0">
                <a:solidFill>
                  <a:srgbClr val="C00000"/>
                </a:solidFill>
                <a:latin typeface="Arial Narrow"/>
                <a:cs typeface="Arial Narrow"/>
              </a:rPr>
              <a:t>earthquakes</a:t>
            </a:r>
            <a:endParaRPr sz="1100">
              <a:latin typeface="Arial Narrow"/>
              <a:cs typeface="Arial Narrow"/>
            </a:endParaRPr>
          </a:p>
        </p:txBody>
      </p:sp>
      <p:grpSp>
        <p:nvGrpSpPr>
          <p:cNvPr id="145" name="object 145"/>
          <p:cNvGrpSpPr/>
          <p:nvPr/>
        </p:nvGrpSpPr>
        <p:grpSpPr>
          <a:xfrm>
            <a:off x="6062471" y="1943100"/>
            <a:ext cx="2932430" cy="4625975"/>
            <a:chOff x="6062471" y="1943100"/>
            <a:chExt cx="2932430" cy="4625975"/>
          </a:xfrm>
        </p:grpSpPr>
        <p:sp>
          <p:nvSpPr>
            <p:cNvPr id="146" name="object 146"/>
            <p:cNvSpPr/>
            <p:nvPr/>
          </p:nvSpPr>
          <p:spPr>
            <a:xfrm>
              <a:off x="6062471" y="1943100"/>
              <a:ext cx="120650" cy="82550"/>
            </a:xfrm>
            <a:custGeom>
              <a:avLst/>
              <a:gdLst/>
              <a:ahLst/>
              <a:cxnLst/>
              <a:rect l="l" t="t" r="r" b="b"/>
              <a:pathLst>
                <a:path w="120650" h="82550">
                  <a:moveTo>
                    <a:pt x="60198" y="0"/>
                  </a:moveTo>
                  <a:lnTo>
                    <a:pt x="0" y="82296"/>
                  </a:lnTo>
                  <a:lnTo>
                    <a:pt x="120395" y="82296"/>
                  </a:lnTo>
                  <a:lnTo>
                    <a:pt x="60198" y="0"/>
                  </a:lnTo>
                  <a:close/>
                </a:path>
              </a:pathLst>
            </a:custGeom>
            <a:solidFill>
              <a:srgbClr val="C00000"/>
            </a:solidFill>
          </p:spPr>
          <p:txBody>
            <a:bodyPr wrap="square" lIns="0" tIns="0" rIns="0" bIns="0" rtlCol="0"/>
            <a:lstStyle/>
            <a:p>
              <a:endParaRPr/>
            </a:p>
          </p:txBody>
        </p:sp>
        <p:pic>
          <p:nvPicPr>
            <p:cNvPr id="147" name="object 147"/>
            <p:cNvPicPr/>
            <p:nvPr/>
          </p:nvPicPr>
          <p:blipFill>
            <a:blip r:embed="rId67" cstate="print"/>
            <a:stretch>
              <a:fillRect/>
            </a:stretch>
          </p:blipFill>
          <p:spPr>
            <a:xfrm>
              <a:off x="6088379" y="2104675"/>
              <a:ext cx="267462" cy="108934"/>
            </a:xfrm>
            <a:prstGeom prst="rect">
              <a:avLst/>
            </a:prstGeom>
          </p:spPr>
        </p:pic>
        <p:pic>
          <p:nvPicPr>
            <p:cNvPr id="148" name="object 148"/>
            <p:cNvPicPr/>
            <p:nvPr/>
          </p:nvPicPr>
          <p:blipFill>
            <a:blip r:embed="rId68" cstate="print"/>
            <a:stretch>
              <a:fillRect/>
            </a:stretch>
          </p:blipFill>
          <p:spPr>
            <a:xfrm>
              <a:off x="6850379" y="5167896"/>
              <a:ext cx="2144268" cy="1400556"/>
            </a:xfrm>
            <a:prstGeom prst="rect">
              <a:avLst/>
            </a:prstGeom>
          </p:spPr>
        </p:pic>
        <p:pic>
          <p:nvPicPr>
            <p:cNvPr id="149" name="object 149"/>
            <p:cNvPicPr/>
            <p:nvPr/>
          </p:nvPicPr>
          <p:blipFill>
            <a:blip r:embed="rId69" cstate="print"/>
            <a:stretch>
              <a:fillRect/>
            </a:stretch>
          </p:blipFill>
          <p:spPr>
            <a:xfrm>
              <a:off x="6871715" y="5189220"/>
              <a:ext cx="2017776" cy="1274063"/>
            </a:xfrm>
            <a:prstGeom prst="rect">
              <a:avLst/>
            </a:prstGeom>
          </p:spPr>
        </p:pic>
        <p:pic>
          <p:nvPicPr>
            <p:cNvPr id="150" name="object 150"/>
            <p:cNvPicPr/>
            <p:nvPr/>
          </p:nvPicPr>
          <p:blipFill>
            <a:blip r:embed="rId70" cstate="print"/>
            <a:stretch>
              <a:fillRect/>
            </a:stretch>
          </p:blipFill>
          <p:spPr>
            <a:xfrm>
              <a:off x="6861047" y="6184391"/>
              <a:ext cx="454914" cy="336042"/>
            </a:xfrm>
            <a:prstGeom prst="rect">
              <a:avLst/>
            </a:prstGeom>
          </p:spPr>
        </p:pic>
        <p:pic>
          <p:nvPicPr>
            <p:cNvPr id="151" name="object 151"/>
            <p:cNvPicPr/>
            <p:nvPr/>
          </p:nvPicPr>
          <p:blipFill>
            <a:blip r:embed="rId71" cstate="print"/>
            <a:stretch>
              <a:fillRect/>
            </a:stretch>
          </p:blipFill>
          <p:spPr>
            <a:xfrm>
              <a:off x="7153655" y="6184391"/>
              <a:ext cx="1727453" cy="336042"/>
            </a:xfrm>
            <a:prstGeom prst="rect">
              <a:avLst/>
            </a:prstGeom>
          </p:spPr>
        </p:pic>
      </p:grpSp>
      <p:sp>
        <p:nvSpPr>
          <p:cNvPr id="152" name="object 152"/>
          <p:cNvSpPr txBox="1"/>
          <p:nvPr/>
        </p:nvSpPr>
        <p:spPr>
          <a:xfrm>
            <a:off x="460248" y="4087367"/>
            <a:ext cx="1690370" cy="402590"/>
          </a:xfrm>
          <a:prstGeom prst="rect">
            <a:avLst/>
          </a:prstGeom>
          <a:solidFill>
            <a:srgbClr val="FFFFF3"/>
          </a:solidFill>
          <a:ln w="12191">
            <a:solidFill>
              <a:srgbClr val="004E00"/>
            </a:solidFill>
          </a:ln>
        </p:spPr>
        <p:txBody>
          <a:bodyPr vert="horz" wrap="square" lIns="0" tIns="17145" rIns="0" bIns="0" rtlCol="0">
            <a:spAutoFit/>
          </a:bodyPr>
          <a:lstStyle/>
          <a:p>
            <a:pPr marL="214629" marR="127635" indent="-82550">
              <a:lnSpc>
                <a:spcPct val="100000"/>
              </a:lnSpc>
              <a:spcBef>
                <a:spcPts val="135"/>
              </a:spcBef>
            </a:pPr>
            <a:r>
              <a:rPr sz="1200" b="1" i="1" dirty="0">
                <a:solidFill>
                  <a:srgbClr val="385622"/>
                </a:solidFill>
                <a:latin typeface="Arial Narrow"/>
                <a:cs typeface="Arial Narrow"/>
              </a:rPr>
              <a:t>2018</a:t>
            </a:r>
            <a:r>
              <a:rPr sz="1200" b="1" i="1" spc="-10" dirty="0">
                <a:solidFill>
                  <a:srgbClr val="385622"/>
                </a:solidFill>
                <a:latin typeface="Arial Narrow"/>
                <a:cs typeface="Arial Narrow"/>
              </a:rPr>
              <a:t> </a:t>
            </a:r>
            <a:r>
              <a:rPr sz="1200" b="1" i="1" dirty="0">
                <a:solidFill>
                  <a:srgbClr val="385622"/>
                </a:solidFill>
                <a:latin typeface="Arial Narrow"/>
                <a:cs typeface="Arial Narrow"/>
              </a:rPr>
              <a:t>Palu Earthquake </a:t>
            </a:r>
            <a:r>
              <a:rPr sz="1200" b="1" i="1" spc="-50" dirty="0">
                <a:solidFill>
                  <a:srgbClr val="385622"/>
                </a:solidFill>
                <a:latin typeface="Arial Narrow"/>
                <a:cs typeface="Arial Narrow"/>
              </a:rPr>
              <a:t>&amp; </a:t>
            </a:r>
            <a:r>
              <a:rPr sz="1200" b="1" i="1" spc="-10" dirty="0">
                <a:solidFill>
                  <a:srgbClr val="385622"/>
                </a:solidFill>
                <a:latin typeface="Arial Narrow"/>
                <a:cs typeface="Arial Narrow"/>
              </a:rPr>
              <a:t>Tsunami:</a:t>
            </a:r>
            <a:r>
              <a:rPr sz="1200" b="1" i="1" spc="-25" dirty="0">
                <a:solidFill>
                  <a:srgbClr val="385622"/>
                </a:solidFill>
                <a:latin typeface="Arial Narrow"/>
                <a:cs typeface="Arial Narrow"/>
              </a:rPr>
              <a:t> </a:t>
            </a:r>
            <a:r>
              <a:rPr sz="1200" b="1" i="1" dirty="0">
                <a:solidFill>
                  <a:srgbClr val="385622"/>
                </a:solidFill>
                <a:latin typeface="Arial Narrow"/>
                <a:cs typeface="Arial Narrow"/>
              </a:rPr>
              <a:t>4340+</a:t>
            </a:r>
            <a:r>
              <a:rPr sz="1200" b="1" i="1" spc="-10" dirty="0">
                <a:solidFill>
                  <a:srgbClr val="385622"/>
                </a:solidFill>
                <a:latin typeface="Arial Narrow"/>
                <a:cs typeface="Arial Narrow"/>
              </a:rPr>
              <a:t> </a:t>
            </a:r>
            <a:r>
              <a:rPr sz="1200" b="1" i="1" spc="-20" dirty="0">
                <a:solidFill>
                  <a:srgbClr val="385622"/>
                </a:solidFill>
                <a:latin typeface="Arial Narrow"/>
                <a:cs typeface="Arial Narrow"/>
              </a:rPr>
              <a:t>dead</a:t>
            </a:r>
            <a:endParaRPr sz="1200">
              <a:latin typeface="Arial Narrow"/>
              <a:cs typeface="Arial Narrow"/>
            </a:endParaRPr>
          </a:p>
        </p:txBody>
      </p:sp>
      <p:sp>
        <p:nvSpPr>
          <p:cNvPr id="153" name="object 153"/>
          <p:cNvSpPr txBox="1"/>
          <p:nvPr/>
        </p:nvSpPr>
        <p:spPr>
          <a:xfrm>
            <a:off x="1014983" y="1795272"/>
            <a:ext cx="1690370" cy="402590"/>
          </a:xfrm>
          <a:prstGeom prst="rect">
            <a:avLst/>
          </a:prstGeom>
          <a:solidFill>
            <a:srgbClr val="FFFFF3"/>
          </a:solidFill>
          <a:ln w="12191">
            <a:solidFill>
              <a:srgbClr val="004E00"/>
            </a:solidFill>
          </a:ln>
        </p:spPr>
        <p:txBody>
          <a:bodyPr vert="horz" wrap="square" lIns="0" tIns="17145" rIns="0" bIns="0" rtlCol="0">
            <a:spAutoFit/>
          </a:bodyPr>
          <a:lstStyle/>
          <a:p>
            <a:pPr algn="ctr">
              <a:lnSpc>
                <a:spcPct val="100000"/>
              </a:lnSpc>
              <a:spcBef>
                <a:spcPts val="135"/>
              </a:spcBef>
            </a:pPr>
            <a:r>
              <a:rPr sz="1200" b="1" i="1" dirty="0">
                <a:solidFill>
                  <a:srgbClr val="385622"/>
                </a:solidFill>
                <a:latin typeface="Arial Narrow"/>
                <a:cs typeface="Arial Narrow"/>
              </a:rPr>
              <a:t>2020</a:t>
            </a:r>
            <a:r>
              <a:rPr sz="1200" b="1" i="1" spc="-10" dirty="0">
                <a:solidFill>
                  <a:srgbClr val="385622"/>
                </a:solidFill>
                <a:latin typeface="Arial Narrow"/>
                <a:cs typeface="Arial Narrow"/>
              </a:rPr>
              <a:t> Floods:</a:t>
            </a:r>
            <a:endParaRPr sz="1200">
              <a:latin typeface="Arial Narrow"/>
              <a:cs typeface="Arial Narrow"/>
            </a:endParaRPr>
          </a:p>
          <a:p>
            <a:pPr algn="ctr">
              <a:lnSpc>
                <a:spcPct val="100000"/>
              </a:lnSpc>
            </a:pPr>
            <a:r>
              <a:rPr sz="1200" b="1" i="1" dirty="0">
                <a:solidFill>
                  <a:srgbClr val="385622"/>
                </a:solidFill>
                <a:latin typeface="Arial Narrow"/>
                <a:cs typeface="Arial Narrow"/>
              </a:rPr>
              <a:t>278</a:t>
            </a:r>
            <a:r>
              <a:rPr sz="1200" b="1" i="1" spc="-15" dirty="0">
                <a:solidFill>
                  <a:srgbClr val="385622"/>
                </a:solidFill>
                <a:latin typeface="Arial Narrow"/>
                <a:cs typeface="Arial Narrow"/>
              </a:rPr>
              <a:t> </a:t>
            </a:r>
            <a:r>
              <a:rPr sz="1200" b="1" i="1" dirty="0">
                <a:solidFill>
                  <a:srgbClr val="385622"/>
                </a:solidFill>
                <a:latin typeface="Arial Narrow"/>
                <a:cs typeface="Arial Narrow"/>
              </a:rPr>
              <a:t>dead,</a:t>
            </a:r>
            <a:r>
              <a:rPr sz="1200" b="1" i="1" spc="-10" dirty="0">
                <a:solidFill>
                  <a:srgbClr val="385622"/>
                </a:solidFill>
                <a:latin typeface="Arial Narrow"/>
                <a:cs typeface="Arial Narrow"/>
              </a:rPr>
              <a:t> </a:t>
            </a:r>
            <a:r>
              <a:rPr sz="1200" b="1" i="1" dirty="0">
                <a:solidFill>
                  <a:srgbClr val="385622"/>
                </a:solidFill>
                <a:latin typeface="Arial Narrow"/>
                <a:cs typeface="Arial Narrow"/>
              </a:rPr>
              <a:t>losses</a:t>
            </a:r>
            <a:r>
              <a:rPr sz="1200" b="1" i="1" spc="-10" dirty="0">
                <a:solidFill>
                  <a:srgbClr val="385622"/>
                </a:solidFill>
                <a:latin typeface="Arial Narrow"/>
                <a:cs typeface="Arial Narrow"/>
              </a:rPr>
              <a:t> &gt;$32B</a:t>
            </a:r>
            <a:endParaRPr sz="1200">
              <a:latin typeface="Arial Narrow"/>
              <a:cs typeface="Arial Narrow"/>
            </a:endParaRPr>
          </a:p>
        </p:txBody>
      </p:sp>
      <p:sp>
        <p:nvSpPr>
          <p:cNvPr id="154" name="object 154"/>
          <p:cNvSpPr txBox="1"/>
          <p:nvPr/>
        </p:nvSpPr>
        <p:spPr>
          <a:xfrm>
            <a:off x="6865619" y="5183123"/>
            <a:ext cx="2030095" cy="1286510"/>
          </a:xfrm>
          <a:prstGeom prst="rect">
            <a:avLst/>
          </a:prstGeom>
          <a:ln w="12192">
            <a:solidFill>
              <a:srgbClr val="004E00"/>
            </a:solidFill>
          </a:ln>
        </p:spPr>
        <p:txBody>
          <a:bodyPr vert="horz" wrap="square" lIns="0" tIns="0" rIns="0" bIns="0" rtlCol="0">
            <a:spAutoFit/>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spcBef>
                <a:spcPts val="20"/>
              </a:spcBef>
            </a:pPr>
            <a:endParaRPr sz="1550">
              <a:latin typeface="Times New Roman"/>
              <a:cs typeface="Times New Roman"/>
            </a:endParaRPr>
          </a:p>
          <a:p>
            <a:pPr marL="88900">
              <a:lnSpc>
                <a:spcPct val="100000"/>
              </a:lnSpc>
            </a:pPr>
            <a:r>
              <a:rPr sz="1200" b="1" i="1" dirty="0">
                <a:solidFill>
                  <a:srgbClr val="FFFF00"/>
                </a:solidFill>
                <a:latin typeface="Arial Narrow"/>
                <a:cs typeface="Arial Narrow"/>
              </a:rPr>
              <a:t>ADF</a:t>
            </a:r>
            <a:r>
              <a:rPr sz="1200" b="1" i="1" spc="-15" dirty="0">
                <a:solidFill>
                  <a:srgbClr val="FFFF00"/>
                </a:solidFill>
                <a:latin typeface="Arial Narrow"/>
                <a:cs typeface="Arial Narrow"/>
              </a:rPr>
              <a:t> </a:t>
            </a:r>
            <a:r>
              <a:rPr sz="1200" b="1" i="1" dirty="0">
                <a:solidFill>
                  <a:srgbClr val="FFFF00"/>
                </a:solidFill>
                <a:latin typeface="Arial Narrow"/>
                <a:cs typeface="Arial Narrow"/>
              </a:rPr>
              <a:t>Supports</a:t>
            </a:r>
            <a:r>
              <a:rPr sz="1200" b="1" i="1" spc="-20" dirty="0">
                <a:solidFill>
                  <a:srgbClr val="FFFF00"/>
                </a:solidFill>
                <a:latin typeface="Arial Narrow"/>
                <a:cs typeface="Arial Narrow"/>
              </a:rPr>
              <a:t> </a:t>
            </a:r>
            <a:r>
              <a:rPr sz="1200" b="1" i="1" dirty="0">
                <a:solidFill>
                  <a:srgbClr val="FFFF00"/>
                </a:solidFill>
                <a:latin typeface="Arial Narrow"/>
                <a:cs typeface="Arial Narrow"/>
              </a:rPr>
              <a:t>Bushfire</a:t>
            </a:r>
            <a:r>
              <a:rPr sz="1200" b="1" i="1" spc="-20" dirty="0">
                <a:solidFill>
                  <a:srgbClr val="FFFF00"/>
                </a:solidFill>
                <a:latin typeface="Arial Narrow"/>
                <a:cs typeface="Arial Narrow"/>
              </a:rPr>
              <a:t> </a:t>
            </a:r>
            <a:r>
              <a:rPr sz="1200" b="1" i="1" spc="-10" dirty="0">
                <a:solidFill>
                  <a:srgbClr val="FFFF00"/>
                </a:solidFill>
                <a:latin typeface="Arial Narrow"/>
                <a:cs typeface="Arial Narrow"/>
              </a:rPr>
              <a:t>Efforts</a:t>
            </a:r>
            <a:endParaRPr sz="1200">
              <a:latin typeface="Arial Narrow"/>
              <a:cs typeface="Arial Narrow"/>
            </a:endParaRPr>
          </a:p>
        </p:txBody>
      </p:sp>
      <p:grpSp>
        <p:nvGrpSpPr>
          <p:cNvPr id="155" name="object 155"/>
          <p:cNvGrpSpPr/>
          <p:nvPr/>
        </p:nvGrpSpPr>
        <p:grpSpPr>
          <a:xfrm>
            <a:off x="6850380" y="3410711"/>
            <a:ext cx="2143125" cy="1472565"/>
            <a:chOff x="6850380" y="3410711"/>
            <a:chExt cx="2143125" cy="1472565"/>
          </a:xfrm>
        </p:grpSpPr>
        <p:pic>
          <p:nvPicPr>
            <p:cNvPr id="156" name="object 156"/>
            <p:cNvPicPr/>
            <p:nvPr/>
          </p:nvPicPr>
          <p:blipFill>
            <a:blip r:embed="rId72" cstate="print"/>
            <a:stretch>
              <a:fillRect/>
            </a:stretch>
          </p:blipFill>
          <p:spPr>
            <a:xfrm>
              <a:off x="6850380" y="3410711"/>
              <a:ext cx="2142744" cy="1472183"/>
            </a:xfrm>
            <a:prstGeom prst="rect">
              <a:avLst/>
            </a:prstGeom>
          </p:spPr>
        </p:pic>
        <p:pic>
          <p:nvPicPr>
            <p:cNvPr id="157" name="object 157"/>
            <p:cNvPicPr/>
            <p:nvPr/>
          </p:nvPicPr>
          <p:blipFill>
            <a:blip r:embed="rId73" cstate="print"/>
            <a:stretch>
              <a:fillRect/>
            </a:stretch>
          </p:blipFill>
          <p:spPr>
            <a:xfrm>
              <a:off x="6871716" y="3432047"/>
              <a:ext cx="2016252" cy="1345691"/>
            </a:xfrm>
            <a:prstGeom prst="rect">
              <a:avLst/>
            </a:prstGeom>
          </p:spPr>
        </p:pic>
        <p:pic>
          <p:nvPicPr>
            <p:cNvPr id="158" name="object 158"/>
            <p:cNvPicPr/>
            <p:nvPr/>
          </p:nvPicPr>
          <p:blipFill>
            <a:blip r:embed="rId74" cstate="print"/>
            <a:stretch>
              <a:fillRect/>
            </a:stretch>
          </p:blipFill>
          <p:spPr>
            <a:xfrm>
              <a:off x="7245096" y="4500372"/>
              <a:ext cx="1251966" cy="336042"/>
            </a:xfrm>
            <a:prstGeom prst="rect">
              <a:avLst/>
            </a:prstGeom>
          </p:spPr>
        </p:pic>
      </p:grpSp>
      <p:sp>
        <p:nvSpPr>
          <p:cNvPr id="159" name="object 159"/>
          <p:cNvSpPr txBox="1"/>
          <p:nvPr/>
        </p:nvSpPr>
        <p:spPr>
          <a:xfrm>
            <a:off x="6865619" y="3425952"/>
            <a:ext cx="2028825" cy="1358265"/>
          </a:xfrm>
          <a:prstGeom prst="rect">
            <a:avLst/>
          </a:prstGeom>
          <a:ln w="12192">
            <a:solidFill>
              <a:srgbClr val="004E00"/>
            </a:solidFill>
          </a:ln>
        </p:spPr>
        <p:txBody>
          <a:bodyPr vert="horz" wrap="square" lIns="0" tIns="0" rIns="0" bIns="0" rtlCol="0">
            <a:spAutoFit/>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spcBef>
                <a:spcPts val="10"/>
              </a:spcBef>
            </a:pPr>
            <a:endParaRPr sz="2050">
              <a:latin typeface="Times New Roman"/>
              <a:cs typeface="Times New Roman"/>
            </a:endParaRPr>
          </a:p>
          <a:p>
            <a:pPr marL="473075">
              <a:lnSpc>
                <a:spcPct val="100000"/>
              </a:lnSpc>
            </a:pPr>
            <a:r>
              <a:rPr sz="1200" b="1" i="1" dirty="0">
                <a:solidFill>
                  <a:srgbClr val="FFFF00"/>
                </a:solidFill>
                <a:latin typeface="Arial Narrow"/>
                <a:cs typeface="Arial Narrow"/>
              </a:rPr>
              <a:t>Palau </a:t>
            </a:r>
            <a:r>
              <a:rPr sz="1200" b="1" i="1" spc="-10" dirty="0">
                <a:solidFill>
                  <a:srgbClr val="FFFF00"/>
                </a:solidFill>
                <a:latin typeface="Arial Narrow"/>
                <a:cs typeface="Arial Narrow"/>
              </a:rPr>
              <a:t>Earthquake</a:t>
            </a:r>
            <a:endParaRPr sz="1200">
              <a:latin typeface="Arial Narrow"/>
              <a:cs typeface="Arial Narrow"/>
            </a:endParaRPr>
          </a:p>
        </p:txBody>
      </p:sp>
      <p:grpSp>
        <p:nvGrpSpPr>
          <p:cNvPr id="160" name="object 160"/>
          <p:cNvGrpSpPr/>
          <p:nvPr/>
        </p:nvGrpSpPr>
        <p:grpSpPr>
          <a:xfrm>
            <a:off x="6848856" y="1862315"/>
            <a:ext cx="2143125" cy="1262380"/>
            <a:chOff x="6848856" y="1862315"/>
            <a:chExt cx="2143125" cy="1262380"/>
          </a:xfrm>
        </p:grpSpPr>
        <p:pic>
          <p:nvPicPr>
            <p:cNvPr id="161" name="object 161"/>
            <p:cNvPicPr/>
            <p:nvPr/>
          </p:nvPicPr>
          <p:blipFill>
            <a:blip r:embed="rId75" cstate="print"/>
            <a:stretch>
              <a:fillRect/>
            </a:stretch>
          </p:blipFill>
          <p:spPr>
            <a:xfrm>
              <a:off x="6848856" y="1862315"/>
              <a:ext cx="2142744" cy="1261884"/>
            </a:xfrm>
            <a:prstGeom prst="rect">
              <a:avLst/>
            </a:prstGeom>
          </p:spPr>
        </p:pic>
        <p:pic>
          <p:nvPicPr>
            <p:cNvPr id="162" name="object 162"/>
            <p:cNvPicPr/>
            <p:nvPr/>
          </p:nvPicPr>
          <p:blipFill>
            <a:blip r:embed="rId76" cstate="print"/>
            <a:stretch>
              <a:fillRect/>
            </a:stretch>
          </p:blipFill>
          <p:spPr>
            <a:xfrm>
              <a:off x="6870192" y="1883664"/>
              <a:ext cx="2016252" cy="1135379"/>
            </a:xfrm>
            <a:prstGeom prst="rect">
              <a:avLst/>
            </a:prstGeom>
          </p:spPr>
        </p:pic>
        <p:pic>
          <p:nvPicPr>
            <p:cNvPr id="163" name="object 163"/>
            <p:cNvPicPr/>
            <p:nvPr/>
          </p:nvPicPr>
          <p:blipFill>
            <a:blip r:embed="rId77" cstate="print"/>
            <a:stretch>
              <a:fillRect/>
            </a:stretch>
          </p:blipFill>
          <p:spPr>
            <a:xfrm>
              <a:off x="7251192" y="2773680"/>
              <a:ext cx="1255013" cy="336041"/>
            </a:xfrm>
            <a:prstGeom prst="rect">
              <a:avLst/>
            </a:prstGeom>
          </p:spPr>
        </p:pic>
      </p:grpSp>
      <p:sp>
        <p:nvSpPr>
          <p:cNvPr id="164" name="object 164"/>
          <p:cNvSpPr txBox="1"/>
          <p:nvPr/>
        </p:nvSpPr>
        <p:spPr>
          <a:xfrm>
            <a:off x="6864095" y="1877567"/>
            <a:ext cx="2028825" cy="1148080"/>
          </a:xfrm>
          <a:prstGeom prst="rect">
            <a:avLst/>
          </a:prstGeom>
          <a:ln w="12192">
            <a:solidFill>
              <a:srgbClr val="004E00"/>
            </a:solidFill>
          </a:ln>
        </p:spPr>
        <p:txBody>
          <a:bodyPr vert="horz" wrap="square" lIns="0" tIns="0" rIns="0" bIns="0" rtlCol="0">
            <a:spAutoFit/>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marL="481330">
              <a:lnSpc>
                <a:spcPct val="100000"/>
              </a:lnSpc>
              <a:spcBef>
                <a:spcPts val="965"/>
              </a:spcBef>
            </a:pPr>
            <a:r>
              <a:rPr sz="1200" b="1" i="1" dirty="0">
                <a:solidFill>
                  <a:srgbClr val="FFFF00"/>
                </a:solidFill>
                <a:latin typeface="Arial Narrow"/>
                <a:cs typeface="Arial Narrow"/>
              </a:rPr>
              <a:t>Flooding</a:t>
            </a:r>
            <a:r>
              <a:rPr sz="1200" b="1" i="1" spc="-10" dirty="0">
                <a:solidFill>
                  <a:srgbClr val="FFFF00"/>
                </a:solidFill>
                <a:latin typeface="Arial Narrow"/>
                <a:cs typeface="Arial Narrow"/>
              </a:rPr>
              <a:t> </a:t>
            </a:r>
            <a:r>
              <a:rPr sz="1200" b="1" i="1" dirty="0">
                <a:solidFill>
                  <a:srgbClr val="FFFF00"/>
                </a:solidFill>
                <a:latin typeface="Arial Narrow"/>
                <a:cs typeface="Arial Narrow"/>
              </a:rPr>
              <a:t>in </a:t>
            </a:r>
            <a:r>
              <a:rPr sz="1200" b="1" i="1" spc="-10" dirty="0">
                <a:solidFill>
                  <a:srgbClr val="FFFF00"/>
                </a:solidFill>
                <a:latin typeface="Arial Narrow"/>
                <a:cs typeface="Arial Narrow"/>
              </a:rPr>
              <a:t>China</a:t>
            </a:r>
            <a:endParaRPr sz="1200">
              <a:latin typeface="Arial Narrow"/>
              <a:cs typeface="Arial Narrow"/>
            </a:endParaRPr>
          </a:p>
        </p:txBody>
      </p:sp>
      <p:grpSp>
        <p:nvGrpSpPr>
          <p:cNvPr id="165" name="object 165"/>
          <p:cNvGrpSpPr/>
          <p:nvPr/>
        </p:nvGrpSpPr>
        <p:grpSpPr>
          <a:xfrm>
            <a:off x="6864095" y="109728"/>
            <a:ext cx="2144395" cy="1466215"/>
            <a:chOff x="6864095" y="109728"/>
            <a:chExt cx="2144395" cy="1466215"/>
          </a:xfrm>
        </p:grpSpPr>
        <p:pic>
          <p:nvPicPr>
            <p:cNvPr id="166" name="object 166"/>
            <p:cNvPicPr/>
            <p:nvPr/>
          </p:nvPicPr>
          <p:blipFill>
            <a:blip r:embed="rId78" cstate="print"/>
            <a:stretch>
              <a:fillRect/>
            </a:stretch>
          </p:blipFill>
          <p:spPr>
            <a:xfrm>
              <a:off x="6864095" y="109728"/>
              <a:ext cx="2144268" cy="1466088"/>
            </a:xfrm>
            <a:prstGeom prst="rect">
              <a:avLst/>
            </a:prstGeom>
          </p:spPr>
        </p:pic>
        <p:pic>
          <p:nvPicPr>
            <p:cNvPr id="167" name="object 167"/>
            <p:cNvPicPr/>
            <p:nvPr/>
          </p:nvPicPr>
          <p:blipFill>
            <a:blip r:embed="rId79" cstate="print"/>
            <a:stretch>
              <a:fillRect/>
            </a:stretch>
          </p:blipFill>
          <p:spPr>
            <a:xfrm>
              <a:off x="6885431" y="131064"/>
              <a:ext cx="2017776" cy="1339595"/>
            </a:xfrm>
            <a:prstGeom prst="rect">
              <a:avLst/>
            </a:prstGeom>
          </p:spPr>
        </p:pic>
        <p:pic>
          <p:nvPicPr>
            <p:cNvPr id="168" name="object 168"/>
            <p:cNvPicPr/>
            <p:nvPr/>
          </p:nvPicPr>
          <p:blipFill>
            <a:blip r:embed="rId80" cstate="print"/>
            <a:stretch>
              <a:fillRect/>
            </a:stretch>
          </p:blipFill>
          <p:spPr>
            <a:xfrm>
              <a:off x="7068311" y="1203960"/>
              <a:ext cx="1631442" cy="336041"/>
            </a:xfrm>
            <a:prstGeom prst="rect">
              <a:avLst/>
            </a:prstGeom>
          </p:spPr>
        </p:pic>
      </p:grpSp>
      <p:sp>
        <p:nvSpPr>
          <p:cNvPr id="169" name="object 169"/>
          <p:cNvSpPr txBox="1"/>
          <p:nvPr/>
        </p:nvSpPr>
        <p:spPr>
          <a:xfrm>
            <a:off x="6879335" y="124968"/>
            <a:ext cx="2030095" cy="1351915"/>
          </a:xfrm>
          <a:prstGeom prst="rect">
            <a:avLst/>
          </a:prstGeom>
          <a:ln w="12192">
            <a:solidFill>
              <a:srgbClr val="004E00"/>
            </a:solidFill>
          </a:ln>
        </p:spPr>
        <p:txBody>
          <a:bodyPr vert="horz" wrap="square" lIns="0" tIns="0" rIns="0" bIns="0" rtlCol="0">
            <a:spAutoFit/>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spcBef>
                <a:spcPts val="50"/>
              </a:spcBef>
            </a:pPr>
            <a:endParaRPr sz="2050">
              <a:latin typeface="Times New Roman"/>
              <a:cs typeface="Times New Roman"/>
            </a:endParaRPr>
          </a:p>
          <a:p>
            <a:pPr marL="282575">
              <a:lnSpc>
                <a:spcPct val="100000"/>
              </a:lnSpc>
              <a:spcBef>
                <a:spcPts val="5"/>
              </a:spcBef>
            </a:pPr>
            <a:r>
              <a:rPr sz="1200" b="1" i="1" spc="-10" dirty="0">
                <a:solidFill>
                  <a:srgbClr val="FFFF00"/>
                </a:solidFill>
                <a:latin typeface="Arial Narrow"/>
                <a:cs typeface="Arial Narrow"/>
              </a:rPr>
              <a:t>Tropical</a:t>
            </a:r>
            <a:r>
              <a:rPr sz="1200" b="1" i="1" spc="-25" dirty="0">
                <a:solidFill>
                  <a:srgbClr val="FFFF00"/>
                </a:solidFill>
                <a:latin typeface="Arial Narrow"/>
                <a:cs typeface="Arial Narrow"/>
              </a:rPr>
              <a:t> </a:t>
            </a:r>
            <a:r>
              <a:rPr sz="1200" b="1" i="1" dirty="0">
                <a:solidFill>
                  <a:srgbClr val="FFFF00"/>
                </a:solidFill>
                <a:latin typeface="Arial Narrow"/>
                <a:cs typeface="Arial Narrow"/>
              </a:rPr>
              <a:t>Cyclone</a:t>
            </a:r>
            <a:r>
              <a:rPr sz="1200" b="1" i="1" spc="-10" dirty="0">
                <a:solidFill>
                  <a:srgbClr val="FFFF00"/>
                </a:solidFill>
                <a:latin typeface="Arial Narrow"/>
                <a:cs typeface="Arial Narrow"/>
              </a:rPr>
              <a:t> Harold</a:t>
            </a:r>
            <a:endParaRPr sz="1200">
              <a:latin typeface="Arial Narrow"/>
              <a:cs typeface="Arial Narrow"/>
            </a:endParaRPr>
          </a:p>
        </p:txBody>
      </p:sp>
      <p:grpSp>
        <p:nvGrpSpPr>
          <p:cNvPr id="170" name="object 170"/>
          <p:cNvGrpSpPr/>
          <p:nvPr/>
        </p:nvGrpSpPr>
        <p:grpSpPr>
          <a:xfrm>
            <a:off x="4860035" y="4829365"/>
            <a:ext cx="1914525" cy="867410"/>
            <a:chOff x="4860035" y="4829365"/>
            <a:chExt cx="1914525" cy="867410"/>
          </a:xfrm>
        </p:grpSpPr>
        <p:sp>
          <p:nvSpPr>
            <p:cNvPr id="171" name="object 171"/>
            <p:cNvSpPr/>
            <p:nvPr/>
          </p:nvSpPr>
          <p:spPr>
            <a:xfrm>
              <a:off x="5770625" y="4830318"/>
              <a:ext cx="975360" cy="495300"/>
            </a:xfrm>
            <a:custGeom>
              <a:avLst/>
              <a:gdLst/>
              <a:ahLst/>
              <a:cxnLst/>
              <a:rect l="l" t="t" r="r" b="b"/>
              <a:pathLst>
                <a:path w="975359" h="495300">
                  <a:moveTo>
                    <a:pt x="0" y="0"/>
                  </a:moveTo>
                  <a:lnTo>
                    <a:pt x="135127" y="495299"/>
                  </a:lnTo>
                  <a:lnTo>
                    <a:pt x="975359" y="483234"/>
                  </a:lnTo>
                  <a:lnTo>
                    <a:pt x="0" y="0"/>
                  </a:lnTo>
                  <a:close/>
                </a:path>
              </a:pathLst>
            </a:custGeom>
            <a:solidFill>
              <a:srgbClr val="FFFFF3">
                <a:alpha val="32156"/>
              </a:srgbClr>
            </a:solidFill>
          </p:spPr>
          <p:txBody>
            <a:bodyPr wrap="square" lIns="0" tIns="0" rIns="0" bIns="0" rtlCol="0"/>
            <a:lstStyle/>
            <a:p>
              <a:endParaRPr/>
            </a:p>
          </p:txBody>
        </p:sp>
        <p:sp>
          <p:nvSpPr>
            <p:cNvPr id="172" name="object 172"/>
            <p:cNvSpPr/>
            <p:nvPr/>
          </p:nvSpPr>
          <p:spPr>
            <a:xfrm>
              <a:off x="5770625" y="4830318"/>
              <a:ext cx="975360" cy="495300"/>
            </a:xfrm>
            <a:custGeom>
              <a:avLst/>
              <a:gdLst/>
              <a:ahLst/>
              <a:cxnLst/>
              <a:rect l="l" t="t" r="r" b="b"/>
              <a:pathLst>
                <a:path w="975359" h="495300">
                  <a:moveTo>
                    <a:pt x="0" y="0"/>
                  </a:moveTo>
                  <a:lnTo>
                    <a:pt x="975359" y="483234"/>
                  </a:lnTo>
                  <a:lnTo>
                    <a:pt x="135127" y="495299"/>
                  </a:lnTo>
                  <a:lnTo>
                    <a:pt x="0" y="0"/>
                  </a:lnTo>
                  <a:close/>
                </a:path>
              </a:pathLst>
            </a:custGeom>
            <a:ln w="3175">
              <a:solidFill>
                <a:srgbClr val="474747"/>
              </a:solidFill>
            </a:ln>
          </p:spPr>
          <p:txBody>
            <a:bodyPr wrap="square" lIns="0" tIns="0" rIns="0" bIns="0" rtlCol="0"/>
            <a:lstStyle/>
            <a:p>
              <a:endParaRPr/>
            </a:p>
          </p:txBody>
        </p:sp>
        <p:sp>
          <p:nvSpPr>
            <p:cNvPr id="173" name="object 173"/>
            <p:cNvSpPr/>
            <p:nvPr/>
          </p:nvSpPr>
          <p:spPr>
            <a:xfrm>
              <a:off x="4860035" y="5294376"/>
              <a:ext cx="1914525" cy="402590"/>
            </a:xfrm>
            <a:custGeom>
              <a:avLst/>
              <a:gdLst/>
              <a:ahLst/>
              <a:cxnLst/>
              <a:rect l="l" t="t" r="r" b="b"/>
              <a:pathLst>
                <a:path w="1914525" h="402589">
                  <a:moveTo>
                    <a:pt x="1914143" y="0"/>
                  </a:moveTo>
                  <a:lnTo>
                    <a:pt x="0" y="0"/>
                  </a:lnTo>
                  <a:lnTo>
                    <a:pt x="0" y="402336"/>
                  </a:lnTo>
                  <a:lnTo>
                    <a:pt x="1914143" y="402336"/>
                  </a:lnTo>
                  <a:lnTo>
                    <a:pt x="1914143" y="0"/>
                  </a:lnTo>
                  <a:close/>
                </a:path>
              </a:pathLst>
            </a:custGeom>
            <a:solidFill>
              <a:srgbClr val="FFFFF3"/>
            </a:solidFill>
          </p:spPr>
          <p:txBody>
            <a:bodyPr wrap="square" lIns="0" tIns="0" rIns="0" bIns="0" rtlCol="0"/>
            <a:lstStyle/>
            <a:p>
              <a:endParaRPr/>
            </a:p>
          </p:txBody>
        </p:sp>
      </p:grpSp>
      <p:sp>
        <p:nvSpPr>
          <p:cNvPr id="174" name="object 174"/>
          <p:cNvSpPr txBox="1"/>
          <p:nvPr/>
        </p:nvSpPr>
        <p:spPr>
          <a:xfrm>
            <a:off x="4860035" y="5294376"/>
            <a:ext cx="1914525" cy="402590"/>
          </a:xfrm>
          <a:prstGeom prst="rect">
            <a:avLst/>
          </a:prstGeom>
          <a:ln w="12192">
            <a:solidFill>
              <a:srgbClr val="004E00"/>
            </a:solidFill>
          </a:ln>
        </p:spPr>
        <p:txBody>
          <a:bodyPr vert="horz" wrap="square" lIns="0" tIns="17145" rIns="0" bIns="0" rtlCol="0">
            <a:spAutoFit/>
          </a:bodyPr>
          <a:lstStyle/>
          <a:p>
            <a:pPr algn="ctr">
              <a:lnSpc>
                <a:spcPct val="100000"/>
              </a:lnSpc>
              <a:spcBef>
                <a:spcPts val="135"/>
              </a:spcBef>
            </a:pPr>
            <a:r>
              <a:rPr sz="1200" b="1" i="1" dirty="0">
                <a:solidFill>
                  <a:srgbClr val="385622"/>
                </a:solidFill>
                <a:latin typeface="Arial Narrow"/>
                <a:cs typeface="Arial Narrow"/>
              </a:rPr>
              <a:t>2022</a:t>
            </a:r>
            <a:r>
              <a:rPr sz="1200" b="1" i="1" spc="-30" dirty="0">
                <a:solidFill>
                  <a:srgbClr val="385622"/>
                </a:solidFill>
                <a:latin typeface="Arial Narrow"/>
                <a:cs typeface="Arial Narrow"/>
              </a:rPr>
              <a:t> </a:t>
            </a:r>
            <a:r>
              <a:rPr sz="1200" b="1" i="1" spc="-10" dirty="0">
                <a:solidFill>
                  <a:srgbClr val="385622"/>
                </a:solidFill>
                <a:latin typeface="Arial Narrow"/>
                <a:cs typeface="Arial Narrow"/>
              </a:rPr>
              <a:t>Tonga</a:t>
            </a:r>
            <a:r>
              <a:rPr sz="1200" b="1" i="1" spc="-20" dirty="0">
                <a:solidFill>
                  <a:srgbClr val="385622"/>
                </a:solidFill>
                <a:latin typeface="Arial Narrow"/>
                <a:cs typeface="Arial Narrow"/>
              </a:rPr>
              <a:t> </a:t>
            </a:r>
            <a:r>
              <a:rPr sz="1200" b="1" i="1" spc="-10" dirty="0">
                <a:solidFill>
                  <a:srgbClr val="385622"/>
                </a:solidFill>
                <a:latin typeface="Arial Narrow"/>
                <a:cs typeface="Arial Narrow"/>
              </a:rPr>
              <a:t>Volcano</a:t>
            </a:r>
            <a:r>
              <a:rPr sz="1200" b="1" i="1" spc="-30" dirty="0">
                <a:solidFill>
                  <a:srgbClr val="385622"/>
                </a:solidFill>
                <a:latin typeface="Arial Narrow"/>
                <a:cs typeface="Arial Narrow"/>
              </a:rPr>
              <a:t> </a:t>
            </a:r>
            <a:r>
              <a:rPr sz="1200" b="1" i="1" dirty="0">
                <a:solidFill>
                  <a:srgbClr val="385622"/>
                </a:solidFill>
                <a:latin typeface="Arial Narrow"/>
                <a:cs typeface="Arial Narrow"/>
              </a:rPr>
              <a:t>&amp;</a:t>
            </a:r>
            <a:r>
              <a:rPr sz="1200" b="1" i="1" spc="-20" dirty="0">
                <a:solidFill>
                  <a:srgbClr val="385622"/>
                </a:solidFill>
                <a:latin typeface="Arial Narrow"/>
                <a:cs typeface="Arial Narrow"/>
              </a:rPr>
              <a:t> </a:t>
            </a:r>
            <a:r>
              <a:rPr sz="1200" b="1" i="1" spc="-10" dirty="0">
                <a:solidFill>
                  <a:srgbClr val="385622"/>
                </a:solidFill>
                <a:latin typeface="Arial Narrow"/>
                <a:cs typeface="Arial Narrow"/>
              </a:rPr>
              <a:t>Tsunami:</a:t>
            </a:r>
            <a:endParaRPr sz="1200">
              <a:latin typeface="Arial Narrow"/>
              <a:cs typeface="Arial Narrow"/>
            </a:endParaRPr>
          </a:p>
          <a:p>
            <a:pPr algn="ctr">
              <a:lnSpc>
                <a:spcPct val="100000"/>
              </a:lnSpc>
              <a:spcBef>
                <a:spcPts val="5"/>
              </a:spcBef>
            </a:pPr>
            <a:r>
              <a:rPr sz="1200" b="1" i="1" dirty="0">
                <a:solidFill>
                  <a:srgbClr val="385622"/>
                </a:solidFill>
                <a:latin typeface="Arial Narrow"/>
                <a:cs typeface="Arial Narrow"/>
              </a:rPr>
              <a:t>6+</a:t>
            </a:r>
            <a:r>
              <a:rPr sz="1200" b="1" i="1" spc="-10" dirty="0">
                <a:solidFill>
                  <a:srgbClr val="385622"/>
                </a:solidFill>
                <a:latin typeface="Arial Narrow"/>
                <a:cs typeface="Arial Narrow"/>
              </a:rPr>
              <a:t> </a:t>
            </a:r>
            <a:r>
              <a:rPr sz="1200" b="1" i="1" dirty="0">
                <a:solidFill>
                  <a:srgbClr val="385622"/>
                </a:solidFill>
                <a:latin typeface="Arial Narrow"/>
                <a:cs typeface="Arial Narrow"/>
              </a:rPr>
              <a:t>dead,</a:t>
            </a:r>
            <a:r>
              <a:rPr sz="1200" b="1" i="1" spc="-15" dirty="0">
                <a:solidFill>
                  <a:srgbClr val="385622"/>
                </a:solidFill>
                <a:latin typeface="Arial Narrow"/>
                <a:cs typeface="Arial Narrow"/>
              </a:rPr>
              <a:t> </a:t>
            </a:r>
            <a:r>
              <a:rPr sz="1200" b="1" i="1" dirty="0">
                <a:solidFill>
                  <a:srgbClr val="385622"/>
                </a:solidFill>
                <a:latin typeface="Arial Narrow"/>
                <a:cs typeface="Arial Narrow"/>
              </a:rPr>
              <a:t>losses</a:t>
            </a:r>
            <a:r>
              <a:rPr sz="1200" b="1" i="1" spc="-10" dirty="0">
                <a:solidFill>
                  <a:srgbClr val="385622"/>
                </a:solidFill>
                <a:latin typeface="Arial Narrow"/>
                <a:cs typeface="Arial Narrow"/>
              </a:rPr>
              <a:t> &gt;$90M</a:t>
            </a:r>
            <a:endParaRPr sz="1200">
              <a:latin typeface="Arial Narrow"/>
              <a:cs typeface="Arial Narrow"/>
            </a:endParaRPr>
          </a:p>
        </p:txBody>
      </p:sp>
      <p:grpSp>
        <p:nvGrpSpPr>
          <p:cNvPr id="175" name="object 175"/>
          <p:cNvGrpSpPr/>
          <p:nvPr/>
        </p:nvGrpSpPr>
        <p:grpSpPr>
          <a:xfrm>
            <a:off x="894397" y="2387917"/>
            <a:ext cx="451484" cy="756285"/>
            <a:chOff x="894397" y="2387917"/>
            <a:chExt cx="451484" cy="756285"/>
          </a:xfrm>
        </p:grpSpPr>
        <p:sp>
          <p:nvSpPr>
            <p:cNvPr id="176" name="object 176"/>
            <p:cNvSpPr/>
            <p:nvPr/>
          </p:nvSpPr>
          <p:spPr>
            <a:xfrm>
              <a:off x="895350" y="2388869"/>
              <a:ext cx="449580" cy="754380"/>
            </a:xfrm>
            <a:custGeom>
              <a:avLst/>
              <a:gdLst/>
              <a:ahLst/>
              <a:cxnLst/>
              <a:rect l="l" t="t" r="r" b="b"/>
              <a:pathLst>
                <a:path w="449580" h="754380">
                  <a:moveTo>
                    <a:pt x="449580" y="0"/>
                  </a:moveTo>
                  <a:lnTo>
                    <a:pt x="0" y="754379"/>
                  </a:lnTo>
                  <a:lnTo>
                    <a:pt x="357124" y="726058"/>
                  </a:lnTo>
                  <a:lnTo>
                    <a:pt x="449580" y="0"/>
                  </a:lnTo>
                  <a:close/>
                </a:path>
              </a:pathLst>
            </a:custGeom>
            <a:solidFill>
              <a:srgbClr val="FFFFF3">
                <a:alpha val="32156"/>
              </a:srgbClr>
            </a:solidFill>
          </p:spPr>
          <p:txBody>
            <a:bodyPr wrap="square" lIns="0" tIns="0" rIns="0" bIns="0" rtlCol="0"/>
            <a:lstStyle/>
            <a:p>
              <a:endParaRPr/>
            </a:p>
          </p:txBody>
        </p:sp>
        <p:sp>
          <p:nvSpPr>
            <p:cNvPr id="177" name="object 177"/>
            <p:cNvSpPr/>
            <p:nvPr/>
          </p:nvSpPr>
          <p:spPr>
            <a:xfrm>
              <a:off x="895350" y="2388869"/>
              <a:ext cx="449580" cy="754380"/>
            </a:xfrm>
            <a:custGeom>
              <a:avLst/>
              <a:gdLst/>
              <a:ahLst/>
              <a:cxnLst/>
              <a:rect l="l" t="t" r="r" b="b"/>
              <a:pathLst>
                <a:path w="449580" h="754380">
                  <a:moveTo>
                    <a:pt x="449580" y="0"/>
                  </a:moveTo>
                  <a:lnTo>
                    <a:pt x="357124" y="726058"/>
                  </a:lnTo>
                  <a:lnTo>
                    <a:pt x="0" y="754379"/>
                  </a:lnTo>
                  <a:lnTo>
                    <a:pt x="449580" y="0"/>
                  </a:lnTo>
                  <a:close/>
                </a:path>
              </a:pathLst>
            </a:custGeom>
            <a:ln w="3175">
              <a:solidFill>
                <a:srgbClr val="474747"/>
              </a:solidFill>
            </a:ln>
          </p:spPr>
          <p:txBody>
            <a:bodyPr wrap="square" lIns="0" tIns="0" rIns="0" bIns="0" rtlCol="0"/>
            <a:lstStyle/>
            <a:p>
              <a:endParaRPr/>
            </a:p>
          </p:txBody>
        </p:sp>
      </p:grpSp>
      <p:sp>
        <p:nvSpPr>
          <p:cNvPr id="178" name="object 178"/>
          <p:cNvSpPr txBox="1"/>
          <p:nvPr/>
        </p:nvSpPr>
        <p:spPr>
          <a:xfrm>
            <a:off x="50292" y="3108960"/>
            <a:ext cx="1239520" cy="402590"/>
          </a:xfrm>
          <a:prstGeom prst="rect">
            <a:avLst/>
          </a:prstGeom>
          <a:solidFill>
            <a:srgbClr val="FFFFF3"/>
          </a:solidFill>
          <a:ln w="12192">
            <a:solidFill>
              <a:srgbClr val="004E00"/>
            </a:solidFill>
          </a:ln>
        </p:spPr>
        <p:txBody>
          <a:bodyPr vert="horz" wrap="square" lIns="0" tIns="17145" rIns="0" bIns="0" rtlCol="0">
            <a:spAutoFit/>
          </a:bodyPr>
          <a:lstStyle/>
          <a:p>
            <a:pPr algn="ctr">
              <a:lnSpc>
                <a:spcPct val="100000"/>
              </a:lnSpc>
              <a:spcBef>
                <a:spcPts val="135"/>
              </a:spcBef>
            </a:pPr>
            <a:r>
              <a:rPr sz="1200" b="1" i="1" dirty="0">
                <a:solidFill>
                  <a:srgbClr val="385622"/>
                </a:solidFill>
                <a:latin typeface="Arial Narrow"/>
                <a:cs typeface="Arial Narrow"/>
              </a:rPr>
              <a:t>2022</a:t>
            </a:r>
            <a:r>
              <a:rPr sz="1200" b="1" i="1" spc="-10" dirty="0">
                <a:solidFill>
                  <a:srgbClr val="385622"/>
                </a:solidFill>
                <a:latin typeface="Arial Narrow"/>
                <a:cs typeface="Arial Narrow"/>
              </a:rPr>
              <a:t> Earthquake:</a:t>
            </a:r>
            <a:endParaRPr sz="1200">
              <a:latin typeface="Arial Narrow"/>
              <a:cs typeface="Arial Narrow"/>
            </a:endParaRPr>
          </a:p>
          <a:p>
            <a:pPr algn="ctr">
              <a:lnSpc>
                <a:spcPct val="100000"/>
              </a:lnSpc>
            </a:pPr>
            <a:r>
              <a:rPr sz="1200" b="1" i="1" dirty="0">
                <a:solidFill>
                  <a:srgbClr val="385622"/>
                </a:solidFill>
                <a:latin typeface="Arial Narrow"/>
                <a:cs typeface="Arial Narrow"/>
              </a:rPr>
              <a:t>1000+</a:t>
            </a:r>
            <a:r>
              <a:rPr sz="1200" b="1" i="1" spc="-10" dirty="0">
                <a:solidFill>
                  <a:srgbClr val="385622"/>
                </a:solidFill>
                <a:latin typeface="Arial Narrow"/>
                <a:cs typeface="Arial Narrow"/>
              </a:rPr>
              <a:t> </a:t>
            </a:r>
            <a:r>
              <a:rPr sz="1200" b="1" i="1" spc="-20" dirty="0">
                <a:solidFill>
                  <a:srgbClr val="385622"/>
                </a:solidFill>
                <a:latin typeface="Arial Narrow"/>
                <a:cs typeface="Arial Narrow"/>
              </a:rPr>
              <a:t>dead</a:t>
            </a:r>
            <a:endParaRPr sz="1200">
              <a:latin typeface="Arial Narrow"/>
              <a:cs typeface="Arial Narrow"/>
            </a:endParaRPr>
          </a:p>
        </p:txBody>
      </p:sp>
      <p:grpSp>
        <p:nvGrpSpPr>
          <p:cNvPr id="179" name="object 179"/>
          <p:cNvGrpSpPr/>
          <p:nvPr/>
        </p:nvGrpSpPr>
        <p:grpSpPr>
          <a:xfrm>
            <a:off x="3381121" y="2947161"/>
            <a:ext cx="941705" cy="278765"/>
            <a:chOff x="3381121" y="2947161"/>
            <a:chExt cx="941705" cy="278765"/>
          </a:xfrm>
        </p:grpSpPr>
        <p:sp>
          <p:nvSpPr>
            <p:cNvPr id="180" name="object 180"/>
            <p:cNvSpPr/>
            <p:nvPr/>
          </p:nvSpPr>
          <p:spPr>
            <a:xfrm>
              <a:off x="3382010" y="2948050"/>
              <a:ext cx="939800" cy="276860"/>
            </a:xfrm>
            <a:custGeom>
              <a:avLst/>
              <a:gdLst/>
              <a:ahLst/>
              <a:cxnLst/>
              <a:rect l="l" t="t" r="r" b="b"/>
              <a:pathLst>
                <a:path w="939800" h="276860">
                  <a:moveTo>
                    <a:pt x="909192" y="0"/>
                  </a:moveTo>
                  <a:lnTo>
                    <a:pt x="0" y="232156"/>
                  </a:lnTo>
                  <a:lnTo>
                    <a:pt x="939673" y="276733"/>
                  </a:lnTo>
                  <a:lnTo>
                    <a:pt x="909192" y="0"/>
                  </a:lnTo>
                  <a:close/>
                </a:path>
              </a:pathLst>
            </a:custGeom>
            <a:solidFill>
              <a:srgbClr val="FFFFF3">
                <a:alpha val="32156"/>
              </a:srgbClr>
            </a:solidFill>
          </p:spPr>
          <p:txBody>
            <a:bodyPr wrap="square" lIns="0" tIns="0" rIns="0" bIns="0" rtlCol="0"/>
            <a:lstStyle/>
            <a:p>
              <a:endParaRPr/>
            </a:p>
          </p:txBody>
        </p:sp>
        <p:sp>
          <p:nvSpPr>
            <p:cNvPr id="181" name="object 181"/>
            <p:cNvSpPr/>
            <p:nvPr/>
          </p:nvSpPr>
          <p:spPr>
            <a:xfrm>
              <a:off x="3382010" y="2948050"/>
              <a:ext cx="939800" cy="276860"/>
            </a:xfrm>
            <a:custGeom>
              <a:avLst/>
              <a:gdLst/>
              <a:ahLst/>
              <a:cxnLst/>
              <a:rect l="l" t="t" r="r" b="b"/>
              <a:pathLst>
                <a:path w="939800" h="276860">
                  <a:moveTo>
                    <a:pt x="939673" y="276733"/>
                  </a:moveTo>
                  <a:lnTo>
                    <a:pt x="909192" y="0"/>
                  </a:lnTo>
                  <a:lnTo>
                    <a:pt x="0" y="232156"/>
                  </a:lnTo>
                  <a:lnTo>
                    <a:pt x="939673" y="276733"/>
                  </a:lnTo>
                  <a:close/>
                </a:path>
              </a:pathLst>
            </a:custGeom>
            <a:ln w="3175">
              <a:solidFill>
                <a:srgbClr val="474747"/>
              </a:solidFill>
            </a:ln>
          </p:spPr>
          <p:txBody>
            <a:bodyPr wrap="square" lIns="0" tIns="0" rIns="0" bIns="0" rtlCol="0"/>
            <a:lstStyle/>
            <a:p>
              <a:endParaRPr/>
            </a:p>
          </p:txBody>
        </p:sp>
      </p:grpSp>
      <p:sp>
        <p:nvSpPr>
          <p:cNvPr id="182" name="object 182"/>
          <p:cNvSpPr txBox="1"/>
          <p:nvPr/>
        </p:nvSpPr>
        <p:spPr>
          <a:xfrm>
            <a:off x="4300728" y="2903220"/>
            <a:ext cx="1606550" cy="403860"/>
          </a:xfrm>
          <a:prstGeom prst="rect">
            <a:avLst/>
          </a:prstGeom>
          <a:solidFill>
            <a:srgbClr val="FFFFF3"/>
          </a:solidFill>
          <a:ln w="12192">
            <a:solidFill>
              <a:srgbClr val="004E00"/>
            </a:solidFill>
          </a:ln>
        </p:spPr>
        <p:txBody>
          <a:bodyPr vert="horz" wrap="square" lIns="0" tIns="17780" rIns="0" bIns="0" rtlCol="0">
            <a:spAutoFit/>
          </a:bodyPr>
          <a:lstStyle/>
          <a:p>
            <a:pPr algn="ctr">
              <a:lnSpc>
                <a:spcPct val="100000"/>
              </a:lnSpc>
              <a:spcBef>
                <a:spcPts val="140"/>
              </a:spcBef>
            </a:pPr>
            <a:r>
              <a:rPr sz="1200" b="1" i="1" dirty="0">
                <a:solidFill>
                  <a:srgbClr val="385622"/>
                </a:solidFill>
                <a:latin typeface="Arial Narrow"/>
                <a:cs typeface="Arial Narrow"/>
              </a:rPr>
              <a:t>2021</a:t>
            </a:r>
            <a:r>
              <a:rPr sz="1200" b="1" i="1" spc="-25" dirty="0">
                <a:solidFill>
                  <a:srgbClr val="385622"/>
                </a:solidFill>
                <a:latin typeface="Arial Narrow"/>
                <a:cs typeface="Arial Narrow"/>
              </a:rPr>
              <a:t> </a:t>
            </a:r>
            <a:r>
              <a:rPr sz="1200" b="1" i="1" spc="-10" dirty="0">
                <a:solidFill>
                  <a:srgbClr val="385622"/>
                </a:solidFill>
                <a:latin typeface="Arial Narrow"/>
                <a:cs typeface="Arial Narrow"/>
              </a:rPr>
              <a:t>Typhoon </a:t>
            </a:r>
            <a:r>
              <a:rPr sz="1200" b="1" i="1" spc="-20" dirty="0">
                <a:solidFill>
                  <a:srgbClr val="385622"/>
                </a:solidFill>
                <a:latin typeface="Arial Narrow"/>
                <a:cs typeface="Arial Narrow"/>
              </a:rPr>
              <a:t>Rai:</a:t>
            </a:r>
            <a:endParaRPr sz="1200">
              <a:latin typeface="Arial Narrow"/>
              <a:cs typeface="Arial Narrow"/>
            </a:endParaRPr>
          </a:p>
          <a:p>
            <a:pPr algn="ctr">
              <a:lnSpc>
                <a:spcPct val="100000"/>
              </a:lnSpc>
            </a:pPr>
            <a:r>
              <a:rPr sz="1200" b="1" i="1" dirty="0">
                <a:solidFill>
                  <a:srgbClr val="385622"/>
                </a:solidFill>
                <a:latin typeface="Arial Narrow"/>
                <a:cs typeface="Arial Narrow"/>
              </a:rPr>
              <a:t>~500</a:t>
            </a:r>
            <a:r>
              <a:rPr sz="1200" b="1" i="1" spc="-20" dirty="0">
                <a:solidFill>
                  <a:srgbClr val="385622"/>
                </a:solidFill>
                <a:latin typeface="Arial Narrow"/>
                <a:cs typeface="Arial Narrow"/>
              </a:rPr>
              <a:t> </a:t>
            </a:r>
            <a:r>
              <a:rPr sz="1200" b="1" i="1" dirty="0">
                <a:solidFill>
                  <a:srgbClr val="385622"/>
                </a:solidFill>
                <a:latin typeface="Arial Narrow"/>
                <a:cs typeface="Arial Narrow"/>
              </a:rPr>
              <a:t>dead,</a:t>
            </a:r>
            <a:r>
              <a:rPr sz="1200" b="1" i="1" spc="-5" dirty="0">
                <a:solidFill>
                  <a:srgbClr val="385622"/>
                </a:solidFill>
                <a:latin typeface="Arial Narrow"/>
                <a:cs typeface="Arial Narrow"/>
              </a:rPr>
              <a:t> </a:t>
            </a:r>
            <a:r>
              <a:rPr sz="1200" b="1" i="1" dirty="0">
                <a:solidFill>
                  <a:srgbClr val="385622"/>
                </a:solidFill>
                <a:latin typeface="Arial Narrow"/>
                <a:cs typeface="Arial Narrow"/>
              </a:rPr>
              <a:t>losses</a:t>
            </a:r>
            <a:r>
              <a:rPr sz="1200" b="1" i="1" spc="-15" dirty="0">
                <a:solidFill>
                  <a:srgbClr val="385622"/>
                </a:solidFill>
                <a:latin typeface="Arial Narrow"/>
                <a:cs typeface="Arial Narrow"/>
              </a:rPr>
              <a:t> </a:t>
            </a:r>
            <a:r>
              <a:rPr sz="1200" b="1" i="1" spc="-20" dirty="0">
                <a:solidFill>
                  <a:srgbClr val="385622"/>
                </a:solidFill>
                <a:latin typeface="Arial Narrow"/>
                <a:cs typeface="Arial Narrow"/>
              </a:rPr>
              <a:t>&gt;$1B</a:t>
            </a:r>
            <a:endParaRPr sz="1200">
              <a:latin typeface="Arial Narrow"/>
              <a:cs typeface="Arial Narrow"/>
            </a:endParaRPr>
          </a:p>
        </p:txBody>
      </p:sp>
      <p:sp>
        <p:nvSpPr>
          <p:cNvPr id="183" name="object 183"/>
          <p:cNvSpPr txBox="1">
            <a:spLocks noGrp="1"/>
          </p:cNvSpPr>
          <p:nvPr>
            <p:ph type="sldNum" sz="quarter" idx="7"/>
          </p:nvPr>
        </p:nvSpPr>
        <p:spPr>
          <a:prstGeom prst="rect">
            <a:avLst/>
          </a:prstGeom>
        </p:spPr>
        <p:txBody>
          <a:bodyPr vert="horz" wrap="square" lIns="0" tIns="0" rIns="0" bIns="0" rtlCol="0">
            <a:spAutoFit/>
          </a:bodyPr>
          <a:lstStyle/>
          <a:p>
            <a:pPr marL="81915">
              <a:lnSpc>
                <a:spcPts val="1635"/>
              </a:lnSpc>
            </a:pPr>
            <a:fld id="{81D60167-4931-47E6-BA6A-407CBD079E47}" type="slidenum">
              <a:rPr dirty="0"/>
              <a:t>7</a:t>
            </a:fld>
            <a:endParaRPr dirty="0"/>
          </a:p>
        </p:txBody>
      </p:sp>
      <p:sp>
        <p:nvSpPr>
          <p:cNvPr id="184" name="object 184"/>
          <p:cNvSpPr txBox="1"/>
          <p:nvPr/>
        </p:nvSpPr>
        <p:spPr>
          <a:xfrm>
            <a:off x="4160265" y="6634698"/>
            <a:ext cx="852169" cy="151765"/>
          </a:xfrm>
          <a:prstGeom prst="rect">
            <a:avLst/>
          </a:prstGeom>
        </p:spPr>
        <p:txBody>
          <a:bodyPr vert="horz" wrap="square" lIns="0" tIns="6350" rIns="0" bIns="0" rtlCol="0">
            <a:spAutoFit/>
          </a:bodyPr>
          <a:lstStyle/>
          <a:p>
            <a:pPr marL="12700">
              <a:lnSpc>
                <a:spcPct val="100000"/>
              </a:lnSpc>
              <a:spcBef>
                <a:spcPts val="50"/>
              </a:spcBef>
            </a:pPr>
            <a:r>
              <a:rPr sz="850" b="1" spc="-10" dirty="0">
                <a:solidFill>
                  <a:srgbClr val="009900"/>
                </a:solidFill>
                <a:latin typeface="Arial"/>
                <a:cs typeface="Arial"/>
              </a:rPr>
              <a:t>UNCLASSIFIED</a:t>
            </a:r>
            <a:endParaRPr sz="850">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93698" y="1182370"/>
            <a:ext cx="2073275" cy="162560"/>
          </a:xfrm>
          <a:prstGeom prst="rect">
            <a:avLst/>
          </a:prstGeom>
        </p:spPr>
        <p:txBody>
          <a:bodyPr vert="horz" wrap="square" lIns="0" tIns="12700" rIns="0" bIns="0" rtlCol="0">
            <a:spAutoFit/>
          </a:bodyPr>
          <a:lstStyle/>
          <a:p>
            <a:pPr marL="12700">
              <a:lnSpc>
                <a:spcPct val="100000"/>
              </a:lnSpc>
              <a:spcBef>
                <a:spcPts val="100"/>
              </a:spcBef>
            </a:pPr>
            <a:r>
              <a:rPr sz="900" b="1" dirty="0">
                <a:latin typeface="Arial Narrow"/>
                <a:cs typeface="Arial Narrow"/>
              </a:rPr>
              <a:t>ENSURING</a:t>
            </a:r>
            <a:r>
              <a:rPr sz="900" b="1" spc="15" dirty="0">
                <a:latin typeface="Arial Narrow"/>
                <a:cs typeface="Arial Narrow"/>
              </a:rPr>
              <a:t> </a:t>
            </a:r>
            <a:r>
              <a:rPr sz="900" b="1" dirty="0">
                <a:latin typeface="Arial Narrow"/>
                <a:cs typeface="Arial Narrow"/>
              </a:rPr>
              <a:t>A</a:t>
            </a:r>
            <a:r>
              <a:rPr sz="900" b="1" spc="-10" dirty="0">
                <a:latin typeface="Arial Narrow"/>
                <a:cs typeface="Arial Narrow"/>
              </a:rPr>
              <a:t> </a:t>
            </a:r>
            <a:r>
              <a:rPr sz="900" b="1" dirty="0">
                <a:latin typeface="Arial Narrow"/>
                <a:cs typeface="Arial Narrow"/>
              </a:rPr>
              <a:t>FREE</a:t>
            </a:r>
            <a:r>
              <a:rPr sz="900" b="1" spc="-20" dirty="0">
                <a:latin typeface="Arial Narrow"/>
                <a:cs typeface="Arial Narrow"/>
              </a:rPr>
              <a:t> </a:t>
            </a:r>
            <a:r>
              <a:rPr sz="900" b="1" dirty="0">
                <a:latin typeface="Arial Narrow"/>
                <a:cs typeface="Arial Narrow"/>
              </a:rPr>
              <a:t>AND</a:t>
            </a:r>
            <a:r>
              <a:rPr sz="900" b="1" spc="10" dirty="0">
                <a:latin typeface="Arial Narrow"/>
                <a:cs typeface="Arial Narrow"/>
              </a:rPr>
              <a:t> </a:t>
            </a:r>
            <a:r>
              <a:rPr sz="900" b="1" dirty="0">
                <a:latin typeface="Arial Narrow"/>
                <a:cs typeface="Arial Narrow"/>
              </a:rPr>
              <a:t>OPEN</a:t>
            </a:r>
            <a:r>
              <a:rPr sz="900" b="1" spc="-5" dirty="0">
                <a:latin typeface="Arial Narrow"/>
                <a:cs typeface="Arial Narrow"/>
              </a:rPr>
              <a:t> </a:t>
            </a:r>
            <a:r>
              <a:rPr sz="900" b="1" spc="-10" dirty="0">
                <a:latin typeface="Arial Narrow"/>
                <a:cs typeface="Arial Narrow"/>
              </a:rPr>
              <a:t>INDO-PACIFIC</a:t>
            </a:r>
            <a:endParaRPr sz="900">
              <a:latin typeface="Arial Narrow"/>
              <a:cs typeface="Arial Narrow"/>
            </a:endParaRPr>
          </a:p>
        </p:txBody>
      </p:sp>
      <p:sp>
        <p:nvSpPr>
          <p:cNvPr id="9" name="object 9"/>
          <p:cNvSpPr txBox="1"/>
          <p:nvPr/>
        </p:nvSpPr>
        <p:spPr>
          <a:xfrm>
            <a:off x="432003" y="1506748"/>
            <a:ext cx="7172959" cy="4218305"/>
          </a:xfrm>
          <a:prstGeom prst="rect">
            <a:avLst/>
          </a:prstGeom>
        </p:spPr>
        <p:txBody>
          <a:bodyPr vert="horz" wrap="square" lIns="0" tIns="88900" rIns="0" bIns="0" rtlCol="0">
            <a:spAutoFit/>
          </a:bodyPr>
          <a:lstStyle/>
          <a:p>
            <a:pPr marL="283210" indent="-270510">
              <a:lnSpc>
                <a:spcPct val="100000"/>
              </a:lnSpc>
              <a:spcBef>
                <a:spcPts val="700"/>
              </a:spcBef>
              <a:buFont typeface="Wingdings"/>
              <a:buChar char=""/>
              <a:tabLst>
                <a:tab pos="283210" algn="l"/>
              </a:tabLst>
            </a:pPr>
            <a:r>
              <a:rPr sz="2000" b="1" dirty="0">
                <a:latin typeface="Arial"/>
                <a:cs typeface="Arial"/>
              </a:rPr>
              <a:t>Establish</a:t>
            </a:r>
            <a:r>
              <a:rPr sz="2000" b="1" spc="-50" dirty="0">
                <a:latin typeface="Arial"/>
                <a:cs typeface="Arial"/>
              </a:rPr>
              <a:t> </a:t>
            </a:r>
            <a:r>
              <a:rPr sz="2000" b="1" spc="-10" dirty="0">
                <a:latin typeface="Arial"/>
                <a:cs typeface="Arial"/>
              </a:rPr>
              <a:t>Partnerships</a:t>
            </a:r>
            <a:endParaRPr sz="2000">
              <a:latin typeface="Arial"/>
              <a:cs typeface="Arial"/>
            </a:endParaRPr>
          </a:p>
          <a:p>
            <a:pPr marL="652145" lvl="1" indent="-177800">
              <a:lnSpc>
                <a:spcPct val="100000"/>
              </a:lnSpc>
              <a:spcBef>
                <a:spcPts val="605"/>
              </a:spcBef>
              <a:buFont typeface="Arial"/>
              <a:buChar char="•"/>
              <a:tabLst>
                <a:tab pos="652145" algn="l"/>
              </a:tabLst>
            </a:pPr>
            <a:r>
              <a:rPr sz="2000" b="1" spc="-10" dirty="0">
                <a:latin typeface="Arial"/>
                <a:cs typeface="Arial"/>
              </a:rPr>
              <a:t>Military</a:t>
            </a:r>
            <a:endParaRPr sz="2000">
              <a:latin typeface="Arial"/>
              <a:cs typeface="Arial"/>
            </a:endParaRPr>
          </a:p>
          <a:p>
            <a:pPr marL="652145" lvl="1" indent="-177800">
              <a:lnSpc>
                <a:spcPct val="100000"/>
              </a:lnSpc>
              <a:spcBef>
                <a:spcPts val="600"/>
              </a:spcBef>
              <a:buFont typeface="Arial"/>
              <a:buChar char="•"/>
              <a:tabLst>
                <a:tab pos="652145" algn="l"/>
              </a:tabLst>
            </a:pPr>
            <a:r>
              <a:rPr sz="2000" b="1" spc="-10" dirty="0">
                <a:latin typeface="Arial"/>
                <a:cs typeface="Arial"/>
              </a:rPr>
              <a:t>Interagency,</a:t>
            </a:r>
            <a:r>
              <a:rPr sz="2000" b="1" spc="-30" dirty="0">
                <a:latin typeface="Arial"/>
                <a:cs typeface="Arial"/>
              </a:rPr>
              <a:t> </a:t>
            </a:r>
            <a:r>
              <a:rPr sz="2000" b="1" dirty="0">
                <a:latin typeface="Arial"/>
                <a:cs typeface="Arial"/>
              </a:rPr>
              <a:t>OGO,</a:t>
            </a:r>
            <a:r>
              <a:rPr sz="2000" b="1" spc="-65" dirty="0">
                <a:latin typeface="Arial"/>
                <a:cs typeface="Arial"/>
              </a:rPr>
              <a:t> </a:t>
            </a:r>
            <a:r>
              <a:rPr sz="2000" b="1" dirty="0">
                <a:latin typeface="Arial"/>
                <a:cs typeface="Arial"/>
              </a:rPr>
              <a:t>and</a:t>
            </a:r>
            <a:r>
              <a:rPr sz="2000" b="1" spc="-30" dirty="0">
                <a:latin typeface="Arial"/>
                <a:cs typeface="Arial"/>
              </a:rPr>
              <a:t> </a:t>
            </a:r>
            <a:r>
              <a:rPr sz="2000" b="1" spc="-20" dirty="0">
                <a:latin typeface="Arial"/>
                <a:cs typeface="Arial"/>
              </a:rPr>
              <a:t>NGOs</a:t>
            </a:r>
            <a:endParaRPr sz="2000">
              <a:latin typeface="Arial"/>
              <a:cs typeface="Arial"/>
            </a:endParaRPr>
          </a:p>
          <a:p>
            <a:pPr lvl="1">
              <a:lnSpc>
                <a:spcPct val="100000"/>
              </a:lnSpc>
              <a:spcBef>
                <a:spcPts val="35"/>
              </a:spcBef>
              <a:buFont typeface="Arial"/>
              <a:buChar char="•"/>
            </a:pPr>
            <a:endParaRPr sz="3100">
              <a:latin typeface="Arial"/>
              <a:cs typeface="Arial"/>
            </a:endParaRPr>
          </a:p>
          <a:p>
            <a:pPr marL="283210" indent="-270510">
              <a:lnSpc>
                <a:spcPct val="100000"/>
              </a:lnSpc>
              <a:spcBef>
                <a:spcPts val="5"/>
              </a:spcBef>
              <a:buFont typeface="Wingdings"/>
              <a:buChar char=""/>
              <a:tabLst>
                <a:tab pos="283210" algn="l"/>
              </a:tabLst>
            </a:pPr>
            <a:r>
              <a:rPr sz="2000" b="1" dirty="0">
                <a:latin typeface="Arial"/>
                <a:cs typeface="Arial"/>
              </a:rPr>
              <a:t>Leverage</a:t>
            </a:r>
            <a:r>
              <a:rPr sz="2000" b="1" spc="-10" dirty="0">
                <a:latin typeface="Arial"/>
                <a:cs typeface="Arial"/>
              </a:rPr>
              <a:t> </a:t>
            </a:r>
            <a:r>
              <a:rPr sz="2000" b="1" dirty="0">
                <a:latin typeface="Arial"/>
                <a:cs typeface="Arial"/>
              </a:rPr>
              <a:t>Strengths</a:t>
            </a:r>
            <a:r>
              <a:rPr sz="2000" b="1" spc="-35" dirty="0">
                <a:latin typeface="Arial"/>
                <a:cs typeface="Arial"/>
              </a:rPr>
              <a:t> </a:t>
            </a:r>
            <a:r>
              <a:rPr sz="2000" b="1" dirty="0">
                <a:latin typeface="Arial"/>
                <a:cs typeface="Arial"/>
              </a:rPr>
              <a:t>of</a:t>
            </a:r>
            <a:r>
              <a:rPr sz="2000" b="1" spc="-90" dirty="0">
                <a:latin typeface="Arial"/>
                <a:cs typeface="Arial"/>
              </a:rPr>
              <a:t> </a:t>
            </a:r>
            <a:r>
              <a:rPr sz="2000" b="1" dirty="0">
                <a:latin typeface="Arial"/>
                <a:cs typeface="Arial"/>
              </a:rPr>
              <a:t>Allies</a:t>
            </a:r>
            <a:r>
              <a:rPr sz="2000" b="1" spc="-30" dirty="0">
                <a:latin typeface="Arial"/>
                <a:cs typeface="Arial"/>
              </a:rPr>
              <a:t> </a:t>
            </a:r>
            <a:r>
              <a:rPr sz="2000" b="1" dirty="0">
                <a:latin typeface="Arial"/>
                <a:cs typeface="Arial"/>
              </a:rPr>
              <a:t>&amp;</a:t>
            </a:r>
            <a:r>
              <a:rPr sz="2000" b="1" spc="-5" dirty="0">
                <a:latin typeface="Arial"/>
                <a:cs typeface="Arial"/>
              </a:rPr>
              <a:t> </a:t>
            </a:r>
            <a:r>
              <a:rPr sz="2000" b="1" spc="-10" dirty="0">
                <a:latin typeface="Arial"/>
                <a:cs typeface="Arial"/>
              </a:rPr>
              <a:t>Partners</a:t>
            </a:r>
            <a:endParaRPr sz="2000">
              <a:latin typeface="Arial"/>
              <a:cs typeface="Arial"/>
            </a:endParaRPr>
          </a:p>
          <a:p>
            <a:pPr>
              <a:lnSpc>
                <a:spcPct val="100000"/>
              </a:lnSpc>
              <a:spcBef>
                <a:spcPts val="30"/>
              </a:spcBef>
              <a:buFont typeface="Wingdings"/>
              <a:buChar char=""/>
            </a:pPr>
            <a:endParaRPr sz="3100">
              <a:latin typeface="Arial"/>
              <a:cs typeface="Arial"/>
            </a:endParaRPr>
          </a:p>
          <a:p>
            <a:pPr marL="283210" indent="-270510">
              <a:lnSpc>
                <a:spcPct val="100000"/>
              </a:lnSpc>
              <a:spcBef>
                <a:spcPts val="5"/>
              </a:spcBef>
              <a:buFont typeface="Wingdings"/>
              <a:buChar char=""/>
              <a:tabLst>
                <a:tab pos="283210" algn="l"/>
              </a:tabLst>
            </a:pPr>
            <a:r>
              <a:rPr sz="2000" b="1" dirty="0">
                <a:latin typeface="Arial"/>
                <a:cs typeface="Arial"/>
              </a:rPr>
              <a:t>Enhance</a:t>
            </a:r>
            <a:r>
              <a:rPr sz="2000" b="1" spc="-25" dirty="0">
                <a:latin typeface="Arial"/>
                <a:cs typeface="Arial"/>
              </a:rPr>
              <a:t> </a:t>
            </a:r>
            <a:r>
              <a:rPr sz="2000" b="1" dirty="0">
                <a:latin typeface="Arial"/>
                <a:cs typeface="Arial"/>
              </a:rPr>
              <a:t>HA/DR Capability</a:t>
            </a:r>
            <a:r>
              <a:rPr sz="2000" b="1" spc="-35" dirty="0">
                <a:latin typeface="Arial"/>
                <a:cs typeface="Arial"/>
              </a:rPr>
              <a:t> </a:t>
            </a:r>
            <a:r>
              <a:rPr sz="2000" b="1" dirty="0">
                <a:latin typeface="Arial"/>
                <a:cs typeface="Arial"/>
              </a:rPr>
              <a:t>and</a:t>
            </a:r>
            <a:r>
              <a:rPr sz="2000" b="1" spc="-10" dirty="0">
                <a:latin typeface="Arial"/>
                <a:cs typeface="Arial"/>
              </a:rPr>
              <a:t> Capacity</a:t>
            </a:r>
            <a:endParaRPr sz="2000">
              <a:latin typeface="Arial"/>
              <a:cs typeface="Arial"/>
            </a:endParaRPr>
          </a:p>
          <a:p>
            <a:pPr>
              <a:lnSpc>
                <a:spcPct val="100000"/>
              </a:lnSpc>
              <a:spcBef>
                <a:spcPts val="35"/>
              </a:spcBef>
              <a:buFont typeface="Wingdings"/>
              <a:buChar char=""/>
            </a:pPr>
            <a:endParaRPr sz="3100">
              <a:latin typeface="Arial"/>
              <a:cs typeface="Arial"/>
            </a:endParaRPr>
          </a:p>
          <a:p>
            <a:pPr marL="283210" indent="-270510">
              <a:lnSpc>
                <a:spcPct val="100000"/>
              </a:lnSpc>
              <a:buFont typeface="Wingdings"/>
              <a:buChar char=""/>
              <a:tabLst>
                <a:tab pos="283210" algn="l"/>
              </a:tabLst>
            </a:pPr>
            <a:r>
              <a:rPr sz="2000" b="1" dirty="0">
                <a:latin typeface="Arial"/>
                <a:cs typeface="Arial"/>
              </a:rPr>
              <a:t>Enhance</a:t>
            </a:r>
            <a:r>
              <a:rPr sz="2000" b="1" spc="-20" dirty="0">
                <a:latin typeface="Arial"/>
                <a:cs typeface="Arial"/>
              </a:rPr>
              <a:t> </a:t>
            </a:r>
            <a:r>
              <a:rPr sz="2000" b="1" dirty="0">
                <a:latin typeface="Arial"/>
                <a:cs typeface="Arial"/>
              </a:rPr>
              <a:t>Preparedness</a:t>
            </a:r>
            <a:r>
              <a:rPr sz="2000" b="1" spc="-25" dirty="0">
                <a:latin typeface="Arial"/>
                <a:cs typeface="Arial"/>
              </a:rPr>
              <a:t> </a:t>
            </a:r>
            <a:r>
              <a:rPr sz="2000" b="1" dirty="0">
                <a:latin typeface="Arial"/>
                <a:cs typeface="Arial"/>
              </a:rPr>
              <a:t>for</a:t>
            </a:r>
            <a:r>
              <a:rPr sz="2000" b="1" spc="-15" dirty="0">
                <a:latin typeface="Arial"/>
                <a:cs typeface="Arial"/>
              </a:rPr>
              <a:t> </a:t>
            </a:r>
            <a:r>
              <a:rPr sz="2000" b="1" dirty="0">
                <a:latin typeface="Arial"/>
                <a:cs typeface="Arial"/>
              </a:rPr>
              <a:t>Disaster</a:t>
            </a:r>
            <a:r>
              <a:rPr sz="2000" b="1" spc="-40" dirty="0">
                <a:latin typeface="Arial"/>
                <a:cs typeface="Arial"/>
              </a:rPr>
              <a:t> </a:t>
            </a:r>
            <a:r>
              <a:rPr sz="2000" b="1" dirty="0">
                <a:latin typeface="Arial"/>
                <a:cs typeface="Arial"/>
              </a:rPr>
              <a:t>Response</a:t>
            </a:r>
            <a:r>
              <a:rPr sz="2000" b="1" spc="-15" dirty="0">
                <a:latin typeface="Arial"/>
                <a:cs typeface="Arial"/>
              </a:rPr>
              <a:t> </a:t>
            </a:r>
            <a:r>
              <a:rPr sz="2000" b="1" dirty="0">
                <a:latin typeface="Arial"/>
                <a:cs typeface="Arial"/>
              </a:rPr>
              <a:t>and</a:t>
            </a:r>
            <a:r>
              <a:rPr sz="2000" b="1" spc="5" dirty="0">
                <a:latin typeface="Arial"/>
                <a:cs typeface="Arial"/>
              </a:rPr>
              <a:t> </a:t>
            </a:r>
            <a:r>
              <a:rPr sz="2000" b="1" spc="-10" dirty="0">
                <a:latin typeface="Arial"/>
                <a:cs typeface="Arial"/>
              </a:rPr>
              <a:t>Crisis</a:t>
            </a:r>
            <a:endParaRPr sz="2000">
              <a:latin typeface="Arial"/>
              <a:cs typeface="Arial"/>
            </a:endParaRPr>
          </a:p>
          <a:p>
            <a:pPr>
              <a:lnSpc>
                <a:spcPct val="100000"/>
              </a:lnSpc>
              <a:spcBef>
                <a:spcPts val="35"/>
              </a:spcBef>
              <a:buFont typeface="Wingdings"/>
              <a:buChar char=""/>
            </a:pPr>
            <a:endParaRPr sz="3100">
              <a:latin typeface="Arial"/>
              <a:cs typeface="Arial"/>
            </a:endParaRPr>
          </a:p>
          <a:p>
            <a:pPr marL="283210" indent="-270510">
              <a:lnSpc>
                <a:spcPct val="100000"/>
              </a:lnSpc>
              <a:buFont typeface="Wingdings"/>
              <a:buChar char=""/>
              <a:tabLst>
                <a:tab pos="283210" algn="l"/>
              </a:tabLst>
            </a:pPr>
            <a:r>
              <a:rPr sz="2000" b="1" dirty="0">
                <a:latin typeface="Arial"/>
                <a:cs typeface="Arial"/>
              </a:rPr>
              <a:t>Promote</a:t>
            </a:r>
            <a:r>
              <a:rPr sz="2000" b="1" spc="-45" dirty="0">
                <a:latin typeface="Arial"/>
                <a:cs typeface="Arial"/>
              </a:rPr>
              <a:t> </a:t>
            </a:r>
            <a:r>
              <a:rPr sz="2000" b="1" dirty="0">
                <a:latin typeface="Arial"/>
                <a:cs typeface="Arial"/>
              </a:rPr>
              <a:t>Regional</a:t>
            </a:r>
            <a:r>
              <a:rPr sz="2000" b="1" spc="-40" dirty="0">
                <a:latin typeface="Arial"/>
                <a:cs typeface="Arial"/>
              </a:rPr>
              <a:t> </a:t>
            </a:r>
            <a:r>
              <a:rPr sz="2000" b="1" dirty="0">
                <a:latin typeface="Arial"/>
                <a:cs typeface="Arial"/>
              </a:rPr>
              <a:t>Stability</a:t>
            </a:r>
            <a:r>
              <a:rPr sz="2000" b="1" spc="-50" dirty="0">
                <a:latin typeface="Arial"/>
                <a:cs typeface="Arial"/>
              </a:rPr>
              <a:t> </a:t>
            </a:r>
            <a:r>
              <a:rPr sz="2000" b="1" dirty="0">
                <a:latin typeface="Arial"/>
                <a:cs typeface="Arial"/>
              </a:rPr>
              <a:t>and</a:t>
            </a:r>
            <a:r>
              <a:rPr sz="2000" b="1" spc="-25" dirty="0">
                <a:latin typeface="Arial"/>
                <a:cs typeface="Arial"/>
              </a:rPr>
              <a:t> </a:t>
            </a:r>
            <a:r>
              <a:rPr sz="2000" b="1" spc="-10" dirty="0">
                <a:latin typeface="Arial"/>
                <a:cs typeface="Arial"/>
              </a:rPr>
              <a:t>Security</a:t>
            </a:r>
            <a:endParaRPr sz="2000">
              <a:latin typeface="Arial"/>
              <a:cs typeface="Arial"/>
            </a:endParaRPr>
          </a:p>
        </p:txBody>
      </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81915">
              <a:lnSpc>
                <a:spcPts val="1635"/>
              </a:lnSpc>
            </a:pPr>
            <a:fld id="{81D60167-4931-47E6-BA6A-407CBD079E47}" type="slidenum">
              <a:rPr dirty="0"/>
              <a:t>8</a:t>
            </a:fld>
            <a:endParaRPr dirty="0"/>
          </a:p>
        </p:txBody>
      </p:sp>
      <p:sp>
        <p:nvSpPr>
          <p:cNvPr id="13" name="object 13"/>
          <p:cNvSpPr txBox="1"/>
          <p:nvPr/>
        </p:nvSpPr>
        <p:spPr>
          <a:xfrm>
            <a:off x="4160265" y="6634698"/>
            <a:ext cx="852169" cy="151765"/>
          </a:xfrm>
          <a:prstGeom prst="rect">
            <a:avLst/>
          </a:prstGeom>
        </p:spPr>
        <p:txBody>
          <a:bodyPr vert="horz" wrap="square" lIns="0" tIns="6350" rIns="0" bIns="0" rtlCol="0">
            <a:spAutoFit/>
          </a:bodyPr>
          <a:lstStyle/>
          <a:p>
            <a:pPr marL="12700">
              <a:lnSpc>
                <a:spcPct val="100000"/>
              </a:lnSpc>
              <a:spcBef>
                <a:spcPts val="50"/>
              </a:spcBef>
            </a:pPr>
            <a:r>
              <a:rPr sz="850" b="1" spc="-10" dirty="0">
                <a:solidFill>
                  <a:srgbClr val="009900"/>
                </a:solidFill>
                <a:latin typeface="Arial"/>
                <a:cs typeface="Arial"/>
              </a:rPr>
              <a:t>UNCLASSIFIED</a:t>
            </a:r>
            <a:endParaRPr sz="850">
              <a:latin typeface="Arial"/>
              <a:cs typeface="Arial"/>
            </a:endParaRPr>
          </a:p>
        </p:txBody>
      </p:sp>
      <p:sp>
        <p:nvSpPr>
          <p:cNvPr id="10" name="object 10"/>
          <p:cNvSpPr txBox="1"/>
          <p:nvPr/>
        </p:nvSpPr>
        <p:spPr>
          <a:xfrm>
            <a:off x="4080764" y="14731"/>
            <a:ext cx="956310" cy="177800"/>
          </a:xfrm>
          <a:prstGeom prst="rect">
            <a:avLst/>
          </a:prstGeom>
        </p:spPr>
        <p:txBody>
          <a:bodyPr vert="horz" wrap="square" lIns="0" tIns="12065" rIns="0" bIns="0" rtlCol="0">
            <a:spAutoFit/>
          </a:bodyPr>
          <a:lstStyle/>
          <a:p>
            <a:pPr marL="12700">
              <a:lnSpc>
                <a:spcPct val="100000"/>
              </a:lnSpc>
              <a:spcBef>
                <a:spcPts val="95"/>
              </a:spcBef>
            </a:pPr>
            <a:r>
              <a:rPr sz="1000" b="1" spc="-10" dirty="0">
                <a:solidFill>
                  <a:srgbClr val="00AF50"/>
                </a:solidFill>
                <a:latin typeface="Arial"/>
                <a:cs typeface="Arial"/>
              </a:rPr>
              <a:t>UNCLASSIFIED</a:t>
            </a:r>
            <a:endParaRPr sz="1000" dirty="0">
              <a:latin typeface="Arial"/>
              <a:cs typeface="Arial"/>
            </a:endParaRPr>
          </a:p>
        </p:txBody>
      </p:sp>
      <p:sp>
        <p:nvSpPr>
          <p:cNvPr id="11" name="object 11"/>
          <p:cNvSpPr txBox="1"/>
          <p:nvPr/>
        </p:nvSpPr>
        <p:spPr>
          <a:xfrm>
            <a:off x="1446022" y="666114"/>
            <a:ext cx="6555740" cy="330835"/>
          </a:xfrm>
          <a:prstGeom prst="rect">
            <a:avLst/>
          </a:prstGeom>
        </p:spPr>
        <p:txBody>
          <a:bodyPr vert="horz" wrap="square" lIns="0" tIns="13335" rIns="0" bIns="0" rtlCol="0">
            <a:spAutoFit/>
          </a:bodyPr>
          <a:lstStyle/>
          <a:p>
            <a:pPr marL="12700">
              <a:lnSpc>
                <a:spcPct val="100000"/>
              </a:lnSpc>
              <a:spcBef>
                <a:spcPts val="105"/>
              </a:spcBef>
            </a:pPr>
            <a:r>
              <a:rPr sz="2000" b="1" dirty="0">
                <a:latin typeface="Arial"/>
                <a:cs typeface="Arial"/>
              </a:rPr>
              <a:t>Global</a:t>
            </a:r>
            <a:r>
              <a:rPr sz="2000" b="1" spc="-30" dirty="0">
                <a:latin typeface="Arial"/>
                <a:cs typeface="Arial"/>
              </a:rPr>
              <a:t> </a:t>
            </a:r>
            <a:r>
              <a:rPr sz="2000" b="1" dirty="0">
                <a:latin typeface="Arial"/>
                <a:cs typeface="Arial"/>
              </a:rPr>
              <a:t>Health</a:t>
            </a:r>
            <a:r>
              <a:rPr sz="2000" b="1" spc="-30" dirty="0">
                <a:latin typeface="Arial"/>
                <a:cs typeface="Arial"/>
              </a:rPr>
              <a:t> </a:t>
            </a:r>
            <a:r>
              <a:rPr sz="2000" b="1" dirty="0">
                <a:latin typeface="Arial"/>
                <a:cs typeface="Arial"/>
              </a:rPr>
              <a:t>Engagement</a:t>
            </a:r>
            <a:r>
              <a:rPr sz="2000" b="1" spc="-15" dirty="0">
                <a:latin typeface="Arial"/>
                <a:cs typeface="Arial"/>
              </a:rPr>
              <a:t> </a:t>
            </a:r>
            <a:r>
              <a:rPr sz="2000" b="1" dirty="0">
                <a:latin typeface="Arial"/>
                <a:cs typeface="Arial"/>
              </a:rPr>
              <a:t>and</a:t>
            </a:r>
            <a:r>
              <a:rPr sz="2000" b="1" spc="-20" dirty="0">
                <a:latin typeface="Arial"/>
                <a:cs typeface="Arial"/>
              </a:rPr>
              <a:t> </a:t>
            </a:r>
            <a:r>
              <a:rPr sz="2000" b="1" dirty="0">
                <a:latin typeface="Arial"/>
                <a:cs typeface="Arial"/>
              </a:rPr>
              <a:t>Global</a:t>
            </a:r>
            <a:r>
              <a:rPr sz="2000" b="1" spc="-25" dirty="0">
                <a:latin typeface="Arial"/>
                <a:cs typeface="Arial"/>
              </a:rPr>
              <a:t> </a:t>
            </a:r>
            <a:r>
              <a:rPr sz="2000" b="1" dirty="0">
                <a:latin typeface="Arial"/>
                <a:cs typeface="Arial"/>
              </a:rPr>
              <a:t>Health</a:t>
            </a:r>
            <a:r>
              <a:rPr sz="2000" b="1" spc="-30" dirty="0">
                <a:latin typeface="Arial"/>
                <a:cs typeface="Arial"/>
              </a:rPr>
              <a:t> </a:t>
            </a:r>
            <a:r>
              <a:rPr sz="2000" b="1" spc="-10" dirty="0">
                <a:latin typeface="Arial"/>
                <a:cs typeface="Arial"/>
              </a:rPr>
              <a:t>Security</a:t>
            </a:r>
            <a:endParaRPr sz="2000">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8100" y="41148"/>
            <a:ext cx="8752840" cy="1381125"/>
            <a:chOff x="38100" y="41148"/>
            <a:chExt cx="8752840" cy="1381125"/>
          </a:xfrm>
        </p:grpSpPr>
        <p:pic>
          <p:nvPicPr>
            <p:cNvPr id="3" name="object 3"/>
            <p:cNvPicPr/>
            <p:nvPr/>
          </p:nvPicPr>
          <p:blipFill>
            <a:blip r:embed="rId2" cstate="print"/>
            <a:stretch>
              <a:fillRect/>
            </a:stretch>
          </p:blipFill>
          <p:spPr>
            <a:xfrm>
              <a:off x="633983" y="1053084"/>
              <a:ext cx="8156448" cy="124967"/>
            </a:xfrm>
            <a:prstGeom prst="rect">
              <a:avLst/>
            </a:prstGeom>
          </p:spPr>
        </p:pic>
        <p:pic>
          <p:nvPicPr>
            <p:cNvPr id="4" name="object 4"/>
            <p:cNvPicPr/>
            <p:nvPr/>
          </p:nvPicPr>
          <p:blipFill>
            <a:blip r:embed="rId3" cstate="print"/>
            <a:stretch>
              <a:fillRect/>
            </a:stretch>
          </p:blipFill>
          <p:spPr>
            <a:xfrm>
              <a:off x="38100" y="41148"/>
              <a:ext cx="1367028" cy="1380743"/>
            </a:xfrm>
            <a:prstGeom prst="rect">
              <a:avLst/>
            </a:prstGeom>
          </p:spPr>
        </p:pic>
      </p:grpSp>
      <p:sp>
        <p:nvSpPr>
          <p:cNvPr id="5" name="object 5"/>
          <p:cNvSpPr txBox="1"/>
          <p:nvPr/>
        </p:nvSpPr>
        <p:spPr>
          <a:xfrm>
            <a:off x="8792336" y="6581038"/>
            <a:ext cx="114935" cy="240029"/>
          </a:xfrm>
          <a:prstGeom prst="rect">
            <a:avLst/>
          </a:prstGeom>
        </p:spPr>
        <p:txBody>
          <a:bodyPr vert="horz" wrap="square" lIns="0" tIns="13335" rIns="0" bIns="0" rtlCol="0">
            <a:spAutoFit/>
          </a:bodyPr>
          <a:lstStyle/>
          <a:p>
            <a:pPr marL="12700">
              <a:lnSpc>
                <a:spcPct val="100000"/>
              </a:lnSpc>
              <a:spcBef>
                <a:spcPts val="105"/>
              </a:spcBef>
            </a:pPr>
            <a:r>
              <a:rPr sz="1400" b="1" i="1" dirty="0">
                <a:latin typeface="Times New Roman"/>
                <a:cs typeface="Times New Roman"/>
              </a:rPr>
              <a:t>9</a:t>
            </a:r>
            <a:endParaRPr sz="1400">
              <a:latin typeface="Times New Roman"/>
              <a:cs typeface="Times New Roman"/>
            </a:endParaRPr>
          </a:p>
        </p:txBody>
      </p:sp>
      <p:sp>
        <p:nvSpPr>
          <p:cNvPr id="12" name="object 12"/>
          <p:cNvSpPr txBox="1">
            <a:spLocks noGrp="1"/>
          </p:cNvSpPr>
          <p:nvPr>
            <p:ph type="title"/>
          </p:nvPr>
        </p:nvSpPr>
        <p:spPr>
          <a:prstGeom prst="rect">
            <a:avLst/>
          </a:prstGeom>
        </p:spPr>
        <p:txBody>
          <a:bodyPr vert="horz" wrap="square" lIns="0" tIns="65785" rIns="0" bIns="0" rtlCol="0">
            <a:spAutoFit/>
          </a:bodyPr>
          <a:lstStyle/>
          <a:p>
            <a:pPr marL="1137285">
              <a:lnSpc>
                <a:spcPct val="100000"/>
              </a:lnSpc>
              <a:spcBef>
                <a:spcPts val="100"/>
              </a:spcBef>
            </a:pPr>
            <a:r>
              <a:rPr sz="2400" dirty="0"/>
              <a:t>Health Security </a:t>
            </a:r>
            <a:r>
              <a:rPr sz="2400" spc="-10" dirty="0"/>
              <a:t>Cooperation</a:t>
            </a:r>
            <a:endParaRPr sz="2400"/>
          </a:p>
        </p:txBody>
      </p:sp>
      <p:pic>
        <p:nvPicPr>
          <p:cNvPr id="13" name="object 13"/>
          <p:cNvPicPr/>
          <p:nvPr/>
        </p:nvPicPr>
        <p:blipFill>
          <a:blip r:embed="rId4" cstate="print"/>
          <a:stretch>
            <a:fillRect/>
          </a:stretch>
        </p:blipFill>
        <p:spPr>
          <a:xfrm>
            <a:off x="59435" y="1626107"/>
            <a:ext cx="6528816" cy="4337304"/>
          </a:xfrm>
          <a:prstGeom prst="rect">
            <a:avLst/>
          </a:prstGeom>
        </p:spPr>
      </p:pic>
      <p:sp>
        <p:nvSpPr>
          <p:cNvPr id="14" name="object 14"/>
          <p:cNvSpPr txBox="1"/>
          <p:nvPr/>
        </p:nvSpPr>
        <p:spPr>
          <a:xfrm>
            <a:off x="6701790" y="1455496"/>
            <a:ext cx="1689735" cy="1337945"/>
          </a:xfrm>
          <a:prstGeom prst="rect">
            <a:avLst/>
          </a:prstGeom>
        </p:spPr>
        <p:txBody>
          <a:bodyPr vert="horz" wrap="square" lIns="0" tIns="12700" rIns="0" bIns="0" rtlCol="0">
            <a:spAutoFit/>
          </a:bodyPr>
          <a:lstStyle/>
          <a:p>
            <a:pPr marL="12700">
              <a:lnSpc>
                <a:spcPct val="100000"/>
              </a:lnSpc>
              <a:spcBef>
                <a:spcPts val="100"/>
              </a:spcBef>
            </a:pPr>
            <a:r>
              <a:rPr sz="1800" b="1" u="sng" spc="-10" dirty="0">
                <a:uFill>
                  <a:solidFill>
                    <a:srgbClr val="000000"/>
                  </a:solidFill>
                </a:uFill>
                <a:latin typeface="Arial"/>
                <a:cs typeface="Arial"/>
              </a:rPr>
              <a:t>Initiatives</a:t>
            </a:r>
            <a:endParaRPr sz="1800" dirty="0">
              <a:latin typeface="Arial"/>
              <a:cs typeface="Arial"/>
            </a:endParaRPr>
          </a:p>
          <a:p>
            <a:pPr marL="183515" marR="5080" indent="-171450">
              <a:lnSpc>
                <a:spcPct val="100000"/>
              </a:lnSpc>
              <a:spcBef>
                <a:spcPts val="1450"/>
              </a:spcBef>
              <a:buChar char="•"/>
              <a:tabLst>
                <a:tab pos="184785" algn="l"/>
              </a:tabLst>
            </a:pPr>
            <a:r>
              <a:rPr sz="1400" spc="-10" dirty="0">
                <a:latin typeface="Arial"/>
                <a:cs typeface="Arial"/>
              </a:rPr>
              <a:t>Indo-</a:t>
            </a:r>
            <a:r>
              <a:rPr sz="1400" dirty="0">
                <a:latin typeface="Arial"/>
                <a:cs typeface="Arial"/>
              </a:rPr>
              <a:t>Pacific</a:t>
            </a:r>
            <a:r>
              <a:rPr sz="1400" spc="-20" dirty="0">
                <a:latin typeface="Arial"/>
                <a:cs typeface="Arial"/>
              </a:rPr>
              <a:t> </a:t>
            </a:r>
            <a:r>
              <a:rPr sz="1400" spc="-10" dirty="0">
                <a:latin typeface="Arial"/>
                <a:cs typeface="Arial"/>
              </a:rPr>
              <a:t>Health 	</a:t>
            </a:r>
            <a:r>
              <a:rPr sz="1400" dirty="0">
                <a:latin typeface="Arial"/>
                <a:cs typeface="Arial"/>
              </a:rPr>
              <a:t>Security</a:t>
            </a:r>
            <a:r>
              <a:rPr sz="1400" spc="-110" dirty="0">
                <a:latin typeface="Arial"/>
                <a:cs typeface="Arial"/>
              </a:rPr>
              <a:t> </a:t>
            </a:r>
            <a:r>
              <a:rPr sz="1400" spc="-10" dirty="0">
                <a:latin typeface="Arial"/>
                <a:cs typeface="Arial"/>
              </a:rPr>
              <a:t>Alliance</a:t>
            </a:r>
            <a:endParaRPr sz="1400" dirty="0">
              <a:latin typeface="Arial"/>
              <a:cs typeface="Arial"/>
            </a:endParaRPr>
          </a:p>
          <a:p>
            <a:pPr>
              <a:lnSpc>
                <a:spcPct val="100000"/>
              </a:lnSpc>
              <a:spcBef>
                <a:spcPts val="10"/>
              </a:spcBef>
              <a:buFont typeface="Arial"/>
              <a:buChar char="•"/>
            </a:pPr>
            <a:endParaRPr sz="1450" dirty="0">
              <a:latin typeface="Arial"/>
              <a:cs typeface="Arial"/>
            </a:endParaRPr>
          </a:p>
          <a:p>
            <a:pPr marL="184150" indent="-171450">
              <a:lnSpc>
                <a:spcPct val="100000"/>
              </a:lnSpc>
              <a:buChar char="•"/>
              <a:tabLst>
                <a:tab pos="184150" algn="l"/>
              </a:tabLst>
            </a:pPr>
            <a:r>
              <a:rPr sz="1400" spc="-10" dirty="0">
                <a:latin typeface="Arial"/>
                <a:cs typeface="Arial"/>
              </a:rPr>
              <a:t>ASEAN</a:t>
            </a:r>
            <a:endParaRPr sz="1400" dirty="0">
              <a:latin typeface="Arial"/>
              <a:cs typeface="Arial"/>
            </a:endParaRPr>
          </a:p>
        </p:txBody>
      </p:sp>
      <p:sp>
        <p:nvSpPr>
          <p:cNvPr id="15" name="object 15"/>
          <p:cNvSpPr txBox="1"/>
          <p:nvPr/>
        </p:nvSpPr>
        <p:spPr>
          <a:xfrm>
            <a:off x="6701790" y="2980436"/>
            <a:ext cx="2301240" cy="3060453"/>
          </a:xfrm>
          <a:prstGeom prst="rect">
            <a:avLst/>
          </a:prstGeom>
        </p:spPr>
        <p:txBody>
          <a:bodyPr vert="horz" wrap="square" lIns="0" tIns="13335" rIns="0" bIns="0" rtlCol="0">
            <a:spAutoFit/>
          </a:bodyPr>
          <a:lstStyle/>
          <a:p>
            <a:pPr marL="183515" marR="5080" indent="-171450">
              <a:lnSpc>
                <a:spcPct val="100000"/>
              </a:lnSpc>
              <a:spcBef>
                <a:spcPts val="105"/>
              </a:spcBef>
              <a:buChar char="•"/>
              <a:tabLst>
                <a:tab pos="184785" algn="l"/>
              </a:tabLst>
            </a:pPr>
            <a:r>
              <a:rPr sz="1400" spc="-10" dirty="0">
                <a:latin typeface="Arial"/>
                <a:cs typeface="Arial"/>
              </a:rPr>
              <a:t>Indo-</a:t>
            </a:r>
            <a:r>
              <a:rPr sz="1400" dirty="0">
                <a:latin typeface="Arial"/>
                <a:cs typeface="Arial"/>
              </a:rPr>
              <a:t>Pacific</a:t>
            </a:r>
            <a:r>
              <a:rPr sz="1400" spc="-30" dirty="0">
                <a:latin typeface="Arial"/>
                <a:cs typeface="Arial"/>
              </a:rPr>
              <a:t> </a:t>
            </a:r>
            <a:r>
              <a:rPr sz="1400" dirty="0">
                <a:latin typeface="Arial"/>
                <a:cs typeface="Arial"/>
              </a:rPr>
              <a:t>Military</a:t>
            </a:r>
            <a:r>
              <a:rPr sz="1400" spc="-10" dirty="0">
                <a:latin typeface="Arial"/>
                <a:cs typeface="Arial"/>
              </a:rPr>
              <a:t> Health 	Exchange</a:t>
            </a:r>
            <a:endParaRPr sz="1400" dirty="0">
              <a:latin typeface="Arial"/>
              <a:cs typeface="Arial"/>
            </a:endParaRPr>
          </a:p>
          <a:p>
            <a:pPr>
              <a:lnSpc>
                <a:spcPct val="100000"/>
              </a:lnSpc>
              <a:spcBef>
                <a:spcPts val="10"/>
              </a:spcBef>
              <a:buFont typeface="Arial"/>
              <a:buChar char="•"/>
            </a:pPr>
            <a:endParaRPr sz="1450" dirty="0">
              <a:latin typeface="Arial"/>
              <a:cs typeface="Arial"/>
            </a:endParaRPr>
          </a:p>
          <a:p>
            <a:pPr marL="183515" marR="309245" indent="-171450">
              <a:lnSpc>
                <a:spcPct val="100000"/>
              </a:lnSpc>
              <a:buChar char="•"/>
              <a:tabLst>
                <a:tab pos="184785" algn="l"/>
              </a:tabLst>
            </a:pPr>
            <a:r>
              <a:rPr lang="en-US" sz="1400" dirty="0">
                <a:latin typeface="Arial"/>
                <a:cs typeface="Arial"/>
              </a:rPr>
              <a:t>Mil-</a:t>
            </a:r>
            <a:r>
              <a:rPr lang="en-US" sz="1400" dirty="0" err="1">
                <a:latin typeface="Arial"/>
                <a:cs typeface="Arial"/>
              </a:rPr>
              <a:t>Civ</a:t>
            </a:r>
            <a:r>
              <a:rPr sz="1400" spc="5" dirty="0">
                <a:latin typeface="Arial"/>
                <a:cs typeface="Arial"/>
              </a:rPr>
              <a:t> </a:t>
            </a:r>
            <a:r>
              <a:rPr sz="1400" dirty="0">
                <a:latin typeface="Arial"/>
                <a:cs typeface="Arial"/>
              </a:rPr>
              <a:t>Health</a:t>
            </a:r>
            <a:r>
              <a:rPr sz="1400" spc="-35" dirty="0">
                <a:latin typeface="Arial"/>
                <a:cs typeface="Arial"/>
              </a:rPr>
              <a:t> </a:t>
            </a:r>
            <a:r>
              <a:rPr sz="1400" spc="-10" dirty="0">
                <a:latin typeface="Arial"/>
                <a:cs typeface="Arial"/>
              </a:rPr>
              <a:t>Security 	Summit</a:t>
            </a:r>
            <a:endParaRPr sz="1400" dirty="0">
              <a:latin typeface="Arial"/>
              <a:cs typeface="Arial"/>
            </a:endParaRPr>
          </a:p>
          <a:p>
            <a:pPr>
              <a:lnSpc>
                <a:spcPct val="100000"/>
              </a:lnSpc>
              <a:spcBef>
                <a:spcPts val="15"/>
              </a:spcBef>
              <a:buFont typeface="Arial"/>
              <a:buChar char="•"/>
            </a:pPr>
            <a:endParaRPr sz="1450" dirty="0">
              <a:latin typeface="Arial"/>
              <a:cs typeface="Arial"/>
            </a:endParaRPr>
          </a:p>
          <a:p>
            <a:pPr marL="184150" indent="-171450">
              <a:lnSpc>
                <a:spcPct val="100000"/>
              </a:lnSpc>
              <a:buChar char="•"/>
              <a:tabLst>
                <a:tab pos="184150" algn="l"/>
              </a:tabLst>
            </a:pPr>
            <a:r>
              <a:rPr sz="1400" spc="-25" dirty="0">
                <a:latin typeface="Arial"/>
                <a:cs typeface="Arial"/>
              </a:rPr>
              <a:t>Taiwan</a:t>
            </a:r>
            <a:r>
              <a:rPr sz="1400" spc="-60" dirty="0">
                <a:latin typeface="Arial"/>
                <a:cs typeface="Arial"/>
              </a:rPr>
              <a:t> </a:t>
            </a:r>
            <a:r>
              <a:rPr sz="1400" spc="-20" dirty="0">
                <a:latin typeface="Arial"/>
                <a:cs typeface="Arial"/>
              </a:rPr>
              <a:t>SSCI</a:t>
            </a:r>
            <a:endParaRPr sz="1400" dirty="0">
              <a:latin typeface="Arial"/>
              <a:cs typeface="Arial"/>
            </a:endParaRPr>
          </a:p>
          <a:p>
            <a:pPr>
              <a:lnSpc>
                <a:spcPct val="100000"/>
              </a:lnSpc>
              <a:spcBef>
                <a:spcPts val="10"/>
              </a:spcBef>
              <a:buFont typeface="Arial"/>
              <a:buChar char="•"/>
            </a:pPr>
            <a:endParaRPr sz="1450" dirty="0">
              <a:latin typeface="Arial"/>
              <a:cs typeface="Arial"/>
            </a:endParaRPr>
          </a:p>
          <a:p>
            <a:pPr marL="184150" indent="-171450">
              <a:lnSpc>
                <a:spcPct val="100000"/>
              </a:lnSpc>
              <a:buChar char="•"/>
              <a:tabLst>
                <a:tab pos="184150" algn="l"/>
              </a:tabLst>
            </a:pPr>
            <a:r>
              <a:rPr sz="1400" spc="-10" dirty="0">
                <a:latin typeface="Arial"/>
                <a:cs typeface="Arial"/>
              </a:rPr>
              <a:t>Philippines</a:t>
            </a:r>
            <a:endParaRPr sz="1400" dirty="0">
              <a:latin typeface="Arial"/>
              <a:cs typeface="Arial"/>
            </a:endParaRPr>
          </a:p>
          <a:p>
            <a:pPr marL="187325" marR="318770">
              <a:lnSpc>
                <a:spcPct val="100000"/>
              </a:lnSpc>
            </a:pPr>
            <a:r>
              <a:rPr sz="1400" dirty="0">
                <a:latin typeface="Arial"/>
                <a:cs typeface="Arial"/>
              </a:rPr>
              <a:t>Medical</a:t>
            </a:r>
            <a:r>
              <a:rPr sz="1400" spc="-45" dirty="0">
                <a:latin typeface="Arial"/>
                <a:cs typeface="Arial"/>
              </a:rPr>
              <a:t> </a:t>
            </a:r>
            <a:r>
              <a:rPr sz="1400" dirty="0">
                <a:latin typeface="Arial"/>
                <a:cs typeface="Arial"/>
              </a:rPr>
              <a:t>Capability</a:t>
            </a:r>
            <a:r>
              <a:rPr sz="1400" spc="-30" dirty="0">
                <a:latin typeface="Arial"/>
                <a:cs typeface="Arial"/>
              </a:rPr>
              <a:t> </a:t>
            </a:r>
            <a:r>
              <a:rPr sz="1400" spc="-25" dirty="0">
                <a:latin typeface="Arial"/>
                <a:cs typeface="Arial"/>
              </a:rPr>
              <a:t>and </a:t>
            </a:r>
            <a:r>
              <a:rPr sz="1400" dirty="0">
                <a:latin typeface="Arial"/>
                <a:cs typeface="Arial"/>
              </a:rPr>
              <a:t>Capacity</a:t>
            </a:r>
            <a:r>
              <a:rPr sz="1400" spc="-70" dirty="0">
                <a:latin typeface="Arial"/>
                <a:cs typeface="Arial"/>
              </a:rPr>
              <a:t> </a:t>
            </a:r>
            <a:r>
              <a:rPr sz="1400" spc="-10" dirty="0">
                <a:latin typeface="Arial"/>
                <a:cs typeface="Arial"/>
              </a:rPr>
              <a:t>Expansion</a:t>
            </a:r>
            <a:endParaRPr sz="1400" dirty="0">
              <a:latin typeface="Arial"/>
              <a:cs typeface="Arial"/>
            </a:endParaRPr>
          </a:p>
          <a:p>
            <a:pPr>
              <a:lnSpc>
                <a:spcPct val="100000"/>
              </a:lnSpc>
              <a:spcBef>
                <a:spcPts val="15"/>
              </a:spcBef>
            </a:pPr>
            <a:endParaRPr sz="1450" dirty="0">
              <a:latin typeface="Arial"/>
              <a:cs typeface="Arial"/>
            </a:endParaRPr>
          </a:p>
          <a:p>
            <a:pPr marL="184150" indent="-171450">
              <a:lnSpc>
                <a:spcPct val="100000"/>
              </a:lnSpc>
              <a:spcBef>
                <a:spcPts val="5"/>
              </a:spcBef>
              <a:buChar char="•"/>
              <a:tabLst>
                <a:tab pos="184150" algn="l"/>
              </a:tabLst>
            </a:pPr>
            <a:r>
              <a:rPr sz="1400" spc="-10" dirty="0">
                <a:latin typeface="Arial"/>
                <a:cs typeface="Arial"/>
              </a:rPr>
              <a:t>Vietnam</a:t>
            </a:r>
            <a:endParaRPr sz="1400" dirty="0">
              <a:latin typeface="Arial"/>
              <a:cs typeface="Arial"/>
            </a:endParaRPr>
          </a:p>
          <a:p>
            <a:pPr marL="187325">
              <a:lnSpc>
                <a:spcPct val="100000"/>
              </a:lnSpc>
            </a:pPr>
            <a:r>
              <a:rPr sz="1400" dirty="0">
                <a:latin typeface="Arial"/>
                <a:cs typeface="Arial"/>
              </a:rPr>
              <a:t>Trauma</a:t>
            </a:r>
            <a:r>
              <a:rPr sz="1400" spc="-95" dirty="0">
                <a:latin typeface="Arial"/>
                <a:cs typeface="Arial"/>
              </a:rPr>
              <a:t> </a:t>
            </a:r>
            <a:r>
              <a:rPr sz="1400" spc="-10" dirty="0">
                <a:latin typeface="Arial"/>
                <a:cs typeface="Arial"/>
              </a:rPr>
              <a:t>Exchange</a:t>
            </a:r>
            <a:endParaRPr sz="1400" dirty="0">
              <a:latin typeface="Arial"/>
              <a:cs typeface="Arial"/>
            </a:endParaRPr>
          </a:p>
        </p:txBody>
      </p:sp>
      <p:sp>
        <p:nvSpPr>
          <p:cNvPr id="16" name="object 16"/>
          <p:cNvSpPr txBox="1"/>
          <p:nvPr/>
        </p:nvSpPr>
        <p:spPr>
          <a:xfrm>
            <a:off x="2227579" y="2808858"/>
            <a:ext cx="292100" cy="132080"/>
          </a:xfrm>
          <a:prstGeom prst="rect">
            <a:avLst/>
          </a:prstGeom>
        </p:spPr>
        <p:txBody>
          <a:bodyPr vert="horz" wrap="square" lIns="0" tIns="12065" rIns="0" bIns="0" rtlCol="0">
            <a:spAutoFit/>
          </a:bodyPr>
          <a:lstStyle/>
          <a:p>
            <a:pPr marL="12700">
              <a:lnSpc>
                <a:spcPct val="100000"/>
              </a:lnSpc>
              <a:spcBef>
                <a:spcPts val="95"/>
              </a:spcBef>
            </a:pPr>
            <a:r>
              <a:rPr sz="700" b="1" spc="-10" dirty="0">
                <a:latin typeface="Calibri"/>
                <a:cs typeface="Calibri"/>
              </a:rPr>
              <a:t>Taiwan</a:t>
            </a:r>
            <a:endParaRPr sz="700">
              <a:latin typeface="Calibri"/>
              <a:cs typeface="Calibri"/>
            </a:endParaRPr>
          </a:p>
        </p:txBody>
      </p:sp>
      <p:sp>
        <p:nvSpPr>
          <p:cNvPr id="17" name="object 10"/>
          <p:cNvSpPr txBox="1"/>
          <p:nvPr/>
        </p:nvSpPr>
        <p:spPr>
          <a:xfrm>
            <a:off x="4080764" y="14731"/>
            <a:ext cx="956310" cy="177800"/>
          </a:xfrm>
          <a:prstGeom prst="rect">
            <a:avLst/>
          </a:prstGeom>
        </p:spPr>
        <p:txBody>
          <a:bodyPr vert="horz" wrap="square" lIns="0" tIns="12065" rIns="0" bIns="0" rtlCol="0">
            <a:spAutoFit/>
          </a:bodyPr>
          <a:lstStyle/>
          <a:p>
            <a:pPr marL="12700">
              <a:lnSpc>
                <a:spcPct val="100000"/>
              </a:lnSpc>
              <a:spcBef>
                <a:spcPts val="95"/>
              </a:spcBef>
            </a:pPr>
            <a:r>
              <a:rPr sz="1000" b="1" spc="-10" dirty="0">
                <a:solidFill>
                  <a:srgbClr val="00AF50"/>
                </a:solidFill>
                <a:latin typeface="Arial"/>
                <a:cs typeface="Arial"/>
              </a:rPr>
              <a:t>UNCLASSIFIED</a:t>
            </a:r>
            <a:endParaRPr sz="1000" dirty="0">
              <a:latin typeface="Arial"/>
              <a:cs typeface="Arial"/>
            </a:endParaRPr>
          </a:p>
        </p:txBody>
      </p:sp>
      <p:sp>
        <p:nvSpPr>
          <p:cNvPr id="18" name="object 10"/>
          <p:cNvSpPr txBox="1"/>
          <p:nvPr/>
        </p:nvSpPr>
        <p:spPr>
          <a:xfrm>
            <a:off x="4080764" y="6630904"/>
            <a:ext cx="956310" cy="177800"/>
          </a:xfrm>
          <a:prstGeom prst="rect">
            <a:avLst/>
          </a:prstGeom>
        </p:spPr>
        <p:txBody>
          <a:bodyPr vert="horz" wrap="square" lIns="0" tIns="12065" rIns="0" bIns="0" rtlCol="0">
            <a:spAutoFit/>
          </a:bodyPr>
          <a:lstStyle/>
          <a:p>
            <a:pPr marL="12700">
              <a:lnSpc>
                <a:spcPct val="100000"/>
              </a:lnSpc>
              <a:spcBef>
                <a:spcPts val="95"/>
              </a:spcBef>
            </a:pPr>
            <a:r>
              <a:rPr sz="1000" b="1" spc="-10" dirty="0">
                <a:solidFill>
                  <a:srgbClr val="00AF50"/>
                </a:solidFill>
                <a:latin typeface="Arial"/>
                <a:cs typeface="Arial"/>
              </a:rPr>
              <a:t>UNCLASSIFIED</a:t>
            </a:r>
            <a:endParaRPr sz="1000" dirty="0">
              <a:latin typeface="Arial"/>
              <a:cs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基本フォント">
      <a:majorFont>
        <a:latin typeface="Arial"/>
        <a:ea typeface="ＭＳ ゴシック"/>
        <a:cs typeface=""/>
      </a:majorFont>
      <a:minorFont>
        <a:latin typeface="Arial"/>
        <a:ea typeface="ＭＳ 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kumimoji="1"/>
        </a:defPPr>
      </a:lstStyle>
      <a:style>
        <a:lnRef idx="1">
          <a:schemeClr val="accent1"/>
        </a:lnRef>
        <a:fillRef idx="0">
          <a:schemeClr val="accent1"/>
        </a:fillRef>
        <a:effectRef idx="0">
          <a:schemeClr val="accent1"/>
        </a:effectRef>
        <a:fontRef idx="minor">
          <a:schemeClr val="tx1"/>
        </a:fontRef>
      </a:style>
    </a:spDef>
  </a:objectDefaults>
  <a:extraClrSchemeLst/>
</a:theme>
</file>

<file path=ppt/theme/theme4.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105</TotalTime>
  <Words>2665</Words>
  <Application>Microsoft Office PowerPoint</Application>
  <PresentationFormat>On-screen Show (4:3)</PresentationFormat>
  <Paragraphs>550</Paragraphs>
  <Slides>27</Slides>
  <Notes>13</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27</vt:i4>
      </vt:variant>
    </vt:vector>
  </HeadingPairs>
  <TitlesOfParts>
    <vt:vector size="43" baseType="lpstr">
      <vt:lpstr>HG丸ｺﾞｼｯｸM-PRO</vt:lpstr>
      <vt:lpstr>ＭＳ ゴシック</vt:lpstr>
      <vt:lpstr>ＭＳ Ｐゴシック</vt:lpstr>
      <vt:lpstr>游ゴシック</vt:lpstr>
      <vt:lpstr>游ゴシック Light</vt:lpstr>
      <vt:lpstr>Arial</vt:lpstr>
      <vt:lpstr>Arial Black</vt:lpstr>
      <vt:lpstr>Arial Narrow</vt:lpstr>
      <vt:lpstr>Calibri</vt:lpstr>
      <vt:lpstr>HGPｺﾞｼｯｸM</vt:lpstr>
      <vt:lpstr>Times New Roman</vt:lpstr>
      <vt:lpstr>Wingdings</vt:lpstr>
      <vt:lpstr>Office Theme</vt:lpstr>
      <vt:lpstr>Office テーマ</vt:lpstr>
      <vt:lpstr>Office ​​テーマ</vt:lpstr>
      <vt:lpstr>2_Office ​​テーマ</vt:lpstr>
      <vt:lpstr>Global Health Engagement Combatant Command and International Partner Perspectives</vt:lpstr>
      <vt:lpstr>Combatant Command and International Partner Perspectives Panelist</vt:lpstr>
      <vt:lpstr>PowerPoint Presentation</vt:lpstr>
      <vt:lpstr>Characteristics of the Indo-Pacific</vt:lpstr>
      <vt:lpstr>PowerPoint Presentation</vt:lpstr>
      <vt:lpstr>Environmental Challenges</vt:lpstr>
      <vt:lpstr>Environmental Challenges</vt:lpstr>
      <vt:lpstr>PowerPoint Presentation</vt:lpstr>
      <vt:lpstr>Health Security Cooperation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Security Cooperation</dc:title>
  <dc:creator>Hernandez, Miriam G CTR (USA)</dc:creator>
  <cp:lastModifiedBy>Lori Lawrence</cp:lastModifiedBy>
  <cp:revision>19</cp:revision>
  <dcterms:created xsi:type="dcterms:W3CDTF">2023-10-17T05:01:37Z</dcterms:created>
  <dcterms:modified xsi:type="dcterms:W3CDTF">2024-02-11T12:26:40Z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2023-10-12T00:00:00Z</vt:filetime>
  </property>
  <property fmtid="{D5CDD505-2E9C-101B-9397-08002B2CF9AE}" pid="3" name="LastSaved">
    <vt:filetime>2023-10-17T00:00:00Z</vt:filetime>
  </property>
</Properties>
</file>