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5"/>
    <p:sldMasterId id="2147484504" r:id="rId6"/>
    <p:sldMasterId id="2147484465" r:id="rId7"/>
    <p:sldMasterId id="2147484454" r:id="rId8"/>
    <p:sldMasterId id="2147484538" r:id="rId9"/>
    <p:sldMasterId id="2147484595" r:id="rId10"/>
    <p:sldMasterId id="2147484567" r:id="rId11"/>
    <p:sldMasterId id="2147484584" r:id="rId12"/>
    <p:sldMasterId id="2147484597" r:id="rId13"/>
    <p:sldMasterId id="2147484669" r:id="rId14"/>
    <p:sldMasterId id="2147484677" r:id="rId15"/>
    <p:sldMasterId id="2147484696" r:id="rId16"/>
  </p:sldMasterIdLst>
  <p:notesMasterIdLst>
    <p:notesMasterId r:id="rId31"/>
  </p:notesMasterIdLst>
  <p:handoutMasterIdLst>
    <p:handoutMasterId r:id="rId32"/>
  </p:handoutMasterIdLst>
  <p:sldIdLst>
    <p:sldId id="3856" r:id="rId17"/>
    <p:sldId id="4033" r:id="rId18"/>
    <p:sldId id="4031" r:id="rId19"/>
    <p:sldId id="4034" r:id="rId20"/>
    <p:sldId id="4035" r:id="rId21"/>
    <p:sldId id="2147378307" r:id="rId22"/>
    <p:sldId id="2147378308" r:id="rId23"/>
    <p:sldId id="4036" r:id="rId24"/>
    <p:sldId id="2147378306" r:id="rId25"/>
    <p:sldId id="2147378309" r:id="rId26"/>
    <p:sldId id="2147378305" r:id="rId27"/>
    <p:sldId id="4037" r:id="rId28"/>
    <p:sldId id="2147378296" r:id="rId29"/>
    <p:sldId id="4032" r:id="rId30"/>
  </p:sldIdLst>
  <p:sldSz cx="12192000" cy="6858000"/>
  <p:notesSz cx="7023100" cy="9309100"/>
  <p:defaultTextStyle>
    <a:defPPr>
      <a:defRPr lang="en-US"/>
    </a:defPPr>
    <a:lvl1pPr algn="ctr"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ctr"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ctr"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ctr"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ctr"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92" userDrawn="1">
          <p15:clr>
            <a:srgbClr val="A4A3A4"/>
          </p15:clr>
        </p15:guide>
        <p15:guide id="2" pos="232"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LAN, NANCY SES US Air Force HAF AF/LL" initials="DNSUAFHA" lastIdx="4" clrIdx="0"/>
  <p:cmAuthor id="3" name="BUITRAGO, RACHEL E Capt USAF HAF SAF/PAY" initials="BRECUHS" lastIdx="3" clrIdx="1">
    <p:extLst>
      <p:ext uri="{19B8F6BF-5375-455C-9EA6-DF929625EA0E}">
        <p15:presenceInfo xmlns:p15="http://schemas.microsoft.com/office/powerpoint/2012/main" userId="S-1-5-21-1271409858-1095883707-2794662393-59504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203864"/>
    <a:srgbClr val="3366CC"/>
    <a:srgbClr val="4A566C"/>
    <a:srgbClr val="BDD7EE"/>
    <a:srgbClr val="CCCCFF"/>
    <a:srgbClr val="336699"/>
    <a:srgbClr val="CCEEDF"/>
    <a:srgbClr val="E3F8FE"/>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9A259-68FE-4253-A0EB-03C44ECAD3F4}" v="1" dt="2024-01-22T17:17:30.731"/>
    <p1510:client id="{745D0E5B-9890-41C1-AE81-551E555311E0}" v="40" dt="2024-01-21T22:34:43.8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63680" autoAdjust="0"/>
  </p:normalViewPr>
  <p:slideViewPr>
    <p:cSldViewPr snapToGrid="0">
      <p:cViewPr varScale="1">
        <p:scale>
          <a:sx n="42" d="100"/>
          <a:sy n="42" d="100"/>
        </p:scale>
        <p:origin x="1580" y="56"/>
      </p:cViewPr>
      <p:guideLst>
        <p:guide orient="horz" pos="192"/>
        <p:guide pos="23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Master" Target="slideMasters/slideMaster9.xml"/><Relationship Id="rId18" Type="http://schemas.openxmlformats.org/officeDocument/2006/relationships/slide" Target="slides/slide2.xml"/><Relationship Id="rId26"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slide" Target="slides/slide5.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 Target="slides/slide4.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8.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 Target="slides/slide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5" y="0"/>
            <a:ext cx="3043979" cy="461004"/>
          </a:xfrm>
          <a:prstGeom prst="rect">
            <a:avLst/>
          </a:prstGeom>
          <a:noFill/>
          <a:ln w="12700">
            <a:noFill/>
            <a:miter lim="800000"/>
            <a:headEnd/>
            <a:tailEnd/>
          </a:ln>
          <a:effectLst/>
        </p:spPr>
        <p:txBody>
          <a:bodyPr vert="horz" wrap="square" lIns="92744" tIns="46368" rIns="92744" bIns="46368" numCol="1" anchor="t" anchorCtr="0" compatLnSpc="1">
            <a:prstTxWarp prst="textNoShape">
              <a:avLst/>
            </a:prstTxWarp>
          </a:bodyPr>
          <a:lstStyle>
            <a:lvl1pPr algn="l">
              <a:defRPr sz="1200" dirty="0">
                <a:latin typeface="Arial" charset="0"/>
              </a:defRPr>
            </a:lvl1pPr>
          </a:lstStyle>
          <a:p>
            <a:pPr>
              <a:defRPr/>
            </a:pPr>
            <a:endParaRPr lang="en-US"/>
          </a:p>
        </p:txBody>
      </p:sp>
      <p:sp>
        <p:nvSpPr>
          <p:cNvPr id="82947" name="Rectangle 3"/>
          <p:cNvSpPr>
            <a:spLocks noGrp="1" noChangeArrowheads="1"/>
          </p:cNvSpPr>
          <p:nvPr>
            <p:ph type="dt" sz="quarter" idx="1"/>
          </p:nvPr>
        </p:nvSpPr>
        <p:spPr bwMode="auto">
          <a:xfrm>
            <a:off x="3979125" y="0"/>
            <a:ext cx="3043979" cy="461004"/>
          </a:xfrm>
          <a:prstGeom prst="rect">
            <a:avLst/>
          </a:prstGeom>
          <a:noFill/>
          <a:ln w="12700">
            <a:noFill/>
            <a:miter lim="800000"/>
            <a:headEnd/>
            <a:tailEnd/>
          </a:ln>
          <a:effectLst/>
        </p:spPr>
        <p:txBody>
          <a:bodyPr vert="horz" wrap="square" lIns="92744" tIns="46368" rIns="92744" bIns="46368" numCol="1" anchor="t" anchorCtr="0" compatLnSpc="1">
            <a:prstTxWarp prst="textNoShape">
              <a:avLst/>
            </a:prstTxWarp>
          </a:bodyPr>
          <a:lstStyle>
            <a:lvl1pPr algn="r">
              <a:defRPr sz="1200" dirty="0">
                <a:latin typeface="Arial" charset="0"/>
              </a:defRPr>
            </a:lvl1pPr>
          </a:lstStyle>
          <a:p>
            <a:pPr>
              <a:defRPr/>
            </a:pPr>
            <a:endParaRPr lang="en-US"/>
          </a:p>
        </p:txBody>
      </p:sp>
      <p:sp>
        <p:nvSpPr>
          <p:cNvPr id="82948" name="Rectangle 4"/>
          <p:cNvSpPr>
            <a:spLocks noGrp="1" noChangeArrowheads="1"/>
          </p:cNvSpPr>
          <p:nvPr>
            <p:ph type="ftr" sz="quarter" idx="2"/>
          </p:nvPr>
        </p:nvSpPr>
        <p:spPr bwMode="auto">
          <a:xfrm>
            <a:off x="5" y="8835380"/>
            <a:ext cx="3043979" cy="461004"/>
          </a:xfrm>
          <a:prstGeom prst="rect">
            <a:avLst/>
          </a:prstGeom>
          <a:noFill/>
          <a:ln w="12700">
            <a:noFill/>
            <a:miter lim="800000"/>
            <a:headEnd/>
            <a:tailEnd/>
          </a:ln>
          <a:effectLst/>
        </p:spPr>
        <p:txBody>
          <a:bodyPr vert="horz" wrap="square" lIns="92744" tIns="46368" rIns="92744" bIns="46368" numCol="1" anchor="b" anchorCtr="0" compatLnSpc="1">
            <a:prstTxWarp prst="textNoShape">
              <a:avLst/>
            </a:prstTxWarp>
          </a:bodyPr>
          <a:lstStyle>
            <a:lvl1pPr algn="l">
              <a:defRPr sz="1200" dirty="0">
                <a:latin typeface="Arial" charset="0"/>
              </a:defRPr>
            </a:lvl1pPr>
          </a:lstStyle>
          <a:p>
            <a:pPr>
              <a:defRPr/>
            </a:pPr>
            <a:endParaRPr lang="en-US"/>
          </a:p>
        </p:txBody>
      </p:sp>
      <p:sp>
        <p:nvSpPr>
          <p:cNvPr id="82949" name="Rectangle 5"/>
          <p:cNvSpPr>
            <a:spLocks noGrp="1" noChangeArrowheads="1"/>
          </p:cNvSpPr>
          <p:nvPr>
            <p:ph type="sldNum" sz="quarter" idx="3"/>
          </p:nvPr>
        </p:nvSpPr>
        <p:spPr bwMode="auto">
          <a:xfrm>
            <a:off x="3979125" y="8835380"/>
            <a:ext cx="3043979" cy="461004"/>
          </a:xfrm>
          <a:prstGeom prst="rect">
            <a:avLst/>
          </a:prstGeom>
          <a:noFill/>
          <a:ln w="12700">
            <a:noFill/>
            <a:miter lim="800000"/>
            <a:headEnd/>
            <a:tailEnd/>
          </a:ln>
          <a:effectLst/>
        </p:spPr>
        <p:txBody>
          <a:bodyPr vert="horz" wrap="square" lIns="92744" tIns="46368" rIns="92744" bIns="46368" numCol="1" anchor="b" anchorCtr="0" compatLnSpc="1">
            <a:prstTxWarp prst="textNoShape">
              <a:avLst/>
            </a:prstTxWarp>
          </a:bodyPr>
          <a:lstStyle>
            <a:lvl1pPr algn="r">
              <a:defRPr sz="1200"/>
            </a:lvl1pPr>
          </a:lstStyle>
          <a:p>
            <a:fld id="{4AA0B9BA-B85A-4E48-8D99-0E353E08D0D1}" type="slidenum">
              <a:rPr lang="en-US" altLang="en-US"/>
              <a:pPr/>
              <a:t>‹#›</a:t>
            </a:fld>
            <a:endParaRPr lang="en-US" altLang="en-US"/>
          </a:p>
        </p:txBody>
      </p:sp>
    </p:spTree>
    <p:extLst>
      <p:ext uri="{BB962C8B-B14F-4D97-AF65-F5344CB8AC3E}">
        <p14:creationId xmlns:p14="http://schemas.microsoft.com/office/powerpoint/2010/main" val="4111098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5" y="1"/>
            <a:ext cx="3043979" cy="465773"/>
          </a:xfrm>
          <a:prstGeom prst="rect">
            <a:avLst/>
          </a:prstGeom>
          <a:noFill/>
          <a:ln w="9525">
            <a:noFill/>
            <a:miter lim="800000"/>
            <a:headEnd/>
            <a:tailEnd/>
          </a:ln>
          <a:effectLst/>
        </p:spPr>
        <p:txBody>
          <a:bodyPr vert="horz" wrap="square" lIns="92744" tIns="46368" rIns="92744" bIns="46368" numCol="1" anchor="t" anchorCtr="0" compatLnSpc="1">
            <a:prstTxWarp prst="textNoShape">
              <a:avLst/>
            </a:prstTxWarp>
          </a:bodyPr>
          <a:lstStyle>
            <a:lvl1pPr algn="l">
              <a:defRPr sz="1200" dirty="0">
                <a:latin typeface="Arial" charset="0"/>
              </a:defRPr>
            </a:lvl1pPr>
          </a:lstStyle>
          <a:p>
            <a:pPr>
              <a:defRPr/>
            </a:pPr>
            <a:endParaRPr lang="en-US"/>
          </a:p>
        </p:txBody>
      </p:sp>
      <p:sp>
        <p:nvSpPr>
          <p:cNvPr id="39939" name="Rectangle 3"/>
          <p:cNvSpPr>
            <a:spLocks noGrp="1" noChangeArrowheads="1"/>
          </p:cNvSpPr>
          <p:nvPr>
            <p:ph type="dt" idx="1"/>
          </p:nvPr>
        </p:nvSpPr>
        <p:spPr bwMode="auto">
          <a:xfrm>
            <a:off x="3979125" y="1"/>
            <a:ext cx="3043979" cy="465773"/>
          </a:xfrm>
          <a:prstGeom prst="rect">
            <a:avLst/>
          </a:prstGeom>
          <a:noFill/>
          <a:ln w="9525">
            <a:noFill/>
            <a:miter lim="800000"/>
            <a:headEnd/>
            <a:tailEnd/>
          </a:ln>
          <a:effectLst/>
        </p:spPr>
        <p:txBody>
          <a:bodyPr vert="horz" wrap="square" lIns="92744" tIns="46368" rIns="92744" bIns="46368" numCol="1" anchor="t" anchorCtr="0" compatLnSpc="1">
            <a:prstTxWarp prst="textNoShape">
              <a:avLst/>
            </a:prstTxWarp>
          </a:bodyPr>
          <a:lstStyle>
            <a:lvl1pPr algn="r">
              <a:defRPr sz="1200" dirty="0">
                <a:latin typeface="Arial" charset="0"/>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409575" y="698500"/>
            <a:ext cx="6205538"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1" name="Rectangle 5"/>
          <p:cNvSpPr>
            <a:spLocks noGrp="1" noChangeArrowheads="1"/>
          </p:cNvSpPr>
          <p:nvPr>
            <p:ph type="body" sz="quarter" idx="3"/>
          </p:nvPr>
        </p:nvSpPr>
        <p:spPr bwMode="auto">
          <a:xfrm>
            <a:off x="936737" y="4422463"/>
            <a:ext cx="5149637" cy="4188778"/>
          </a:xfrm>
          <a:prstGeom prst="rect">
            <a:avLst/>
          </a:prstGeom>
          <a:noFill/>
          <a:ln w="9525">
            <a:noFill/>
            <a:miter lim="800000"/>
            <a:headEnd/>
            <a:tailEnd/>
          </a:ln>
          <a:effectLst/>
        </p:spPr>
        <p:txBody>
          <a:bodyPr vert="horz" wrap="square" lIns="92744" tIns="46368" rIns="92744" bIns="4636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5" y="8843328"/>
            <a:ext cx="3043979" cy="465772"/>
          </a:xfrm>
          <a:prstGeom prst="rect">
            <a:avLst/>
          </a:prstGeom>
          <a:noFill/>
          <a:ln w="9525">
            <a:noFill/>
            <a:miter lim="800000"/>
            <a:headEnd/>
            <a:tailEnd/>
          </a:ln>
          <a:effectLst/>
        </p:spPr>
        <p:txBody>
          <a:bodyPr vert="horz" wrap="square" lIns="92744" tIns="46368" rIns="92744" bIns="46368" numCol="1" anchor="b" anchorCtr="0" compatLnSpc="1">
            <a:prstTxWarp prst="textNoShape">
              <a:avLst/>
            </a:prstTxWarp>
          </a:bodyPr>
          <a:lstStyle>
            <a:lvl1pPr algn="l">
              <a:defRPr sz="1200" dirty="0">
                <a:latin typeface="Arial" charset="0"/>
              </a:defRPr>
            </a:lvl1pPr>
          </a:lstStyle>
          <a:p>
            <a:pPr>
              <a:defRPr/>
            </a:pPr>
            <a:endParaRPr lang="en-US"/>
          </a:p>
        </p:txBody>
      </p:sp>
      <p:sp>
        <p:nvSpPr>
          <p:cNvPr id="39943" name="Rectangle 7"/>
          <p:cNvSpPr>
            <a:spLocks noGrp="1" noChangeArrowheads="1"/>
          </p:cNvSpPr>
          <p:nvPr>
            <p:ph type="sldNum" sz="quarter" idx="5"/>
          </p:nvPr>
        </p:nvSpPr>
        <p:spPr bwMode="auto">
          <a:xfrm>
            <a:off x="3979125" y="8843328"/>
            <a:ext cx="3043979" cy="465772"/>
          </a:xfrm>
          <a:prstGeom prst="rect">
            <a:avLst/>
          </a:prstGeom>
          <a:noFill/>
          <a:ln w="9525">
            <a:noFill/>
            <a:miter lim="800000"/>
            <a:headEnd/>
            <a:tailEnd/>
          </a:ln>
          <a:effectLst/>
        </p:spPr>
        <p:txBody>
          <a:bodyPr vert="horz" wrap="square" lIns="92744" tIns="46368" rIns="92744" bIns="46368" numCol="1" anchor="b" anchorCtr="0" compatLnSpc="1">
            <a:prstTxWarp prst="textNoShape">
              <a:avLst/>
            </a:prstTxWarp>
          </a:bodyPr>
          <a:lstStyle>
            <a:lvl1pPr algn="r">
              <a:defRPr sz="1200"/>
            </a:lvl1pPr>
          </a:lstStyle>
          <a:p>
            <a:fld id="{B101001B-82EE-4400-9E07-958577B64CB9}" type="slidenum">
              <a:rPr lang="en-US" altLang="en-US"/>
              <a:pPr/>
              <a:t>‹#›</a:t>
            </a:fld>
            <a:endParaRPr lang="en-US" altLang="en-US"/>
          </a:p>
        </p:txBody>
      </p:sp>
    </p:spTree>
    <p:extLst>
      <p:ext uri="{BB962C8B-B14F-4D97-AF65-F5344CB8AC3E}">
        <p14:creationId xmlns:p14="http://schemas.microsoft.com/office/powerpoint/2010/main" val="28294744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cfr.gov/current/title-14/section-1.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defTabSz="914276">
              <a:defRPr/>
            </a:pPr>
            <a:fld id="{E3FB7272-D954-4397-B612-A34B18275158}" type="slidenum">
              <a:rPr lang="en-US">
                <a:solidFill>
                  <a:srgbClr val="000000"/>
                </a:solidFill>
              </a:rPr>
              <a:pPr defTabSz="914276">
                <a:defRPr/>
              </a:pPr>
              <a:t>1</a:t>
            </a:fld>
            <a:endParaRPr lang="en-US">
              <a:solidFill>
                <a:srgbClr val="000000"/>
              </a:solidFill>
            </a:endParaRPr>
          </a:p>
        </p:txBody>
      </p:sp>
      <p:sp>
        <p:nvSpPr>
          <p:cNvPr id="40963" name="Rectangle 2"/>
          <p:cNvSpPr>
            <a:spLocks noGrp="1" noRot="1" noChangeAspect="1" noChangeArrowheads="1" noTextEdit="1"/>
          </p:cNvSpPr>
          <p:nvPr>
            <p:ph type="sldImg"/>
          </p:nvPr>
        </p:nvSpPr>
        <p:spPr>
          <a:xfrm>
            <a:off x="409575" y="698500"/>
            <a:ext cx="6205538" cy="3490913"/>
          </a:xfrm>
          <a:ln/>
        </p:spPr>
      </p:sp>
      <p:sp>
        <p:nvSpPr>
          <p:cNvPr id="40964" name="Rectangle 3"/>
          <p:cNvSpPr>
            <a:spLocks noGrp="1" noChangeArrowheads="1"/>
          </p:cNvSpPr>
          <p:nvPr>
            <p:ph type="body" idx="1"/>
          </p:nvPr>
        </p:nvSpPr>
        <p:spPr>
          <a:noFill/>
          <a:ln/>
        </p:spPr>
        <p:txBody>
          <a:bodyPr/>
          <a:lstStyle/>
          <a:p>
            <a:r>
              <a:rPr lang="en-US" dirty="0"/>
              <a:t>Federal  Aviation Administration</a:t>
            </a:r>
          </a:p>
          <a:p>
            <a:r>
              <a:rPr lang="en-US" dirty="0"/>
              <a:t>National Aeronautics and Space Administration</a:t>
            </a:r>
          </a:p>
          <a:p>
            <a:r>
              <a:rPr lang="en-US" dirty="0"/>
              <a:t>Air Force Medical Service</a:t>
            </a:r>
          </a:p>
          <a:p>
            <a:endParaRPr lang="en-US" dirty="0"/>
          </a:p>
          <a:p>
            <a:r>
              <a:rPr lang="en-US" dirty="0"/>
              <a:t>Proliferation of Space Launches</a:t>
            </a:r>
          </a:p>
          <a:p>
            <a:r>
              <a:rPr lang="en-US" dirty="0"/>
              <a:t>Commercialization</a:t>
            </a:r>
          </a:p>
          <a:p>
            <a:r>
              <a:rPr lang="en-US" dirty="0"/>
              <a:t>Human Space Flight Participants</a:t>
            </a:r>
          </a:p>
          <a:p>
            <a:r>
              <a:rPr lang="en-US" dirty="0"/>
              <a:t>Human Factors and Safety </a:t>
            </a:r>
          </a:p>
          <a:p>
            <a:r>
              <a:rPr lang="en-US" dirty="0"/>
              <a:t>Research gaps</a:t>
            </a:r>
            <a:endParaRPr lang="ru-RU" dirty="0"/>
          </a:p>
        </p:txBody>
      </p:sp>
    </p:spTree>
    <p:extLst>
      <p:ext uri="{BB962C8B-B14F-4D97-AF65-F5344CB8AC3E}">
        <p14:creationId xmlns:p14="http://schemas.microsoft.com/office/powerpoint/2010/main" val="3449505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DoD Support to NASA’s Commercial Crew Program, 31 Jan 2014</a:t>
            </a:r>
          </a:p>
          <a:p>
            <a:pPr marL="285750" indent="-285750">
              <a:buFont typeface="Arial" panose="020B0604020202020204" pitchFamily="34" charset="0"/>
              <a:buChar char="•"/>
            </a:pPr>
            <a:r>
              <a:rPr lang="en-US" sz="1200" b="0" dirty="0"/>
              <a:t>SECDEF-approved standing execute order directing DoD HSFS for NASA CCP operations and associated testing, training and development events</a:t>
            </a:r>
          </a:p>
          <a:p>
            <a:endParaRPr lang="en-US" dirty="0"/>
          </a:p>
          <a:p>
            <a:r>
              <a:rPr lang="en-US" dirty="0"/>
              <a:t>https://www.whitehouse.gov/wp-content/uploads/2021/12/United-States-Space-Priorities-Framework-_-December-1-2021.pdf</a:t>
            </a:r>
          </a:p>
          <a:p>
            <a:r>
              <a:rPr lang="en-US" b="1" dirty="0"/>
              <a:t>United States Space Priorities Framework; December 2021</a:t>
            </a:r>
          </a:p>
          <a:p>
            <a:endParaRPr lang="en-US" dirty="0"/>
          </a:p>
          <a:p>
            <a:r>
              <a:rPr lang="en-US" dirty="0"/>
              <a:t>The United States will maintain its leadership in space exploration and space science</a:t>
            </a:r>
          </a:p>
          <a:p>
            <a:pPr lvl="1"/>
            <a:r>
              <a:rPr lang="en-US" dirty="0"/>
              <a:t>will advance the development and use of space-based Earth observation capabilities that support action on climate change. </a:t>
            </a:r>
          </a:p>
          <a:p>
            <a:pPr lvl="1"/>
            <a:r>
              <a:rPr lang="en-US" dirty="0"/>
              <a:t>will foster a policy and regulatory environment that enables a competitive and burgeoning U.S. commercial space sector</a:t>
            </a:r>
          </a:p>
          <a:p>
            <a:pPr lvl="1"/>
            <a:r>
              <a:rPr lang="en-US" dirty="0"/>
              <a:t>will protect space-related critical infrastructure and strengthen the security of the U.S. space industrial base.</a:t>
            </a:r>
          </a:p>
          <a:p>
            <a:pPr lvl="1"/>
            <a:r>
              <a:rPr lang="en-US" dirty="0"/>
              <a:t>will defend its national security interests from the growing scope and scale of space and counterspace threats. </a:t>
            </a:r>
          </a:p>
          <a:p>
            <a:pPr lvl="1"/>
            <a:r>
              <a:rPr lang="en-US" dirty="0"/>
              <a:t>will defend its national security interests from the growing scope and scale of space and counterspace threats. </a:t>
            </a:r>
          </a:p>
          <a:p>
            <a:pPr lvl="1"/>
            <a:r>
              <a:rPr lang="en-US" dirty="0"/>
              <a:t>will lead in strengthening global governance of space activities.</a:t>
            </a:r>
          </a:p>
          <a:p>
            <a:pPr lvl="1"/>
            <a:r>
              <a:rPr lang="en-US" dirty="0"/>
              <a:t>will bolster space situational awareness sharing and space traffic coordination</a:t>
            </a:r>
          </a:p>
          <a:p>
            <a:pPr lvl="1"/>
            <a:r>
              <a:rPr lang="en-US" dirty="0"/>
              <a:t>will prioritize space sustainability and planetary protection. </a:t>
            </a:r>
          </a:p>
        </p:txBody>
      </p:sp>
      <p:sp>
        <p:nvSpPr>
          <p:cNvPr id="4" name="Slide Number Placeholder 3"/>
          <p:cNvSpPr>
            <a:spLocks noGrp="1"/>
          </p:cNvSpPr>
          <p:nvPr>
            <p:ph type="sldNum" sz="quarter" idx="5"/>
          </p:nvPr>
        </p:nvSpPr>
        <p:spPr/>
        <p:txBody>
          <a:bodyPr/>
          <a:lstStyle/>
          <a:p>
            <a:fld id="{B101001B-82EE-4400-9E07-958577B64CB9}" type="slidenum">
              <a:rPr lang="en-US" altLang="en-US" smtClean="0"/>
              <a:pPr/>
              <a:t>11</a:t>
            </a:fld>
            <a:endParaRPr lang="en-US" altLang="en-US"/>
          </a:p>
        </p:txBody>
      </p:sp>
    </p:spTree>
    <p:extLst>
      <p:ext uri="{BB962C8B-B14F-4D97-AF65-F5344CB8AC3E}">
        <p14:creationId xmlns:p14="http://schemas.microsoft.com/office/powerpoint/2010/main" val="3814638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1001B-82EE-4400-9E07-958577B64CB9}" type="slidenum">
              <a:rPr lang="en-US" altLang="en-US" smtClean="0"/>
              <a:pPr/>
              <a:t>12</a:t>
            </a:fld>
            <a:endParaRPr lang="en-US" altLang="en-US"/>
          </a:p>
        </p:txBody>
      </p:sp>
    </p:spTree>
    <p:extLst>
      <p:ext uri="{BB962C8B-B14F-4D97-AF65-F5344CB8AC3E}">
        <p14:creationId xmlns:p14="http://schemas.microsoft.com/office/powerpoint/2010/main" val="440303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E1F8AE6-BD1C-415B-97DD-E5150047182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0339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of Space Medicine Is being interpreted differently by different vendors</a:t>
            </a:r>
          </a:p>
          <a:p>
            <a:r>
              <a:rPr lang="en-US" dirty="0"/>
              <a:t>Not standardized or consistent</a:t>
            </a:r>
          </a:p>
        </p:txBody>
      </p:sp>
      <p:sp>
        <p:nvSpPr>
          <p:cNvPr id="4" name="Slide Number Placeholder 3"/>
          <p:cNvSpPr>
            <a:spLocks noGrp="1"/>
          </p:cNvSpPr>
          <p:nvPr>
            <p:ph type="sldNum" sz="quarter" idx="10"/>
          </p:nvPr>
        </p:nvSpPr>
        <p:spPr/>
        <p:txBody>
          <a:bodyPr/>
          <a:lstStyle/>
          <a:p>
            <a:fld id="{B101001B-82EE-4400-9E07-958577B64CB9}" type="slidenum">
              <a:rPr lang="en-US" altLang="en-US" smtClean="0"/>
              <a:pPr/>
              <a:t>3</a:t>
            </a:fld>
            <a:endParaRPr lang="en-US" altLang="en-US"/>
          </a:p>
        </p:txBody>
      </p:sp>
    </p:spTree>
    <p:extLst>
      <p:ext uri="{BB962C8B-B14F-4D97-AF65-F5344CB8AC3E}">
        <p14:creationId xmlns:p14="http://schemas.microsoft.com/office/powerpoint/2010/main" val="1587412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GTAmericaExtendedRegular"/>
              </a:rPr>
              <a:t>Proliferation of launches platforms and stations</a:t>
            </a:r>
          </a:p>
          <a:p>
            <a:endParaRPr lang="en-US" b="0" i="0" dirty="0">
              <a:solidFill>
                <a:srgbClr val="FFFFFF"/>
              </a:solidFill>
              <a:effectLst/>
              <a:latin typeface="GTAmericaExtendedRegular"/>
            </a:endParaRPr>
          </a:p>
          <a:p>
            <a:r>
              <a:rPr lang="en-US" b="0" i="0" dirty="0">
                <a:solidFill>
                  <a:srgbClr val="FFFFFF"/>
                </a:solidFill>
                <a:effectLst/>
                <a:latin typeface="GTAmericaExtendedRegular"/>
              </a:rPr>
              <a:t>Disaster plans</a:t>
            </a:r>
          </a:p>
          <a:p>
            <a:r>
              <a:rPr lang="en-US" b="0" i="0" dirty="0">
                <a:solidFill>
                  <a:srgbClr val="FFFFFF"/>
                </a:solidFill>
                <a:effectLst/>
                <a:latin typeface="GTAmericaExtendedRegular"/>
              </a:rPr>
              <a:t>Spaceports-A myriad and multitude launching people, satellites and performing tests.</a:t>
            </a:r>
          </a:p>
          <a:p>
            <a:endParaRPr lang="en-US" b="0" i="0" dirty="0">
              <a:solidFill>
                <a:srgbClr val="FFFFFF"/>
              </a:solidFill>
              <a:effectLst/>
              <a:latin typeface="GTAmericaExtendedRegular"/>
            </a:endParaRPr>
          </a:p>
          <a:p>
            <a:r>
              <a:rPr lang="en-US" dirty="0"/>
              <a:t>https://www.globalspaceportalliance.com/</a:t>
            </a:r>
          </a:p>
          <a:p>
            <a:r>
              <a:rPr lang="en-US" dirty="0"/>
              <a:t>X37B, Space X, ULA, NASA Artemis, Virgin Galactic, Blue Origin, Sierra Space, ISS, Axion Space (notional) </a:t>
            </a:r>
            <a:r>
              <a:rPr lang="en-US" dirty="0" err="1"/>
              <a:t>Tiagngong</a:t>
            </a:r>
            <a:endParaRPr lang="en-US" dirty="0"/>
          </a:p>
          <a:p>
            <a:endParaRPr lang="en-US" b="0" i="0" dirty="0">
              <a:solidFill>
                <a:srgbClr val="FFFFFF"/>
              </a:solidFill>
              <a:effectLst/>
              <a:latin typeface="GTAmericaExtendedRegular"/>
            </a:endParaRPr>
          </a:p>
          <a:p>
            <a:r>
              <a:rPr lang="en-US" b="0" i="0" dirty="0">
                <a:solidFill>
                  <a:srgbClr val="FFFFFF"/>
                </a:solidFill>
                <a:effectLst/>
                <a:latin typeface="GTAmericaExtendedRegular"/>
              </a:rPr>
              <a:t>Does it have to be a site where rockets/vehicles reach orbit?</a:t>
            </a:r>
          </a:p>
          <a:p>
            <a:r>
              <a:rPr lang="en-US" b="0" i="0" dirty="0">
                <a:solidFill>
                  <a:srgbClr val="FFFFFF"/>
                </a:solidFill>
                <a:effectLst/>
                <a:latin typeface="GTAmericaExtendedRegular"/>
              </a:rPr>
              <a:t>FAA requires a spaceport so designated to hold a launch site operators license (mitigate risk)</a:t>
            </a:r>
          </a:p>
          <a:p>
            <a:r>
              <a:rPr lang="en-US" b="0" i="0" dirty="0">
                <a:solidFill>
                  <a:srgbClr val="FFFFFF"/>
                </a:solidFill>
                <a:effectLst/>
                <a:latin typeface="GTAmericaExtendedRegular"/>
              </a:rPr>
              <a:t>Title14 Chapter III Subchapter C Part 420 of the US Code of Federal Regulations</a:t>
            </a:r>
          </a:p>
          <a:p>
            <a:endParaRPr lang="en-US" b="0" i="0" dirty="0">
              <a:solidFill>
                <a:srgbClr val="FFFFFF"/>
              </a:solidFill>
              <a:effectLst/>
              <a:latin typeface="GTAmericaExtendedRegular"/>
            </a:endParaRPr>
          </a:p>
          <a:p>
            <a:r>
              <a:rPr lang="en-US" b="1" dirty="0">
                <a:effectLst/>
              </a:rPr>
              <a:t>§ 420.3 Applicability.</a:t>
            </a:r>
          </a:p>
          <a:p>
            <a:r>
              <a:rPr lang="en-US" dirty="0"/>
              <a:t>This part applies to any person seeking a license to operate a launch site or to a person licensed under this part. A person operating a site that only supports amateur rocket activities as defined in </a:t>
            </a:r>
            <a:r>
              <a:rPr lang="en-US" dirty="0">
                <a:hlinkClick r:id="rId3"/>
              </a:rPr>
              <a:t>14 CFR 1.1</a:t>
            </a:r>
            <a:r>
              <a:rPr lang="en-US" dirty="0"/>
              <a:t>, does not need a license under this part to operate the site.</a:t>
            </a:r>
          </a:p>
          <a:p>
            <a:endParaRPr lang="en-US" b="0" i="0" dirty="0">
              <a:solidFill>
                <a:srgbClr val="FFFFFF"/>
              </a:solidFill>
              <a:effectLst/>
              <a:latin typeface="GTAmericaExtendedRegular"/>
            </a:endParaRPr>
          </a:p>
          <a:p>
            <a:endParaRPr lang="en-US" b="0" i="0" dirty="0">
              <a:solidFill>
                <a:srgbClr val="FFFFFF"/>
              </a:solidFill>
              <a:effectLst/>
              <a:latin typeface="GTAmericaExtendedRegular"/>
            </a:endParaRPr>
          </a:p>
          <a:p>
            <a:pPr algn="l"/>
            <a:r>
              <a:rPr lang="en-US" b="0" i="0" dirty="0">
                <a:solidFill>
                  <a:srgbClr val="FFFFFF"/>
                </a:solidFill>
                <a:effectLst/>
                <a:latin typeface="GTAmericaExtendedRegular"/>
              </a:rPr>
              <a:t>International Space University 2008 </a:t>
            </a:r>
            <a:r>
              <a:rPr lang="en-US" b="0" i="0" dirty="0">
                <a:solidFill>
                  <a:srgbClr val="000000"/>
                </a:solidFill>
                <a:effectLst/>
                <a:latin typeface="ff1"/>
              </a:rPr>
              <a:t>“</a:t>
            </a:r>
            <a:r>
              <a:rPr lang="en-US" b="0" i="0" dirty="0" err="1">
                <a:solidFill>
                  <a:srgbClr val="000000"/>
                </a:solidFill>
                <a:effectLst/>
                <a:latin typeface="ff1"/>
              </a:rPr>
              <a:t>FuturIST</a:t>
            </a:r>
            <a:r>
              <a:rPr lang="en-US" b="0" i="0" dirty="0">
                <a:solidFill>
                  <a:srgbClr val="000000"/>
                </a:solidFill>
                <a:effectLst/>
                <a:latin typeface="ff1"/>
              </a:rPr>
              <a:t>: </a:t>
            </a:r>
          </a:p>
          <a:p>
            <a:pPr algn="l"/>
            <a:r>
              <a:rPr lang="en-US" b="0" i="0" dirty="0">
                <a:solidFill>
                  <a:srgbClr val="000000"/>
                </a:solidFill>
                <a:effectLst/>
                <a:latin typeface="ff1"/>
              </a:rPr>
              <a:t>Future Infrastructure for Space Transportation </a:t>
            </a:r>
          </a:p>
          <a:p>
            <a:pPr algn="l"/>
            <a:r>
              <a:rPr lang="en-US" b="0" i="0" dirty="0">
                <a:solidFill>
                  <a:srgbClr val="000000"/>
                </a:solidFill>
                <a:effectLst/>
                <a:latin typeface="ff1"/>
              </a:rPr>
              <a:t>Final Report, "An area of land or water that is used or intended </a:t>
            </a:r>
          </a:p>
          <a:p>
            <a:pPr algn="l"/>
            <a:r>
              <a:rPr lang="en-US" b="0" i="0" dirty="0">
                <a:solidFill>
                  <a:srgbClr val="000000"/>
                </a:solidFill>
                <a:effectLst/>
                <a:latin typeface="ff1"/>
              </a:rPr>
              <a:t>to be used for the launch and recovery of space access </a:t>
            </a:r>
          </a:p>
          <a:p>
            <a:pPr algn="l"/>
            <a:r>
              <a:rPr lang="en-US" b="0" i="0" dirty="0">
                <a:solidFill>
                  <a:srgbClr val="000000"/>
                </a:solidFill>
                <a:effectLst/>
                <a:latin typeface="ff1"/>
              </a:rPr>
              <a:t>vehicles, and includes its buildings and facilities, if any“</a:t>
            </a:r>
          </a:p>
          <a:p>
            <a:pPr algn="l"/>
            <a:endParaRPr lang="en-US" b="0" i="0" dirty="0">
              <a:solidFill>
                <a:srgbClr val="000000"/>
              </a:solidFill>
              <a:effectLst/>
              <a:latin typeface="ff1"/>
            </a:endParaRPr>
          </a:p>
          <a:p>
            <a:r>
              <a:rPr lang="en-US" b="0" i="0" dirty="0">
                <a:solidFill>
                  <a:srgbClr val="FFFFFF"/>
                </a:solidFill>
                <a:effectLst/>
                <a:latin typeface="GTAmericaExtendedRegular"/>
              </a:rPr>
              <a:t>Pre-1950s—ballistic missile launch locations</a:t>
            </a:r>
          </a:p>
          <a:p>
            <a:r>
              <a:rPr lang="en-US" b="0" i="0" dirty="0">
                <a:solidFill>
                  <a:srgbClr val="FFFFFF"/>
                </a:solidFill>
                <a:effectLst/>
                <a:latin typeface="GTAmericaExtendedRegular"/>
              </a:rPr>
              <a:t>1960s—Federal, </a:t>
            </a:r>
            <a:r>
              <a:rPr lang="en-US" b="0" i="0" dirty="0" err="1">
                <a:solidFill>
                  <a:srgbClr val="FFFFFF"/>
                </a:solidFill>
                <a:effectLst/>
                <a:latin typeface="GTAmericaExtendedRegular"/>
              </a:rPr>
              <a:t>ie</a:t>
            </a:r>
            <a:r>
              <a:rPr lang="en-US" b="0" i="0" dirty="0">
                <a:solidFill>
                  <a:srgbClr val="FFFFFF"/>
                </a:solidFill>
                <a:effectLst/>
                <a:latin typeface="GTAmericaExtendedRegular"/>
              </a:rPr>
              <a:t> military and NASA</a:t>
            </a:r>
          </a:p>
          <a:p>
            <a:r>
              <a:rPr lang="en-US" b="0" i="0" dirty="0">
                <a:solidFill>
                  <a:srgbClr val="FFFFFF"/>
                </a:solidFill>
                <a:effectLst/>
                <a:latin typeface="GTAmericaExtendedRegular"/>
              </a:rPr>
              <a:t>1980s Commercial—though that is not the same </a:t>
            </a:r>
            <a:r>
              <a:rPr lang="en-US" b="0" i="0" dirty="0" err="1">
                <a:solidFill>
                  <a:srgbClr val="FFFFFF"/>
                </a:solidFill>
                <a:effectLst/>
                <a:latin typeface="GTAmericaExtendedRegular"/>
              </a:rPr>
              <a:t>same</a:t>
            </a:r>
            <a:r>
              <a:rPr lang="en-US" b="0" i="0" dirty="0">
                <a:solidFill>
                  <a:srgbClr val="FFFFFF"/>
                </a:solidFill>
                <a:effectLst/>
                <a:latin typeface="GTAmericaExtendedRegular"/>
              </a:rPr>
              <a:t> as private—commercial is often run by state agencies as infrastructure/</a:t>
            </a:r>
            <a:r>
              <a:rPr lang="en-US" b="0" i="0" dirty="0" err="1">
                <a:solidFill>
                  <a:srgbClr val="FFFFFF"/>
                </a:solidFill>
                <a:effectLst/>
                <a:latin typeface="GTAmericaExtendedRegular"/>
              </a:rPr>
              <a:t>pubcli</a:t>
            </a:r>
            <a:r>
              <a:rPr lang="en-US" b="0" i="0" dirty="0">
                <a:solidFill>
                  <a:srgbClr val="FFFFFF"/>
                </a:solidFill>
                <a:effectLst/>
                <a:latin typeface="GTAmericaExtendedRegular"/>
              </a:rPr>
              <a:t> investment not business model </a:t>
            </a:r>
          </a:p>
          <a:p>
            <a:r>
              <a:rPr lang="en-US" b="0" i="0" dirty="0">
                <a:solidFill>
                  <a:srgbClr val="FFFFFF"/>
                </a:solidFill>
                <a:effectLst/>
                <a:latin typeface="GTAmericaExtendedRegular"/>
              </a:rPr>
              <a:t>No longer just Kennedy Space Center,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FFFFFF"/>
              </a:solidFill>
              <a:effectLst/>
              <a:latin typeface="GTAmericaExtendedRegular"/>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FFFFFF"/>
                </a:solidFill>
                <a:effectLst/>
                <a:latin typeface="GTAmericaExtendedRegular"/>
              </a:rPr>
              <a:t>launch facility; regulated “Airspace” </a:t>
            </a:r>
          </a:p>
          <a:p>
            <a:r>
              <a:rPr lang="en-US" b="0" i="0" dirty="0">
                <a:solidFill>
                  <a:srgbClr val="FFFFFF"/>
                </a:solidFill>
                <a:effectLst/>
                <a:latin typeface="GTAmericaExtendedRegular"/>
              </a:rPr>
              <a:t>FAA and ICAO</a:t>
            </a:r>
          </a:p>
          <a:p>
            <a:endParaRPr lang="en-US" b="0" i="0" dirty="0">
              <a:solidFill>
                <a:srgbClr val="FFFFFF"/>
              </a:solidFill>
              <a:effectLst/>
              <a:latin typeface="GTAmericaExtendedRegular"/>
            </a:endParaRPr>
          </a:p>
          <a:p>
            <a:r>
              <a:rPr lang="en-US" b="0" i="0" dirty="0">
                <a:solidFill>
                  <a:srgbClr val="FFFFFF"/>
                </a:solidFill>
                <a:effectLst/>
                <a:latin typeface="GTAmericaExtendedRegular"/>
              </a:rPr>
              <a:t>Consider this: in 1978, I bought a Scientific American that had an inspiring article on a Miami Dade County Spaceport (Colin Hay rendition) A futuristic concept</a:t>
            </a:r>
          </a:p>
          <a:p>
            <a:r>
              <a:rPr lang="en-US" b="0" i="0" dirty="0">
                <a:solidFill>
                  <a:srgbClr val="FFFFFF"/>
                </a:solidFill>
                <a:effectLst/>
                <a:latin typeface="GTAmericaExtendedRegular"/>
              </a:rPr>
              <a:t> </a:t>
            </a:r>
          </a:p>
          <a:p>
            <a:endParaRPr lang="en-US" b="0" i="0" dirty="0">
              <a:solidFill>
                <a:srgbClr val="FFFFFF"/>
              </a:solidFill>
              <a:effectLst/>
              <a:latin typeface="GTAmericaExtendedRegular"/>
            </a:endParaRPr>
          </a:p>
          <a:p>
            <a:r>
              <a:rPr lang="en-US" b="0" i="0" dirty="0">
                <a:solidFill>
                  <a:srgbClr val="FFFFFF"/>
                </a:solidFill>
                <a:effectLst/>
                <a:latin typeface="GTAmericaExtendedRegular"/>
              </a:rPr>
              <a:t>NASA and FAA roles</a:t>
            </a:r>
          </a:p>
          <a:p>
            <a:r>
              <a:rPr lang="en-US" b="0" i="0" dirty="0">
                <a:solidFill>
                  <a:srgbClr val="FFFFFF"/>
                </a:solidFill>
                <a:effectLst/>
                <a:latin typeface="GTAmericaExtendedRegular"/>
              </a:rPr>
              <a:t>What about Dept of the AF role?</a:t>
            </a:r>
          </a:p>
          <a:p>
            <a:r>
              <a:rPr lang="en-US" b="0" i="0" dirty="0">
                <a:solidFill>
                  <a:srgbClr val="FFFFFF"/>
                </a:solidFill>
                <a:effectLst/>
                <a:latin typeface="GTAmericaExtendedRegular"/>
              </a:rPr>
              <a:t>DAF encompasses USAF and USSF. Cannot get to space without going through the Air.</a:t>
            </a:r>
          </a:p>
          <a:p>
            <a:endParaRPr lang="en-US" b="0" i="0" dirty="0">
              <a:solidFill>
                <a:srgbClr val="FFFFFF"/>
              </a:solidFill>
              <a:effectLst/>
              <a:latin typeface="GTAmericaExtendedRegular"/>
            </a:endParaRPr>
          </a:p>
          <a:p>
            <a:r>
              <a:rPr lang="en-US" b="0" i="0" dirty="0">
                <a:solidFill>
                  <a:srgbClr val="FFFFFF"/>
                </a:solidFill>
                <a:effectLst/>
                <a:latin typeface="GTAmericaExtendedRegular"/>
              </a:rPr>
              <a:t>From USSF webpage: “Operating the largest space program in the world takes the combined efforts and skills of thousands of Guardians. </a:t>
            </a:r>
          </a:p>
          <a:p>
            <a:r>
              <a:rPr lang="en-US" b="0" i="0" dirty="0">
                <a:solidFill>
                  <a:srgbClr val="FFFFFF"/>
                </a:solidFill>
                <a:effectLst/>
                <a:latin typeface="GTAmericaExtendedRegular"/>
              </a:rPr>
              <a:t>It’s the responsibility of a Space Systems Operations specialist to do everything from detecting sea-launched ballistic missiles and tracking satellites to assisting in rocket launches and space flight operations. </a:t>
            </a:r>
          </a:p>
          <a:p>
            <a:r>
              <a:rPr lang="en-US" b="0" i="0" dirty="0">
                <a:solidFill>
                  <a:srgbClr val="FFFFFF"/>
                </a:solidFill>
                <a:effectLst/>
                <a:latin typeface="GTAmericaExtendedRegular"/>
              </a:rPr>
              <a:t>These highly trained experts must be able to stay calm under pressure and utilize an incredible amount of skill to effectively perform the multiple tasks vital to Space Force missions.”</a:t>
            </a:r>
          </a:p>
          <a:p>
            <a:endParaRPr lang="en-US" b="0" i="0" dirty="0">
              <a:solidFill>
                <a:srgbClr val="FFFFFF"/>
              </a:solidFill>
              <a:effectLst/>
              <a:latin typeface="GTAmericaExtendedRegular"/>
            </a:endParaRPr>
          </a:p>
          <a:p>
            <a:r>
              <a:rPr lang="en-US" b="0" i="0" dirty="0">
                <a:solidFill>
                  <a:srgbClr val="FFFFFF"/>
                </a:solidFill>
                <a:effectLst/>
                <a:latin typeface="GTAmericaExtendedRegular"/>
              </a:rPr>
              <a:t>Civil and Civilian controllers require skill and calm as well-standards, shouldn’t  it involve agreed upon medical standards?</a:t>
            </a:r>
          </a:p>
          <a:p>
            <a:endParaRPr lang="en-US" dirty="0"/>
          </a:p>
          <a:p>
            <a:endParaRPr lang="en-US" dirty="0"/>
          </a:p>
        </p:txBody>
      </p:sp>
      <p:sp>
        <p:nvSpPr>
          <p:cNvPr id="4" name="Slide Number Placeholder 3"/>
          <p:cNvSpPr>
            <a:spLocks noGrp="1"/>
          </p:cNvSpPr>
          <p:nvPr>
            <p:ph type="sldNum" sz="quarter" idx="5"/>
          </p:nvPr>
        </p:nvSpPr>
        <p:spPr/>
        <p:txBody>
          <a:bodyPr/>
          <a:lstStyle/>
          <a:p>
            <a:fld id="{B101001B-82EE-4400-9E07-958577B64CB9}" type="slidenum">
              <a:rPr lang="en-US" altLang="en-US" smtClean="0"/>
              <a:pPr/>
              <a:t>4</a:t>
            </a:fld>
            <a:endParaRPr lang="en-US" altLang="en-US"/>
          </a:p>
        </p:txBody>
      </p:sp>
    </p:spTree>
    <p:extLst>
      <p:ext uri="{BB962C8B-B14F-4D97-AF65-F5344CB8AC3E}">
        <p14:creationId xmlns:p14="http://schemas.microsoft.com/office/powerpoint/2010/main" val="2790072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4455"/>
                </a:solidFill>
                <a:effectLst/>
                <a:latin typeface="Graphik"/>
              </a:rPr>
              <a:t>growing commercialization  leads to decreased costs and increased access. Space tourists are not astronauts</a:t>
            </a:r>
          </a:p>
          <a:p>
            <a:r>
              <a:rPr lang="en-US" b="0" i="0" dirty="0">
                <a:solidFill>
                  <a:srgbClr val="334455"/>
                </a:solidFill>
                <a:effectLst/>
                <a:latin typeface="Graphik"/>
              </a:rPr>
              <a:t>Increasing demand for launch capabilities outpacing current landscape</a:t>
            </a:r>
          </a:p>
          <a:p>
            <a:r>
              <a:rPr lang="en-US" b="0" i="0" dirty="0">
                <a:solidFill>
                  <a:srgbClr val="334455"/>
                </a:solidFill>
                <a:effectLst/>
                <a:latin typeface="Graphik"/>
              </a:rPr>
              <a:t> In 2022, an estimated 6,905 active satellites were orbiting Earth — 2,105 more than in the previous year</a:t>
            </a:r>
          </a:p>
          <a:p>
            <a:r>
              <a:rPr lang="en-US" b="1" i="0" dirty="0">
                <a:solidFill>
                  <a:srgbClr val="334455"/>
                </a:solidFill>
                <a:effectLst/>
                <a:latin typeface="Graphik"/>
              </a:rPr>
              <a:t>Considerations</a:t>
            </a:r>
          </a:p>
          <a:p>
            <a:r>
              <a:rPr lang="en-US" b="0" i="0" dirty="0">
                <a:solidFill>
                  <a:srgbClr val="334455"/>
                </a:solidFill>
                <a:effectLst/>
                <a:latin typeface="Graphik"/>
              </a:rPr>
              <a:t>Landmass/space to launch</a:t>
            </a:r>
          </a:p>
          <a:p>
            <a:r>
              <a:rPr lang="en-US" b="0" i="0" dirty="0">
                <a:solidFill>
                  <a:srgbClr val="334455"/>
                </a:solidFill>
                <a:effectLst/>
                <a:latin typeface="Graphik"/>
              </a:rPr>
              <a:t>environmental assessment</a:t>
            </a:r>
          </a:p>
          <a:p>
            <a:r>
              <a:rPr lang="en-US" b="0" i="0" dirty="0">
                <a:solidFill>
                  <a:srgbClr val="334455"/>
                </a:solidFill>
                <a:effectLst/>
                <a:latin typeface="Graphik"/>
              </a:rPr>
              <a:t>Route to orbit To launch rockets into space,  British operators must be licensed by the Civil Aviation Authority (CAA). Part of the license application may be environmental assessment. In the US-CFR 420 License to Operate a Launch Site</a:t>
            </a:r>
          </a:p>
          <a:p>
            <a:r>
              <a:rPr lang="en-US" b="0" i="0" dirty="0">
                <a:solidFill>
                  <a:srgbClr val="334455"/>
                </a:solidFill>
                <a:effectLst/>
                <a:latin typeface="Graphik"/>
              </a:rPr>
              <a:t>Populated areas (near water) vs not populated  in case of mishap </a:t>
            </a:r>
          </a:p>
          <a:p>
            <a:r>
              <a:rPr lang="en-US" b="0" i="0" dirty="0">
                <a:solidFill>
                  <a:srgbClr val="334455"/>
                </a:solidFill>
                <a:effectLst/>
                <a:latin typeface="Graphik"/>
              </a:rPr>
              <a:t>Traffic (land, sea, air) of people and migrating birds</a:t>
            </a:r>
          </a:p>
          <a:p>
            <a:r>
              <a:rPr lang="en-US" b="0" i="0" dirty="0">
                <a:solidFill>
                  <a:srgbClr val="334455"/>
                </a:solidFill>
                <a:effectLst/>
                <a:latin typeface="Graphik"/>
              </a:rPr>
              <a:t>Weather-impact on launch platform</a:t>
            </a:r>
          </a:p>
          <a:p>
            <a:r>
              <a:rPr lang="en-US" i="1" dirty="0">
                <a:effectLst/>
              </a:rPr>
              <a:t>Things to consider from CFR include:</a:t>
            </a:r>
          </a:p>
          <a:p>
            <a:r>
              <a:rPr lang="en-US" i="1" dirty="0">
                <a:effectLst/>
              </a:rPr>
              <a:t>Ballistic coefficient</a:t>
            </a:r>
            <a:r>
              <a:rPr lang="en-US" dirty="0">
                <a:effectLst/>
              </a:rPr>
              <a:t> means the weight of an object divided by the quantity product of the coefficient of drag of the object and the area of the object. </a:t>
            </a:r>
          </a:p>
          <a:p>
            <a:r>
              <a:rPr lang="en-US" i="1" dirty="0">
                <a:effectLst/>
              </a:rPr>
              <a:t>Compatibility</a:t>
            </a:r>
            <a:r>
              <a:rPr lang="en-US" dirty="0">
                <a:effectLst/>
              </a:rPr>
              <a:t> means the chemical property of materials that may be located together without increasing the probability of an accident or, for a given quantity, the magnitude of the effects of such an accident. </a:t>
            </a:r>
          </a:p>
          <a:p>
            <a:r>
              <a:rPr lang="en-US" i="1" dirty="0">
                <a:effectLst/>
              </a:rPr>
              <a:t>Debris dispersion radius</a:t>
            </a:r>
            <a:r>
              <a:rPr lang="en-US" dirty="0">
                <a:effectLst/>
              </a:rPr>
              <a:t> (</a:t>
            </a:r>
            <a:r>
              <a:rPr lang="en-US" dirty="0" err="1">
                <a:effectLst/>
              </a:rPr>
              <a:t>D</a:t>
            </a:r>
            <a:r>
              <a:rPr lang="en-US" baseline="-25000" dirty="0" err="1">
                <a:effectLst/>
              </a:rPr>
              <a:t>max</a:t>
            </a:r>
            <a:r>
              <a:rPr lang="en-US" dirty="0">
                <a:effectLst/>
              </a:rPr>
              <a:t>) means the estimated maximum distance from a launch point that debris travels given a worst-case launch vehicle failure and flight termination early in flight. For an expendable launch vehicle, flight termination is assumed to occur at 10 seconds into flight. </a:t>
            </a:r>
          </a:p>
          <a:p>
            <a:r>
              <a:rPr lang="en-US" i="1" dirty="0">
                <a:effectLst/>
              </a:rPr>
              <a:t>Downrange area</a:t>
            </a:r>
            <a:r>
              <a:rPr lang="en-US" dirty="0">
                <a:effectLst/>
              </a:rPr>
              <a:t> means a portion of a flight corridor beginning where a launch area ends and ending 5,000 nautical miles from the launch point, or where the IIP leaves the surface of the Earth, whichever is shorter, for an orbital launch vehicle; and ending with an impact dispersion area for a guided sub-orbital launch vehicle.</a:t>
            </a:r>
          </a:p>
          <a:p>
            <a:endParaRPr lang="en-US" b="0" i="0" dirty="0">
              <a:solidFill>
                <a:srgbClr val="334455"/>
              </a:solidFill>
              <a:effectLst/>
              <a:latin typeface="Graphik"/>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USAF medics must understand that unique mission, train to support, and mitigate operational surprise and coordinate with Sister Services, NASA, FAA, combatant commands and allies and partners if called upon</a:t>
            </a:r>
          </a:p>
          <a:p>
            <a:endParaRPr lang="en-US" dirty="0"/>
          </a:p>
        </p:txBody>
      </p:sp>
      <p:sp>
        <p:nvSpPr>
          <p:cNvPr id="4" name="Slide Number Placeholder 3"/>
          <p:cNvSpPr>
            <a:spLocks noGrp="1"/>
          </p:cNvSpPr>
          <p:nvPr>
            <p:ph type="sldNum" sz="quarter" idx="5"/>
          </p:nvPr>
        </p:nvSpPr>
        <p:spPr/>
        <p:txBody>
          <a:bodyPr/>
          <a:lstStyle/>
          <a:p>
            <a:fld id="{B101001B-82EE-4400-9E07-958577B64CB9}" type="slidenum">
              <a:rPr lang="en-US" altLang="en-US" smtClean="0"/>
              <a:pPr/>
              <a:t>5</a:t>
            </a:fld>
            <a:endParaRPr lang="en-US" altLang="en-US"/>
          </a:p>
        </p:txBody>
      </p:sp>
    </p:spTree>
    <p:extLst>
      <p:ext uri="{BB962C8B-B14F-4D97-AF65-F5344CB8AC3E}">
        <p14:creationId xmlns:p14="http://schemas.microsoft.com/office/powerpoint/2010/main" val="3362590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1996, the Federal Aviation Administration's (FAA) Office of the Associate Administrator for Commercial Space Transportation (AST) licensed five spaceports in the United States: California Spaceport at Vandenberg Air Force Base, Spaceport Florida at Cape Canaveral Air Force Station, the Virginia Space Flight Center at Wallops Island, Kodiak Launch Complex on Kodiak Island, Alaska, and - the inland Mojave Spaceport in California.</a:t>
            </a:r>
          </a:p>
          <a:p>
            <a:r>
              <a:rPr lang="en-US" dirty="0"/>
              <a:t>Overall, 30+operational spaceports are spread out around the planet--most of them government owned and operated. Spaceports: Building up the Space Travel Industry | Space (2006 Space.com)</a:t>
            </a:r>
          </a:p>
          <a:p>
            <a:endParaRPr lang="en-US" dirty="0"/>
          </a:p>
        </p:txBody>
      </p:sp>
      <p:sp>
        <p:nvSpPr>
          <p:cNvPr id="4" name="Slide Number Placeholder 3"/>
          <p:cNvSpPr>
            <a:spLocks noGrp="1"/>
          </p:cNvSpPr>
          <p:nvPr>
            <p:ph type="sldNum" sz="quarter" idx="5"/>
          </p:nvPr>
        </p:nvSpPr>
        <p:spPr/>
        <p:txBody>
          <a:bodyPr/>
          <a:lstStyle/>
          <a:p>
            <a:fld id="{B101001B-82EE-4400-9E07-958577B64CB9}" type="slidenum">
              <a:rPr lang="en-US" altLang="en-US" smtClean="0"/>
              <a:pPr/>
              <a:t>6</a:t>
            </a:fld>
            <a:endParaRPr lang="en-US" altLang="en-US"/>
          </a:p>
        </p:txBody>
      </p:sp>
    </p:spTree>
    <p:extLst>
      <p:ext uri="{BB962C8B-B14F-4D97-AF65-F5344CB8AC3E}">
        <p14:creationId xmlns:p14="http://schemas.microsoft.com/office/powerpoint/2010/main" val="527496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National Spaceport Intergovernmental Working Group (NSIWG) https://www.faa.gov/space/spaceports#NSIWG</a:t>
            </a:r>
          </a:p>
          <a:p>
            <a:r>
              <a:rPr lang="en-US" b="1" dirty="0"/>
              <a:t>Vandenberg Emergency Response </a:t>
            </a:r>
          </a:p>
          <a:p>
            <a:endParaRPr lang="en-US" b="1" dirty="0"/>
          </a:p>
          <a:p>
            <a:r>
              <a:rPr lang="en-US" dirty="0"/>
              <a:t>“Our nation’s welfare depends on our ability to access space, and the freedom to operate and explore beyond Earth. Regular access to space has been made possible through a rapidly growing space industry, supported by a number of federal launch ranges, state-owned spaceports, and privately-owned launch sites. </a:t>
            </a:r>
          </a:p>
          <a:p>
            <a:endParaRPr lang="en-US" dirty="0"/>
          </a:p>
          <a:p>
            <a:r>
              <a:rPr lang="en-US" dirty="0"/>
              <a:t>Recognizing the importance of space for U.S. economic strength and national security, there is a need for a comprehensive national spaceport strategy to both maximize our space transportation capabilities and ensure our network’s resiliency. Building this strategy requires a dedicated team of experts representing multiple federal government agencies, including the Department of Defense, the Department of State, the Department of Commerce, the U.S. Space Force, and NASA; state governments; industry; and academia. </a:t>
            </a:r>
          </a:p>
          <a:p>
            <a:endParaRPr lang="en-US" dirty="0"/>
          </a:p>
          <a:p>
            <a:r>
              <a:rPr lang="en-US" dirty="0"/>
              <a:t>The FAA is leading a federal government working group to develop a national spaceport strategy that leverages the full network of domestic spaceports to benefit the space transportation industry and the nation as a whole. The strategy will consist of three primary areas of interest:</a:t>
            </a:r>
          </a:p>
          <a:p>
            <a:endParaRPr lang="en-US" dirty="0"/>
          </a:p>
          <a:p>
            <a:r>
              <a:rPr lang="en-US" dirty="0"/>
              <a:t>promote innovation and investment in spaceport infrastructure;</a:t>
            </a:r>
          </a:p>
          <a:p>
            <a:r>
              <a:rPr lang="en-US" dirty="0"/>
              <a:t>establish consistency in operations and standards at the nation’s spaceports; and</a:t>
            </a:r>
          </a:p>
          <a:p>
            <a:r>
              <a:rPr lang="en-US" dirty="0"/>
              <a:t>promote cooperation and partnerships between federal and commercial spaceports”</a:t>
            </a:r>
          </a:p>
          <a:p>
            <a:endParaRPr lang="en-US" dirty="0"/>
          </a:p>
          <a:p>
            <a:r>
              <a:rPr lang="en-US" dirty="0"/>
              <a:t>Chaired by the Department of Transportation’s (DoT) Federal Aviation Administration (FAA) </a:t>
            </a:r>
          </a:p>
          <a:p>
            <a:r>
              <a:rPr lang="en-US" dirty="0"/>
              <a:t>Office of Spaceports (AST), the NSIWG is represented by the following organizations: </a:t>
            </a:r>
          </a:p>
          <a:p>
            <a:r>
              <a:rPr lang="en-US" dirty="0"/>
              <a:t>• Department of Commerce (</a:t>
            </a:r>
            <a:r>
              <a:rPr lang="en-US" dirty="0" err="1"/>
              <a:t>DoC</a:t>
            </a:r>
            <a:r>
              <a:rPr lang="en-US" dirty="0"/>
              <a:t>) </a:t>
            </a:r>
          </a:p>
          <a:p>
            <a:r>
              <a:rPr lang="en-US" dirty="0"/>
              <a:t>• Department of State (DoS) </a:t>
            </a:r>
          </a:p>
          <a:p>
            <a:r>
              <a:rPr lang="en-US" dirty="0"/>
              <a:t>• National Aeronautics and Space Administration (NASA) </a:t>
            </a:r>
          </a:p>
          <a:p>
            <a:r>
              <a:rPr lang="en-US" dirty="0"/>
              <a:t>• Office of the Secretary of Defense (OSD) </a:t>
            </a:r>
          </a:p>
          <a:p>
            <a:r>
              <a:rPr lang="en-US" dirty="0"/>
              <a:t>• United States Space Force (USSF)</a:t>
            </a:r>
          </a:p>
        </p:txBody>
      </p:sp>
      <p:sp>
        <p:nvSpPr>
          <p:cNvPr id="4" name="Slide Number Placeholder 3"/>
          <p:cNvSpPr>
            <a:spLocks noGrp="1"/>
          </p:cNvSpPr>
          <p:nvPr>
            <p:ph type="sldNum" sz="quarter" idx="5"/>
          </p:nvPr>
        </p:nvSpPr>
        <p:spPr/>
        <p:txBody>
          <a:bodyPr/>
          <a:lstStyle/>
          <a:p>
            <a:fld id="{B101001B-82EE-4400-9E07-958577B64CB9}" type="slidenum">
              <a:rPr lang="en-US" altLang="en-US" smtClean="0"/>
              <a:pPr/>
              <a:t>7</a:t>
            </a:fld>
            <a:endParaRPr lang="en-US" altLang="en-US"/>
          </a:p>
        </p:txBody>
      </p:sp>
    </p:spTree>
    <p:extLst>
      <p:ext uri="{BB962C8B-B14F-4D97-AF65-F5344CB8AC3E}">
        <p14:creationId xmlns:p14="http://schemas.microsoft.com/office/powerpoint/2010/main" val="69673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Directorate—Medical Operations SGSF</a:t>
            </a:r>
          </a:p>
          <a:p>
            <a:pPr lvl="2"/>
            <a:r>
              <a:rPr lang="en-US" dirty="0"/>
              <a:t>Total Force Manpower/Personnel/Resources</a:t>
            </a:r>
          </a:p>
          <a:p>
            <a:pPr lvl="2"/>
            <a:r>
              <a:rPr lang="en-US" dirty="0"/>
              <a:t>Policies and Publications </a:t>
            </a:r>
          </a:p>
          <a:p>
            <a:pPr lvl="2"/>
            <a:r>
              <a:rPr lang="en-US" dirty="0"/>
              <a:t>Readiness-Postured expert Cadre </a:t>
            </a:r>
          </a:p>
          <a:p>
            <a:pPr lvl="1"/>
            <a:r>
              <a:rPr lang="en-US" dirty="0"/>
              <a:t>Partnerships (Civil, Civilian, Military, International, Academia)</a:t>
            </a:r>
          </a:p>
          <a:p>
            <a:pPr lvl="1"/>
            <a:r>
              <a:rPr lang="en-US" dirty="0"/>
              <a:t>Initiatives</a:t>
            </a:r>
          </a:p>
          <a:p>
            <a:pPr lvl="2"/>
            <a:r>
              <a:rPr lang="en-US" dirty="0"/>
              <a:t>Programmatic Medical </a:t>
            </a:r>
            <a:r>
              <a:rPr lang="en-US" dirty="0" err="1"/>
              <a:t>Standards</a:t>
            </a:r>
            <a:r>
              <a:rPr lang="en-US" dirty="0" err="1">
                <a:sym typeface="Wingdings" panose="05000000000000000000" pitchFamily="2" charset="2"/>
              </a:rPr>
              <a:t>Cross-enterprise</a:t>
            </a:r>
            <a:r>
              <a:rPr lang="en-US" dirty="0">
                <a:sym typeface="Wingdings" panose="05000000000000000000" pitchFamily="2" charset="2"/>
              </a:rPr>
              <a:t>, whole of govt engagement and support bioenvironmental considerations, mishap </a:t>
            </a:r>
            <a:r>
              <a:rPr lang="en-US" dirty="0" err="1">
                <a:sym typeface="Wingdings" panose="05000000000000000000" pitchFamily="2" charset="2"/>
              </a:rPr>
              <a:t>responseHuman</a:t>
            </a:r>
            <a:r>
              <a:rPr lang="en-US" dirty="0">
                <a:sym typeface="Wingdings" panose="05000000000000000000" pitchFamily="2" charset="2"/>
              </a:rPr>
              <a:t> performance/Systems Integration</a:t>
            </a:r>
            <a:endParaRPr lang="en-US" dirty="0"/>
          </a:p>
          <a:p>
            <a:r>
              <a:rPr lang="en-US" dirty="0"/>
              <a:t>Research gaps-career astronauts no longer the only ones--beneficial knowledge to all as folks with comorbidities launch</a:t>
            </a:r>
          </a:p>
        </p:txBody>
      </p:sp>
      <p:sp>
        <p:nvSpPr>
          <p:cNvPr id="4" name="Slide Number Placeholder 3"/>
          <p:cNvSpPr>
            <a:spLocks noGrp="1"/>
          </p:cNvSpPr>
          <p:nvPr>
            <p:ph type="sldNum" sz="quarter" idx="5"/>
          </p:nvPr>
        </p:nvSpPr>
        <p:spPr/>
        <p:txBody>
          <a:bodyPr/>
          <a:lstStyle/>
          <a:p>
            <a:fld id="{B101001B-82EE-4400-9E07-958577B64CB9}" type="slidenum">
              <a:rPr lang="en-US" altLang="en-US" smtClean="0"/>
              <a:pPr/>
              <a:t>8</a:t>
            </a:fld>
            <a:endParaRPr lang="en-US" altLang="en-US"/>
          </a:p>
        </p:txBody>
      </p:sp>
    </p:spTree>
    <p:extLst>
      <p:ext uri="{BB962C8B-B14F-4D97-AF65-F5344CB8AC3E}">
        <p14:creationId xmlns:p14="http://schemas.microsoft.com/office/powerpoint/2010/main" val="63194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Human Machine interface photos</a:t>
            </a:r>
          </a:p>
          <a:p>
            <a:r>
              <a:rPr lang="en-US" dirty="0"/>
              <a:t>Human factors performance and mishaps</a:t>
            </a:r>
          </a:p>
          <a:p>
            <a:r>
              <a:rPr lang="en-US" dirty="0"/>
              <a:t>fatigue complacency</a:t>
            </a:r>
          </a:p>
          <a:p>
            <a:endParaRPr lang="en-US" dirty="0"/>
          </a:p>
          <a:p>
            <a:r>
              <a:rPr lang="en-US" dirty="0"/>
              <a:t>Sims</a:t>
            </a:r>
          </a:p>
          <a:p>
            <a:endParaRPr lang="en-US" dirty="0"/>
          </a:p>
          <a:p>
            <a:r>
              <a:rPr lang="en-US" dirty="0"/>
              <a:t>Msn Control</a:t>
            </a:r>
          </a:p>
          <a:p>
            <a:r>
              <a:rPr lang="en-US" dirty="0"/>
              <a:t>NASA Orion photo</a:t>
            </a:r>
          </a:p>
          <a:p>
            <a:r>
              <a:rPr lang="en-US" dirty="0"/>
              <a:t>Space x Dragon capsule</a:t>
            </a:r>
          </a:p>
          <a:p>
            <a:r>
              <a:rPr lang="en-US" dirty="0"/>
              <a:t>USAF and USSF support</a:t>
            </a:r>
          </a:p>
          <a:p>
            <a:endParaRPr lang="en-US" dirty="0"/>
          </a:p>
          <a:p>
            <a:r>
              <a:rPr lang="en-US" dirty="0"/>
              <a:t>Pre, During and Post Controllers and participants and maintainers and everyone in between</a:t>
            </a:r>
          </a:p>
          <a:p>
            <a:endParaRPr lang="en-US" dirty="0"/>
          </a:p>
          <a:p>
            <a:r>
              <a:rPr lang="en-US" dirty="0"/>
              <a:t>§ 420.65 Separation distance requirements for handling division 1.1 and 1.3 explosives</a:t>
            </a:r>
          </a:p>
          <a:p>
            <a:r>
              <a:rPr lang="en-US" dirty="0"/>
              <a:t>§ 420.66 Separation distance requirements for storage of hydrogen peroxide, hydrazine, and liquid hydrogen and any incompatible energetic liquids stored within an </a:t>
            </a:r>
            <a:r>
              <a:rPr lang="en-US" dirty="0" err="1"/>
              <a:t>intraline</a:t>
            </a:r>
            <a:r>
              <a:rPr lang="en-US" dirty="0"/>
              <a:t> distance.</a:t>
            </a:r>
          </a:p>
        </p:txBody>
      </p:sp>
      <p:sp>
        <p:nvSpPr>
          <p:cNvPr id="4" name="Slide Number Placeholder 3"/>
          <p:cNvSpPr>
            <a:spLocks noGrp="1"/>
          </p:cNvSpPr>
          <p:nvPr>
            <p:ph type="sldNum" sz="quarter" idx="5"/>
          </p:nvPr>
        </p:nvSpPr>
        <p:spPr/>
        <p:txBody>
          <a:bodyPr/>
          <a:lstStyle/>
          <a:p>
            <a:fld id="{B101001B-82EE-4400-9E07-958577B64CB9}" type="slidenum">
              <a:rPr lang="en-US" altLang="en-US" smtClean="0"/>
              <a:pPr/>
              <a:t>9</a:t>
            </a:fld>
            <a:endParaRPr lang="en-US" altLang="en-US"/>
          </a:p>
        </p:txBody>
      </p:sp>
    </p:spTree>
    <p:extLst>
      <p:ext uri="{BB962C8B-B14F-4D97-AF65-F5344CB8AC3E}">
        <p14:creationId xmlns:p14="http://schemas.microsoft.com/office/powerpoint/2010/main" val="2963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Crowded space</a:t>
            </a:r>
          </a:p>
          <a:p>
            <a:r>
              <a:rPr lang="en-US" dirty="0"/>
              <a:t>Countermeasures</a:t>
            </a:r>
          </a:p>
          <a:p>
            <a:r>
              <a:rPr lang="en-US" dirty="0"/>
              <a:t>Research</a:t>
            </a:r>
          </a:p>
          <a:p>
            <a:endParaRPr lang="en-US" dirty="0"/>
          </a:p>
          <a:p>
            <a:r>
              <a:rPr lang="en-US" dirty="0"/>
              <a:t>Medical Conditions/considerations</a:t>
            </a:r>
          </a:p>
          <a:p>
            <a:r>
              <a:rPr lang="en-US" dirty="0"/>
              <a:t>Allergic reaction (mild to moderate) </a:t>
            </a:r>
          </a:p>
          <a:p>
            <a:r>
              <a:rPr lang="en-US" dirty="0"/>
              <a:t>Mouth ulcer</a:t>
            </a:r>
          </a:p>
          <a:p>
            <a:r>
              <a:rPr lang="en-US" dirty="0"/>
              <a:t>Ankle sprain/strain Nasal congestion (space adaptation)</a:t>
            </a:r>
          </a:p>
          <a:p>
            <a:r>
              <a:rPr lang="en-US" dirty="0"/>
              <a:t>Back injury </a:t>
            </a:r>
          </a:p>
          <a:p>
            <a:r>
              <a:rPr lang="en-US" dirty="0"/>
              <a:t>Neck injury</a:t>
            </a:r>
          </a:p>
          <a:p>
            <a:r>
              <a:rPr lang="en-US" dirty="0"/>
              <a:t>Back pain (space adaptation) </a:t>
            </a:r>
          </a:p>
          <a:p>
            <a:r>
              <a:rPr lang="en-US" dirty="0"/>
              <a:t>Nose bleed (space adaptation)</a:t>
            </a:r>
          </a:p>
          <a:p>
            <a:r>
              <a:rPr lang="en-US" dirty="0"/>
              <a:t>Barotrauma (ear/sinus block) </a:t>
            </a:r>
          </a:p>
          <a:p>
            <a:r>
              <a:rPr lang="en-US" dirty="0"/>
              <a:t>Otitis externa</a:t>
            </a:r>
          </a:p>
          <a:p>
            <a:r>
              <a:rPr lang="en-US" dirty="0"/>
              <a:t>Choking/obstructed airway </a:t>
            </a:r>
          </a:p>
          <a:p>
            <a:r>
              <a:rPr lang="en-US" dirty="0"/>
              <a:t>Otitis media</a:t>
            </a:r>
          </a:p>
          <a:p>
            <a:r>
              <a:rPr lang="en-US" dirty="0"/>
              <a:t>Constipation (space adaptation) </a:t>
            </a:r>
          </a:p>
          <a:p>
            <a:r>
              <a:rPr lang="en-US" dirty="0" err="1"/>
              <a:t>Paresthesias</a:t>
            </a:r>
            <a:endParaRPr lang="en-US" dirty="0"/>
          </a:p>
          <a:p>
            <a:r>
              <a:rPr lang="en-US" dirty="0"/>
              <a:t>Diarrhea </a:t>
            </a:r>
          </a:p>
          <a:p>
            <a:r>
              <a:rPr lang="en-US" dirty="0"/>
              <a:t>Pharyngitis</a:t>
            </a:r>
          </a:p>
          <a:p>
            <a:r>
              <a:rPr lang="en-US" dirty="0"/>
              <a:t>Elbow sprain/strain Respiratory infection</a:t>
            </a:r>
          </a:p>
          <a:p>
            <a:r>
              <a:rPr lang="en-US" dirty="0"/>
              <a:t>Eye abrasion (foreign body) Shoulder sprain/strain</a:t>
            </a:r>
          </a:p>
          <a:p>
            <a:r>
              <a:rPr lang="en-US" dirty="0"/>
              <a:t>Eye chemical burn Sinusitis</a:t>
            </a:r>
          </a:p>
          <a:p>
            <a:r>
              <a:rPr lang="en-US" dirty="0"/>
              <a:t>Eye infection </a:t>
            </a:r>
          </a:p>
          <a:p>
            <a:r>
              <a:rPr lang="en-US" dirty="0"/>
              <a:t>Skin abrasions/infections/lacerations</a:t>
            </a:r>
          </a:p>
          <a:p>
            <a:r>
              <a:rPr lang="en-US" dirty="0"/>
              <a:t>Finger dislocation </a:t>
            </a:r>
          </a:p>
          <a:p>
            <a:r>
              <a:rPr lang="en-US" dirty="0"/>
              <a:t>Fingernail delamination (EVA) </a:t>
            </a:r>
          </a:p>
          <a:p>
            <a:r>
              <a:rPr lang="en-US" dirty="0"/>
              <a:t>Gastroenteritis Skin rash</a:t>
            </a:r>
          </a:p>
          <a:p>
            <a:r>
              <a:rPr lang="en-US" dirty="0"/>
              <a:t>Headache (CO2 induced) </a:t>
            </a:r>
          </a:p>
          <a:p>
            <a:r>
              <a:rPr lang="en-US" dirty="0"/>
              <a:t>Smoke inhalation</a:t>
            </a:r>
          </a:p>
          <a:p>
            <a:r>
              <a:rPr lang="en-US" dirty="0"/>
              <a:t>Headache (late) </a:t>
            </a:r>
          </a:p>
          <a:p>
            <a:r>
              <a:rPr lang="en-US" dirty="0"/>
              <a:t>Space motion sickness (space adaptation)</a:t>
            </a:r>
          </a:p>
          <a:p>
            <a:r>
              <a:rPr lang="en-US" dirty="0"/>
              <a:t>Headache (space adaptation)</a:t>
            </a:r>
          </a:p>
          <a:p>
            <a:r>
              <a:rPr lang="en-US" dirty="0"/>
              <a:t> Urinary incontinence (space adaptation)</a:t>
            </a:r>
          </a:p>
          <a:p>
            <a:r>
              <a:rPr lang="en-US" dirty="0"/>
              <a:t>Hemorrhoids Urinary retention (space adaptation)</a:t>
            </a:r>
          </a:p>
          <a:p>
            <a:r>
              <a:rPr lang="en-US" dirty="0"/>
              <a:t>Herpes Zoster reactivation (shingles) </a:t>
            </a:r>
          </a:p>
          <a:p>
            <a:r>
              <a:rPr lang="en-US" dirty="0"/>
              <a:t>Urinary retention (space adaptation) </a:t>
            </a:r>
          </a:p>
          <a:p>
            <a:r>
              <a:rPr lang="en-US" dirty="0"/>
              <a:t>Indigestion Urinary tract infection </a:t>
            </a:r>
          </a:p>
          <a:p>
            <a:endParaRPr lang="en-US" dirty="0"/>
          </a:p>
        </p:txBody>
      </p:sp>
      <p:sp>
        <p:nvSpPr>
          <p:cNvPr id="4" name="Slide Number Placeholder 3"/>
          <p:cNvSpPr>
            <a:spLocks noGrp="1"/>
          </p:cNvSpPr>
          <p:nvPr>
            <p:ph type="sldNum" sz="quarter" idx="5"/>
          </p:nvPr>
        </p:nvSpPr>
        <p:spPr/>
        <p:txBody>
          <a:bodyPr/>
          <a:lstStyle/>
          <a:p>
            <a:fld id="{B101001B-82EE-4400-9E07-958577B64CB9}" type="slidenum">
              <a:rPr lang="en-US" altLang="en-US" smtClean="0"/>
              <a:pPr/>
              <a:t>10</a:t>
            </a:fld>
            <a:endParaRPr lang="en-US" altLang="en-US"/>
          </a:p>
        </p:txBody>
      </p:sp>
    </p:spTree>
    <p:extLst>
      <p:ext uri="{BB962C8B-B14F-4D97-AF65-F5344CB8AC3E}">
        <p14:creationId xmlns:p14="http://schemas.microsoft.com/office/powerpoint/2010/main" val="1028531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Line 5"/>
          <p:cNvSpPr>
            <a:spLocks noChangeShapeType="1"/>
          </p:cNvSpPr>
          <p:nvPr/>
        </p:nvSpPr>
        <p:spPr bwMode="auto">
          <a:xfrm>
            <a:off x="508000"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 name="Picture 1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15427" y="3018726"/>
            <a:ext cx="3104853"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508000" y="500063"/>
            <a:ext cx="1117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3600" b="1" i="1"/>
              <a:t>Department of the Air Force</a:t>
            </a:r>
          </a:p>
        </p:txBody>
      </p:sp>
      <p:sp>
        <p:nvSpPr>
          <p:cNvPr id="7" name="Text Box 1029"/>
          <p:cNvSpPr txBox="1">
            <a:spLocks noChangeArrowheads="1"/>
          </p:cNvSpPr>
          <p:nvPr userDrawn="1"/>
        </p:nvSpPr>
        <p:spPr bwMode="auto">
          <a:xfrm>
            <a:off x="508000" y="1280443"/>
            <a:ext cx="1117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spcBef>
                <a:spcPct val="50000"/>
              </a:spcBef>
              <a:defRPr/>
            </a:pPr>
            <a:r>
              <a:rPr lang="en-US" altLang="en-US" sz="1600" b="1" i="1">
                <a:latin typeface="Century Schoolbook" panose="02040604050505020304" pitchFamily="18" charset="0"/>
              </a:rPr>
              <a:t>I n t e g r i t y  -  S e r v i c e  -  E x c e l </a:t>
            </a:r>
            <a:r>
              <a:rPr lang="en-US" altLang="en-US" sz="1600" b="1" i="1" err="1">
                <a:latin typeface="Century Schoolbook" panose="02040604050505020304" pitchFamily="18" charset="0"/>
              </a:rPr>
              <a:t>l</a:t>
            </a:r>
            <a:r>
              <a:rPr lang="en-US" altLang="en-US" sz="1600" b="1" i="1">
                <a:latin typeface="Century Schoolbook" panose="02040604050505020304" pitchFamily="18" charset="0"/>
              </a:rPr>
              <a:t> e n c e</a:t>
            </a:r>
          </a:p>
        </p:txBody>
      </p:sp>
      <p:sp>
        <p:nvSpPr>
          <p:cNvPr id="50191" name="Rectangle 15"/>
          <p:cNvSpPr>
            <a:spLocks noGrp="1" noChangeArrowheads="1"/>
          </p:cNvSpPr>
          <p:nvPr>
            <p:ph type="ctrTitle"/>
          </p:nvPr>
        </p:nvSpPr>
        <p:spPr>
          <a:xfrm>
            <a:off x="368300" y="2054429"/>
            <a:ext cx="11315700" cy="1600200"/>
          </a:xfrm>
        </p:spPr>
        <p:txBody>
          <a:bodyPr/>
          <a:lstStyle>
            <a:lvl1pPr>
              <a:defRPr sz="4400" i="0"/>
            </a:lvl1pPr>
          </a:lstStyle>
          <a:p>
            <a:r>
              <a:rPr lang="en-US"/>
              <a:t>Click to edit Master title style</a:t>
            </a:r>
          </a:p>
        </p:txBody>
      </p:sp>
      <p:sp>
        <p:nvSpPr>
          <p:cNvPr id="8" name="Date Placeholder 6"/>
          <p:cNvSpPr>
            <a:spLocks noGrp="1" noChangeArrowheads="1"/>
          </p:cNvSpPr>
          <p:nvPr>
            <p:ph type="dt" sz="half" idx="10"/>
          </p:nvPr>
        </p:nvSpPr>
        <p:spPr/>
        <p:txBody>
          <a:bodyPr/>
          <a:lstStyle>
            <a:lvl1pPr>
              <a:defRPr/>
            </a:lvl1pPr>
          </a:lstStyle>
          <a:p>
            <a:pPr>
              <a:defRPr/>
            </a:pPr>
            <a:r>
              <a:rPr lang="en-US"/>
              <a:t>As of: </a:t>
            </a:r>
          </a:p>
        </p:txBody>
      </p:sp>
      <p:sp>
        <p:nvSpPr>
          <p:cNvPr id="9" name="Slide Number Placeholder 7"/>
          <p:cNvSpPr>
            <a:spLocks noGrp="1" noChangeArrowheads="1"/>
          </p:cNvSpPr>
          <p:nvPr>
            <p:ph type="sldNum" sz="quarter" idx="11"/>
          </p:nvPr>
        </p:nvSpPr>
        <p:spPr/>
        <p:txBody>
          <a:bodyPr/>
          <a:lstStyle>
            <a:lvl1pPr>
              <a:defRPr/>
            </a:lvl1pPr>
          </a:lstStyle>
          <a:p>
            <a:pPr>
              <a:defRPr/>
            </a:pPr>
            <a:fld id="{4005F756-8005-40BC-BDB4-25D0D689C1DD}"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2178431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2218267" y="76200"/>
            <a:ext cx="9525000" cy="1143000"/>
          </a:xfrm>
          <a:prstGeom prst="rect">
            <a:avLst/>
          </a:prstGeom>
        </p:spPr>
        <p:txBody>
          <a:bodyPr anchor="b"/>
          <a:lstStyle/>
          <a:p>
            <a:r>
              <a:rPr lang="en-US"/>
              <a:t>Click to edit Master title style</a:t>
            </a:r>
          </a:p>
        </p:txBody>
      </p:sp>
      <p:sp>
        <p:nvSpPr>
          <p:cNvPr id="7" name="Content Placeholder 2"/>
          <p:cNvSpPr>
            <a:spLocks noGrp="1"/>
          </p:cNvSpPr>
          <p:nvPr>
            <p:ph sz="half" idx="1"/>
          </p:nvPr>
        </p:nvSpPr>
        <p:spPr>
          <a:xfrm>
            <a:off x="5283201" y="1366837"/>
            <a:ext cx="6460067" cy="4876800"/>
          </a:xfrm>
        </p:spPr>
        <p:txBody>
          <a:bodyPr/>
          <a:lstStyle>
            <a:lvl1pPr marL="0" indent="0">
              <a:buNone/>
              <a:defRPr sz="1800"/>
            </a:lvl1pPr>
            <a:lvl2pPr marL="283464">
              <a:spcBef>
                <a:spcPts val="0"/>
              </a:spcBef>
              <a:spcAft>
                <a:spcPts val="600"/>
              </a:spcAft>
              <a:defRPr sz="1400" b="0"/>
            </a:lvl2pPr>
            <a:lvl3pPr marL="740664">
              <a:spcBef>
                <a:spcPts val="0"/>
              </a:spcBef>
              <a:spcAft>
                <a:spcPts val="600"/>
              </a:spcAft>
              <a:defRPr sz="1400" b="0"/>
            </a:lvl3pPr>
            <a:lvl4pPr marL="1024128">
              <a:spcBef>
                <a:spcPts val="0"/>
              </a:spcBef>
              <a:spcAft>
                <a:spcPts val="600"/>
              </a:spcAft>
              <a:defRPr sz="1400" b="0"/>
            </a:lvl4pPr>
            <a:lvl5pPr marL="1600200" indent="-283464">
              <a:spcBef>
                <a:spcPts val="0"/>
              </a:spcBef>
              <a:spcAft>
                <a:spcPts val="600"/>
              </a:spcAft>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noChangeArrowheads="1"/>
          </p:cNvSpPr>
          <p:nvPr>
            <p:ph type="sldNum" sz="quarter" idx="4"/>
          </p:nvPr>
        </p:nvSpPr>
        <p:spPr>
          <a:xfrm>
            <a:off x="10651067" y="6524625"/>
            <a:ext cx="1524000" cy="304800"/>
          </a:xfrm>
          <a:prstGeom prst="rect">
            <a:avLst/>
          </a:prstGeom>
        </p:spPr>
        <p:txBody>
          <a:bodyPr anchor="ctr"/>
          <a:lstStyle>
            <a:lvl1pPr algn="r">
              <a:defRPr sz="1000"/>
            </a:lvl1pPr>
          </a:lstStyle>
          <a:p>
            <a:pPr>
              <a:defRPr/>
            </a:pPr>
            <a:fld id="{BFC03CE4-37F0-4065-8B91-37122744BD37}" type="slidenum">
              <a:rPr lang="en-US" altLang="en-US" smtClean="0"/>
              <a:pPr>
                <a:defRPr/>
              </a:pPr>
              <a:t>‹#›</a:t>
            </a:fld>
            <a:endParaRPr lang="en-US" altLang="en-US">
              <a:solidFill>
                <a:schemeClr val="bg2"/>
              </a:solidFill>
            </a:endParaRPr>
          </a:p>
        </p:txBody>
      </p:sp>
    </p:spTree>
    <p:extLst>
      <p:ext uri="{BB962C8B-B14F-4D97-AF65-F5344CB8AC3E}">
        <p14:creationId xmlns:p14="http://schemas.microsoft.com/office/powerpoint/2010/main" val="19858125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36933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7485" y="152400"/>
            <a:ext cx="1145887" cy="989548"/>
          </a:xfrm>
          <a:prstGeom prst="rect">
            <a:avLst/>
          </a:prstGeom>
        </p:spPr>
      </p:pic>
    </p:spTree>
    <p:extLst>
      <p:ext uri="{BB962C8B-B14F-4D97-AF65-F5344CB8AC3E}">
        <p14:creationId xmlns:p14="http://schemas.microsoft.com/office/powerpoint/2010/main" val="30193590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58800" y="1371605"/>
            <a:ext cx="11074400" cy="1532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pic>
        <p:nvPicPr>
          <p:cNvPr id="5" name="Picture 4"/>
          <p:cNvPicPr>
            <a:picLocks noChangeAspect="1"/>
          </p:cNvPicPr>
          <p:nvPr/>
        </p:nvPicPr>
        <p:blipFill>
          <a:blip r:embed="rId2"/>
          <a:stretch>
            <a:fillRect/>
          </a:stretch>
        </p:blipFill>
        <p:spPr>
          <a:xfrm>
            <a:off x="10665069" y="114300"/>
            <a:ext cx="1124694" cy="952500"/>
          </a:xfrm>
          <a:prstGeom prst="rect">
            <a:avLst/>
          </a:prstGeom>
        </p:spPr>
      </p:pic>
    </p:spTree>
    <p:extLst>
      <p:ext uri="{BB962C8B-B14F-4D97-AF65-F5344CB8AC3E}">
        <p14:creationId xmlns:p14="http://schemas.microsoft.com/office/powerpoint/2010/main" val="21439381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4006790"/>
            <a:ext cx="103632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pic>
        <p:nvPicPr>
          <p:cNvPr id="5" name="Picture 4">
            <a:extLst>
              <a:ext uri="{FF2B5EF4-FFF2-40B4-BE49-F238E27FC236}">
                <a16:creationId xmlns:a16="http://schemas.microsoft.com/office/drawing/2014/main" id="{4B879CED-EEE3-4EC7-A910-233066470807}"/>
              </a:ext>
            </a:extLst>
          </p:cNvPr>
          <p:cNvPicPr>
            <a:picLocks noChangeAspect="1"/>
          </p:cNvPicPr>
          <p:nvPr userDrawn="1"/>
        </p:nvPicPr>
        <p:blipFill>
          <a:blip r:embed="rId2"/>
          <a:stretch>
            <a:fillRect/>
          </a:stretch>
        </p:blipFill>
        <p:spPr>
          <a:xfrm>
            <a:off x="10765403" y="227855"/>
            <a:ext cx="1121761" cy="951058"/>
          </a:xfrm>
          <a:prstGeom prst="rect">
            <a:avLst/>
          </a:prstGeom>
        </p:spPr>
      </p:pic>
    </p:spTree>
    <p:extLst>
      <p:ext uri="{BB962C8B-B14F-4D97-AF65-F5344CB8AC3E}">
        <p14:creationId xmlns:p14="http://schemas.microsoft.com/office/powerpoint/2010/main" val="15208196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8800" y="1371605"/>
            <a:ext cx="5435600" cy="21852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5"/>
            <a:ext cx="5435600" cy="21852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pic>
        <p:nvPicPr>
          <p:cNvPr id="6" name="Picture 5">
            <a:extLst>
              <a:ext uri="{FF2B5EF4-FFF2-40B4-BE49-F238E27FC236}">
                <a16:creationId xmlns:a16="http://schemas.microsoft.com/office/drawing/2014/main" id="{B747A7F7-5D4D-49AA-BBA1-6F3DC3F5024F}"/>
              </a:ext>
            </a:extLst>
          </p:cNvPr>
          <p:cNvPicPr>
            <a:picLocks noChangeAspect="1"/>
          </p:cNvPicPr>
          <p:nvPr userDrawn="1"/>
        </p:nvPicPr>
        <p:blipFill>
          <a:blip r:embed="rId2"/>
          <a:stretch>
            <a:fillRect/>
          </a:stretch>
        </p:blipFill>
        <p:spPr>
          <a:xfrm>
            <a:off x="10665069" y="114300"/>
            <a:ext cx="1124694" cy="952500"/>
          </a:xfrm>
          <a:prstGeom prst="rect">
            <a:avLst/>
          </a:prstGeom>
        </p:spPr>
      </p:pic>
    </p:spTree>
    <p:extLst>
      <p:ext uri="{BB962C8B-B14F-4D97-AF65-F5344CB8AC3E}">
        <p14:creationId xmlns:p14="http://schemas.microsoft.com/office/powerpoint/2010/main" val="11980035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13213"/>
            <a:ext cx="5386917"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9"/>
            <a:ext cx="5386917" cy="191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0" y="1713213"/>
            <a:ext cx="5389033"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70" y="2174879"/>
            <a:ext cx="5389033" cy="191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pic>
        <p:nvPicPr>
          <p:cNvPr id="8" name="Picture 7">
            <a:extLst>
              <a:ext uri="{FF2B5EF4-FFF2-40B4-BE49-F238E27FC236}">
                <a16:creationId xmlns:a16="http://schemas.microsoft.com/office/drawing/2014/main" id="{D69D4A34-22A3-4E01-B8DC-7992DD29DB02}"/>
              </a:ext>
            </a:extLst>
          </p:cNvPr>
          <p:cNvPicPr>
            <a:picLocks noChangeAspect="1"/>
          </p:cNvPicPr>
          <p:nvPr userDrawn="1"/>
        </p:nvPicPr>
        <p:blipFill>
          <a:blip r:embed="rId2"/>
          <a:stretch>
            <a:fillRect/>
          </a:stretch>
        </p:blipFill>
        <p:spPr>
          <a:xfrm>
            <a:off x="10665069" y="114300"/>
            <a:ext cx="1124694" cy="952500"/>
          </a:xfrm>
          <a:prstGeom prst="rect">
            <a:avLst/>
          </a:prstGeom>
        </p:spPr>
      </p:pic>
    </p:spTree>
    <p:extLst>
      <p:ext uri="{BB962C8B-B14F-4D97-AF65-F5344CB8AC3E}">
        <p14:creationId xmlns:p14="http://schemas.microsoft.com/office/powerpoint/2010/main" val="12736729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pic>
        <p:nvPicPr>
          <p:cNvPr id="4" name="Picture 3">
            <a:extLst>
              <a:ext uri="{FF2B5EF4-FFF2-40B4-BE49-F238E27FC236}">
                <a16:creationId xmlns:a16="http://schemas.microsoft.com/office/drawing/2014/main" id="{C9AD5A66-071C-4DB1-A78B-2658D3864E98}"/>
              </a:ext>
            </a:extLst>
          </p:cNvPr>
          <p:cNvPicPr>
            <a:picLocks noChangeAspect="1"/>
          </p:cNvPicPr>
          <p:nvPr userDrawn="1"/>
        </p:nvPicPr>
        <p:blipFill>
          <a:blip r:embed="rId2"/>
          <a:stretch>
            <a:fillRect/>
          </a:stretch>
        </p:blipFill>
        <p:spPr>
          <a:xfrm>
            <a:off x="10665069" y="114300"/>
            <a:ext cx="1124694" cy="952500"/>
          </a:xfrm>
          <a:prstGeom prst="rect">
            <a:avLst/>
          </a:prstGeom>
        </p:spPr>
      </p:pic>
    </p:spTree>
    <p:extLst>
      <p:ext uri="{BB962C8B-B14F-4D97-AF65-F5344CB8AC3E}">
        <p14:creationId xmlns:p14="http://schemas.microsoft.com/office/powerpoint/2010/main" val="35042353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pic>
        <p:nvPicPr>
          <p:cNvPr id="3" name="Picture 2">
            <a:extLst>
              <a:ext uri="{FF2B5EF4-FFF2-40B4-BE49-F238E27FC236}">
                <a16:creationId xmlns:a16="http://schemas.microsoft.com/office/drawing/2014/main" id="{04536BD3-FF95-4723-9459-B3F0451319CB}"/>
              </a:ext>
            </a:extLst>
          </p:cNvPr>
          <p:cNvPicPr>
            <a:picLocks noChangeAspect="1"/>
          </p:cNvPicPr>
          <p:nvPr userDrawn="1"/>
        </p:nvPicPr>
        <p:blipFill>
          <a:blip r:embed="rId2"/>
          <a:stretch>
            <a:fillRect/>
          </a:stretch>
        </p:blipFill>
        <p:spPr>
          <a:xfrm>
            <a:off x="10665069" y="114300"/>
            <a:ext cx="1124694" cy="952500"/>
          </a:xfrm>
          <a:prstGeom prst="rect">
            <a:avLst/>
          </a:prstGeom>
        </p:spPr>
      </p:pic>
    </p:spTree>
    <p:extLst>
      <p:ext uri="{BB962C8B-B14F-4D97-AF65-F5344CB8AC3E}">
        <p14:creationId xmlns:p14="http://schemas.microsoft.com/office/powerpoint/2010/main" val="2135883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24960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6187894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42"/>
            <a:ext cx="73152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9236838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441696" y="1371605"/>
            <a:ext cx="15074896" cy="3667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822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Jan 2021">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11FEEB7-1D1F-E743-ADD5-7BC8D2479EB6}"/>
              </a:ext>
            </a:extLst>
          </p:cNvPr>
          <p:cNvGraphicFramePr>
            <a:graphicFrameLocks noGrp="1"/>
          </p:cNvGraphicFramePr>
          <p:nvPr userDrawn="1"/>
        </p:nvGraphicFramePr>
        <p:xfrm>
          <a:off x="182879" y="536855"/>
          <a:ext cx="11823589" cy="5780770"/>
        </p:xfrm>
        <a:graphic>
          <a:graphicData uri="http://schemas.openxmlformats.org/drawingml/2006/table">
            <a:tbl>
              <a:tblPr firstRow="1" bandRow="1">
                <a:tableStyleId>{912C8C85-51F0-491E-9774-3900AFEF0FD7}</a:tableStyleId>
              </a:tblPr>
              <a:tblGrid>
                <a:gridCol w="853440">
                  <a:extLst>
                    <a:ext uri="{9D8B030D-6E8A-4147-A177-3AD203B41FA5}">
                      <a16:colId xmlns:a16="http://schemas.microsoft.com/office/drawing/2014/main" val="2514396004"/>
                    </a:ext>
                  </a:extLst>
                </a:gridCol>
                <a:gridCol w="2022104">
                  <a:extLst>
                    <a:ext uri="{9D8B030D-6E8A-4147-A177-3AD203B41FA5}">
                      <a16:colId xmlns:a16="http://schemas.microsoft.com/office/drawing/2014/main" val="3612471351"/>
                    </a:ext>
                  </a:extLst>
                </a:gridCol>
                <a:gridCol w="2022104">
                  <a:extLst>
                    <a:ext uri="{9D8B030D-6E8A-4147-A177-3AD203B41FA5}">
                      <a16:colId xmlns:a16="http://schemas.microsoft.com/office/drawing/2014/main" val="814609286"/>
                    </a:ext>
                  </a:extLst>
                </a:gridCol>
                <a:gridCol w="2022104">
                  <a:extLst>
                    <a:ext uri="{9D8B030D-6E8A-4147-A177-3AD203B41FA5}">
                      <a16:colId xmlns:a16="http://schemas.microsoft.com/office/drawing/2014/main" val="2591016558"/>
                    </a:ext>
                  </a:extLst>
                </a:gridCol>
                <a:gridCol w="2022104">
                  <a:extLst>
                    <a:ext uri="{9D8B030D-6E8A-4147-A177-3AD203B41FA5}">
                      <a16:colId xmlns:a16="http://schemas.microsoft.com/office/drawing/2014/main" val="1518846597"/>
                    </a:ext>
                  </a:extLst>
                </a:gridCol>
                <a:gridCol w="2023872">
                  <a:extLst>
                    <a:ext uri="{9D8B030D-6E8A-4147-A177-3AD203B41FA5}">
                      <a16:colId xmlns:a16="http://schemas.microsoft.com/office/drawing/2014/main" val="4034384707"/>
                    </a:ext>
                  </a:extLst>
                </a:gridCol>
                <a:gridCol w="857861">
                  <a:extLst>
                    <a:ext uri="{9D8B030D-6E8A-4147-A177-3AD203B41FA5}">
                      <a16:colId xmlns:a16="http://schemas.microsoft.com/office/drawing/2014/main" val="1555109565"/>
                    </a:ext>
                  </a:extLst>
                </a:gridCol>
              </a:tblGrid>
              <a:tr h="192024">
                <a:tc>
                  <a:txBody>
                    <a:bodyPr/>
                    <a:lstStyle/>
                    <a:p>
                      <a:pPr algn="ctr"/>
                      <a:r>
                        <a:rPr lang="en-US" sz="1000"/>
                        <a:t>SUN.</a:t>
                      </a:r>
                    </a:p>
                  </a:txBody>
                  <a:tcPr marL="60960" marR="60960" marT="18288" marB="18288">
                    <a:lnL w="6350" cap="flat" cmpd="sng" algn="ctr">
                      <a:noFill/>
                      <a:prstDash val="solid"/>
                      <a:miter lim="800000"/>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MONDAY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TUESDAY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WEDNESDAY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THURSDAY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FRIDAY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SAT.</a:t>
                      </a:r>
                    </a:p>
                  </a:txBody>
                  <a:tcPr marL="60960" marR="60960" marT="18288" marB="18288">
                    <a:lnL w="28575" cap="flat" cmpd="sng" algn="ctr">
                      <a:solidFill>
                        <a:schemeClr val="bg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38475529"/>
                  </a:ext>
                </a:extLst>
              </a:tr>
              <a:tr h="1117749">
                <a:tc>
                  <a:txBody>
                    <a:bodyPr/>
                    <a:lstStyle/>
                    <a:p>
                      <a:pPr marL="0" indent="0" algn="r">
                        <a:buClr>
                          <a:srgbClr val="A20000"/>
                        </a:buClr>
                        <a:buSzPct val="150000"/>
                        <a:buFontTx/>
                        <a:buNone/>
                      </a:pPr>
                      <a:endParaRPr lang="en-US" sz="1100" b="0" i="0">
                        <a:solidFill>
                          <a:schemeClr val="bg2">
                            <a:lumMod val="60000"/>
                            <a:lumOff val="40000"/>
                          </a:schemeClr>
                        </a:solidFill>
                        <a:latin typeface="+mj-lt"/>
                        <a:cs typeface="Arial Narrow" panose="020B0604020202020204" pitchFamily="34" charset="0"/>
                      </a:endParaRP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endParaRPr lang="en-US" sz="1100">
                        <a:solidFill>
                          <a:schemeClr val="bg2">
                            <a:lumMod val="60000"/>
                            <a:lumOff val="40000"/>
                          </a:schemeClr>
                        </a:solidFill>
                        <a:latin typeface="+mj-lt"/>
                      </a:endParaRP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endParaRPr lang="en-US" sz="1100">
                        <a:solidFill>
                          <a:schemeClr val="bg2">
                            <a:lumMod val="60000"/>
                            <a:lumOff val="40000"/>
                          </a:schemeClr>
                        </a:solidFill>
                        <a:latin typeface="+mj-lt"/>
                      </a:endParaRP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endParaRPr lang="en-US" sz="1100">
                        <a:solidFill>
                          <a:schemeClr val="bg2">
                            <a:lumMod val="60000"/>
                            <a:lumOff val="40000"/>
                          </a:schemeClr>
                        </a:solidFill>
                        <a:latin typeface="+mj-lt"/>
                      </a:endParaRP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endParaRPr lang="en-US" sz="1100">
                        <a:solidFill>
                          <a:schemeClr val="bg2">
                            <a:lumMod val="60000"/>
                            <a:lumOff val="40000"/>
                          </a:schemeClr>
                        </a:solidFill>
                        <a:latin typeface="+mj-lt"/>
                      </a:endParaRP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latin typeface="+mj-lt"/>
                        </a:rPr>
                        <a:t>1</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rPr>
                        <a:t>2</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219537845"/>
                  </a:ext>
                </a:extLst>
              </a:tr>
              <a:tr h="1117749">
                <a:tc>
                  <a:txBody>
                    <a:bodyPr/>
                    <a:lstStyle/>
                    <a:p>
                      <a:pPr algn="r"/>
                      <a:r>
                        <a:rPr lang="en-US" sz="1100" b="1">
                          <a:solidFill>
                            <a:schemeClr val="bg2">
                              <a:lumMod val="60000"/>
                              <a:lumOff val="40000"/>
                            </a:schemeClr>
                          </a:solidFill>
                          <a:latin typeface="+mn-lt"/>
                        </a:rPr>
                        <a:t>3</a:t>
                      </a: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4</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5</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6</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7</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latin typeface="+mj-lt"/>
                        </a:rPr>
                        <a:t>8</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rPr>
                        <a:t>9</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3676214225"/>
                  </a:ext>
                </a:extLst>
              </a:tr>
              <a:tr h="1117749">
                <a:tc>
                  <a:txBody>
                    <a:bodyPr/>
                    <a:lstStyle/>
                    <a:p>
                      <a:pPr algn="r"/>
                      <a:r>
                        <a:rPr lang="en-US" sz="1100" b="1">
                          <a:solidFill>
                            <a:schemeClr val="bg2">
                              <a:lumMod val="60000"/>
                              <a:lumOff val="40000"/>
                            </a:schemeClr>
                          </a:solidFill>
                          <a:latin typeface="+mn-lt"/>
                        </a:rPr>
                        <a:t>10</a:t>
                      </a: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11</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12</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13</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14</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latin typeface="+mj-lt"/>
                        </a:rPr>
                        <a:t>15</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rPr>
                        <a:t>16</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602772971"/>
                  </a:ext>
                </a:extLst>
              </a:tr>
              <a:tr h="1117749">
                <a:tc>
                  <a:txBody>
                    <a:bodyPr/>
                    <a:lstStyle/>
                    <a:p>
                      <a:pPr algn="r"/>
                      <a:r>
                        <a:rPr lang="en-US" sz="1100" b="1">
                          <a:solidFill>
                            <a:schemeClr val="bg2">
                              <a:lumMod val="60000"/>
                              <a:lumOff val="40000"/>
                            </a:schemeClr>
                          </a:solidFill>
                          <a:latin typeface="+mn-lt"/>
                        </a:rPr>
                        <a:t>17</a:t>
                      </a: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18</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19</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20</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21</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latin typeface="+mj-lt"/>
                        </a:rPr>
                        <a:t>22</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rPr>
                        <a:t>23</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2922612062"/>
                  </a:ext>
                </a:extLst>
              </a:tr>
              <a:tr h="558875">
                <a:tc>
                  <a:txBody>
                    <a:bodyPr/>
                    <a:lstStyle/>
                    <a:p>
                      <a:pPr algn="r"/>
                      <a:r>
                        <a:rPr lang="en-US" sz="1100" b="1">
                          <a:solidFill>
                            <a:schemeClr val="bg2">
                              <a:lumMod val="60000"/>
                              <a:lumOff val="40000"/>
                            </a:schemeClr>
                          </a:solidFill>
                          <a:latin typeface="+mn-lt"/>
                        </a:rPr>
                        <a:t>24</a:t>
                      </a: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rowSpan="2">
                  <a:txBody>
                    <a:bodyPr/>
                    <a:lstStyle/>
                    <a:p>
                      <a:pPr algn="r"/>
                      <a:r>
                        <a:rPr lang="en-US" sz="1100">
                          <a:solidFill>
                            <a:schemeClr val="bg2">
                              <a:lumMod val="60000"/>
                              <a:lumOff val="40000"/>
                            </a:schemeClr>
                          </a:solidFill>
                          <a:latin typeface="+mj-lt"/>
                        </a:rPr>
                        <a:t>25</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rowSpan="2">
                  <a:txBody>
                    <a:bodyPr/>
                    <a:lstStyle/>
                    <a:p>
                      <a:pPr algn="r"/>
                      <a:r>
                        <a:rPr lang="en-US" sz="1100">
                          <a:solidFill>
                            <a:schemeClr val="bg2">
                              <a:lumMod val="60000"/>
                              <a:lumOff val="40000"/>
                            </a:schemeClr>
                          </a:solidFill>
                          <a:latin typeface="+mj-lt"/>
                        </a:rPr>
                        <a:t>26</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rowSpan="2">
                  <a:txBody>
                    <a:bodyPr/>
                    <a:lstStyle/>
                    <a:p>
                      <a:pPr algn="r"/>
                      <a:r>
                        <a:rPr lang="en-US" sz="1100">
                          <a:solidFill>
                            <a:schemeClr val="bg2">
                              <a:lumMod val="60000"/>
                              <a:lumOff val="40000"/>
                            </a:schemeClr>
                          </a:solidFill>
                          <a:latin typeface="+mj-lt"/>
                        </a:rPr>
                        <a:t>27</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rowSpan="2">
                  <a:txBody>
                    <a:bodyPr/>
                    <a:lstStyle/>
                    <a:p>
                      <a:pPr algn="r"/>
                      <a:r>
                        <a:rPr lang="en-US" sz="1100">
                          <a:solidFill>
                            <a:schemeClr val="bg2">
                              <a:lumMod val="60000"/>
                              <a:lumOff val="40000"/>
                            </a:schemeClr>
                          </a:solidFill>
                          <a:latin typeface="+mj-lt"/>
                        </a:rPr>
                        <a:t>28</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rowSpan="2">
                  <a:txBody>
                    <a:bodyPr/>
                    <a:lstStyle/>
                    <a:p>
                      <a:pPr algn="r"/>
                      <a:r>
                        <a:rPr lang="en-US" sz="1100" b="1">
                          <a:solidFill>
                            <a:schemeClr val="bg2">
                              <a:lumMod val="60000"/>
                              <a:lumOff val="40000"/>
                            </a:schemeClr>
                          </a:solidFill>
                          <a:latin typeface="+mj-lt"/>
                        </a:rPr>
                        <a:t>29</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rowSpan="2">
                  <a:txBody>
                    <a:bodyPr/>
                    <a:lstStyle/>
                    <a:p>
                      <a:pPr algn="r"/>
                      <a:r>
                        <a:rPr lang="en-US" sz="1100" b="1">
                          <a:solidFill>
                            <a:schemeClr val="bg2">
                              <a:lumMod val="60000"/>
                              <a:lumOff val="40000"/>
                            </a:schemeClr>
                          </a:solidFill>
                        </a:rPr>
                        <a:t>30</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extLst>
                  <a:ext uri="{0D108BD9-81ED-4DB2-BD59-A6C34878D82A}">
                    <a16:rowId xmlns:a16="http://schemas.microsoft.com/office/drawing/2014/main" val="2655316846"/>
                  </a:ext>
                </a:extLst>
              </a:tr>
              <a:tr h="558875">
                <a:tc>
                  <a:txBody>
                    <a:bodyPr/>
                    <a:lstStyle/>
                    <a:p>
                      <a:pPr algn="r"/>
                      <a:r>
                        <a:rPr lang="en-US" sz="1100" b="1">
                          <a:solidFill>
                            <a:schemeClr val="bg2">
                              <a:lumMod val="60000"/>
                              <a:lumOff val="40000"/>
                            </a:schemeClr>
                          </a:solidFill>
                          <a:latin typeface="+mn-lt"/>
                        </a:rPr>
                        <a:t>31</a:t>
                      </a: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28797760"/>
                  </a:ext>
                </a:extLst>
              </a:tr>
            </a:tbl>
          </a:graphicData>
        </a:graphic>
      </p:graphicFrame>
      <p:sp>
        <p:nvSpPr>
          <p:cNvPr id="10" name="TextBox 9">
            <a:extLst>
              <a:ext uri="{FF2B5EF4-FFF2-40B4-BE49-F238E27FC236}">
                <a16:creationId xmlns:a16="http://schemas.microsoft.com/office/drawing/2014/main" id="{14213203-37DA-4947-B46E-6F7996B9513F}"/>
              </a:ext>
            </a:extLst>
          </p:cNvPr>
          <p:cNvSpPr txBox="1"/>
          <p:nvPr userDrawn="1"/>
        </p:nvSpPr>
        <p:spPr>
          <a:xfrm>
            <a:off x="4981836" y="142376"/>
            <a:ext cx="2228328" cy="307777"/>
          </a:xfrm>
          <a:prstGeom prst="rect">
            <a:avLst/>
          </a:prstGeom>
          <a:solidFill>
            <a:schemeClr val="bg1"/>
          </a:solidFill>
        </p:spPr>
        <p:txBody>
          <a:bodyPr wrap="square" rtlCol="0">
            <a:spAutoFit/>
          </a:bodyPr>
          <a:lstStyle/>
          <a:p>
            <a:pPr algn="ctr"/>
            <a:r>
              <a:rPr lang="en-US" sz="1400" b="1">
                <a:solidFill>
                  <a:srgbClr val="28456E"/>
                </a:solidFill>
                <a:latin typeface="+mj-lt"/>
                <a:cs typeface="Arial" panose="020B0604020202020204" pitchFamily="34" charset="0"/>
              </a:rPr>
              <a:t>JULY</a:t>
            </a:r>
          </a:p>
        </p:txBody>
      </p:sp>
      <p:sp>
        <p:nvSpPr>
          <p:cNvPr id="11" name="TextBox 10">
            <a:extLst>
              <a:ext uri="{FF2B5EF4-FFF2-40B4-BE49-F238E27FC236}">
                <a16:creationId xmlns:a16="http://schemas.microsoft.com/office/drawing/2014/main" id="{712CE04F-8481-D04D-BAAB-611F49E2906D}"/>
              </a:ext>
            </a:extLst>
          </p:cNvPr>
          <p:cNvSpPr txBox="1"/>
          <p:nvPr userDrawn="1"/>
        </p:nvSpPr>
        <p:spPr>
          <a:xfrm>
            <a:off x="4981101" y="354151"/>
            <a:ext cx="2200284" cy="230832"/>
          </a:xfrm>
          <a:prstGeom prst="rect">
            <a:avLst/>
          </a:prstGeom>
          <a:noFill/>
        </p:spPr>
        <p:txBody>
          <a:bodyPr wrap="square" rtlCol="0">
            <a:spAutoFit/>
          </a:bodyPr>
          <a:lstStyle/>
          <a:p>
            <a:pPr algn="ctr"/>
            <a:r>
              <a:rPr lang="en-US" sz="900">
                <a:solidFill>
                  <a:schemeClr val="accent1"/>
                </a:solidFill>
                <a:latin typeface="Arial Narrow" panose="020B0604020202020204" pitchFamily="34" charset="0"/>
                <a:cs typeface="Arial Narrow" panose="020B0604020202020204" pitchFamily="34" charset="0"/>
              </a:rPr>
              <a:t>2022</a:t>
            </a:r>
            <a:endParaRPr lang="en-US" sz="800">
              <a:solidFill>
                <a:schemeClr val="accent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3168263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114302"/>
            <a:ext cx="2768600" cy="1624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7139" y="114302"/>
            <a:ext cx="7134261" cy="16240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2539726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930400" y="114300"/>
            <a:ext cx="8331200" cy="838200"/>
          </a:xfrm>
        </p:spPr>
        <p:txBody>
          <a:bodyPr/>
          <a:lstStyle/>
          <a:p>
            <a:r>
              <a:rPr lang="en-US"/>
              <a:t>Click to edit Master title style</a:t>
            </a:r>
          </a:p>
        </p:txBody>
      </p:sp>
      <p:sp>
        <p:nvSpPr>
          <p:cNvPr id="3" name="SmartArt Placeholder 2"/>
          <p:cNvSpPr>
            <a:spLocks noGrp="1"/>
          </p:cNvSpPr>
          <p:nvPr>
            <p:ph type="dgm" idx="1"/>
          </p:nvPr>
        </p:nvSpPr>
        <p:spPr>
          <a:xfrm>
            <a:off x="558800" y="1371605"/>
            <a:ext cx="11074400" cy="366713"/>
          </a:xfrm>
        </p:spPr>
        <p:txBody>
          <a:bodyPr/>
          <a:lstStyle/>
          <a:p>
            <a:pPr lvl="0"/>
            <a:r>
              <a:rPr lang="en-US" noProof="0"/>
              <a:t>Click icon to add SmartArt graphic</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4912977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095500" y="323850"/>
            <a:ext cx="8568267" cy="496888"/>
          </a:xfrm>
        </p:spPr>
        <p:txBody>
          <a:bodyPr/>
          <a:lstStyle/>
          <a:p>
            <a:r>
              <a:rPr lang="en-US"/>
              <a:t>Click to edit Master title style</a:t>
            </a:r>
          </a:p>
        </p:txBody>
      </p:sp>
      <p:sp>
        <p:nvSpPr>
          <p:cNvPr id="3" name="Text Placeholder 2"/>
          <p:cNvSpPr>
            <a:spLocks noGrp="1"/>
          </p:cNvSpPr>
          <p:nvPr>
            <p:ph type="body" sz="half" idx="1"/>
          </p:nvPr>
        </p:nvSpPr>
        <p:spPr>
          <a:xfrm>
            <a:off x="579967" y="1490664"/>
            <a:ext cx="5386917" cy="1532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70085" y="1490664"/>
            <a:ext cx="5386916" cy="369332"/>
          </a:xfrm>
        </p:spPr>
        <p:txBody>
          <a:bodyPr/>
          <a:lstStyle/>
          <a:p>
            <a:pPr lvl="0"/>
            <a:r>
              <a:rPr lang="en-US" noProof="0"/>
              <a:t>Click icon to add chart</a:t>
            </a:r>
          </a:p>
        </p:txBody>
      </p:sp>
    </p:spTree>
    <p:extLst>
      <p:ext uri="{BB962C8B-B14F-4D97-AF65-F5344CB8AC3E}">
        <p14:creationId xmlns:p14="http://schemas.microsoft.com/office/powerpoint/2010/main" val="39963998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133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2133600"/>
            <a:ext cx="5080000" cy="4114800"/>
          </a:xfrm>
        </p:spPr>
        <p:txBody>
          <a:bodyPr rtlCol="0">
            <a:normAutofit/>
          </a:bodyPr>
          <a:lstStyle/>
          <a:p>
            <a:pPr lvl="0"/>
            <a:endParaRPr lang="en-US" noProof="0"/>
          </a:p>
        </p:txBody>
      </p:sp>
      <p:sp>
        <p:nvSpPr>
          <p:cNvPr id="5" name="Date Placeholder 4"/>
          <p:cNvSpPr>
            <a:spLocks noGrp="1"/>
          </p:cNvSpPr>
          <p:nvPr>
            <p:ph type="dt" sz="half" idx="10"/>
          </p:nvPr>
        </p:nvSpPr>
        <p:spPr>
          <a:xfrm>
            <a:off x="914400" y="6400800"/>
            <a:ext cx="2540000" cy="457200"/>
          </a:xfrm>
        </p:spPr>
        <p:txBody>
          <a:bodyPr/>
          <a:lstStyle>
            <a:lvl1pPr>
              <a:defRPr/>
            </a:lvl1pPr>
          </a:lstStyle>
          <a:p>
            <a:pPr>
              <a:defRPr/>
            </a:pPr>
            <a:fld id="{E584AD1F-504B-4053-B229-9C50D1BD89A9}" type="datetime1">
              <a:rPr lang="en-US" altLang="en-US"/>
              <a:pPr>
                <a:defRPr/>
              </a:pPr>
              <a:t>1/22/2024</a:t>
            </a:fld>
            <a:endParaRPr lang="en-US" altLang="en-US"/>
          </a:p>
        </p:txBody>
      </p:sp>
      <p:sp>
        <p:nvSpPr>
          <p:cNvPr id="6" name="Footer Placeholder 5"/>
          <p:cNvSpPr>
            <a:spLocks noGrp="1"/>
          </p:cNvSpPr>
          <p:nvPr>
            <p:ph type="ftr" sz="quarter" idx="11"/>
          </p:nvPr>
        </p:nvSpPr>
        <p:spPr>
          <a:xfrm>
            <a:off x="4165600" y="6400800"/>
            <a:ext cx="38608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8737600" y="6400800"/>
            <a:ext cx="2540000" cy="457200"/>
          </a:xfrm>
        </p:spPr>
        <p:txBody>
          <a:bodyPr/>
          <a:lstStyle>
            <a:lvl1pPr>
              <a:defRPr/>
            </a:lvl1pPr>
          </a:lstStyle>
          <a:p>
            <a:pPr>
              <a:defRPr/>
            </a:pPr>
            <a:fld id="{ED53452F-EFE9-4043-896C-51918DE31A72}" type="slidenum">
              <a:rPr lang="en-US" altLang="en-US"/>
              <a:pPr>
                <a:defRPr/>
              </a:pPr>
              <a:t>‹#›</a:t>
            </a:fld>
            <a:endParaRPr lang="en-US" altLang="en-US"/>
          </a:p>
        </p:txBody>
      </p:sp>
    </p:spTree>
    <p:extLst>
      <p:ext uri="{BB962C8B-B14F-4D97-AF65-F5344CB8AC3E}">
        <p14:creationId xmlns:p14="http://schemas.microsoft.com/office/powerpoint/2010/main" val="32759595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990599"/>
            <a:ext cx="12192000" cy="5867401"/>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nchor="t" anchorCtr="0">
            <a:normAutofit/>
          </a:bodyPr>
          <a:lstStyle>
            <a:lvl1pPr algn="ctr">
              <a:defRPr sz="3600">
                <a:solidFill>
                  <a:schemeClr val="tx1"/>
                </a:solidFill>
                <a:latin typeface="Arial" panose="020B0604020202020204" pitchFamily="34" charset="0"/>
                <a:cs typeface="Arial" panose="020B0604020202020204" pitchFamily="34" charset="0"/>
              </a:defRPr>
            </a:lvl1pPr>
          </a:lstStyle>
          <a:p>
            <a:br>
              <a:rPr lang="en-US" dirty="0"/>
            </a:br>
            <a:br>
              <a:rPr lang="en-US" dirty="0"/>
            </a:br>
            <a:r>
              <a:rPr lang="en-US" dirty="0"/>
              <a:t>Introduction to Technical Authority</a:t>
            </a:r>
            <a:br>
              <a:rPr lang="en-US" dirty="0"/>
            </a:br>
            <a:br>
              <a:rPr lang="en-US" dirty="0"/>
            </a:br>
            <a:r>
              <a:rPr lang="en-US" sz="2700" dirty="0"/>
              <a:t>NASA Chief Health and Medical Officer</a:t>
            </a:r>
            <a:endParaRPr lang="en-US" dirty="0"/>
          </a:p>
        </p:txBody>
      </p:sp>
      <p:sp>
        <p:nvSpPr>
          <p:cNvPr id="4" name="Date Placeholder 3"/>
          <p:cNvSpPr>
            <a:spLocks noGrp="1"/>
          </p:cNvSpPr>
          <p:nvPr>
            <p:ph type="dt" sz="half" idx="10"/>
          </p:nvPr>
        </p:nvSpPr>
        <p:spPr>
          <a:xfrm>
            <a:off x="10257091" y="6559553"/>
            <a:ext cx="1048284"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1404602" y="6559553"/>
            <a:ext cx="711199" cy="365125"/>
          </a:xfrm>
          <a:prstGeom prst="rect">
            <a:avLst/>
          </a:prstGeom>
        </p:spPr>
        <p:txBody>
          <a:bodyPr/>
          <a:lstStyle/>
          <a:p>
            <a:fld id="{BAC68631-49B9-46F1-A148-37BD30A9C690}" type="slidenum">
              <a:rPr lang="en-US" smtClean="0">
                <a:solidFill>
                  <a:prstClr val="black">
                    <a:tint val="75000"/>
                  </a:prstClr>
                </a:solidFill>
              </a:rPr>
              <a:pPr/>
              <a:t>‹#›</a:t>
            </a:fld>
            <a:endParaRPr lang="en-US">
              <a:solidFill>
                <a:prstClr val="black">
                  <a:tint val="75000"/>
                </a:prstClr>
              </a:solidFill>
            </a:endParaRPr>
          </a:p>
        </p:txBody>
      </p:sp>
      <p:sp>
        <p:nvSpPr>
          <p:cNvPr id="15" name="Rectangle 14"/>
          <p:cNvSpPr/>
          <p:nvPr userDrawn="1"/>
        </p:nvSpPr>
        <p:spPr>
          <a:xfrm>
            <a:off x="0" y="838200"/>
            <a:ext cx="1219200"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Parallelogram 10"/>
          <p:cNvSpPr/>
          <p:nvPr userDrawn="1"/>
        </p:nvSpPr>
        <p:spPr>
          <a:xfrm>
            <a:off x="508002" y="838200"/>
            <a:ext cx="951105" cy="152400"/>
          </a:xfrm>
          <a:prstGeom prst="parallelogram">
            <a:avLst>
              <a:gd name="adj" fmla="val 233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3" name="Trapezoid 12"/>
          <p:cNvSpPr/>
          <p:nvPr userDrawn="1"/>
        </p:nvSpPr>
        <p:spPr>
          <a:xfrm rot="10800000">
            <a:off x="2657381" y="838200"/>
            <a:ext cx="1117600" cy="152400"/>
          </a:xfrm>
          <a:prstGeom prst="trapezoi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1" name="Trapezoid 20"/>
          <p:cNvSpPr/>
          <p:nvPr userDrawn="1"/>
        </p:nvSpPr>
        <p:spPr>
          <a:xfrm rot="10800000">
            <a:off x="1754819" y="838199"/>
            <a:ext cx="508000" cy="152400"/>
          </a:xfrm>
          <a:prstGeom prst="trapezoi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5480665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257091" y="6559553"/>
            <a:ext cx="1048284" cy="365125"/>
          </a:xfrm>
          <a:prstGeom prst="rect">
            <a:avLst/>
          </a:prstGeom>
        </p:spPr>
        <p:txBody>
          <a:bodyPr/>
          <a:lstStyle/>
          <a:p>
            <a:r>
              <a:rPr lang="en-US">
                <a:solidFill>
                  <a:prstClr val="black">
                    <a:tint val="75000"/>
                  </a:prstClr>
                </a:solidFill>
              </a:rPr>
              <a:t>1/20/2015</a:t>
            </a:r>
          </a:p>
        </p:txBody>
      </p:sp>
      <p:sp>
        <p:nvSpPr>
          <p:cNvPr id="5" name="Footer Placeholder 4"/>
          <p:cNvSpPr>
            <a:spLocks noGrp="1"/>
          </p:cNvSpPr>
          <p:nvPr>
            <p:ph type="ftr" sz="quarter" idx="11"/>
          </p:nvPr>
        </p:nvSpPr>
        <p:spPr/>
        <p:txBody>
          <a:bodyPr/>
          <a:lstStyle/>
          <a:p>
            <a:r>
              <a:rPr lang="en-US">
                <a:solidFill>
                  <a:prstClr val="black">
                    <a:tint val="75000"/>
                  </a:prstClr>
                </a:solidFill>
              </a:rPr>
              <a:t>P. Boehm</a:t>
            </a:r>
          </a:p>
        </p:txBody>
      </p:sp>
      <p:sp>
        <p:nvSpPr>
          <p:cNvPr id="6" name="Slide Number Placeholder 5"/>
          <p:cNvSpPr>
            <a:spLocks noGrp="1"/>
          </p:cNvSpPr>
          <p:nvPr>
            <p:ph type="sldNum" sz="quarter" idx="12"/>
          </p:nvPr>
        </p:nvSpPr>
        <p:spPr>
          <a:xfrm>
            <a:off x="11404602" y="6559553"/>
            <a:ext cx="711199" cy="365125"/>
          </a:xfrm>
          <a:prstGeom prst="rect">
            <a:avLst/>
          </a:prstGeom>
        </p:spPr>
        <p:txBody>
          <a:bodyPr/>
          <a:lstStyle/>
          <a:p>
            <a:fld id="{BAC68631-49B9-46F1-A148-37BD30A9C69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7952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60" name="Group 50">
            <a:extLst>
              <a:ext uri="{FF2B5EF4-FFF2-40B4-BE49-F238E27FC236}">
                <a16:creationId xmlns:a16="http://schemas.microsoft.com/office/drawing/2014/main" id="{A772621B-2C6C-E04B-8DA8-6F42B91A1992}"/>
              </a:ext>
            </a:extLst>
          </p:cNvPr>
          <p:cNvGrpSpPr/>
          <p:nvPr userDrawn="1"/>
        </p:nvGrpSpPr>
        <p:grpSpPr>
          <a:xfrm>
            <a:off x="7527568" y="1034033"/>
            <a:ext cx="4538356" cy="2670244"/>
            <a:chOff x="38803" y="3182010"/>
            <a:chExt cx="3010612" cy="2796894"/>
          </a:xfrm>
        </p:grpSpPr>
        <p:sp>
          <p:nvSpPr>
            <p:cNvPr id="61" name="Rectangle 4">
              <a:extLst>
                <a:ext uri="{FF2B5EF4-FFF2-40B4-BE49-F238E27FC236}">
                  <a16:creationId xmlns:a16="http://schemas.microsoft.com/office/drawing/2014/main" id="{6F7BF8EC-9721-674F-BF16-10600757CC2F}"/>
                </a:ext>
              </a:extLst>
            </p:cNvPr>
            <p:cNvSpPr>
              <a:spLocks noChangeArrowheads="1"/>
            </p:cNvSpPr>
            <p:nvPr/>
          </p:nvSpPr>
          <p:spPr bwMode="auto">
            <a:xfrm>
              <a:off x="608551" y="3182010"/>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2" name="Rectangle 5">
              <a:extLst>
                <a:ext uri="{FF2B5EF4-FFF2-40B4-BE49-F238E27FC236}">
                  <a16:creationId xmlns:a16="http://schemas.microsoft.com/office/drawing/2014/main" id="{5C37503B-F165-7348-9D53-BE685387C834}"/>
                </a:ext>
              </a:extLst>
            </p:cNvPr>
            <p:cNvSpPr>
              <a:spLocks noChangeArrowheads="1"/>
            </p:cNvSpPr>
            <p:nvPr/>
          </p:nvSpPr>
          <p:spPr bwMode="auto">
            <a:xfrm>
              <a:off x="1096724" y="3182010"/>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3" name="Rectangle 6">
              <a:extLst>
                <a:ext uri="{FF2B5EF4-FFF2-40B4-BE49-F238E27FC236}">
                  <a16:creationId xmlns:a16="http://schemas.microsoft.com/office/drawing/2014/main" id="{D60E3C17-EDD7-6F42-82CD-01317186DEF7}"/>
                </a:ext>
              </a:extLst>
            </p:cNvPr>
            <p:cNvSpPr>
              <a:spLocks noChangeArrowheads="1"/>
            </p:cNvSpPr>
            <p:nvPr/>
          </p:nvSpPr>
          <p:spPr bwMode="auto">
            <a:xfrm>
              <a:off x="1584897" y="3182010"/>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4" name="Rectangle 7">
              <a:extLst>
                <a:ext uri="{FF2B5EF4-FFF2-40B4-BE49-F238E27FC236}">
                  <a16:creationId xmlns:a16="http://schemas.microsoft.com/office/drawing/2014/main" id="{5625E18F-1A9D-BA43-91DE-BEC0D22DCE98}"/>
                </a:ext>
              </a:extLst>
            </p:cNvPr>
            <p:cNvSpPr>
              <a:spLocks noChangeArrowheads="1"/>
            </p:cNvSpPr>
            <p:nvPr/>
          </p:nvSpPr>
          <p:spPr bwMode="auto">
            <a:xfrm>
              <a:off x="2073070" y="3182010"/>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5" name="Rectangle 8">
              <a:extLst>
                <a:ext uri="{FF2B5EF4-FFF2-40B4-BE49-F238E27FC236}">
                  <a16:creationId xmlns:a16="http://schemas.microsoft.com/office/drawing/2014/main" id="{ACA7A70A-BB38-6943-9E6B-A9E7B3F3BA4D}"/>
                </a:ext>
              </a:extLst>
            </p:cNvPr>
            <p:cNvSpPr>
              <a:spLocks noChangeArrowheads="1"/>
            </p:cNvSpPr>
            <p:nvPr/>
          </p:nvSpPr>
          <p:spPr bwMode="auto">
            <a:xfrm>
              <a:off x="2561242" y="3182010"/>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66" name="Rectangle 9">
              <a:extLst>
                <a:ext uri="{FF2B5EF4-FFF2-40B4-BE49-F238E27FC236}">
                  <a16:creationId xmlns:a16="http://schemas.microsoft.com/office/drawing/2014/main" id="{455FCBA2-D97E-7540-9BAD-2FEBBC69284B}"/>
                </a:ext>
              </a:extLst>
            </p:cNvPr>
            <p:cNvSpPr>
              <a:spLocks noChangeArrowheads="1"/>
            </p:cNvSpPr>
            <p:nvPr/>
          </p:nvSpPr>
          <p:spPr bwMode="auto">
            <a:xfrm>
              <a:off x="608551" y="3670249"/>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7" name="Rectangle 10">
              <a:extLst>
                <a:ext uri="{FF2B5EF4-FFF2-40B4-BE49-F238E27FC236}">
                  <a16:creationId xmlns:a16="http://schemas.microsoft.com/office/drawing/2014/main" id="{F90A9929-E1E5-794D-BB93-6C676B2C04E0}"/>
                </a:ext>
              </a:extLst>
            </p:cNvPr>
            <p:cNvSpPr>
              <a:spLocks noChangeArrowheads="1"/>
            </p:cNvSpPr>
            <p:nvPr/>
          </p:nvSpPr>
          <p:spPr bwMode="auto">
            <a:xfrm>
              <a:off x="1096724" y="3670249"/>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8" name="Rectangle 11">
              <a:extLst>
                <a:ext uri="{FF2B5EF4-FFF2-40B4-BE49-F238E27FC236}">
                  <a16:creationId xmlns:a16="http://schemas.microsoft.com/office/drawing/2014/main" id="{96EEDC00-4641-ED4A-A614-76C71863442B}"/>
                </a:ext>
              </a:extLst>
            </p:cNvPr>
            <p:cNvSpPr>
              <a:spLocks noChangeArrowheads="1"/>
            </p:cNvSpPr>
            <p:nvPr/>
          </p:nvSpPr>
          <p:spPr bwMode="auto">
            <a:xfrm>
              <a:off x="1584897" y="3670249"/>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69" name="Rectangle 12">
              <a:extLst>
                <a:ext uri="{FF2B5EF4-FFF2-40B4-BE49-F238E27FC236}">
                  <a16:creationId xmlns:a16="http://schemas.microsoft.com/office/drawing/2014/main" id="{C12AC91D-CD8D-CA48-9B1A-829758C47406}"/>
                </a:ext>
              </a:extLst>
            </p:cNvPr>
            <p:cNvSpPr>
              <a:spLocks noChangeArrowheads="1"/>
            </p:cNvSpPr>
            <p:nvPr/>
          </p:nvSpPr>
          <p:spPr bwMode="auto">
            <a:xfrm>
              <a:off x="2073070" y="3670249"/>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0" name="Rectangle 13">
              <a:extLst>
                <a:ext uri="{FF2B5EF4-FFF2-40B4-BE49-F238E27FC236}">
                  <a16:creationId xmlns:a16="http://schemas.microsoft.com/office/drawing/2014/main" id="{7A4DAD3D-F481-E44D-A51C-BF76B99C2220}"/>
                </a:ext>
              </a:extLst>
            </p:cNvPr>
            <p:cNvSpPr>
              <a:spLocks noChangeArrowheads="1"/>
            </p:cNvSpPr>
            <p:nvPr/>
          </p:nvSpPr>
          <p:spPr bwMode="auto">
            <a:xfrm>
              <a:off x="2561242" y="3670249"/>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1" name="Rectangle 14">
              <a:extLst>
                <a:ext uri="{FF2B5EF4-FFF2-40B4-BE49-F238E27FC236}">
                  <a16:creationId xmlns:a16="http://schemas.microsoft.com/office/drawing/2014/main" id="{C1492F04-D8B5-AF43-B984-E01EC445C0A4}"/>
                </a:ext>
              </a:extLst>
            </p:cNvPr>
            <p:cNvSpPr>
              <a:spLocks noChangeArrowheads="1"/>
            </p:cNvSpPr>
            <p:nvPr/>
          </p:nvSpPr>
          <p:spPr bwMode="auto">
            <a:xfrm>
              <a:off x="608551" y="4158488"/>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2" name="Rectangle 15">
              <a:extLst>
                <a:ext uri="{FF2B5EF4-FFF2-40B4-BE49-F238E27FC236}">
                  <a16:creationId xmlns:a16="http://schemas.microsoft.com/office/drawing/2014/main" id="{844FD6F3-F17D-B441-BB02-31AB72068D9C}"/>
                </a:ext>
              </a:extLst>
            </p:cNvPr>
            <p:cNvSpPr>
              <a:spLocks noChangeArrowheads="1"/>
            </p:cNvSpPr>
            <p:nvPr/>
          </p:nvSpPr>
          <p:spPr bwMode="auto">
            <a:xfrm>
              <a:off x="1096724" y="4158488"/>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3" name="Rectangle 16">
              <a:extLst>
                <a:ext uri="{FF2B5EF4-FFF2-40B4-BE49-F238E27FC236}">
                  <a16:creationId xmlns:a16="http://schemas.microsoft.com/office/drawing/2014/main" id="{944565A5-0427-F04D-8EF5-BA3A01B1AAD2}"/>
                </a:ext>
              </a:extLst>
            </p:cNvPr>
            <p:cNvSpPr>
              <a:spLocks noChangeArrowheads="1"/>
            </p:cNvSpPr>
            <p:nvPr/>
          </p:nvSpPr>
          <p:spPr bwMode="auto">
            <a:xfrm>
              <a:off x="1584897" y="4158488"/>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4" name="Rectangle 17">
              <a:extLst>
                <a:ext uri="{FF2B5EF4-FFF2-40B4-BE49-F238E27FC236}">
                  <a16:creationId xmlns:a16="http://schemas.microsoft.com/office/drawing/2014/main" id="{8ADD9CF6-CAD3-C349-89BD-223C44AEBACA}"/>
                </a:ext>
              </a:extLst>
            </p:cNvPr>
            <p:cNvSpPr>
              <a:spLocks noChangeArrowheads="1"/>
            </p:cNvSpPr>
            <p:nvPr/>
          </p:nvSpPr>
          <p:spPr bwMode="auto">
            <a:xfrm>
              <a:off x="2073070" y="4158488"/>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75" name="Rectangle 18">
              <a:extLst>
                <a:ext uri="{FF2B5EF4-FFF2-40B4-BE49-F238E27FC236}">
                  <a16:creationId xmlns:a16="http://schemas.microsoft.com/office/drawing/2014/main" id="{48C3B6BB-D820-4147-B29C-BBDFE413FAD5}"/>
                </a:ext>
              </a:extLst>
            </p:cNvPr>
            <p:cNvSpPr>
              <a:spLocks noChangeArrowheads="1"/>
            </p:cNvSpPr>
            <p:nvPr/>
          </p:nvSpPr>
          <p:spPr bwMode="auto">
            <a:xfrm>
              <a:off x="2561242" y="4158488"/>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6" name="Rectangle 19">
              <a:extLst>
                <a:ext uri="{FF2B5EF4-FFF2-40B4-BE49-F238E27FC236}">
                  <a16:creationId xmlns:a16="http://schemas.microsoft.com/office/drawing/2014/main" id="{CFA36480-F2D7-564D-929B-8314A5DF8F24}"/>
                </a:ext>
              </a:extLst>
            </p:cNvPr>
            <p:cNvSpPr>
              <a:spLocks noChangeArrowheads="1"/>
            </p:cNvSpPr>
            <p:nvPr/>
          </p:nvSpPr>
          <p:spPr bwMode="auto">
            <a:xfrm>
              <a:off x="608551" y="4646727"/>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7" name="Rectangle 20">
              <a:extLst>
                <a:ext uri="{FF2B5EF4-FFF2-40B4-BE49-F238E27FC236}">
                  <a16:creationId xmlns:a16="http://schemas.microsoft.com/office/drawing/2014/main" id="{18D11225-96C6-6347-A059-984986776BD9}"/>
                </a:ext>
              </a:extLst>
            </p:cNvPr>
            <p:cNvSpPr>
              <a:spLocks noChangeArrowheads="1"/>
            </p:cNvSpPr>
            <p:nvPr/>
          </p:nvSpPr>
          <p:spPr bwMode="auto">
            <a:xfrm>
              <a:off x="1096724" y="4646727"/>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8" name="Rectangle 21">
              <a:extLst>
                <a:ext uri="{FF2B5EF4-FFF2-40B4-BE49-F238E27FC236}">
                  <a16:creationId xmlns:a16="http://schemas.microsoft.com/office/drawing/2014/main" id="{B62F9CF1-AC29-3E43-922F-F8BB945C30FB}"/>
                </a:ext>
              </a:extLst>
            </p:cNvPr>
            <p:cNvSpPr>
              <a:spLocks noChangeArrowheads="1"/>
            </p:cNvSpPr>
            <p:nvPr/>
          </p:nvSpPr>
          <p:spPr bwMode="auto">
            <a:xfrm>
              <a:off x="1584897" y="4646727"/>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9" name="Rectangle 22">
              <a:extLst>
                <a:ext uri="{FF2B5EF4-FFF2-40B4-BE49-F238E27FC236}">
                  <a16:creationId xmlns:a16="http://schemas.microsoft.com/office/drawing/2014/main" id="{B3A1E18C-552E-B24D-BC27-2F714AC26699}"/>
                </a:ext>
              </a:extLst>
            </p:cNvPr>
            <p:cNvSpPr>
              <a:spLocks noChangeArrowheads="1"/>
            </p:cNvSpPr>
            <p:nvPr/>
          </p:nvSpPr>
          <p:spPr bwMode="auto">
            <a:xfrm>
              <a:off x="2073070" y="4646727"/>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0" name="Rectangle 23">
              <a:extLst>
                <a:ext uri="{FF2B5EF4-FFF2-40B4-BE49-F238E27FC236}">
                  <a16:creationId xmlns:a16="http://schemas.microsoft.com/office/drawing/2014/main" id="{34595BC8-D482-A546-8F80-7AF5FC25044F}"/>
                </a:ext>
              </a:extLst>
            </p:cNvPr>
            <p:cNvSpPr>
              <a:spLocks noChangeArrowheads="1"/>
            </p:cNvSpPr>
            <p:nvPr/>
          </p:nvSpPr>
          <p:spPr bwMode="auto">
            <a:xfrm>
              <a:off x="2561242" y="4646727"/>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1" name="Rectangle 24">
              <a:extLst>
                <a:ext uri="{FF2B5EF4-FFF2-40B4-BE49-F238E27FC236}">
                  <a16:creationId xmlns:a16="http://schemas.microsoft.com/office/drawing/2014/main" id="{2471EF52-3AFA-3B4A-B22D-282C8525BE20}"/>
                </a:ext>
              </a:extLst>
            </p:cNvPr>
            <p:cNvSpPr>
              <a:spLocks noChangeArrowheads="1"/>
            </p:cNvSpPr>
            <p:nvPr/>
          </p:nvSpPr>
          <p:spPr bwMode="auto">
            <a:xfrm>
              <a:off x="608551"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2" name="Rectangle 25">
              <a:extLst>
                <a:ext uri="{FF2B5EF4-FFF2-40B4-BE49-F238E27FC236}">
                  <a16:creationId xmlns:a16="http://schemas.microsoft.com/office/drawing/2014/main" id="{8B2B48ED-57C8-1140-A6A5-7B4A0C039BCD}"/>
                </a:ext>
              </a:extLst>
            </p:cNvPr>
            <p:cNvSpPr>
              <a:spLocks noChangeArrowheads="1"/>
            </p:cNvSpPr>
            <p:nvPr/>
          </p:nvSpPr>
          <p:spPr bwMode="auto">
            <a:xfrm>
              <a:off x="1096724"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3" name="Rectangle 26">
              <a:extLst>
                <a:ext uri="{FF2B5EF4-FFF2-40B4-BE49-F238E27FC236}">
                  <a16:creationId xmlns:a16="http://schemas.microsoft.com/office/drawing/2014/main" id="{1BBDDD06-A540-6945-ABA1-C3616C2F4934}"/>
                </a:ext>
              </a:extLst>
            </p:cNvPr>
            <p:cNvSpPr>
              <a:spLocks noChangeArrowheads="1"/>
            </p:cNvSpPr>
            <p:nvPr/>
          </p:nvSpPr>
          <p:spPr bwMode="auto">
            <a:xfrm>
              <a:off x="1584897"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4" name="Rectangle 27">
              <a:extLst>
                <a:ext uri="{FF2B5EF4-FFF2-40B4-BE49-F238E27FC236}">
                  <a16:creationId xmlns:a16="http://schemas.microsoft.com/office/drawing/2014/main" id="{4D187A87-9E3B-2E4A-BB3B-7EC8D22E3A42}"/>
                </a:ext>
              </a:extLst>
            </p:cNvPr>
            <p:cNvSpPr>
              <a:spLocks noChangeArrowheads="1"/>
            </p:cNvSpPr>
            <p:nvPr/>
          </p:nvSpPr>
          <p:spPr bwMode="auto">
            <a:xfrm>
              <a:off x="2073070"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85" name="Rectangle 28">
              <a:extLst>
                <a:ext uri="{FF2B5EF4-FFF2-40B4-BE49-F238E27FC236}">
                  <a16:creationId xmlns:a16="http://schemas.microsoft.com/office/drawing/2014/main" id="{2CEC8B32-981C-CD42-8024-4EB04FF4710C}"/>
                </a:ext>
              </a:extLst>
            </p:cNvPr>
            <p:cNvSpPr>
              <a:spLocks noChangeArrowheads="1"/>
            </p:cNvSpPr>
            <p:nvPr/>
          </p:nvSpPr>
          <p:spPr bwMode="auto">
            <a:xfrm>
              <a:off x="2561242" y="5134965"/>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6" name="Rectangle 29">
              <a:extLst>
                <a:ext uri="{FF2B5EF4-FFF2-40B4-BE49-F238E27FC236}">
                  <a16:creationId xmlns:a16="http://schemas.microsoft.com/office/drawing/2014/main" id="{BD03E546-E113-DB4F-BDC5-3B6A527EF27D}"/>
                </a:ext>
              </a:extLst>
            </p:cNvPr>
            <p:cNvSpPr>
              <a:spLocks noChangeArrowheads="1"/>
            </p:cNvSpPr>
            <p:nvPr/>
          </p:nvSpPr>
          <p:spPr bwMode="auto">
            <a:xfrm>
              <a:off x="1473299" y="5809657"/>
              <a:ext cx="493410" cy="169247"/>
            </a:xfrm>
            <a:prstGeom prst="rect">
              <a:avLst/>
            </a:prstGeom>
            <a:noFill/>
            <a:ln w="9525">
              <a:noFill/>
              <a:miter lim="800000"/>
              <a:headEnd/>
              <a:tailEnd/>
            </a:ln>
          </p:spPr>
          <p:txBody>
            <a:bodyPr wrap="none" lIns="0" tIns="0" rIns="0" bIns="0">
              <a:spAutoFit/>
            </a:bodyPr>
            <a:lstStyle/>
            <a:p>
              <a:pPr eaLnBrk="0" hangingPunct="0"/>
              <a:r>
                <a:rPr lang="en-US" sz="1050" b="1" dirty="0">
                  <a:solidFill>
                    <a:srgbClr val="000000"/>
                  </a:solidFill>
                </a:rPr>
                <a:t>Consequence</a:t>
              </a:r>
              <a:endParaRPr lang="en-US" sz="1050" dirty="0">
                <a:solidFill>
                  <a:prstClr val="black"/>
                </a:solidFill>
                <a:latin typeface="Times New Roman" pitchFamily="18" charset="0"/>
              </a:endParaRPr>
            </a:p>
          </p:txBody>
        </p:sp>
        <p:sp>
          <p:nvSpPr>
            <p:cNvPr id="87" name="Rectangle 30">
              <a:extLst>
                <a:ext uri="{FF2B5EF4-FFF2-40B4-BE49-F238E27FC236}">
                  <a16:creationId xmlns:a16="http://schemas.microsoft.com/office/drawing/2014/main" id="{6DE8E3FB-8F90-104D-8EF6-0B6E19ED3C08}"/>
                </a:ext>
              </a:extLst>
            </p:cNvPr>
            <p:cNvSpPr>
              <a:spLocks noChangeArrowheads="1"/>
            </p:cNvSpPr>
            <p:nvPr/>
          </p:nvSpPr>
          <p:spPr bwMode="auto">
            <a:xfrm>
              <a:off x="2782728"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5</a:t>
              </a:r>
              <a:endParaRPr lang="en-US" sz="900">
                <a:solidFill>
                  <a:prstClr val="black"/>
                </a:solidFill>
                <a:latin typeface="Times New Roman" pitchFamily="18" charset="0"/>
              </a:endParaRPr>
            </a:p>
          </p:txBody>
        </p:sp>
        <p:sp>
          <p:nvSpPr>
            <p:cNvPr id="88" name="Rectangle 31">
              <a:extLst>
                <a:ext uri="{FF2B5EF4-FFF2-40B4-BE49-F238E27FC236}">
                  <a16:creationId xmlns:a16="http://schemas.microsoft.com/office/drawing/2014/main" id="{617C9404-A2D2-6C4D-9896-532405841407}"/>
                </a:ext>
              </a:extLst>
            </p:cNvPr>
            <p:cNvSpPr>
              <a:spLocks noChangeArrowheads="1"/>
            </p:cNvSpPr>
            <p:nvPr/>
          </p:nvSpPr>
          <p:spPr bwMode="auto">
            <a:xfrm>
              <a:off x="2293425"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4</a:t>
              </a:r>
              <a:endParaRPr lang="en-US" sz="900">
                <a:solidFill>
                  <a:prstClr val="black"/>
                </a:solidFill>
                <a:latin typeface="Times New Roman" pitchFamily="18" charset="0"/>
              </a:endParaRPr>
            </a:p>
          </p:txBody>
        </p:sp>
        <p:sp>
          <p:nvSpPr>
            <p:cNvPr id="89" name="Rectangle 32">
              <a:extLst>
                <a:ext uri="{FF2B5EF4-FFF2-40B4-BE49-F238E27FC236}">
                  <a16:creationId xmlns:a16="http://schemas.microsoft.com/office/drawing/2014/main" id="{3B05F21E-F960-B342-BD17-2018E09B6331}"/>
                </a:ext>
              </a:extLst>
            </p:cNvPr>
            <p:cNvSpPr>
              <a:spLocks noChangeArrowheads="1"/>
            </p:cNvSpPr>
            <p:nvPr/>
          </p:nvSpPr>
          <p:spPr bwMode="auto">
            <a:xfrm>
              <a:off x="1805253"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3</a:t>
              </a:r>
              <a:endParaRPr lang="en-US" sz="900">
                <a:solidFill>
                  <a:prstClr val="black"/>
                </a:solidFill>
                <a:latin typeface="Times New Roman" pitchFamily="18" charset="0"/>
              </a:endParaRPr>
            </a:p>
          </p:txBody>
        </p:sp>
        <p:sp>
          <p:nvSpPr>
            <p:cNvPr id="90" name="Rectangle 33">
              <a:extLst>
                <a:ext uri="{FF2B5EF4-FFF2-40B4-BE49-F238E27FC236}">
                  <a16:creationId xmlns:a16="http://schemas.microsoft.com/office/drawing/2014/main" id="{758A578D-995A-1C45-8145-4F8461381757}"/>
                </a:ext>
              </a:extLst>
            </p:cNvPr>
            <p:cNvSpPr>
              <a:spLocks noChangeArrowheads="1"/>
            </p:cNvSpPr>
            <p:nvPr/>
          </p:nvSpPr>
          <p:spPr bwMode="auto">
            <a:xfrm>
              <a:off x="1314820"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2</a:t>
              </a:r>
              <a:endParaRPr lang="en-US" sz="900">
                <a:solidFill>
                  <a:prstClr val="black"/>
                </a:solidFill>
                <a:latin typeface="Times New Roman" pitchFamily="18" charset="0"/>
              </a:endParaRPr>
            </a:p>
          </p:txBody>
        </p:sp>
        <p:sp>
          <p:nvSpPr>
            <p:cNvPr id="91" name="Rectangle 34">
              <a:extLst>
                <a:ext uri="{FF2B5EF4-FFF2-40B4-BE49-F238E27FC236}">
                  <a16:creationId xmlns:a16="http://schemas.microsoft.com/office/drawing/2014/main" id="{DE6B2397-35CF-CD42-81A8-4BD2AAC3A4BC}"/>
                </a:ext>
              </a:extLst>
            </p:cNvPr>
            <p:cNvSpPr>
              <a:spLocks noChangeArrowheads="1"/>
            </p:cNvSpPr>
            <p:nvPr/>
          </p:nvSpPr>
          <p:spPr bwMode="auto">
            <a:xfrm>
              <a:off x="805176" y="5695536"/>
              <a:ext cx="50851" cy="109628"/>
            </a:xfrm>
            <a:prstGeom prst="rect">
              <a:avLst/>
            </a:prstGeom>
            <a:noFill/>
            <a:ln w="9525">
              <a:noFill/>
              <a:miter lim="800000"/>
              <a:headEnd/>
              <a:tailEnd/>
            </a:ln>
          </p:spPr>
          <p:txBody>
            <a:bodyPr/>
            <a:lstStyle/>
            <a:p>
              <a:endParaRPr lang="en-US" sz="1350">
                <a:solidFill>
                  <a:prstClr val="black"/>
                </a:solidFill>
              </a:endParaRPr>
            </a:p>
          </p:txBody>
        </p:sp>
        <p:sp>
          <p:nvSpPr>
            <p:cNvPr id="92" name="Rectangle 35">
              <a:extLst>
                <a:ext uri="{FF2B5EF4-FFF2-40B4-BE49-F238E27FC236}">
                  <a16:creationId xmlns:a16="http://schemas.microsoft.com/office/drawing/2014/main" id="{2E59453F-A693-2447-B719-59829489DE3A}"/>
                </a:ext>
              </a:extLst>
            </p:cNvPr>
            <p:cNvSpPr>
              <a:spLocks noChangeArrowheads="1"/>
            </p:cNvSpPr>
            <p:nvPr/>
          </p:nvSpPr>
          <p:spPr bwMode="auto">
            <a:xfrm>
              <a:off x="825517"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1</a:t>
              </a:r>
              <a:endParaRPr lang="en-US" sz="900">
                <a:solidFill>
                  <a:prstClr val="black"/>
                </a:solidFill>
                <a:latin typeface="Times New Roman" pitchFamily="18" charset="0"/>
              </a:endParaRPr>
            </a:p>
          </p:txBody>
        </p:sp>
        <p:sp>
          <p:nvSpPr>
            <p:cNvPr id="93" name="Rectangle 36">
              <a:extLst>
                <a:ext uri="{FF2B5EF4-FFF2-40B4-BE49-F238E27FC236}">
                  <a16:creationId xmlns:a16="http://schemas.microsoft.com/office/drawing/2014/main" id="{A1E26D4B-B4FF-EA46-8FC3-278C971D7148}"/>
                </a:ext>
              </a:extLst>
            </p:cNvPr>
            <p:cNvSpPr>
              <a:spLocks noChangeArrowheads="1"/>
            </p:cNvSpPr>
            <p:nvPr/>
          </p:nvSpPr>
          <p:spPr bwMode="auto">
            <a:xfrm>
              <a:off x="497808" y="3375271"/>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5</a:t>
              </a:r>
              <a:endParaRPr lang="en-US" sz="900">
                <a:solidFill>
                  <a:prstClr val="black"/>
                </a:solidFill>
                <a:latin typeface="Times New Roman" pitchFamily="18" charset="0"/>
              </a:endParaRPr>
            </a:p>
          </p:txBody>
        </p:sp>
        <p:sp>
          <p:nvSpPr>
            <p:cNvPr id="94" name="Rectangle 37">
              <a:extLst>
                <a:ext uri="{FF2B5EF4-FFF2-40B4-BE49-F238E27FC236}">
                  <a16:creationId xmlns:a16="http://schemas.microsoft.com/office/drawing/2014/main" id="{A9E31790-FBA7-AB41-95FA-59C99BEA3819}"/>
                </a:ext>
              </a:extLst>
            </p:cNvPr>
            <p:cNvSpPr>
              <a:spLocks noChangeArrowheads="1"/>
            </p:cNvSpPr>
            <p:nvPr/>
          </p:nvSpPr>
          <p:spPr bwMode="auto">
            <a:xfrm>
              <a:off x="497808" y="3860119"/>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4</a:t>
              </a:r>
              <a:endParaRPr lang="en-US" sz="900">
                <a:solidFill>
                  <a:prstClr val="black"/>
                </a:solidFill>
                <a:latin typeface="Times New Roman" pitchFamily="18" charset="0"/>
              </a:endParaRPr>
            </a:p>
          </p:txBody>
        </p:sp>
        <p:sp>
          <p:nvSpPr>
            <p:cNvPr id="95" name="Rectangle 38">
              <a:extLst>
                <a:ext uri="{FF2B5EF4-FFF2-40B4-BE49-F238E27FC236}">
                  <a16:creationId xmlns:a16="http://schemas.microsoft.com/office/drawing/2014/main" id="{1F584FD1-CEA7-DF45-A57A-0CD7617C096E}"/>
                </a:ext>
              </a:extLst>
            </p:cNvPr>
            <p:cNvSpPr>
              <a:spLocks noChangeArrowheads="1"/>
            </p:cNvSpPr>
            <p:nvPr/>
          </p:nvSpPr>
          <p:spPr bwMode="auto">
            <a:xfrm>
              <a:off x="497808" y="4829816"/>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2</a:t>
              </a:r>
              <a:endParaRPr lang="en-US" sz="900">
                <a:solidFill>
                  <a:prstClr val="black"/>
                </a:solidFill>
                <a:latin typeface="Times New Roman" pitchFamily="18" charset="0"/>
              </a:endParaRPr>
            </a:p>
          </p:txBody>
        </p:sp>
        <p:sp>
          <p:nvSpPr>
            <p:cNvPr id="96" name="Rectangle 39">
              <a:extLst>
                <a:ext uri="{FF2B5EF4-FFF2-40B4-BE49-F238E27FC236}">
                  <a16:creationId xmlns:a16="http://schemas.microsoft.com/office/drawing/2014/main" id="{12A07168-E4E6-1749-9554-06EC7578EC26}"/>
                </a:ext>
              </a:extLst>
            </p:cNvPr>
            <p:cNvSpPr>
              <a:spLocks noChangeArrowheads="1"/>
            </p:cNvSpPr>
            <p:nvPr/>
          </p:nvSpPr>
          <p:spPr bwMode="auto">
            <a:xfrm>
              <a:off x="497808" y="5315795"/>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1</a:t>
              </a:r>
              <a:endParaRPr lang="en-US" sz="900">
                <a:solidFill>
                  <a:prstClr val="black"/>
                </a:solidFill>
                <a:latin typeface="Times New Roman" pitchFamily="18" charset="0"/>
              </a:endParaRPr>
            </a:p>
          </p:txBody>
        </p:sp>
        <p:sp>
          <p:nvSpPr>
            <p:cNvPr id="97" name="Rectangle 40">
              <a:extLst>
                <a:ext uri="{FF2B5EF4-FFF2-40B4-BE49-F238E27FC236}">
                  <a16:creationId xmlns:a16="http://schemas.microsoft.com/office/drawing/2014/main" id="{A248F97E-BDC6-B043-8629-30DDD86AC73A}"/>
                </a:ext>
              </a:extLst>
            </p:cNvPr>
            <p:cNvSpPr>
              <a:spLocks noChangeArrowheads="1"/>
            </p:cNvSpPr>
            <p:nvPr/>
          </p:nvSpPr>
          <p:spPr bwMode="auto">
            <a:xfrm rot="16200000">
              <a:off x="-210668" y="4190823"/>
              <a:ext cx="606132" cy="107189"/>
            </a:xfrm>
            <a:prstGeom prst="rect">
              <a:avLst/>
            </a:prstGeom>
            <a:noFill/>
            <a:ln w="9525">
              <a:noFill/>
              <a:miter lim="800000"/>
              <a:headEnd/>
              <a:tailEnd/>
            </a:ln>
          </p:spPr>
          <p:txBody>
            <a:bodyPr wrap="none" lIns="0" tIns="0" rIns="0" bIns="0">
              <a:spAutoFit/>
            </a:bodyPr>
            <a:lstStyle/>
            <a:p>
              <a:pPr eaLnBrk="0" hangingPunct="0"/>
              <a:r>
                <a:rPr lang="en-US" sz="1050" b="1" dirty="0">
                  <a:solidFill>
                    <a:srgbClr val="000000"/>
                  </a:solidFill>
                </a:rPr>
                <a:t>Likelihood</a:t>
              </a:r>
              <a:endParaRPr lang="en-US" sz="1050" dirty="0">
                <a:solidFill>
                  <a:prstClr val="black"/>
                </a:solidFill>
                <a:latin typeface="Times New Roman" pitchFamily="18" charset="0"/>
              </a:endParaRPr>
            </a:p>
          </p:txBody>
        </p:sp>
        <p:sp>
          <p:nvSpPr>
            <p:cNvPr id="98" name="Rectangle 41">
              <a:extLst>
                <a:ext uri="{FF2B5EF4-FFF2-40B4-BE49-F238E27FC236}">
                  <a16:creationId xmlns:a16="http://schemas.microsoft.com/office/drawing/2014/main" id="{C12D2422-6655-5D48-86E5-C025128FE641}"/>
                </a:ext>
              </a:extLst>
            </p:cNvPr>
            <p:cNvSpPr>
              <a:spLocks noChangeArrowheads="1"/>
            </p:cNvSpPr>
            <p:nvPr/>
          </p:nvSpPr>
          <p:spPr bwMode="auto">
            <a:xfrm>
              <a:off x="498938" y="4348358"/>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3</a:t>
              </a:r>
              <a:endParaRPr lang="en-US" sz="900">
                <a:solidFill>
                  <a:prstClr val="black"/>
                </a:solidFill>
                <a:latin typeface="Times New Roman" pitchFamily="18" charset="0"/>
              </a:endParaRPr>
            </a:p>
          </p:txBody>
        </p:sp>
      </p:grpSp>
      <p:sp>
        <p:nvSpPr>
          <p:cNvPr id="2" name="Title 1"/>
          <p:cNvSpPr>
            <a:spLocks noGrp="1"/>
          </p:cNvSpPr>
          <p:nvPr>
            <p:ph type="title" hasCustomPrompt="1"/>
          </p:nvPr>
        </p:nvSpPr>
        <p:spPr/>
        <p:txBody>
          <a:bodyPr/>
          <a:lstStyle>
            <a:lvl1pPr>
              <a:defRPr/>
            </a:lvl1pPr>
          </a:lstStyle>
          <a:p>
            <a:r>
              <a:rPr lang="en-US" dirty="0"/>
              <a:t>Agency OCHMO Status</a:t>
            </a:r>
          </a:p>
        </p:txBody>
      </p:sp>
      <p:sp>
        <p:nvSpPr>
          <p:cNvPr id="56" name="Text Placeholder 47"/>
          <p:cNvSpPr>
            <a:spLocks noGrp="1"/>
          </p:cNvSpPr>
          <p:nvPr>
            <p:ph type="body" idx="1"/>
          </p:nvPr>
        </p:nvSpPr>
        <p:spPr>
          <a:xfrm>
            <a:off x="286044" y="1004222"/>
            <a:ext cx="5386917" cy="415778"/>
          </a:xfrm>
        </p:spPr>
        <p:txBody>
          <a:bodyPr>
            <a:noAutofit/>
          </a:bodyPr>
          <a:lstStyle>
            <a:lvl1pPr>
              <a:defRPr sz="1650" b="1"/>
            </a:lvl1pPr>
          </a:lstStyle>
          <a:p>
            <a:pPr lvl="0"/>
            <a:r>
              <a:rPr lang="en-US" u="sng"/>
              <a:t>Click to edit Master text styles</a:t>
            </a:r>
          </a:p>
        </p:txBody>
      </p:sp>
      <p:sp>
        <p:nvSpPr>
          <p:cNvPr id="57" name="Content Placeholder 48"/>
          <p:cNvSpPr>
            <a:spLocks noGrp="1"/>
          </p:cNvSpPr>
          <p:nvPr>
            <p:ph sz="half" idx="2"/>
          </p:nvPr>
        </p:nvSpPr>
        <p:spPr>
          <a:xfrm>
            <a:off x="306058" y="1445659"/>
            <a:ext cx="6318615" cy="2421587"/>
          </a:xfrm>
        </p:spPr>
        <p:txBody>
          <a:bodyPr/>
          <a:lstStyle>
            <a:lvl1pPr>
              <a:defRPr sz="1650"/>
            </a:lvl1pPr>
          </a:lstStyle>
          <a:p>
            <a:pPr marL="342900" lvl="0" indent="-342900">
              <a:buFont typeface="+mj-lt"/>
              <a:buAutoNum type="arabicPeriod"/>
            </a:pPr>
            <a:r>
              <a:rPr lang="en-US"/>
              <a:t>Click to edit Master text styles</a:t>
            </a:r>
          </a:p>
          <a:p>
            <a:pPr marL="342900" lvl="1" indent="-342900">
              <a:buFont typeface="+mj-lt"/>
              <a:buAutoNum type="arabicPeriod"/>
            </a:pPr>
            <a:r>
              <a:rPr lang="en-US"/>
              <a:t>Second level</a:t>
            </a:r>
          </a:p>
        </p:txBody>
      </p:sp>
      <p:sp>
        <p:nvSpPr>
          <p:cNvPr id="58" name="Text Placeholder 49"/>
          <p:cNvSpPr>
            <a:spLocks noGrp="1"/>
          </p:cNvSpPr>
          <p:nvPr>
            <p:ph type="body" sz="quarter" idx="3"/>
          </p:nvPr>
        </p:nvSpPr>
        <p:spPr>
          <a:xfrm>
            <a:off x="7856127" y="3867243"/>
            <a:ext cx="4264328" cy="378461"/>
          </a:xfrm>
        </p:spPr>
        <p:txBody>
          <a:bodyPr>
            <a:normAutofit fontScale="92500" lnSpcReduction="20000"/>
          </a:bodyPr>
          <a:lstStyle>
            <a:lvl1pPr marL="0" indent="0">
              <a:buNone/>
              <a:defRPr sz="1800" b="1" u="none"/>
            </a:lvl1pPr>
          </a:lstStyle>
          <a:p>
            <a:pPr lvl="0"/>
            <a:r>
              <a:rPr lang="en-US"/>
              <a:t>Click to edit Master text styles</a:t>
            </a:r>
          </a:p>
        </p:txBody>
      </p:sp>
      <p:graphicFrame>
        <p:nvGraphicFramePr>
          <p:cNvPr id="59" name="Content Placeholder 1"/>
          <p:cNvGraphicFramePr>
            <a:graphicFrameLocks/>
          </p:cNvGraphicFramePr>
          <p:nvPr userDrawn="1"/>
        </p:nvGraphicFramePr>
        <p:xfrm>
          <a:off x="8299447" y="4296942"/>
          <a:ext cx="3333885" cy="2415924"/>
        </p:xfrm>
        <a:graphic>
          <a:graphicData uri="http://schemas.openxmlformats.org/drawingml/2006/table">
            <a:tbl>
              <a:tblPr firstRow="1" bandRow="1">
                <a:tableStyleId>{69CF1AB2-1976-4502-BF36-3FF5EA218861}</a:tableStyleId>
              </a:tblPr>
              <a:tblGrid>
                <a:gridCol w="1666943">
                  <a:extLst>
                    <a:ext uri="{9D8B030D-6E8A-4147-A177-3AD203B41FA5}">
                      <a16:colId xmlns:a16="http://schemas.microsoft.com/office/drawing/2014/main" val="3683855430"/>
                    </a:ext>
                  </a:extLst>
                </a:gridCol>
                <a:gridCol w="1666943">
                  <a:extLst>
                    <a:ext uri="{9D8B030D-6E8A-4147-A177-3AD203B41FA5}">
                      <a16:colId xmlns:a16="http://schemas.microsoft.com/office/drawing/2014/main" val="518303842"/>
                    </a:ext>
                  </a:extLst>
                </a:gridCol>
              </a:tblGrid>
              <a:tr h="345132">
                <a:tc>
                  <a:txBody>
                    <a:bodyPr/>
                    <a:lstStyle/>
                    <a:p>
                      <a:r>
                        <a:rPr lang="en-US" sz="1600" b="1" dirty="0"/>
                        <a:t>ISS</a:t>
                      </a:r>
                    </a:p>
                  </a:txBody>
                  <a:tcPr marL="121920" marR="121920"/>
                </a:tc>
                <a:tc>
                  <a:txBody>
                    <a:bodyPr/>
                    <a:lstStyle/>
                    <a:p>
                      <a:endParaRPr lang="en-US" sz="1600" dirty="0"/>
                    </a:p>
                  </a:txBody>
                  <a:tcPr marL="121920" marR="121920">
                    <a:solidFill>
                      <a:srgbClr val="00B050"/>
                    </a:solidFill>
                  </a:tcPr>
                </a:tc>
                <a:extLst>
                  <a:ext uri="{0D108BD9-81ED-4DB2-BD59-A6C34878D82A}">
                    <a16:rowId xmlns:a16="http://schemas.microsoft.com/office/drawing/2014/main" val="697392290"/>
                  </a:ext>
                </a:extLst>
              </a:tr>
              <a:tr h="345132">
                <a:tc>
                  <a:txBody>
                    <a:bodyPr/>
                    <a:lstStyle/>
                    <a:p>
                      <a:r>
                        <a:rPr lang="en-US" sz="1600" b="1" dirty="0"/>
                        <a:t>CCP</a:t>
                      </a:r>
                    </a:p>
                  </a:txBody>
                  <a:tcPr marL="121920" marR="121920"/>
                </a:tc>
                <a:tc>
                  <a:txBody>
                    <a:bodyPr/>
                    <a:lstStyle/>
                    <a:p>
                      <a:endParaRPr lang="en-US" sz="1600" dirty="0"/>
                    </a:p>
                  </a:txBody>
                  <a:tcPr marL="121920" marR="121920">
                    <a:solidFill>
                      <a:srgbClr val="FFFF00"/>
                    </a:solidFill>
                  </a:tcPr>
                </a:tc>
                <a:extLst>
                  <a:ext uri="{0D108BD9-81ED-4DB2-BD59-A6C34878D82A}">
                    <a16:rowId xmlns:a16="http://schemas.microsoft.com/office/drawing/2014/main" val="4230454827"/>
                  </a:ext>
                </a:extLst>
              </a:tr>
              <a:tr h="345132">
                <a:tc>
                  <a:txBody>
                    <a:bodyPr/>
                    <a:lstStyle/>
                    <a:p>
                      <a:r>
                        <a:rPr lang="en-US" sz="1600" b="1" dirty="0"/>
                        <a:t>ESD</a:t>
                      </a:r>
                    </a:p>
                  </a:txBody>
                  <a:tcPr marL="121920" marR="121920"/>
                </a:tc>
                <a:tc>
                  <a:txBody>
                    <a:bodyPr/>
                    <a:lstStyle/>
                    <a:p>
                      <a:endParaRPr lang="en-US" sz="1600" dirty="0"/>
                    </a:p>
                  </a:txBody>
                  <a:tcPr marL="121920" marR="121920">
                    <a:solidFill>
                      <a:srgbClr val="FF0000"/>
                    </a:solidFill>
                  </a:tcPr>
                </a:tc>
                <a:extLst>
                  <a:ext uri="{0D108BD9-81ED-4DB2-BD59-A6C34878D82A}">
                    <a16:rowId xmlns:a16="http://schemas.microsoft.com/office/drawing/2014/main" val="3898016759"/>
                  </a:ext>
                </a:extLst>
              </a:tr>
              <a:tr h="345132">
                <a:tc>
                  <a:txBody>
                    <a:bodyPr/>
                    <a:lstStyle/>
                    <a:p>
                      <a:r>
                        <a:rPr lang="en-US" sz="1600" b="1" dirty="0"/>
                        <a:t>MPCV</a:t>
                      </a:r>
                    </a:p>
                  </a:txBody>
                  <a:tcPr marL="121920" marR="121920"/>
                </a:tc>
                <a:tc>
                  <a:txBody>
                    <a:bodyPr/>
                    <a:lstStyle/>
                    <a:p>
                      <a:endParaRPr lang="en-US" sz="1600" dirty="0"/>
                    </a:p>
                  </a:txBody>
                  <a:tcPr marL="121920" marR="121920"/>
                </a:tc>
                <a:extLst>
                  <a:ext uri="{0D108BD9-81ED-4DB2-BD59-A6C34878D82A}">
                    <a16:rowId xmlns:a16="http://schemas.microsoft.com/office/drawing/2014/main" val="140500545"/>
                  </a:ext>
                </a:extLst>
              </a:tr>
              <a:tr h="345132">
                <a:tc>
                  <a:txBody>
                    <a:bodyPr/>
                    <a:lstStyle/>
                    <a:p>
                      <a:r>
                        <a:rPr lang="en-US" sz="1600" b="1" dirty="0"/>
                        <a:t>EGS</a:t>
                      </a:r>
                    </a:p>
                  </a:txBody>
                  <a:tcPr marL="121920" marR="121920"/>
                </a:tc>
                <a:tc>
                  <a:txBody>
                    <a:bodyPr/>
                    <a:lstStyle/>
                    <a:p>
                      <a:endParaRPr lang="en-US" sz="1600" dirty="0"/>
                    </a:p>
                  </a:txBody>
                  <a:tcPr marL="121920" marR="121920"/>
                </a:tc>
                <a:extLst>
                  <a:ext uri="{0D108BD9-81ED-4DB2-BD59-A6C34878D82A}">
                    <a16:rowId xmlns:a16="http://schemas.microsoft.com/office/drawing/2014/main" val="207918795"/>
                  </a:ext>
                </a:extLst>
              </a:tr>
              <a:tr h="345132">
                <a:tc>
                  <a:txBody>
                    <a:bodyPr/>
                    <a:lstStyle/>
                    <a:p>
                      <a:r>
                        <a:rPr lang="en-US" sz="1600" b="1" dirty="0"/>
                        <a:t>Gateway</a:t>
                      </a:r>
                    </a:p>
                  </a:txBody>
                  <a:tcPr marL="121920" marR="121920"/>
                </a:tc>
                <a:tc>
                  <a:txBody>
                    <a:bodyPr/>
                    <a:lstStyle/>
                    <a:p>
                      <a:endParaRPr lang="en-US" sz="1600" dirty="0"/>
                    </a:p>
                  </a:txBody>
                  <a:tcPr marL="121920" marR="121920"/>
                </a:tc>
                <a:extLst>
                  <a:ext uri="{0D108BD9-81ED-4DB2-BD59-A6C34878D82A}">
                    <a16:rowId xmlns:a16="http://schemas.microsoft.com/office/drawing/2014/main" val="3376416983"/>
                  </a:ext>
                </a:extLst>
              </a:tr>
              <a:tr h="345132">
                <a:tc>
                  <a:txBody>
                    <a:bodyPr/>
                    <a:lstStyle/>
                    <a:p>
                      <a:r>
                        <a:rPr lang="en-US" sz="1600" b="1" dirty="0"/>
                        <a:t>Aero</a:t>
                      </a:r>
                    </a:p>
                  </a:txBody>
                  <a:tcPr marL="121920" marR="121920"/>
                </a:tc>
                <a:tc>
                  <a:txBody>
                    <a:bodyPr/>
                    <a:lstStyle/>
                    <a:p>
                      <a:endParaRPr lang="en-US" sz="1600" dirty="0"/>
                    </a:p>
                  </a:txBody>
                  <a:tcPr marL="121920" marR="121920"/>
                </a:tc>
                <a:extLst>
                  <a:ext uri="{0D108BD9-81ED-4DB2-BD59-A6C34878D82A}">
                    <a16:rowId xmlns:a16="http://schemas.microsoft.com/office/drawing/2014/main" val="2961073147"/>
                  </a:ext>
                </a:extLst>
              </a:tr>
            </a:tbl>
          </a:graphicData>
        </a:graphic>
      </p:graphicFrame>
      <p:sp>
        <p:nvSpPr>
          <p:cNvPr id="99" name="Text Placeholder 49"/>
          <p:cNvSpPr txBox="1">
            <a:spLocks/>
          </p:cNvSpPr>
          <p:nvPr userDrawn="1"/>
        </p:nvSpPr>
        <p:spPr>
          <a:xfrm>
            <a:off x="286044" y="3950184"/>
            <a:ext cx="5033144" cy="378461"/>
          </a:xfrm>
          <a:prstGeom prst="rect">
            <a:avLst/>
          </a:prstGeom>
        </p:spPr>
        <p:txBody>
          <a:bodyPr vert="horz" lIns="68580" tIns="34290" rIns="68580" bIns="3429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a:solidFill>
                  <a:prstClr val="black"/>
                </a:solidFill>
              </a:rPr>
              <a:t>OCHMO Watch Items</a:t>
            </a:r>
          </a:p>
        </p:txBody>
      </p:sp>
      <p:sp>
        <p:nvSpPr>
          <p:cNvPr id="100" name="Content Placeholder 50"/>
          <p:cNvSpPr txBox="1">
            <a:spLocks/>
          </p:cNvSpPr>
          <p:nvPr userDrawn="1"/>
        </p:nvSpPr>
        <p:spPr>
          <a:xfrm>
            <a:off x="286045" y="4375421"/>
            <a:ext cx="6338627" cy="2337446"/>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650" dirty="0">
                <a:solidFill>
                  <a:prstClr val="black"/>
                </a:solidFill>
              </a:rPr>
              <a:t>Recovery</a:t>
            </a:r>
          </a:p>
        </p:txBody>
      </p:sp>
    </p:spTree>
    <p:extLst>
      <p:ext uri="{BB962C8B-B14F-4D97-AF65-F5344CB8AC3E}">
        <p14:creationId xmlns:p14="http://schemas.microsoft.com/office/powerpoint/2010/main" val="474304868"/>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60" name="Group 50">
            <a:extLst>
              <a:ext uri="{FF2B5EF4-FFF2-40B4-BE49-F238E27FC236}">
                <a16:creationId xmlns:a16="http://schemas.microsoft.com/office/drawing/2014/main" id="{A772621B-2C6C-E04B-8DA8-6F42B91A1992}"/>
              </a:ext>
            </a:extLst>
          </p:cNvPr>
          <p:cNvGrpSpPr/>
          <p:nvPr userDrawn="1"/>
        </p:nvGrpSpPr>
        <p:grpSpPr>
          <a:xfrm>
            <a:off x="7527568" y="1034033"/>
            <a:ext cx="4538356" cy="2670244"/>
            <a:chOff x="38803" y="3182010"/>
            <a:chExt cx="3010612" cy="2796894"/>
          </a:xfrm>
        </p:grpSpPr>
        <p:sp>
          <p:nvSpPr>
            <p:cNvPr id="61" name="Rectangle 4">
              <a:extLst>
                <a:ext uri="{FF2B5EF4-FFF2-40B4-BE49-F238E27FC236}">
                  <a16:creationId xmlns:a16="http://schemas.microsoft.com/office/drawing/2014/main" id="{6F7BF8EC-9721-674F-BF16-10600757CC2F}"/>
                </a:ext>
              </a:extLst>
            </p:cNvPr>
            <p:cNvSpPr>
              <a:spLocks noChangeArrowheads="1"/>
            </p:cNvSpPr>
            <p:nvPr/>
          </p:nvSpPr>
          <p:spPr bwMode="auto">
            <a:xfrm>
              <a:off x="608551" y="3182010"/>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2" name="Rectangle 5">
              <a:extLst>
                <a:ext uri="{FF2B5EF4-FFF2-40B4-BE49-F238E27FC236}">
                  <a16:creationId xmlns:a16="http://schemas.microsoft.com/office/drawing/2014/main" id="{5C37503B-F165-7348-9D53-BE685387C834}"/>
                </a:ext>
              </a:extLst>
            </p:cNvPr>
            <p:cNvSpPr>
              <a:spLocks noChangeArrowheads="1"/>
            </p:cNvSpPr>
            <p:nvPr/>
          </p:nvSpPr>
          <p:spPr bwMode="auto">
            <a:xfrm>
              <a:off x="1096724" y="3182010"/>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3" name="Rectangle 6">
              <a:extLst>
                <a:ext uri="{FF2B5EF4-FFF2-40B4-BE49-F238E27FC236}">
                  <a16:creationId xmlns:a16="http://schemas.microsoft.com/office/drawing/2014/main" id="{D60E3C17-EDD7-6F42-82CD-01317186DEF7}"/>
                </a:ext>
              </a:extLst>
            </p:cNvPr>
            <p:cNvSpPr>
              <a:spLocks noChangeArrowheads="1"/>
            </p:cNvSpPr>
            <p:nvPr/>
          </p:nvSpPr>
          <p:spPr bwMode="auto">
            <a:xfrm>
              <a:off x="1584897" y="3182010"/>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4" name="Rectangle 7">
              <a:extLst>
                <a:ext uri="{FF2B5EF4-FFF2-40B4-BE49-F238E27FC236}">
                  <a16:creationId xmlns:a16="http://schemas.microsoft.com/office/drawing/2014/main" id="{5625E18F-1A9D-BA43-91DE-BEC0D22DCE98}"/>
                </a:ext>
              </a:extLst>
            </p:cNvPr>
            <p:cNvSpPr>
              <a:spLocks noChangeArrowheads="1"/>
            </p:cNvSpPr>
            <p:nvPr/>
          </p:nvSpPr>
          <p:spPr bwMode="auto">
            <a:xfrm>
              <a:off x="2073070" y="3182010"/>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5" name="Rectangle 8">
              <a:extLst>
                <a:ext uri="{FF2B5EF4-FFF2-40B4-BE49-F238E27FC236}">
                  <a16:creationId xmlns:a16="http://schemas.microsoft.com/office/drawing/2014/main" id="{ACA7A70A-BB38-6943-9E6B-A9E7B3F3BA4D}"/>
                </a:ext>
              </a:extLst>
            </p:cNvPr>
            <p:cNvSpPr>
              <a:spLocks noChangeArrowheads="1"/>
            </p:cNvSpPr>
            <p:nvPr/>
          </p:nvSpPr>
          <p:spPr bwMode="auto">
            <a:xfrm>
              <a:off x="2561242" y="3182010"/>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66" name="Rectangle 9">
              <a:extLst>
                <a:ext uri="{FF2B5EF4-FFF2-40B4-BE49-F238E27FC236}">
                  <a16:creationId xmlns:a16="http://schemas.microsoft.com/office/drawing/2014/main" id="{455FCBA2-D97E-7540-9BAD-2FEBBC69284B}"/>
                </a:ext>
              </a:extLst>
            </p:cNvPr>
            <p:cNvSpPr>
              <a:spLocks noChangeArrowheads="1"/>
            </p:cNvSpPr>
            <p:nvPr/>
          </p:nvSpPr>
          <p:spPr bwMode="auto">
            <a:xfrm>
              <a:off x="608551" y="3670249"/>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7" name="Rectangle 10">
              <a:extLst>
                <a:ext uri="{FF2B5EF4-FFF2-40B4-BE49-F238E27FC236}">
                  <a16:creationId xmlns:a16="http://schemas.microsoft.com/office/drawing/2014/main" id="{F90A9929-E1E5-794D-BB93-6C676B2C04E0}"/>
                </a:ext>
              </a:extLst>
            </p:cNvPr>
            <p:cNvSpPr>
              <a:spLocks noChangeArrowheads="1"/>
            </p:cNvSpPr>
            <p:nvPr/>
          </p:nvSpPr>
          <p:spPr bwMode="auto">
            <a:xfrm>
              <a:off x="1096724" y="3670249"/>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8" name="Rectangle 11">
              <a:extLst>
                <a:ext uri="{FF2B5EF4-FFF2-40B4-BE49-F238E27FC236}">
                  <a16:creationId xmlns:a16="http://schemas.microsoft.com/office/drawing/2014/main" id="{96EEDC00-4641-ED4A-A614-76C71863442B}"/>
                </a:ext>
              </a:extLst>
            </p:cNvPr>
            <p:cNvSpPr>
              <a:spLocks noChangeArrowheads="1"/>
            </p:cNvSpPr>
            <p:nvPr/>
          </p:nvSpPr>
          <p:spPr bwMode="auto">
            <a:xfrm>
              <a:off x="1584897" y="3670249"/>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69" name="Rectangle 12">
              <a:extLst>
                <a:ext uri="{FF2B5EF4-FFF2-40B4-BE49-F238E27FC236}">
                  <a16:creationId xmlns:a16="http://schemas.microsoft.com/office/drawing/2014/main" id="{C12AC91D-CD8D-CA48-9B1A-829758C47406}"/>
                </a:ext>
              </a:extLst>
            </p:cNvPr>
            <p:cNvSpPr>
              <a:spLocks noChangeArrowheads="1"/>
            </p:cNvSpPr>
            <p:nvPr/>
          </p:nvSpPr>
          <p:spPr bwMode="auto">
            <a:xfrm>
              <a:off x="2073070" y="3670249"/>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0" name="Rectangle 13">
              <a:extLst>
                <a:ext uri="{FF2B5EF4-FFF2-40B4-BE49-F238E27FC236}">
                  <a16:creationId xmlns:a16="http://schemas.microsoft.com/office/drawing/2014/main" id="{7A4DAD3D-F481-E44D-A51C-BF76B99C2220}"/>
                </a:ext>
              </a:extLst>
            </p:cNvPr>
            <p:cNvSpPr>
              <a:spLocks noChangeArrowheads="1"/>
            </p:cNvSpPr>
            <p:nvPr/>
          </p:nvSpPr>
          <p:spPr bwMode="auto">
            <a:xfrm>
              <a:off x="2561242" y="3670249"/>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1" name="Rectangle 14">
              <a:extLst>
                <a:ext uri="{FF2B5EF4-FFF2-40B4-BE49-F238E27FC236}">
                  <a16:creationId xmlns:a16="http://schemas.microsoft.com/office/drawing/2014/main" id="{C1492F04-D8B5-AF43-B984-E01EC445C0A4}"/>
                </a:ext>
              </a:extLst>
            </p:cNvPr>
            <p:cNvSpPr>
              <a:spLocks noChangeArrowheads="1"/>
            </p:cNvSpPr>
            <p:nvPr/>
          </p:nvSpPr>
          <p:spPr bwMode="auto">
            <a:xfrm>
              <a:off x="608551" y="4158488"/>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2" name="Rectangle 15">
              <a:extLst>
                <a:ext uri="{FF2B5EF4-FFF2-40B4-BE49-F238E27FC236}">
                  <a16:creationId xmlns:a16="http://schemas.microsoft.com/office/drawing/2014/main" id="{844FD6F3-F17D-B441-BB02-31AB72068D9C}"/>
                </a:ext>
              </a:extLst>
            </p:cNvPr>
            <p:cNvSpPr>
              <a:spLocks noChangeArrowheads="1"/>
            </p:cNvSpPr>
            <p:nvPr/>
          </p:nvSpPr>
          <p:spPr bwMode="auto">
            <a:xfrm>
              <a:off x="1096724" y="4158488"/>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3" name="Rectangle 16">
              <a:extLst>
                <a:ext uri="{FF2B5EF4-FFF2-40B4-BE49-F238E27FC236}">
                  <a16:creationId xmlns:a16="http://schemas.microsoft.com/office/drawing/2014/main" id="{944565A5-0427-F04D-8EF5-BA3A01B1AAD2}"/>
                </a:ext>
              </a:extLst>
            </p:cNvPr>
            <p:cNvSpPr>
              <a:spLocks noChangeArrowheads="1"/>
            </p:cNvSpPr>
            <p:nvPr/>
          </p:nvSpPr>
          <p:spPr bwMode="auto">
            <a:xfrm>
              <a:off x="1584897" y="4158488"/>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4" name="Rectangle 17">
              <a:extLst>
                <a:ext uri="{FF2B5EF4-FFF2-40B4-BE49-F238E27FC236}">
                  <a16:creationId xmlns:a16="http://schemas.microsoft.com/office/drawing/2014/main" id="{8ADD9CF6-CAD3-C349-89BD-223C44AEBACA}"/>
                </a:ext>
              </a:extLst>
            </p:cNvPr>
            <p:cNvSpPr>
              <a:spLocks noChangeArrowheads="1"/>
            </p:cNvSpPr>
            <p:nvPr/>
          </p:nvSpPr>
          <p:spPr bwMode="auto">
            <a:xfrm>
              <a:off x="2073070" y="4158488"/>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75" name="Rectangle 18">
              <a:extLst>
                <a:ext uri="{FF2B5EF4-FFF2-40B4-BE49-F238E27FC236}">
                  <a16:creationId xmlns:a16="http://schemas.microsoft.com/office/drawing/2014/main" id="{48C3B6BB-D820-4147-B29C-BBDFE413FAD5}"/>
                </a:ext>
              </a:extLst>
            </p:cNvPr>
            <p:cNvSpPr>
              <a:spLocks noChangeArrowheads="1"/>
            </p:cNvSpPr>
            <p:nvPr/>
          </p:nvSpPr>
          <p:spPr bwMode="auto">
            <a:xfrm>
              <a:off x="2561242" y="4158488"/>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6" name="Rectangle 19">
              <a:extLst>
                <a:ext uri="{FF2B5EF4-FFF2-40B4-BE49-F238E27FC236}">
                  <a16:creationId xmlns:a16="http://schemas.microsoft.com/office/drawing/2014/main" id="{CFA36480-F2D7-564D-929B-8314A5DF8F24}"/>
                </a:ext>
              </a:extLst>
            </p:cNvPr>
            <p:cNvSpPr>
              <a:spLocks noChangeArrowheads="1"/>
            </p:cNvSpPr>
            <p:nvPr/>
          </p:nvSpPr>
          <p:spPr bwMode="auto">
            <a:xfrm>
              <a:off x="608551" y="4646727"/>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7" name="Rectangle 20">
              <a:extLst>
                <a:ext uri="{FF2B5EF4-FFF2-40B4-BE49-F238E27FC236}">
                  <a16:creationId xmlns:a16="http://schemas.microsoft.com/office/drawing/2014/main" id="{18D11225-96C6-6347-A059-984986776BD9}"/>
                </a:ext>
              </a:extLst>
            </p:cNvPr>
            <p:cNvSpPr>
              <a:spLocks noChangeArrowheads="1"/>
            </p:cNvSpPr>
            <p:nvPr/>
          </p:nvSpPr>
          <p:spPr bwMode="auto">
            <a:xfrm>
              <a:off x="1096724" y="4646727"/>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8" name="Rectangle 21">
              <a:extLst>
                <a:ext uri="{FF2B5EF4-FFF2-40B4-BE49-F238E27FC236}">
                  <a16:creationId xmlns:a16="http://schemas.microsoft.com/office/drawing/2014/main" id="{B62F9CF1-AC29-3E43-922F-F8BB945C30FB}"/>
                </a:ext>
              </a:extLst>
            </p:cNvPr>
            <p:cNvSpPr>
              <a:spLocks noChangeArrowheads="1"/>
            </p:cNvSpPr>
            <p:nvPr/>
          </p:nvSpPr>
          <p:spPr bwMode="auto">
            <a:xfrm>
              <a:off x="1584897" y="4646727"/>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9" name="Rectangle 22">
              <a:extLst>
                <a:ext uri="{FF2B5EF4-FFF2-40B4-BE49-F238E27FC236}">
                  <a16:creationId xmlns:a16="http://schemas.microsoft.com/office/drawing/2014/main" id="{B3A1E18C-552E-B24D-BC27-2F714AC26699}"/>
                </a:ext>
              </a:extLst>
            </p:cNvPr>
            <p:cNvSpPr>
              <a:spLocks noChangeArrowheads="1"/>
            </p:cNvSpPr>
            <p:nvPr/>
          </p:nvSpPr>
          <p:spPr bwMode="auto">
            <a:xfrm>
              <a:off x="2073070" y="4646727"/>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0" name="Rectangle 23">
              <a:extLst>
                <a:ext uri="{FF2B5EF4-FFF2-40B4-BE49-F238E27FC236}">
                  <a16:creationId xmlns:a16="http://schemas.microsoft.com/office/drawing/2014/main" id="{34595BC8-D482-A546-8F80-7AF5FC25044F}"/>
                </a:ext>
              </a:extLst>
            </p:cNvPr>
            <p:cNvSpPr>
              <a:spLocks noChangeArrowheads="1"/>
            </p:cNvSpPr>
            <p:nvPr/>
          </p:nvSpPr>
          <p:spPr bwMode="auto">
            <a:xfrm>
              <a:off x="2561242" y="4646727"/>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1" name="Rectangle 24">
              <a:extLst>
                <a:ext uri="{FF2B5EF4-FFF2-40B4-BE49-F238E27FC236}">
                  <a16:creationId xmlns:a16="http://schemas.microsoft.com/office/drawing/2014/main" id="{2471EF52-3AFA-3B4A-B22D-282C8525BE20}"/>
                </a:ext>
              </a:extLst>
            </p:cNvPr>
            <p:cNvSpPr>
              <a:spLocks noChangeArrowheads="1"/>
            </p:cNvSpPr>
            <p:nvPr/>
          </p:nvSpPr>
          <p:spPr bwMode="auto">
            <a:xfrm>
              <a:off x="608551"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2" name="Rectangle 25">
              <a:extLst>
                <a:ext uri="{FF2B5EF4-FFF2-40B4-BE49-F238E27FC236}">
                  <a16:creationId xmlns:a16="http://schemas.microsoft.com/office/drawing/2014/main" id="{8B2B48ED-57C8-1140-A6A5-7B4A0C039BCD}"/>
                </a:ext>
              </a:extLst>
            </p:cNvPr>
            <p:cNvSpPr>
              <a:spLocks noChangeArrowheads="1"/>
            </p:cNvSpPr>
            <p:nvPr/>
          </p:nvSpPr>
          <p:spPr bwMode="auto">
            <a:xfrm>
              <a:off x="1096724"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3" name="Rectangle 26">
              <a:extLst>
                <a:ext uri="{FF2B5EF4-FFF2-40B4-BE49-F238E27FC236}">
                  <a16:creationId xmlns:a16="http://schemas.microsoft.com/office/drawing/2014/main" id="{1BBDDD06-A540-6945-ABA1-C3616C2F4934}"/>
                </a:ext>
              </a:extLst>
            </p:cNvPr>
            <p:cNvSpPr>
              <a:spLocks noChangeArrowheads="1"/>
            </p:cNvSpPr>
            <p:nvPr/>
          </p:nvSpPr>
          <p:spPr bwMode="auto">
            <a:xfrm>
              <a:off x="1584897"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4" name="Rectangle 27">
              <a:extLst>
                <a:ext uri="{FF2B5EF4-FFF2-40B4-BE49-F238E27FC236}">
                  <a16:creationId xmlns:a16="http://schemas.microsoft.com/office/drawing/2014/main" id="{4D187A87-9E3B-2E4A-BB3B-7EC8D22E3A42}"/>
                </a:ext>
              </a:extLst>
            </p:cNvPr>
            <p:cNvSpPr>
              <a:spLocks noChangeArrowheads="1"/>
            </p:cNvSpPr>
            <p:nvPr/>
          </p:nvSpPr>
          <p:spPr bwMode="auto">
            <a:xfrm>
              <a:off x="2073070"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85" name="Rectangle 28">
              <a:extLst>
                <a:ext uri="{FF2B5EF4-FFF2-40B4-BE49-F238E27FC236}">
                  <a16:creationId xmlns:a16="http://schemas.microsoft.com/office/drawing/2014/main" id="{2CEC8B32-981C-CD42-8024-4EB04FF4710C}"/>
                </a:ext>
              </a:extLst>
            </p:cNvPr>
            <p:cNvSpPr>
              <a:spLocks noChangeArrowheads="1"/>
            </p:cNvSpPr>
            <p:nvPr/>
          </p:nvSpPr>
          <p:spPr bwMode="auto">
            <a:xfrm>
              <a:off x="2561242" y="5134965"/>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6" name="Rectangle 29">
              <a:extLst>
                <a:ext uri="{FF2B5EF4-FFF2-40B4-BE49-F238E27FC236}">
                  <a16:creationId xmlns:a16="http://schemas.microsoft.com/office/drawing/2014/main" id="{BD03E546-E113-DB4F-BDC5-3B6A527EF27D}"/>
                </a:ext>
              </a:extLst>
            </p:cNvPr>
            <p:cNvSpPr>
              <a:spLocks noChangeArrowheads="1"/>
            </p:cNvSpPr>
            <p:nvPr/>
          </p:nvSpPr>
          <p:spPr bwMode="auto">
            <a:xfrm>
              <a:off x="1473299" y="5809657"/>
              <a:ext cx="493410" cy="169247"/>
            </a:xfrm>
            <a:prstGeom prst="rect">
              <a:avLst/>
            </a:prstGeom>
            <a:noFill/>
            <a:ln w="9525">
              <a:noFill/>
              <a:miter lim="800000"/>
              <a:headEnd/>
              <a:tailEnd/>
            </a:ln>
          </p:spPr>
          <p:txBody>
            <a:bodyPr wrap="none" lIns="0" tIns="0" rIns="0" bIns="0">
              <a:spAutoFit/>
            </a:bodyPr>
            <a:lstStyle/>
            <a:p>
              <a:pPr eaLnBrk="0" hangingPunct="0"/>
              <a:r>
                <a:rPr lang="en-US" sz="1050" b="1" dirty="0">
                  <a:solidFill>
                    <a:srgbClr val="000000"/>
                  </a:solidFill>
                </a:rPr>
                <a:t>Consequence</a:t>
              </a:r>
              <a:endParaRPr lang="en-US" sz="1050" dirty="0">
                <a:solidFill>
                  <a:prstClr val="black"/>
                </a:solidFill>
                <a:latin typeface="Times New Roman" pitchFamily="18" charset="0"/>
              </a:endParaRPr>
            </a:p>
          </p:txBody>
        </p:sp>
        <p:sp>
          <p:nvSpPr>
            <p:cNvPr id="87" name="Rectangle 30">
              <a:extLst>
                <a:ext uri="{FF2B5EF4-FFF2-40B4-BE49-F238E27FC236}">
                  <a16:creationId xmlns:a16="http://schemas.microsoft.com/office/drawing/2014/main" id="{6DE8E3FB-8F90-104D-8EF6-0B6E19ED3C08}"/>
                </a:ext>
              </a:extLst>
            </p:cNvPr>
            <p:cNvSpPr>
              <a:spLocks noChangeArrowheads="1"/>
            </p:cNvSpPr>
            <p:nvPr/>
          </p:nvSpPr>
          <p:spPr bwMode="auto">
            <a:xfrm>
              <a:off x="2782728"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5</a:t>
              </a:r>
              <a:endParaRPr lang="en-US" sz="900">
                <a:solidFill>
                  <a:prstClr val="black"/>
                </a:solidFill>
                <a:latin typeface="Times New Roman" pitchFamily="18" charset="0"/>
              </a:endParaRPr>
            </a:p>
          </p:txBody>
        </p:sp>
        <p:sp>
          <p:nvSpPr>
            <p:cNvPr id="88" name="Rectangle 31">
              <a:extLst>
                <a:ext uri="{FF2B5EF4-FFF2-40B4-BE49-F238E27FC236}">
                  <a16:creationId xmlns:a16="http://schemas.microsoft.com/office/drawing/2014/main" id="{617C9404-A2D2-6C4D-9896-532405841407}"/>
                </a:ext>
              </a:extLst>
            </p:cNvPr>
            <p:cNvSpPr>
              <a:spLocks noChangeArrowheads="1"/>
            </p:cNvSpPr>
            <p:nvPr/>
          </p:nvSpPr>
          <p:spPr bwMode="auto">
            <a:xfrm>
              <a:off x="2293425"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4</a:t>
              </a:r>
              <a:endParaRPr lang="en-US" sz="900">
                <a:solidFill>
                  <a:prstClr val="black"/>
                </a:solidFill>
                <a:latin typeface="Times New Roman" pitchFamily="18" charset="0"/>
              </a:endParaRPr>
            </a:p>
          </p:txBody>
        </p:sp>
        <p:sp>
          <p:nvSpPr>
            <p:cNvPr id="89" name="Rectangle 32">
              <a:extLst>
                <a:ext uri="{FF2B5EF4-FFF2-40B4-BE49-F238E27FC236}">
                  <a16:creationId xmlns:a16="http://schemas.microsoft.com/office/drawing/2014/main" id="{3B05F21E-F960-B342-BD17-2018E09B6331}"/>
                </a:ext>
              </a:extLst>
            </p:cNvPr>
            <p:cNvSpPr>
              <a:spLocks noChangeArrowheads="1"/>
            </p:cNvSpPr>
            <p:nvPr/>
          </p:nvSpPr>
          <p:spPr bwMode="auto">
            <a:xfrm>
              <a:off x="1805253"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3</a:t>
              </a:r>
              <a:endParaRPr lang="en-US" sz="900">
                <a:solidFill>
                  <a:prstClr val="black"/>
                </a:solidFill>
                <a:latin typeface="Times New Roman" pitchFamily="18" charset="0"/>
              </a:endParaRPr>
            </a:p>
          </p:txBody>
        </p:sp>
        <p:sp>
          <p:nvSpPr>
            <p:cNvPr id="90" name="Rectangle 33">
              <a:extLst>
                <a:ext uri="{FF2B5EF4-FFF2-40B4-BE49-F238E27FC236}">
                  <a16:creationId xmlns:a16="http://schemas.microsoft.com/office/drawing/2014/main" id="{758A578D-995A-1C45-8145-4F8461381757}"/>
                </a:ext>
              </a:extLst>
            </p:cNvPr>
            <p:cNvSpPr>
              <a:spLocks noChangeArrowheads="1"/>
            </p:cNvSpPr>
            <p:nvPr/>
          </p:nvSpPr>
          <p:spPr bwMode="auto">
            <a:xfrm>
              <a:off x="1314820"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2</a:t>
              </a:r>
              <a:endParaRPr lang="en-US" sz="900">
                <a:solidFill>
                  <a:prstClr val="black"/>
                </a:solidFill>
                <a:latin typeface="Times New Roman" pitchFamily="18" charset="0"/>
              </a:endParaRPr>
            </a:p>
          </p:txBody>
        </p:sp>
        <p:sp>
          <p:nvSpPr>
            <p:cNvPr id="91" name="Rectangle 34">
              <a:extLst>
                <a:ext uri="{FF2B5EF4-FFF2-40B4-BE49-F238E27FC236}">
                  <a16:creationId xmlns:a16="http://schemas.microsoft.com/office/drawing/2014/main" id="{DE6B2397-35CF-CD42-81A8-4BD2AAC3A4BC}"/>
                </a:ext>
              </a:extLst>
            </p:cNvPr>
            <p:cNvSpPr>
              <a:spLocks noChangeArrowheads="1"/>
            </p:cNvSpPr>
            <p:nvPr/>
          </p:nvSpPr>
          <p:spPr bwMode="auto">
            <a:xfrm>
              <a:off x="805176" y="5695536"/>
              <a:ext cx="50851" cy="109628"/>
            </a:xfrm>
            <a:prstGeom prst="rect">
              <a:avLst/>
            </a:prstGeom>
            <a:noFill/>
            <a:ln w="9525">
              <a:noFill/>
              <a:miter lim="800000"/>
              <a:headEnd/>
              <a:tailEnd/>
            </a:ln>
          </p:spPr>
          <p:txBody>
            <a:bodyPr/>
            <a:lstStyle/>
            <a:p>
              <a:endParaRPr lang="en-US" sz="1350">
                <a:solidFill>
                  <a:prstClr val="black"/>
                </a:solidFill>
              </a:endParaRPr>
            </a:p>
          </p:txBody>
        </p:sp>
        <p:sp>
          <p:nvSpPr>
            <p:cNvPr id="92" name="Rectangle 35">
              <a:extLst>
                <a:ext uri="{FF2B5EF4-FFF2-40B4-BE49-F238E27FC236}">
                  <a16:creationId xmlns:a16="http://schemas.microsoft.com/office/drawing/2014/main" id="{2E59453F-A693-2447-B719-59829489DE3A}"/>
                </a:ext>
              </a:extLst>
            </p:cNvPr>
            <p:cNvSpPr>
              <a:spLocks noChangeArrowheads="1"/>
            </p:cNvSpPr>
            <p:nvPr/>
          </p:nvSpPr>
          <p:spPr bwMode="auto">
            <a:xfrm>
              <a:off x="825517"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1</a:t>
              </a:r>
              <a:endParaRPr lang="en-US" sz="900">
                <a:solidFill>
                  <a:prstClr val="black"/>
                </a:solidFill>
                <a:latin typeface="Times New Roman" pitchFamily="18" charset="0"/>
              </a:endParaRPr>
            </a:p>
          </p:txBody>
        </p:sp>
        <p:sp>
          <p:nvSpPr>
            <p:cNvPr id="93" name="Rectangle 36">
              <a:extLst>
                <a:ext uri="{FF2B5EF4-FFF2-40B4-BE49-F238E27FC236}">
                  <a16:creationId xmlns:a16="http://schemas.microsoft.com/office/drawing/2014/main" id="{A1E26D4B-B4FF-EA46-8FC3-278C971D7148}"/>
                </a:ext>
              </a:extLst>
            </p:cNvPr>
            <p:cNvSpPr>
              <a:spLocks noChangeArrowheads="1"/>
            </p:cNvSpPr>
            <p:nvPr/>
          </p:nvSpPr>
          <p:spPr bwMode="auto">
            <a:xfrm>
              <a:off x="497808" y="3375271"/>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5</a:t>
              </a:r>
              <a:endParaRPr lang="en-US" sz="900">
                <a:solidFill>
                  <a:prstClr val="black"/>
                </a:solidFill>
                <a:latin typeface="Times New Roman" pitchFamily="18" charset="0"/>
              </a:endParaRPr>
            </a:p>
          </p:txBody>
        </p:sp>
        <p:sp>
          <p:nvSpPr>
            <p:cNvPr id="94" name="Rectangle 37">
              <a:extLst>
                <a:ext uri="{FF2B5EF4-FFF2-40B4-BE49-F238E27FC236}">
                  <a16:creationId xmlns:a16="http://schemas.microsoft.com/office/drawing/2014/main" id="{A9E31790-FBA7-AB41-95FA-59C99BEA3819}"/>
                </a:ext>
              </a:extLst>
            </p:cNvPr>
            <p:cNvSpPr>
              <a:spLocks noChangeArrowheads="1"/>
            </p:cNvSpPr>
            <p:nvPr/>
          </p:nvSpPr>
          <p:spPr bwMode="auto">
            <a:xfrm>
              <a:off x="497808" y="3860119"/>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4</a:t>
              </a:r>
              <a:endParaRPr lang="en-US" sz="900">
                <a:solidFill>
                  <a:prstClr val="black"/>
                </a:solidFill>
                <a:latin typeface="Times New Roman" pitchFamily="18" charset="0"/>
              </a:endParaRPr>
            </a:p>
          </p:txBody>
        </p:sp>
        <p:sp>
          <p:nvSpPr>
            <p:cNvPr id="95" name="Rectangle 38">
              <a:extLst>
                <a:ext uri="{FF2B5EF4-FFF2-40B4-BE49-F238E27FC236}">
                  <a16:creationId xmlns:a16="http://schemas.microsoft.com/office/drawing/2014/main" id="{1F584FD1-CEA7-DF45-A57A-0CD7617C096E}"/>
                </a:ext>
              </a:extLst>
            </p:cNvPr>
            <p:cNvSpPr>
              <a:spLocks noChangeArrowheads="1"/>
            </p:cNvSpPr>
            <p:nvPr/>
          </p:nvSpPr>
          <p:spPr bwMode="auto">
            <a:xfrm>
              <a:off x="497808" y="4829816"/>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2</a:t>
              </a:r>
              <a:endParaRPr lang="en-US" sz="900">
                <a:solidFill>
                  <a:prstClr val="black"/>
                </a:solidFill>
                <a:latin typeface="Times New Roman" pitchFamily="18" charset="0"/>
              </a:endParaRPr>
            </a:p>
          </p:txBody>
        </p:sp>
        <p:sp>
          <p:nvSpPr>
            <p:cNvPr id="96" name="Rectangle 39">
              <a:extLst>
                <a:ext uri="{FF2B5EF4-FFF2-40B4-BE49-F238E27FC236}">
                  <a16:creationId xmlns:a16="http://schemas.microsoft.com/office/drawing/2014/main" id="{12A07168-E4E6-1749-9554-06EC7578EC26}"/>
                </a:ext>
              </a:extLst>
            </p:cNvPr>
            <p:cNvSpPr>
              <a:spLocks noChangeArrowheads="1"/>
            </p:cNvSpPr>
            <p:nvPr/>
          </p:nvSpPr>
          <p:spPr bwMode="auto">
            <a:xfrm>
              <a:off x="497808" y="5315795"/>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1</a:t>
              </a:r>
              <a:endParaRPr lang="en-US" sz="900">
                <a:solidFill>
                  <a:prstClr val="black"/>
                </a:solidFill>
                <a:latin typeface="Times New Roman" pitchFamily="18" charset="0"/>
              </a:endParaRPr>
            </a:p>
          </p:txBody>
        </p:sp>
        <p:sp>
          <p:nvSpPr>
            <p:cNvPr id="97" name="Rectangle 40">
              <a:extLst>
                <a:ext uri="{FF2B5EF4-FFF2-40B4-BE49-F238E27FC236}">
                  <a16:creationId xmlns:a16="http://schemas.microsoft.com/office/drawing/2014/main" id="{A248F97E-BDC6-B043-8629-30DDD86AC73A}"/>
                </a:ext>
              </a:extLst>
            </p:cNvPr>
            <p:cNvSpPr>
              <a:spLocks noChangeArrowheads="1"/>
            </p:cNvSpPr>
            <p:nvPr/>
          </p:nvSpPr>
          <p:spPr bwMode="auto">
            <a:xfrm rot="16200000">
              <a:off x="-210668" y="4190823"/>
              <a:ext cx="606132" cy="107189"/>
            </a:xfrm>
            <a:prstGeom prst="rect">
              <a:avLst/>
            </a:prstGeom>
            <a:noFill/>
            <a:ln w="9525">
              <a:noFill/>
              <a:miter lim="800000"/>
              <a:headEnd/>
              <a:tailEnd/>
            </a:ln>
          </p:spPr>
          <p:txBody>
            <a:bodyPr wrap="none" lIns="0" tIns="0" rIns="0" bIns="0">
              <a:spAutoFit/>
            </a:bodyPr>
            <a:lstStyle/>
            <a:p>
              <a:pPr eaLnBrk="0" hangingPunct="0"/>
              <a:r>
                <a:rPr lang="en-US" sz="1050" b="1" dirty="0">
                  <a:solidFill>
                    <a:srgbClr val="000000"/>
                  </a:solidFill>
                </a:rPr>
                <a:t>Likelihood</a:t>
              </a:r>
              <a:endParaRPr lang="en-US" sz="1050" dirty="0">
                <a:solidFill>
                  <a:prstClr val="black"/>
                </a:solidFill>
                <a:latin typeface="Times New Roman" pitchFamily="18" charset="0"/>
              </a:endParaRPr>
            </a:p>
          </p:txBody>
        </p:sp>
        <p:sp>
          <p:nvSpPr>
            <p:cNvPr id="98" name="Rectangle 41">
              <a:extLst>
                <a:ext uri="{FF2B5EF4-FFF2-40B4-BE49-F238E27FC236}">
                  <a16:creationId xmlns:a16="http://schemas.microsoft.com/office/drawing/2014/main" id="{C12D2422-6655-5D48-86E5-C025128FE641}"/>
                </a:ext>
              </a:extLst>
            </p:cNvPr>
            <p:cNvSpPr>
              <a:spLocks noChangeArrowheads="1"/>
            </p:cNvSpPr>
            <p:nvPr/>
          </p:nvSpPr>
          <p:spPr bwMode="auto">
            <a:xfrm>
              <a:off x="498938" y="4348358"/>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3</a:t>
              </a:r>
              <a:endParaRPr lang="en-US" sz="900">
                <a:solidFill>
                  <a:prstClr val="black"/>
                </a:solidFill>
                <a:latin typeface="Times New Roman" pitchFamily="18" charset="0"/>
              </a:endParaRPr>
            </a:p>
          </p:txBody>
        </p:sp>
      </p:grpSp>
      <p:sp>
        <p:nvSpPr>
          <p:cNvPr id="2" name="Title 1"/>
          <p:cNvSpPr>
            <a:spLocks noGrp="1"/>
          </p:cNvSpPr>
          <p:nvPr>
            <p:ph type="title" hasCustomPrompt="1"/>
          </p:nvPr>
        </p:nvSpPr>
        <p:spPr/>
        <p:txBody>
          <a:bodyPr/>
          <a:lstStyle>
            <a:lvl1pPr>
              <a:defRPr/>
            </a:lvl1pPr>
          </a:lstStyle>
          <a:p>
            <a:r>
              <a:rPr lang="en-US" dirty="0"/>
              <a:t>Program/Project OCHMO Status</a:t>
            </a:r>
          </a:p>
        </p:txBody>
      </p:sp>
      <p:sp>
        <p:nvSpPr>
          <p:cNvPr id="56" name="Text Placeholder 47"/>
          <p:cNvSpPr>
            <a:spLocks noGrp="1"/>
          </p:cNvSpPr>
          <p:nvPr>
            <p:ph type="body" idx="1" hasCustomPrompt="1"/>
          </p:nvPr>
        </p:nvSpPr>
        <p:spPr>
          <a:xfrm>
            <a:off x="286044" y="1004222"/>
            <a:ext cx="5386917" cy="415778"/>
          </a:xfrm>
        </p:spPr>
        <p:txBody>
          <a:bodyPr>
            <a:noAutofit/>
          </a:bodyPr>
          <a:lstStyle>
            <a:lvl1pPr marL="0" indent="0">
              <a:buNone/>
              <a:defRPr sz="1650" b="1"/>
            </a:lvl1pPr>
          </a:lstStyle>
          <a:p>
            <a:r>
              <a:rPr lang="en-US" u="sng" dirty="0"/>
              <a:t>Top Program OCHMO Risks</a:t>
            </a:r>
          </a:p>
        </p:txBody>
      </p:sp>
      <p:sp>
        <p:nvSpPr>
          <p:cNvPr id="57" name="Content Placeholder 48"/>
          <p:cNvSpPr>
            <a:spLocks noGrp="1"/>
          </p:cNvSpPr>
          <p:nvPr>
            <p:ph sz="half" idx="2"/>
          </p:nvPr>
        </p:nvSpPr>
        <p:spPr>
          <a:xfrm>
            <a:off x="306058" y="1445659"/>
            <a:ext cx="6318615" cy="2421587"/>
          </a:xfrm>
        </p:spPr>
        <p:txBody>
          <a:bodyPr/>
          <a:lstStyle>
            <a:lvl1pPr>
              <a:defRPr sz="1650"/>
            </a:lvl1pPr>
          </a:lstStyle>
          <a:p>
            <a:pPr marL="342900" lvl="0" indent="-342900">
              <a:buFont typeface="+mj-lt"/>
              <a:buAutoNum type="arabicPeriod"/>
            </a:pPr>
            <a:r>
              <a:rPr lang="en-US"/>
              <a:t>Click to edit Master text styles</a:t>
            </a:r>
          </a:p>
          <a:p>
            <a:pPr marL="342900" lvl="1" indent="-342900">
              <a:buFont typeface="+mj-lt"/>
              <a:buAutoNum type="arabicPeriod"/>
            </a:pPr>
            <a:r>
              <a:rPr lang="en-US"/>
              <a:t>Second level</a:t>
            </a:r>
          </a:p>
        </p:txBody>
      </p:sp>
      <p:sp>
        <p:nvSpPr>
          <p:cNvPr id="58" name="Text Placeholder 49"/>
          <p:cNvSpPr>
            <a:spLocks noGrp="1"/>
          </p:cNvSpPr>
          <p:nvPr>
            <p:ph type="body" sz="quarter" idx="3" hasCustomPrompt="1"/>
          </p:nvPr>
        </p:nvSpPr>
        <p:spPr>
          <a:xfrm>
            <a:off x="7608359" y="4024884"/>
            <a:ext cx="4264328" cy="378461"/>
          </a:xfrm>
        </p:spPr>
        <p:txBody>
          <a:bodyPr>
            <a:normAutofit fontScale="92500" lnSpcReduction="20000"/>
          </a:bodyPr>
          <a:lstStyle>
            <a:lvl1pPr marL="0" indent="0">
              <a:buNone/>
              <a:defRPr sz="1800" b="1" u="none" baseline="0"/>
            </a:lvl1pPr>
          </a:lstStyle>
          <a:p>
            <a:r>
              <a:rPr lang="en-US" dirty="0"/>
              <a:t>Upcoming Milestones</a:t>
            </a:r>
          </a:p>
        </p:txBody>
      </p:sp>
      <p:sp>
        <p:nvSpPr>
          <p:cNvPr id="99" name="Text Placeholder 49"/>
          <p:cNvSpPr txBox="1">
            <a:spLocks/>
          </p:cNvSpPr>
          <p:nvPr userDrawn="1"/>
        </p:nvSpPr>
        <p:spPr>
          <a:xfrm>
            <a:off x="286044" y="3950184"/>
            <a:ext cx="5033144" cy="378461"/>
          </a:xfrm>
          <a:prstGeom prst="rect">
            <a:avLst/>
          </a:prstGeom>
        </p:spPr>
        <p:txBody>
          <a:bodyPr vert="horz" lIns="68580" tIns="34290" rIns="68580" bIns="3429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a:solidFill>
                  <a:prstClr val="black"/>
                </a:solidFill>
              </a:rPr>
              <a:t>Watch Items</a:t>
            </a:r>
          </a:p>
        </p:txBody>
      </p:sp>
      <p:sp>
        <p:nvSpPr>
          <p:cNvPr id="100" name="Content Placeholder 50"/>
          <p:cNvSpPr txBox="1">
            <a:spLocks/>
          </p:cNvSpPr>
          <p:nvPr userDrawn="1"/>
        </p:nvSpPr>
        <p:spPr>
          <a:xfrm>
            <a:off x="286045" y="4375421"/>
            <a:ext cx="6338627" cy="2337446"/>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sz="1800" dirty="0">
              <a:solidFill>
                <a:prstClr val="black"/>
              </a:solidFill>
            </a:endParaRPr>
          </a:p>
        </p:txBody>
      </p:sp>
      <p:sp>
        <p:nvSpPr>
          <p:cNvPr id="48" name="Content Placeholder 50"/>
          <p:cNvSpPr txBox="1">
            <a:spLocks/>
          </p:cNvSpPr>
          <p:nvPr userDrawn="1"/>
        </p:nvSpPr>
        <p:spPr>
          <a:xfrm>
            <a:off x="7608360" y="4470911"/>
            <a:ext cx="4264328" cy="2084246"/>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sz="1800" dirty="0">
              <a:solidFill>
                <a:prstClr val="black"/>
              </a:solidFill>
            </a:endParaRPr>
          </a:p>
        </p:txBody>
      </p:sp>
    </p:spTree>
    <p:extLst>
      <p:ext uri="{BB962C8B-B14F-4D97-AF65-F5344CB8AC3E}">
        <p14:creationId xmlns:p14="http://schemas.microsoft.com/office/powerpoint/2010/main" val="195071080"/>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r 2021">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8CF5693-FDFA-6F40-A477-3C1AE224119F}"/>
              </a:ext>
            </a:extLst>
          </p:cNvPr>
          <p:cNvGraphicFramePr>
            <a:graphicFrameLocks noGrp="1"/>
          </p:cNvGraphicFramePr>
          <p:nvPr userDrawn="1"/>
        </p:nvGraphicFramePr>
        <p:xfrm>
          <a:off x="182879" y="536855"/>
          <a:ext cx="11823589" cy="5780770"/>
        </p:xfrm>
        <a:graphic>
          <a:graphicData uri="http://schemas.openxmlformats.org/drawingml/2006/table">
            <a:tbl>
              <a:tblPr firstRow="1" bandRow="1">
                <a:tableStyleId>{912C8C85-51F0-491E-9774-3900AFEF0FD7}</a:tableStyleId>
              </a:tblPr>
              <a:tblGrid>
                <a:gridCol w="853440">
                  <a:extLst>
                    <a:ext uri="{9D8B030D-6E8A-4147-A177-3AD203B41FA5}">
                      <a16:colId xmlns:a16="http://schemas.microsoft.com/office/drawing/2014/main" val="2514396004"/>
                    </a:ext>
                  </a:extLst>
                </a:gridCol>
                <a:gridCol w="2022104">
                  <a:extLst>
                    <a:ext uri="{9D8B030D-6E8A-4147-A177-3AD203B41FA5}">
                      <a16:colId xmlns:a16="http://schemas.microsoft.com/office/drawing/2014/main" val="3612471351"/>
                    </a:ext>
                  </a:extLst>
                </a:gridCol>
                <a:gridCol w="2022104">
                  <a:extLst>
                    <a:ext uri="{9D8B030D-6E8A-4147-A177-3AD203B41FA5}">
                      <a16:colId xmlns:a16="http://schemas.microsoft.com/office/drawing/2014/main" val="814609286"/>
                    </a:ext>
                  </a:extLst>
                </a:gridCol>
                <a:gridCol w="2022104">
                  <a:extLst>
                    <a:ext uri="{9D8B030D-6E8A-4147-A177-3AD203B41FA5}">
                      <a16:colId xmlns:a16="http://schemas.microsoft.com/office/drawing/2014/main" val="2591016558"/>
                    </a:ext>
                  </a:extLst>
                </a:gridCol>
                <a:gridCol w="2022104">
                  <a:extLst>
                    <a:ext uri="{9D8B030D-6E8A-4147-A177-3AD203B41FA5}">
                      <a16:colId xmlns:a16="http://schemas.microsoft.com/office/drawing/2014/main" val="1518846597"/>
                    </a:ext>
                  </a:extLst>
                </a:gridCol>
                <a:gridCol w="2023872">
                  <a:extLst>
                    <a:ext uri="{9D8B030D-6E8A-4147-A177-3AD203B41FA5}">
                      <a16:colId xmlns:a16="http://schemas.microsoft.com/office/drawing/2014/main" val="4034384707"/>
                    </a:ext>
                  </a:extLst>
                </a:gridCol>
                <a:gridCol w="857861">
                  <a:extLst>
                    <a:ext uri="{9D8B030D-6E8A-4147-A177-3AD203B41FA5}">
                      <a16:colId xmlns:a16="http://schemas.microsoft.com/office/drawing/2014/main" val="1555109565"/>
                    </a:ext>
                  </a:extLst>
                </a:gridCol>
              </a:tblGrid>
              <a:tr h="192024">
                <a:tc>
                  <a:txBody>
                    <a:bodyPr/>
                    <a:lstStyle/>
                    <a:p>
                      <a:pPr algn="ctr"/>
                      <a:r>
                        <a:rPr lang="en-US" sz="1000"/>
                        <a:t>SUN.</a:t>
                      </a:r>
                    </a:p>
                  </a:txBody>
                  <a:tcPr marL="60960" marR="60960" marT="18288" marB="18288">
                    <a:lnL w="6350" cap="flat" cmpd="sng" algn="ctr">
                      <a:noFill/>
                      <a:prstDash val="solid"/>
                      <a:miter lim="800000"/>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MONDAY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TUESDAY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WEDNESDAY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THURSDAY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FRIDAY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SAT.</a:t>
                      </a:r>
                    </a:p>
                  </a:txBody>
                  <a:tcPr marL="60960" marR="60960" marT="18288" marB="18288">
                    <a:lnL w="28575" cap="flat" cmpd="sng" algn="ctr">
                      <a:solidFill>
                        <a:schemeClr val="bg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38475529"/>
                  </a:ext>
                </a:extLst>
              </a:tr>
              <a:tr h="1117749">
                <a:tc>
                  <a:txBody>
                    <a:bodyPr/>
                    <a:lstStyle/>
                    <a:p>
                      <a:pPr marL="0" indent="0" algn="r">
                        <a:buClr>
                          <a:srgbClr val="A20000"/>
                        </a:buClr>
                        <a:buSzPct val="150000"/>
                        <a:buFontTx/>
                        <a:buNone/>
                      </a:pPr>
                      <a:endParaRPr lang="en-US" sz="1100" b="1" i="0">
                        <a:solidFill>
                          <a:schemeClr val="bg2">
                            <a:lumMod val="60000"/>
                            <a:lumOff val="40000"/>
                          </a:schemeClr>
                        </a:solidFill>
                        <a:latin typeface="+mn-lt"/>
                        <a:cs typeface="Arial Narrow" panose="020B0604020202020204" pitchFamily="34" charset="0"/>
                      </a:endParaRP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2</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3</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4</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latin typeface="+mj-lt"/>
                        </a:rPr>
                        <a:t>5</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rPr>
                        <a:t>6</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219537845"/>
                  </a:ext>
                </a:extLst>
              </a:tr>
              <a:tr h="1117749">
                <a:tc>
                  <a:txBody>
                    <a:bodyPr/>
                    <a:lstStyle/>
                    <a:p>
                      <a:pPr algn="r"/>
                      <a:r>
                        <a:rPr lang="en-US" sz="1100" b="1">
                          <a:solidFill>
                            <a:schemeClr val="bg2">
                              <a:lumMod val="60000"/>
                              <a:lumOff val="40000"/>
                            </a:schemeClr>
                          </a:solidFill>
                          <a:latin typeface="+mn-lt"/>
                        </a:rPr>
                        <a:t>7</a:t>
                      </a: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8</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9</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10</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11</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latin typeface="+mj-lt"/>
                        </a:rPr>
                        <a:t>12</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rPr>
                        <a:t>13</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3676214225"/>
                  </a:ext>
                </a:extLst>
              </a:tr>
              <a:tr h="1117749">
                <a:tc>
                  <a:txBody>
                    <a:bodyPr/>
                    <a:lstStyle/>
                    <a:p>
                      <a:pPr algn="r"/>
                      <a:r>
                        <a:rPr lang="en-US" sz="1100" b="1">
                          <a:solidFill>
                            <a:schemeClr val="bg2">
                              <a:lumMod val="60000"/>
                              <a:lumOff val="40000"/>
                            </a:schemeClr>
                          </a:solidFill>
                          <a:latin typeface="+mn-lt"/>
                        </a:rPr>
                        <a:t>14</a:t>
                      </a: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15</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16</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17</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18</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latin typeface="+mj-lt"/>
                        </a:rPr>
                        <a:t>19</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rPr>
                        <a:t>20</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602772971"/>
                  </a:ext>
                </a:extLst>
              </a:tr>
              <a:tr h="1117749">
                <a:tc>
                  <a:txBody>
                    <a:bodyPr/>
                    <a:lstStyle/>
                    <a:p>
                      <a:pPr algn="r"/>
                      <a:r>
                        <a:rPr lang="en-US" sz="1100" b="1">
                          <a:solidFill>
                            <a:schemeClr val="bg2">
                              <a:lumMod val="60000"/>
                              <a:lumOff val="40000"/>
                            </a:schemeClr>
                          </a:solidFill>
                          <a:latin typeface="+mn-lt"/>
                        </a:rPr>
                        <a:t>21</a:t>
                      </a: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22</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23</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24</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25</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latin typeface="+mj-lt"/>
                        </a:rPr>
                        <a:t>26</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rPr>
                        <a:t>27</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2922612062"/>
                  </a:ext>
                </a:extLst>
              </a:tr>
              <a:tr h="1117750">
                <a:tc>
                  <a:txBody>
                    <a:bodyPr/>
                    <a:lstStyle/>
                    <a:p>
                      <a:pPr algn="r"/>
                      <a:r>
                        <a:rPr lang="en-US" sz="1100" b="1">
                          <a:solidFill>
                            <a:schemeClr val="bg2">
                              <a:lumMod val="60000"/>
                              <a:lumOff val="40000"/>
                            </a:schemeClr>
                          </a:solidFill>
                          <a:latin typeface="+mn-lt"/>
                        </a:rPr>
                        <a:t>28</a:t>
                      </a:r>
                    </a:p>
                    <a:p>
                      <a:pPr algn="r"/>
                      <a:endParaRPr lang="en-US" sz="1100" b="1">
                        <a:solidFill>
                          <a:schemeClr val="bg2">
                            <a:lumMod val="60000"/>
                            <a:lumOff val="40000"/>
                          </a:schemeClr>
                        </a:solidFill>
                        <a:latin typeface="+mn-lt"/>
                      </a:endParaRP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a:txBody>
                    <a:bodyPr/>
                    <a:lstStyle/>
                    <a:p>
                      <a:pPr algn="r"/>
                      <a:r>
                        <a:rPr lang="en-US" sz="1100">
                          <a:solidFill>
                            <a:schemeClr val="bg2">
                              <a:lumMod val="60000"/>
                              <a:lumOff val="40000"/>
                            </a:schemeClr>
                          </a:solidFill>
                          <a:latin typeface="+mj-lt"/>
                        </a:rPr>
                        <a:t>29</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a:txBody>
                    <a:bodyPr/>
                    <a:lstStyle/>
                    <a:p>
                      <a:pPr algn="r"/>
                      <a:r>
                        <a:rPr lang="en-US" sz="1100">
                          <a:solidFill>
                            <a:schemeClr val="bg2">
                              <a:lumMod val="60000"/>
                              <a:lumOff val="40000"/>
                            </a:schemeClr>
                          </a:solidFill>
                          <a:latin typeface="+mj-lt"/>
                        </a:rPr>
                        <a:t>30</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a:txBody>
                    <a:bodyPr/>
                    <a:lstStyle/>
                    <a:p>
                      <a:pPr algn="r"/>
                      <a:r>
                        <a:rPr lang="en-US" sz="1100">
                          <a:solidFill>
                            <a:schemeClr val="bg2">
                              <a:lumMod val="60000"/>
                              <a:lumOff val="40000"/>
                            </a:schemeClr>
                          </a:solidFill>
                          <a:latin typeface="+mj-lt"/>
                        </a:rPr>
                        <a:t>31</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a:txBody>
                    <a:bodyPr/>
                    <a:lstStyle/>
                    <a:p>
                      <a:pPr algn="r"/>
                      <a:endParaRPr lang="en-US" sz="1100">
                        <a:solidFill>
                          <a:schemeClr val="bg2">
                            <a:lumMod val="60000"/>
                            <a:lumOff val="40000"/>
                          </a:schemeClr>
                        </a:solidFill>
                        <a:latin typeface="+mj-lt"/>
                      </a:endParaRP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a:txBody>
                    <a:bodyPr/>
                    <a:lstStyle/>
                    <a:p>
                      <a:pPr algn="r"/>
                      <a:endParaRPr lang="en-US" sz="1100" b="1">
                        <a:solidFill>
                          <a:schemeClr val="bg2">
                            <a:lumMod val="60000"/>
                            <a:lumOff val="40000"/>
                          </a:schemeClr>
                        </a:solidFill>
                        <a:latin typeface="+mj-lt"/>
                      </a:endParaRP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a:txBody>
                    <a:bodyPr/>
                    <a:lstStyle/>
                    <a:p>
                      <a:pPr algn="r"/>
                      <a:endParaRPr lang="en-US" sz="1100" b="1">
                        <a:solidFill>
                          <a:schemeClr val="bg2">
                            <a:lumMod val="60000"/>
                            <a:lumOff val="40000"/>
                          </a:schemeClr>
                        </a:solidFill>
                      </a:endParaRP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extLst>
                  <a:ext uri="{0D108BD9-81ED-4DB2-BD59-A6C34878D82A}">
                    <a16:rowId xmlns:a16="http://schemas.microsoft.com/office/drawing/2014/main" val="2655316846"/>
                  </a:ext>
                </a:extLst>
              </a:tr>
            </a:tbl>
          </a:graphicData>
        </a:graphic>
      </p:graphicFrame>
      <p:sp>
        <p:nvSpPr>
          <p:cNvPr id="4" name="TextBox 3">
            <a:extLst>
              <a:ext uri="{FF2B5EF4-FFF2-40B4-BE49-F238E27FC236}">
                <a16:creationId xmlns:a16="http://schemas.microsoft.com/office/drawing/2014/main" id="{F2546D80-80F2-FD4A-8F5B-EE11C3541650}"/>
              </a:ext>
            </a:extLst>
          </p:cNvPr>
          <p:cNvSpPr txBox="1"/>
          <p:nvPr userDrawn="1"/>
        </p:nvSpPr>
        <p:spPr>
          <a:xfrm>
            <a:off x="4981836" y="142376"/>
            <a:ext cx="2228328" cy="307777"/>
          </a:xfrm>
          <a:prstGeom prst="rect">
            <a:avLst/>
          </a:prstGeom>
          <a:solidFill>
            <a:schemeClr val="bg1"/>
          </a:solidFill>
        </p:spPr>
        <p:txBody>
          <a:bodyPr wrap="square" rtlCol="0">
            <a:spAutoFit/>
          </a:bodyPr>
          <a:lstStyle/>
          <a:p>
            <a:pPr algn="ctr"/>
            <a:r>
              <a:rPr lang="en-US" sz="1400" b="1">
                <a:solidFill>
                  <a:srgbClr val="28456E"/>
                </a:solidFill>
                <a:latin typeface="+mj-lt"/>
                <a:cs typeface="Arial" panose="020B0604020202020204" pitchFamily="34" charset="0"/>
              </a:rPr>
              <a:t>AUGUST</a:t>
            </a:r>
          </a:p>
        </p:txBody>
      </p:sp>
      <p:sp>
        <p:nvSpPr>
          <p:cNvPr id="5" name="TextBox 4">
            <a:extLst>
              <a:ext uri="{FF2B5EF4-FFF2-40B4-BE49-F238E27FC236}">
                <a16:creationId xmlns:a16="http://schemas.microsoft.com/office/drawing/2014/main" id="{4FE12DFC-7F33-454C-B514-08BF51052242}"/>
              </a:ext>
            </a:extLst>
          </p:cNvPr>
          <p:cNvSpPr txBox="1"/>
          <p:nvPr userDrawn="1"/>
        </p:nvSpPr>
        <p:spPr>
          <a:xfrm>
            <a:off x="4981101" y="354151"/>
            <a:ext cx="2200284" cy="230832"/>
          </a:xfrm>
          <a:prstGeom prst="rect">
            <a:avLst/>
          </a:prstGeom>
          <a:noFill/>
        </p:spPr>
        <p:txBody>
          <a:bodyPr wrap="square" rtlCol="0">
            <a:spAutoFit/>
          </a:bodyPr>
          <a:lstStyle/>
          <a:p>
            <a:pPr algn="ctr"/>
            <a:r>
              <a:rPr lang="en-US" sz="900">
                <a:solidFill>
                  <a:schemeClr val="accent1"/>
                </a:solidFill>
                <a:latin typeface="Arial Narrow" panose="020B0604020202020204" pitchFamily="34" charset="0"/>
                <a:cs typeface="Arial Narrow" panose="020B0604020202020204" pitchFamily="34" charset="0"/>
              </a:rPr>
              <a:t>2022</a:t>
            </a:r>
            <a:endParaRPr lang="en-US" sz="800">
              <a:solidFill>
                <a:schemeClr val="accent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721825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pril 2021">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CB70C12-F1F8-0B48-BFF2-32AD85E583FE}"/>
              </a:ext>
            </a:extLst>
          </p:cNvPr>
          <p:cNvGraphicFramePr>
            <a:graphicFrameLocks noGrp="1"/>
          </p:cNvGraphicFramePr>
          <p:nvPr userDrawn="1"/>
        </p:nvGraphicFramePr>
        <p:xfrm>
          <a:off x="182879" y="536855"/>
          <a:ext cx="11823589" cy="5780770"/>
        </p:xfrm>
        <a:graphic>
          <a:graphicData uri="http://schemas.openxmlformats.org/drawingml/2006/table">
            <a:tbl>
              <a:tblPr firstRow="1" bandRow="1">
                <a:tableStyleId>{912C8C85-51F0-491E-9774-3900AFEF0FD7}</a:tableStyleId>
              </a:tblPr>
              <a:tblGrid>
                <a:gridCol w="853440">
                  <a:extLst>
                    <a:ext uri="{9D8B030D-6E8A-4147-A177-3AD203B41FA5}">
                      <a16:colId xmlns:a16="http://schemas.microsoft.com/office/drawing/2014/main" val="2514396004"/>
                    </a:ext>
                  </a:extLst>
                </a:gridCol>
                <a:gridCol w="2022104">
                  <a:extLst>
                    <a:ext uri="{9D8B030D-6E8A-4147-A177-3AD203B41FA5}">
                      <a16:colId xmlns:a16="http://schemas.microsoft.com/office/drawing/2014/main" val="3612471351"/>
                    </a:ext>
                  </a:extLst>
                </a:gridCol>
                <a:gridCol w="2022104">
                  <a:extLst>
                    <a:ext uri="{9D8B030D-6E8A-4147-A177-3AD203B41FA5}">
                      <a16:colId xmlns:a16="http://schemas.microsoft.com/office/drawing/2014/main" val="814609286"/>
                    </a:ext>
                  </a:extLst>
                </a:gridCol>
                <a:gridCol w="2022104">
                  <a:extLst>
                    <a:ext uri="{9D8B030D-6E8A-4147-A177-3AD203B41FA5}">
                      <a16:colId xmlns:a16="http://schemas.microsoft.com/office/drawing/2014/main" val="2591016558"/>
                    </a:ext>
                  </a:extLst>
                </a:gridCol>
                <a:gridCol w="2022104">
                  <a:extLst>
                    <a:ext uri="{9D8B030D-6E8A-4147-A177-3AD203B41FA5}">
                      <a16:colId xmlns:a16="http://schemas.microsoft.com/office/drawing/2014/main" val="1518846597"/>
                    </a:ext>
                  </a:extLst>
                </a:gridCol>
                <a:gridCol w="2023872">
                  <a:extLst>
                    <a:ext uri="{9D8B030D-6E8A-4147-A177-3AD203B41FA5}">
                      <a16:colId xmlns:a16="http://schemas.microsoft.com/office/drawing/2014/main" val="4034384707"/>
                    </a:ext>
                  </a:extLst>
                </a:gridCol>
                <a:gridCol w="857861">
                  <a:extLst>
                    <a:ext uri="{9D8B030D-6E8A-4147-A177-3AD203B41FA5}">
                      <a16:colId xmlns:a16="http://schemas.microsoft.com/office/drawing/2014/main" val="1555109565"/>
                    </a:ext>
                  </a:extLst>
                </a:gridCol>
              </a:tblGrid>
              <a:tr h="192024">
                <a:tc>
                  <a:txBody>
                    <a:bodyPr/>
                    <a:lstStyle/>
                    <a:p>
                      <a:pPr algn="ctr"/>
                      <a:r>
                        <a:rPr lang="en-US" sz="1000"/>
                        <a:t>SUN.</a:t>
                      </a:r>
                    </a:p>
                  </a:txBody>
                  <a:tcPr marL="60960" marR="60960" marT="18288" marB="18288">
                    <a:lnL w="6350" cap="flat" cmpd="sng" algn="ctr">
                      <a:noFill/>
                      <a:prstDash val="solid"/>
                      <a:miter lim="800000"/>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MONDAY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TUESDAY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WEDNESDAY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THURSDAY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FRIDAY</a:t>
                      </a:r>
                    </a:p>
                  </a:txBody>
                  <a:tcPr marL="60960" marR="60960" marT="18288" marB="1828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tc>
                  <a:txBody>
                    <a:bodyPr/>
                    <a:lstStyle/>
                    <a:p>
                      <a:pPr algn="ctr"/>
                      <a:r>
                        <a:rPr lang="en-US" sz="1000"/>
                        <a:t>SAT.</a:t>
                      </a:r>
                    </a:p>
                  </a:txBody>
                  <a:tcPr marL="60960" marR="60960" marT="18288" marB="18288">
                    <a:lnL w="28575" cap="flat" cmpd="sng" algn="ctr">
                      <a:solidFill>
                        <a:schemeClr val="bg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38475529"/>
                  </a:ext>
                </a:extLst>
              </a:tr>
              <a:tr h="1117749">
                <a:tc>
                  <a:txBody>
                    <a:bodyPr/>
                    <a:lstStyle/>
                    <a:p>
                      <a:pPr marL="0" indent="0" algn="r">
                        <a:buClr>
                          <a:srgbClr val="A20000"/>
                        </a:buClr>
                        <a:buSzPct val="150000"/>
                        <a:buFontTx/>
                        <a:buNone/>
                      </a:pPr>
                      <a:endParaRPr lang="en-US" sz="1100" b="1" i="0">
                        <a:solidFill>
                          <a:schemeClr val="bg2">
                            <a:lumMod val="60000"/>
                            <a:lumOff val="40000"/>
                          </a:schemeClr>
                        </a:solidFill>
                        <a:latin typeface="+mn-lt"/>
                        <a:cs typeface="Arial Narrow" panose="020B0604020202020204" pitchFamily="34" charset="0"/>
                      </a:endParaRP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endParaRPr lang="en-US" sz="1100">
                        <a:solidFill>
                          <a:schemeClr val="bg2">
                            <a:lumMod val="60000"/>
                            <a:lumOff val="40000"/>
                          </a:schemeClr>
                        </a:solidFill>
                        <a:latin typeface="+mj-lt"/>
                      </a:endParaRP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endParaRPr lang="en-US" sz="1100">
                        <a:solidFill>
                          <a:schemeClr val="bg2">
                            <a:lumMod val="60000"/>
                            <a:lumOff val="40000"/>
                          </a:schemeClr>
                        </a:solidFill>
                        <a:latin typeface="+mj-lt"/>
                      </a:endParaRP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endParaRPr lang="en-US" sz="1100">
                        <a:solidFill>
                          <a:schemeClr val="bg2">
                            <a:lumMod val="60000"/>
                            <a:lumOff val="40000"/>
                          </a:schemeClr>
                        </a:solidFill>
                        <a:latin typeface="+mj-lt"/>
                      </a:endParaRP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latin typeface="+mj-lt"/>
                        </a:rPr>
                        <a:t>2</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rPr>
                        <a:t>3</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noFill/>
                      <a:prstDash val="solid"/>
                      <a:miter lim="800000"/>
                    </a:lnT>
                    <a:lnB w="635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219537845"/>
                  </a:ext>
                </a:extLst>
              </a:tr>
              <a:tr h="1117749">
                <a:tc>
                  <a:txBody>
                    <a:bodyPr/>
                    <a:lstStyle/>
                    <a:p>
                      <a:pPr algn="r"/>
                      <a:r>
                        <a:rPr lang="en-US" sz="1100" b="1">
                          <a:solidFill>
                            <a:schemeClr val="bg2">
                              <a:lumMod val="60000"/>
                              <a:lumOff val="40000"/>
                            </a:schemeClr>
                          </a:solidFill>
                          <a:latin typeface="+mn-lt"/>
                        </a:rPr>
                        <a:t>4</a:t>
                      </a: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5</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6</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7</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8</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latin typeface="+mj-lt"/>
                        </a:rPr>
                        <a:t>9</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rPr>
                        <a:t>10</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3676214225"/>
                  </a:ext>
                </a:extLst>
              </a:tr>
              <a:tr h="1117749">
                <a:tc>
                  <a:txBody>
                    <a:bodyPr/>
                    <a:lstStyle/>
                    <a:p>
                      <a:pPr algn="r"/>
                      <a:r>
                        <a:rPr lang="en-US" sz="1100" b="1">
                          <a:solidFill>
                            <a:schemeClr val="bg2">
                              <a:lumMod val="60000"/>
                              <a:lumOff val="40000"/>
                            </a:schemeClr>
                          </a:solidFill>
                          <a:latin typeface="+mn-lt"/>
                        </a:rPr>
                        <a:t>11</a:t>
                      </a: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12</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13</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14</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15</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latin typeface="+mj-lt"/>
                        </a:rPr>
                        <a:t>16</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rPr>
                        <a:t>17</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602772971"/>
                  </a:ext>
                </a:extLst>
              </a:tr>
              <a:tr h="1117749">
                <a:tc>
                  <a:txBody>
                    <a:bodyPr/>
                    <a:lstStyle/>
                    <a:p>
                      <a:pPr algn="r"/>
                      <a:r>
                        <a:rPr lang="en-US" sz="1100" b="1">
                          <a:solidFill>
                            <a:schemeClr val="bg2">
                              <a:lumMod val="60000"/>
                              <a:lumOff val="40000"/>
                            </a:schemeClr>
                          </a:solidFill>
                          <a:latin typeface="+mn-lt"/>
                        </a:rPr>
                        <a:t>18</a:t>
                      </a: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19</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20</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21</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a:solidFill>
                            <a:schemeClr val="bg2">
                              <a:lumMod val="60000"/>
                              <a:lumOff val="40000"/>
                            </a:schemeClr>
                          </a:solidFill>
                          <a:latin typeface="+mj-lt"/>
                        </a:rPr>
                        <a:t>22</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latin typeface="+mj-lt"/>
                        </a:rPr>
                        <a:t>23</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tc>
                  <a:txBody>
                    <a:bodyPr/>
                    <a:lstStyle/>
                    <a:p>
                      <a:pPr algn="r"/>
                      <a:r>
                        <a:rPr lang="en-US" sz="1100" b="1">
                          <a:solidFill>
                            <a:schemeClr val="bg2">
                              <a:lumMod val="60000"/>
                              <a:lumOff val="40000"/>
                            </a:schemeClr>
                          </a:solidFill>
                        </a:rPr>
                        <a:t>24</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2922612062"/>
                  </a:ext>
                </a:extLst>
              </a:tr>
              <a:tr h="1117750">
                <a:tc>
                  <a:txBody>
                    <a:bodyPr/>
                    <a:lstStyle/>
                    <a:p>
                      <a:pPr algn="r"/>
                      <a:r>
                        <a:rPr lang="en-US" sz="1100" b="1">
                          <a:solidFill>
                            <a:schemeClr val="bg2">
                              <a:lumMod val="60000"/>
                              <a:lumOff val="40000"/>
                            </a:schemeClr>
                          </a:solidFill>
                          <a:latin typeface="+mn-lt"/>
                        </a:rPr>
                        <a:t>25</a:t>
                      </a:r>
                    </a:p>
                    <a:p>
                      <a:pPr algn="r"/>
                      <a:endParaRPr lang="en-US" sz="1100" b="1">
                        <a:solidFill>
                          <a:schemeClr val="bg2">
                            <a:lumMod val="60000"/>
                            <a:lumOff val="40000"/>
                          </a:schemeClr>
                        </a:solidFill>
                        <a:latin typeface="+mn-lt"/>
                      </a:endParaRPr>
                    </a:p>
                  </a:txBody>
                  <a:tcPr marL="60960" marR="60960" marT="27432" marB="27432">
                    <a:lnL w="3175" cap="flat" cmpd="sng" algn="ctr">
                      <a:solidFill>
                        <a:schemeClr val="bg2">
                          <a:lumMod val="60000"/>
                          <a:lumOff val="4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a:txBody>
                    <a:bodyPr/>
                    <a:lstStyle/>
                    <a:p>
                      <a:pPr algn="r"/>
                      <a:r>
                        <a:rPr lang="en-US" sz="1100">
                          <a:solidFill>
                            <a:schemeClr val="bg2">
                              <a:lumMod val="60000"/>
                              <a:lumOff val="40000"/>
                            </a:schemeClr>
                          </a:solidFill>
                          <a:latin typeface="+mj-lt"/>
                        </a:rPr>
                        <a:t>26</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a:txBody>
                    <a:bodyPr/>
                    <a:lstStyle/>
                    <a:p>
                      <a:pPr algn="r"/>
                      <a:r>
                        <a:rPr lang="en-US" sz="1100">
                          <a:solidFill>
                            <a:schemeClr val="bg2">
                              <a:lumMod val="60000"/>
                              <a:lumOff val="40000"/>
                            </a:schemeClr>
                          </a:solidFill>
                          <a:latin typeface="+mj-lt"/>
                        </a:rPr>
                        <a:t>27</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a:txBody>
                    <a:bodyPr/>
                    <a:lstStyle/>
                    <a:p>
                      <a:pPr algn="r"/>
                      <a:r>
                        <a:rPr lang="en-US" sz="1100">
                          <a:solidFill>
                            <a:schemeClr val="bg2">
                              <a:lumMod val="60000"/>
                              <a:lumOff val="40000"/>
                            </a:schemeClr>
                          </a:solidFill>
                          <a:latin typeface="+mj-lt"/>
                        </a:rPr>
                        <a:t>28</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a:txBody>
                    <a:bodyPr/>
                    <a:lstStyle/>
                    <a:p>
                      <a:pPr algn="r"/>
                      <a:r>
                        <a:rPr lang="en-US" sz="1100">
                          <a:solidFill>
                            <a:schemeClr val="bg2">
                              <a:lumMod val="60000"/>
                              <a:lumOff val="40000"/>
                            </a:schemeClr>
                          </a:solidFill>
                          <a:latin typeface="+mj-lt"/>
                        </a:rPr>
                        <a:t>29</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a:txBody>
                    <a:bodyPr/>
                    <a:lstStyle/>
                    <a:p>
                      <a:pPr algn="r"/>
                      <a:r>
                        <a:rPr lang="en-US" sz="1100" b="1">
                          <a:solidFill>
                            <a:schemeClr val="bg2">
                              <a:lumMod val="60000"/>
                              <a:lumOff val="40000"/>
                            </a:schemeClr>
                          </a:solidFill>
                          <a:latin typeface="+mj-lt"/>
                        </a:rPr>
                        <a:t>30</a:t>
                      </a:r>
                    </a:p>
                  </a:txBody>
                  <a:tcPr marL="60960" marR="60960" marT="27432" marB="27432">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tc>
                  <a:txBody>
                    <a:bodyPr/>
                    <a:lstStyle/>
                    <a:p>
                      <a:pPr algn="r"/>
                      <a:endParaRPr lang="en-US" sz="1100" b="1">
                        <a:solidFill>
                          <a:schemeClr val="bg2">
                            <a:lumMod val="60000"/>
                            <a:lumOff val="40000"/>
                          </a:schemeClr>
                        </a:solidFill>
                      </a:endParaRPr>
                    </a:p>
                  </a:txBody>
                  <a:tcPr marL="60960" marR="60960" marT="27432" marB="27432">
                    <a:lnL w="12700" cap="flat" cmpd="sng" algn="ctr">
                      <a:solidFill>
                        <a:schemeClr val="bg2">
                          <a:lumMod val="20000"/>
                          <a:lumOff val="80000"/>
                        </a:schemeClr>
                      </a:solidFill>
                      <a:prstDash val="solid"/>
                      <a:round/>
                      <a:headEnd type="none" w="med" len="med"/>
                      <a:tailEnd type="none" w="med" len="med"/>
                    </a:lnL>
                    <a:lnR w="3175"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tcPr>
                </a:tc>
                <a:extLst>
                  <a:ext uri="{0D108BD9-81ED-4DB2-BD59-A6C34878D82A}">
                    <a16:rowId xmlns:a16="http://schemas.microsoft.com/office/drawing/2014/main" val="2655316846"/>
                  </a:ext>
                </a:extLst>
              </a:tr>
            </a:tbl>
          </a:graphicData>
        </a:graphic>
      </p:graphicFrame>
      <p:sp>
        <p:nvSpPr>
          <p:cNvPr id="4" name="TextBox 3">
            <a:extLst>
              <a:ext uri="{FF2B5EF4-FFF2-40B4-BE49-F238E27FC236}">
                <a16:creationId xmlns:a16="http://schemas.microsoft.com/office/drawing/2014/main" id="{F4C460DC-47BD-0047-A839-F6FDF0F85337}"/>
              </a:ext>
            </a:extLst>
          </p:cNvPr>
          <p:cNvSpPr txBox="1"/>
          <p:nvPr userDrawn="1"/>
        </p:nvSpPr>
        <p:spPr>
          <a:xfrm>
            <a:off x="4981836" y="142376"/>
            <a:ext cx="2228328" cy="307777"/>
          </a:xfrm>
          <a:prstGeom prst="rect">
            <a:avLst/>
          </a:prstGeom>
          <a:solidFill>
            <a:schemeClr val="bg1"/>
          </a:solidFill>
        </p:spPr>
        <p:txBody>
          <a:bodyPr wrap="square" rtlCol="0">
            <a:spAutoFit/>
          </a:bodyPr>
          <a:lstStyle/>
          <a:p>
            <a:pPr algn="ctr"/>
            <a:r>
              <a:rPr lang="en-US" sz="1400" b="1">
                <a:solidFill>
                  <a:srgbClr val="28456E"/>
                </a:solidFill>
                <a:latin typeface="+mj-lt"/>
                <a:cs typeface="Arial" panose="020B0604020202020204" pitchFamily="34" charset="0"/>
              </a:rPr>
              <a:t>SEPTEMBER</a:t>
            </a:r>
          </a:p>
        </p:txBody>
      </p:sp>
      <p:sp>
        <p:nvSpPr>
          <p:cNvPr id="5" name="TextBox 4">
            <a:extLst>
              <a:ext uri="{FF2B5EF4-FFF2-40B4-BE49-F238E27FC236}">
                <a16:creationId xmlns:a16="http://schemas.microsoft.com/office/drawing/2014/main" id="{50B625D2-631E-DA4B-8AF5-DD520A075B53}"/>
              </a:ext>
            </a:extLst>
          </p:cNvPr>
          <p:cNvSpPr txBox="1"/>
          <p:nvPr userDrawn="1"/>
        </p:nvSpPr>
        <p:spPr>
          <a:xfrm>
            <a:off x="4981101" y="354151"/>
            <a:ext cx="2200284" cy="230832"/>
          </a:xfrm>
          <a:prstGeom prst="rect">
            <a:avLst/>
          </a:prstGeom>
          <a:noFill/>
        </p:spPr>
        <p:txBody>
          <a:bodyPr wrap="square" rtlCol="0">
            <a:spAutoFit/>
          </a:bodyPr>
          <a:lstStyle/>
          <a:p>
            <a:pPr algn="ctr"/>
            <a:r>
              <a:rPr lang="en-US" sz="900">
                <a:solidFill>
                  <a:schemeClr val="accent1"/>
                </a:solidFill>
                <a:latin typeface="Arial Narrow" panose="020B0604020202020204" pitchFamily="34" charset="0"/>
                <a:cs typeface="Arial Narrow" panose="020B0604020202020204" pitchFamily="34" charset="0"/>
              </a:rPr>
              <a:t>2022</a:t>
            </a:r>
            <a:endParaRPr lang="en-US" sz="800">
              <a:solidFill>
                <a:schemeClr val="accent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02898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 y="1691640"/>
            <a:ext cx="11576304" cy="1929384"/>
          </a:xfrm>
        </p:spPr>
        <p:txBody>
          <a:bodyPr anchor="b"/>
          <a:lstStyle>
            <a:lvl1pPr algn="ctr">
              <a:defRPr sz="6000"/>
            </a:lvl1pPr>
          </a:lstStyle>
          <a:p>
            <a:r>
              <a:rPr lang="en-US"/>
              <a:t>Click to edit Master title style</a:t>
            </a:r>
          </a:p>
        </p:txBody>
      </p:sp>
      <p:sp>
        <p:nvSpPr>
          <p:cNvPr id="3" name="Subtitle 2"/>
          <p:cNvSpPr>
            <a:spLocks noGrp="1"/>
          </p:cNvSpPr>
          <p:nvPr>
            <p:ph type="subTitle" idx="1" hasCustomPrompt="1"/>
          </p:nvPr>
        </p:nvSpPr>
        <p:spPr>
          <a:xfrm>
            <a:off x="2935224" y="3666744"/>
            <a:ext cx="8942832" cy="2542032"/>
          </a:xfrm>
        </p:spPr>
        <p:txBody>
          <a:bodyPr anchor="b"/>
          <a:lstStyle>
            <a:lvl1pPr marL="0" indent="0" algn="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Rank/Grade Name</a:t>
            </a:r>
            <a:br>
              <a:rPr lang="en-US"/>
            </a:br>
            <a:r>
              <a:rPr lang="en-US"/>
              <a:t>Office Symbol</a:t>
            </a:r>
            <a:br>
              <a:rPr lang="en-US"/>
            </a:br>
            <a:r>
              <a:rPr lang="en-US"/>
              <a:t>Date of briefing</a:t>
            </a:r>
            <a:br>
              <a:rPr lang="en-US"/>
            </a:br>
            <a:r>
              <a:rPr lang="en-US"/>
              <a:t>Version #</a:t>
            </a:r>
          </a:p>
        </p:txBody>
      </p:sp>
      <p:sp>
        <p:nvSpPr>
          <p:cNvPr id="5" name="Footer Placeholder 4"/>
          <p:cNvSpPr>
            <a:spLocks noGrp="1"/>
          </p:cNvSpPr>
          <p:nvPr>
            <p:ph type="ftr" sz="quarter" idx="11"/>
          </p:nvPr>
        </p:nvSpPr>
        <p:spPr>
          <a:xfrm>
            <a:off x="2641689" y="1307592"/>
            <a:ext cx="6908623" cy="338554"/>
          </a:xfrm>
        </p:spPr>
        <p:txBody>
          <a:bodyPr/>
          <a:lstStyle/>
          <a:p>
            <a:r>
              <a:rPr lang="en-US"/>
              <a:t>Innovate, Accelerate, Thrive – The Air Force at 75</a:t>
            </a:r>
          </a:p>
        </p:txBody>
      </p:sp>
      <p:sp>
        <p:nvSpPr>
          <p:cNvPr id="6" name="Slide Number Placeholder 5"/>
          <p:cNvSpPr>
            <a:spLocks noGrp="1"/>
          </p:cNvSpPr>
          <p:nvPr>
            <p:ph type="sldNum" sz="quarter" idx="12"/>
          </p:nvPr>
        </p:nvSpPr>
        <p:spPr>
          <a:xfrm>
            <a:off x="11603736" y="6510528"/>
            <a:ext cx="530352" cy="246888"/>
          </a:xfrm>
        </p:spPr>
        <p:txBody>
          <a:bodyPr tIns="0" bIns="0"/>
          <a:lstStyle/>
          <a:p>
            <a:fld id="{C1A15DF3-B9AF-4EC4-A69C-2370B628607D}" type="slidenum">
              <a:rPr lang="en-US" smtClean="0"/>
              <a:t>‹#›</a:t>
            </a:fld>
            <a:endParaRPr lang="en-US"/>
          </a:p>
        </p:txBody>
      </p:sp>
      <p:cxnSp>
        <p:nvCxnSpPr>
          <p:cNvPr id="8" name="Straight Connector 7"/>
          <p:cNvCxnSpPr/>
          <p:nvPr userDrawn="1"/>
        </p:nvCxnSpPr>
        <p:spPr>
          <a:xfrm>
            <a:off x="146304" y="1207008"/>
            <a:ext cx="1189634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46304" y="6409944"/>
            <a:ext cx="1189634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304" y="3621024"/>
            <a:ext cx="2788920" cy="2788920"/>
          </a:xfrm>
          <a:prstGeom prst="rect">
            <a:avLst/>
          </a:prstGeom>
        </p:spPr>
      </p:pic>
      <p:sp>
        <p:nvSpPr>
          <p:cNvPr id="12" name="TextBox 11"/>
          <p:cNvSpPr txBox="1"/>
          <p:nvPr userDrawn="1"/>
        </p:nvSpPr>
        <p:spPr>
          <a:xfrm>
            <a:off x="2960109" y="457200"/>
            <a:ext cx="6271782" cy="646331"/>
          </a:xfrm>
          <a:prstGeom prst="rect">
            <a:avLst/>
          </a:prstGeom>
          <a:noFill/>
        </p:spPr>
        <p:txBody>
          <a:bodyPr wrap="none" rtlCol="0">
            <a:spAutoFit/>
          </a:bodyPr>
          <a:lstStyle/>
          <a:p>
            <a:r>
              <a:rPr lang="en-US" sz="3600" b="1" i="1"/>
              <a:t>Department of the Air Force</a:t>
            </a:r>
          </a:p>
        </p:txBody>
      </p:sp>
      <p:sp>
        <p:nvSpPr>
          <p:cNvPr id="10" name="TextBox 9"/>
          <p:cNvSpPr txBox="1"/>
          <p:nvPr userDrawn="1"/>
        </p:nvSpPr>
        <p:spPr>
          <a:xfrm>
            <a:off x="5247851" y="100584"/>
            <a:ext cx="1696298" cy="338554"/>
          </a:xfrm>
          <a:prstGeom prst="rect">
            <a:avLst/>
          </a:prstGeom>
          <a:noFill/>
        </p:spPr>
        <p:txBody>
          <a:bodyPr wrap="none" lIns="91440" tIns="45720" rtlCol="0">
            <a:spAutoFit/>
          </a:bodyPr>
          <a:lstStyle/>
          <a:p>
            <a:r>
              <a:rPr lang="en-US" sz="1600" b="1">
                <a:solidFill>
                  <a:srgbClr val="007A33"/>
                </a:solidFill>
              </a:rPr>
              <a:t>UNCLASSIFIED</a:t>
            </a:r>
          </a:p>
        </p:txBody>
      </p:sp>
      <p:sp>
        <p:nvSpPr>
          <p:cNvPr id="13" name="TextBox 12"/>
          <p:cNvSpPr txBox="1"/>
          <p:nvPr userDrawn="1"/>
        </p:nvSpPr>
        <p:spPr>
          <a:xfrm>
            <a:off x="5247851" y="6510528"/>
            <a:ext cx="1696298" cy="246221"/>
          </a:xfrm>
          <a:prstGeom prst="rect">
            <a:avLst/>
          </a:prstGeom>
          <a:noFill/>
        </p:spPr>
        <p:txBody>
          <a:bodyPr wrap="none" lIns="91440" tIns="0" bIns="0" rtlCol="0">
            <a:spAutoFit/>
          </a:bodyPr>
          <a:lstStyle/>
          <a:p>
            <a:r>
              <a:rPr lang="en-US" sz="1600" b="1">
                <a:solidFill>
                  <a:srgbClr val="007A33"/>
                </a:solidFill>
              </a:rPr>
              <a:t>UNCLASSIFIED</a:t>
            </a:r>
          </a:p>
        </p:txBody>
      </p:sp>
    </p:spTree>
    <p:extLst>
      <p:ext uri="{BB962C8B-B14F-4D97-AF65-F5344CB8AC3E}">
        <p14:creationId xmlns:p14="http://schemas.microsoft.com/office/powerpoint/2010/main" val="7972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Innovate, Accelerate, Thrive – The Air Force at 75</a:t>
            </a:r>
          </a:p>
        </p:txBody>
      </p:sp>
      <p:sp>
        <p:nvSpPr>
          <p:cNvPr id="6" name="Slide Number Placeholder 5"/>
          <p:cNvSpPr>
            <a:spLocks noGrp="1"/>
          </p:cNvSpPr>
          <p:nvPr>
            <p:ph type="sldNum" sz="quarter" idx="12"/>
          </p:nvPr>
        </p:nvSpPr>
        <p:spPr/>
        <p:txBody>
          <a:bodyPr/>
          <a:lstStyle/>
          <a:p>
            <a:fld id="{C1A15DF3-B9AF-4EC4-A69C-2370B628607D}" type="slidenum">
              <a:rPr lang="en-US" smtClean="0"/>
              <a:t>‹#›</a:t>
            </a:fld>
            <a:endParaRPr lang="en-US"/>
          </a:p>
        </p:txBody>
      </p:sp>
    </p:spTree>
    <p:extLst>
      <p:ext uri="{BB962C8B-B14F-4D97-AF65-F5344CB8AC3E}">
        <p14:creationId xmlns:p14="http://schemas.microsoft.com/office/powerpoint/2010/main" val="3235339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2064" y="1389888"/>
            <a:ext cx="11164824" cy="307238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512064" y="4507992"/>
            <a:ext cx="11164824" cy="171907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Innovate, Accelerate, Thrive – The Air Force at 75</a:t>
            </a:r>
          </a:p>
        </p:txBody>
      </p:sp>
      <p:sp>
        <p:nvSpPr>
          <p:cNvPr id="6" name="Slide Number Placeholder 5"/>
          <p:cNvSpPr>
            <a:spLocks noGrp="1"/>
          </p:cNvSpPr>
          <p:nvPr>
            <p:ph type="sldNum" sz="quarter" idx="12"/>
          </p:nvPr>
        </p:nvSpPr>
        <p:spPr/>
        <p:txBody>
          <a:bodyPr/>
          <a:lstStyle/>
          <a:p>
            <a:fld id="{C1A15DF3-B9AF-4EC4-A69C-2370B628607D}" type="slidenum">
              <a:rPr lang="en-US" smtClean="0"/>
              <a:t>‹#›</a:t>
            </a:fld>
            <a:endParaRPr lang="en-US"/>
          </a:p>
        </p:txBody>
      </p:sp>
    </p:spTree>
    <p:extLst>
      <p:ext uri="{BB962C8B-B14F-4D97-AF65-F5344CB8AC3E}">
        <p14:creationId xmlns:p14="http://schemas.microsoft.com/office/powerpoint/2010/main" val="2491247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2064" y="1389888"/>
            <a:ext cx="5559552" cy="4837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17336" y="1389888"/>
            <a:ext cx="5559552" cy="4837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Innovate, Accelerate, Thrive – The Air Force at 75</a:t>
            </a:r>
          </a:p>
        </p:txBody>
      </p:sp>
      <p:sp>
        <p:nvSpPr>
          <p:cNvPr id="7" name="Slide Number Placeholder 6"/>
          <p:cNvSpPr>
            <a:spLocks noGrp="1"/>
          </p:cNvSpPr>
          <p:nvPr>
            <p:ph type="sldNum" sz="quarter" idx="12"/>
          </p:nvPr>
        </p:nvSpPr>
        <p:spPr/>
        <p:txBody>
          <a:bodyPr/>
          <a:lstStyle/>
          <a:p>
            <a:fld id="{C1A15DF3-B9AF-4EC4-A69C-2370B628607D}" type="slidenum">
              <a:rPr lang="en-US" smtClean="0"/>
              <a:t>‹#›</a:t>
            </a:fld>
            <a:endParaRPr lang="en-US"/>
          </a:p>
        </p:txBody>
      </p:sp>
    </p:spTree>
    <p:extLst>
      <p:ext uri="{BB962C8B-B14F-4D97-AF65-F5344CB8AC3E}">
        <p14:creationId xmlns:p14="http://schemas.microsoft.com/office/powerpoint/2010/main" val="113673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2064" y="1389888"/>
            <a:ext cx="5559552" cy="823912"/>
          </a:xfrm>
        </p:spPr>
        <p:txBody>
          <a:bodyPr anchor="b">
            <a:norm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064" y="2212848"/>
            <a:ext cx="5559552" cy="4014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17336" y="1389888"/>
            <a:ext cx="5559552" cy="823912"/>
          </a:xfrm>
        </p:spPr>
        <p:txBody>
          <a:bodyPr anchor="b">
            <a:norm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17336" y="2212848"/>
            <a:ext cx="5559552" cy="40142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Innovate, Accelerate, Thrive – The Air Force at 75</a:t>
            </a:r>
          </a:p>
        </p:txBody>
      </p:sp>
      <p:sp>
        <p:nvSpPr>
          <p:cNvPr id="9" name="Slide Number Placeholder 8"/>
          <p:cNvSpPr>
            <a:spLocks noGrp="1"/>
          </p:cNvSpPr>
          <p:nvPr>
            <p:ph type="sldNum" sz="quarter" idx="12"/>
          </p:nvPr>
        </p:nvSpPr>
        <p:spPr/>
        <p:txBody>
          <a:bodyPr/>
          <a:lstStyle/>
          <a:p>
            <a:fld id="{C1A15DF3-B9AF-4EC4-A69C-2370B628607D}"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3995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Innovate, Accelerate, Thrive – The Air Force at 75</a:t>
            </a:r>
          </a:p>
        </p:txBody>
      </p:sp>
      <p:sp>
        <p:nvSpPr>
          <p:cNvPr id="5" name="Slide Number Placeholder 4"/>
          <p:cNvSpPr>
            <a:spLocks noGrp="1"/>
          </p:cNvSpPr>
          <p:nvPr>
            <p:ph type="sldNum" sz="quarter" idx="12"/>
          </p:nvPr>
        </p:nvSpPr>
        <p:spPr/>
        <p:txBody>
          <a:bodyPr/>
          <a:lstStyle/>
          <a:p>
            <a:fld id="{C1A15DF3-B9AF-4EC4-A69C-2370B628607D}" type="slidenum">
              <a:rPr lang="en-US" smtClean="0"/>
              <a:t>‹#›</a:t>
            </a:fld>
            <a:endParaRPr lang="en-US"/>
          </a:p>
        </p:txBody>
      </p:sp>
    </p:spTree>
    <p:extLst>
      <p:ext uri="{BB962C8B-B14F-4D97-AF65-F5344CB8AC3E}">
        <p14:creationId xmlns:p14="http://schemas.microsoft.com/office/powerpoint/2010/main" val="4239895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a:lvl1pPr>
          </a:lstStyle>
          <a:p>
            <a:pPr>
              <a:defRPr/>
            </a:pPr>
            <a:fld id="{47256DB1-98A0-4C5B-B461-C003FBFE3B06}"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418120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Innovate, Accelerate, Thrive – The Air Force at 75</a:t>
            </a:r>
          </a:p>
        </p:txBody>
      </p:sp>
      <p:sp>
        <p:nvSpPr>
          <p:cNvPr id="4" name="Slide Number Placeholder 3"/>
          <p:cNvSpPr>
            <a:spLocks noGrp="1"/>
          </p:cNvSpPr>
          <p:nvPr>
            <p:ph type="sldNum" sz="quarter" idx="12"/>
          </p:nvPr>
        </p:nvSpPr>
        <p:spPr/>
        <p:txBody>
          <a:bodyPr/>
          <a:lstStyle/>
          <a:p>
            <a:fld id="{C1A15DF3-B9AF-4EC4-A69C-2370B628607D}" type="slidenum">
              <a:rPr lang="en-US" smtClean="0"/>
              <a:t>‹#›</a:t>
            </a:fld>
            <a:endParaRPr lang="en-US"/>
          </a:p>
        </p:txBody>
      </p:sp>
    </p:spTree>
    <p:extLst>
      <p:ext uri="{BB962C8B-B14F-4D97-AF65-F5344CB8AC3E}">
        <p14:creationId xmlns:p14="http://schemas.microsoft.com/office/powerpoint/2010/main" val="3384198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2064" y="1389888"/>
            <a:ext cx="4305681" cy="9144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864608" y="1389888"/>
            <a:ext cx="6812280" cy="48371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2064" y="2304288"/>
            <a:ext cx="4305681" cy="39227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Innovate, Accelerate, Thrive – The Air Force at 75</a:t>
            </a:r>
          </a:p>
        </p:txBody>
      </p:sp>
      <p:sp>
        <p:nvSpPr>
          <p:cNvPr id="7" name="Slide Number Placeholder 6"/>
          <p:cNvSpPr>
            <a:spLocks noGrp="1"/>
          </p:cNvSpPr>
          <p:nvPr>
            <p:ph type="sldNum" sz="quarter" idx="12"/>
          </p:nvPr>
        </p:nvSpPr>
        <p:spPr/>
        <p:txBody>
          <a:bodyPr/>
          <a:lstStyle/>
          <a:p>
            <a:fld id="{C1A15DF3-B9AF-4EC4-A69C-2370B628607D}" type="slidenum">
              <a:rPr lang="en-US" smtClean="0"/>
              <a:t>‹#›</a:t>
            </a:fld>
            <a:endParaRPr lang="en-US"/>
          </a:p>
        </p:txBody>
      </p:sp>
    </p:spTree>
    <p:extLst>
      <p:ext uri="{BB962C8B-B14F-4D97-AF65-F5344CB8AC3E}">
        <p14:creationId xmlns:p14="http://schemas.microsoft.com/office/powerpoint/2010/main" val="3607210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2064" y="1389888"/>
            <a:ext cx="4306824" cy="9144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864608" y="1389888"/>
            <a:ext cx="6812280" cy="48371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12064" y="2304288"/>
            <a:ext cx="4306824" cy="39227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Innovate, Accelerate, Thrive – The Air Force at 75</a:t>
            </a:r>
          </a:p>
        </p:txBody>
      </p:sp>
      <p:sp>
        <p:nvSpPr>
          <p:cNvPr id="7" name="Slide Number Placeholder 6"/>
          <p:cNvSpPr>
            <a:spLocks noGrp="1"/>
          </p:cNvSpPr>
          <p:nvPr>
            <p:ph type="sldNum" sz="quarter" idx="12"/>
          </p:nvPr>
        </p:nvSpPr>
        <p:spPr/>
        <p:txBody>
          <a:bodyPr/>
          <a:lstStyle/>
          <a:p>
            <a:fld id="{C1A15DF3-B9AF-4EC4-A69C-2370B628607D}" type="slidenum">
              <a:rPr lang="en-US" smtClean="0"/>
              <a:t>‹#›</a:t>
            </a:fld>
            <a:endParaRPr lang="en-US"/>
          </a:p>
        </p:txBody>
      </p:sp>
    </p:spTree>
    <p:extLst>
      <p:ext uri="{BB962C8B-B14F-4D97-AF65-F5344CB8AC3E}">
        <p14:creationId xmlns:p14="http://schemas.microsoft.com/office/powerpoint/2010/main" val="781277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Innovate, Accelerate, Thrive – The Air Force at 75</a:t>
            </a:r>
          </a:p>
        </p:txBody>
      </p:sp>
      <p:sp>
        <p:nvSpPr>
          <p:cNvPr id="6" name="Slide Number Placeholder 5"/>
          <p:cNvSpPr>
            <a:spLocks noGrp="1"/>
          </p:cNvSpPr>
          <p:nvPr>
            <p:ph type="sldNum" sz="quarter" idx="12"/>
          </p:nvPr>
        </p:nvSpPr>
        <p:spPr/>
        <p:txBody>
          <a:bodyPr/>
          <a:lstStyle/>
          <a:p>
            <a:fld id="{C1A15DF3-B9AF-4EC4-A69C-2370B628607D}" type="slidenum">
              <a:rPr lang="en-US" smtClean="0"/>
              <a:t>‹#›</a:t>
            </a:fld>
            <a:endParaRPr lang="en-US"/>
          </a:p>
        </p:txBody>
      </p:sp>
    </p:spTree>
    <p:extLst>
      <p:ext uri="{BB962C8B-B14F-4D97-AF65-F5344CB8AC3E}">
        <p14:creationId xmlns:p14="http://schemas.microsoft.com/office/powerpoint/2010/main" val="3654472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62488" y="1389888"/>
            <a:ext cx="914400" cy="4837176"/>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512064" y="1389888"/>
            <a:ext cx="10204704" cy="4837176"/>
          </a:xfrm>
        </p:spPr>
        <p:txBody>
          <a:bodyPr vert="eaVert" lIns="45720" tIns="91440" rIns="45720" bIns="914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Innovate, Accelerate, Thrive – The Air Force at 75</a:t>
            </a:r>
          </a:p>
        </p:txBody>
      </p:sp>
      <p:sp>
        <p:nvSpPr>
          <p:cNvPr id="6" name="Slide Number Placeholder 5"/>
          <p:cNvSpPr>
            <a:spLocks noGrp="1"/>
          </p:cNvSpPr>
          <p:nvPr>
            <p:ph type="sldNum" sz="quarter" idx="12"/>
          </p:nvPr>
        </p:nvSpPr>
        <p:spPr/>
        <p:txBody>
          <a:bodyPr/>
          <a:lstStyle/>
          <a:p>
            <a:fld id="{C1A15DF3-B9AF-4EC4-A69C-2370B628607D}" type="slidenum">
              <a:rPr lang="en-US" smtClean="0"/>
              <a:t>‹#›</a:t>
            </a:fld>
            <a:endParaRPr lang="en-US"/>
          </a:p>
        </p:txBody>
      </p:sp>
    </p:spTree>
    <p:extLst>
      <p:ext uri="{BB962C8B-B14F-4D97-AF65-F5344CB8AC3E}">
        <p14:creationId xmlns:p14="http://schemas.microsoft.com/office/powerpoint/2010/main" val="925775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a:lvl1pPr>
          </a:lstStyle>
          <a:p>
            <a:pPr>
              <a:defRPr/>
            </a:pPr>
            <a:fld id="{47256DB1-98A0-4C5B-B461-C003FBFE3B06}"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2592121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r>
              <a:rPr lang="en-US"/>
              <a:t>As of: </a:t>
            </a:r>
          </a:p>
        </p:txBody>
      </p:sp>
      <p:sp>
        <p:nvSpPr>
          <p:cNvPr id="4" name="Slide Number Placeholder 3"/>
          <p:cNvSpPr>
            <a:spLocks noGrp="1"/>
          </p:cNvSpPr>
          <p:nvPr>
            <p:ph type="sldNum" sz="quarter" idx="11"/>
          </p:nvPr>
        </p:nvSpPr>
        <p:spPr/>
        <p:txBody>
          <a:bodyPr/>
          <a:lstStyle>
            <a:lvl1pPr>
              <a:defRPr/>
            </a:lvl1pPr>
          </a:lstStyle>
          <a:p>
            <a:pPr>
              <a:defRPr/>
            </a:pPr>
            <a:fld id="{F4520405-4A19-4BC4-9193-41F6583A41F2}"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1120028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As of: </a:t>
            </a:r>
          </a:p>
        </p:txBody>
      </p:sp>
      <p:sp>
        <p:nvSpPr>
          <p:cNvPr id="3" name="Slide Number Placeholder 2"/>
          <p:cNvSpPr>
            <a:spLocks noGrp="1"/>
          </p:cNvSpPr>
          <p:nvPr>
            <p:ph type="sldNum" sz="quarter" idx="11"/>
          </p:nvPr>
        </p:nvSpPr>
        <p:spPr/>
        <p:txBody>
          <a:bodyPr/>
          <a:lstStyle>
            <a:lvl1pPr>
              <a:defRPr/>
            </a:lvl1pPr>
          </a:lstStyle>
          <a:p>
            <a:pPr>
              <a:defRPr/>
            </a:pPr>
            <a:fld id="{85E9C438-D4A3-4372-96AC-CB86D778BA59}"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839725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Line 5"/>
          <p:cNvSpPr>
            <a:spLocks noChangeShapeType="1"/>
          </p:cNvSpPr>
          <p:nvPr/>
        </p:nvSpPr>
        <p:spPr bwMode="auto">
          <a:xfrm>
            <a:off x="508000"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Text Box 14"/>
          <p:cNvSpPr txBox="1">
            <a:spLocks noChangeArrowheads="1"/>
          </p:cNvSpPr>
          <p:nvPr/>
        </p:nvSpPr>
        <p:spPr bwMode="auto">
          <a:xfrm>
            <a:off x="508000" y="500063"/>
            <a:ext cx="1117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defRPr/>
            </a:pPr>
            <a:r>
              <a:rPr lang="en-US" altLang="en-US" sz="3600" b="1" i="1"/>
              <a:t>Department of the Air Force</a:t>
            </a:r>
          </a:p>
        </p:txBody>
      </p:sp>
      <p:sp>
        <p:nvSpPr>
          <p:cNvPr id="7" name="Text Box 1029"/>
          <p:cNvSpPr txBox="1">
            <a:spLocks noChangeArrowheads="1"/>
          </p:cNvSpPr>
          <p:nvPr userDrawn="1"/>
        </p:nvSpPr>
        <p:spPr bwMode="auto">
          <a:xfrm>
            <a:off x="508000" y="1280443"/>
            <a:ext cx="1117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spcBef>
                <a:spcPct val="50000"/>
              </a:spcBef>
              <a:defRPr/>
            </a:pPr>
            <a:r>
              <a:rPr lang="en-US" altLang="en-US" sz="1600" b="1" i="1">
                <a:latin typeface="Century Schoolbook" panose="02040604050505020304" pitchFamily="18" charset="0"/>
              </a:rPr>
              <a:t>I n t e g r i t y  -  S e r v i c e  -  E x c e l e n c e</a:t>
            </a:r>
          </a:p>
        </p:txBody>
      </p:sp>
      <p:sp>
        <p:nvSpPr>
          <p:cNvPr id="50191" name="Rectangle 15"/>
          <p:cNvSpPr>
            <a:spLocks noGrp="1" noChangeArrowheads="1"/>
          </p:cNvSpPr>
          <p:nvPr>
            <p:ph type="ctrTitle"/>
          </p:nvPr>
        </p:nvSpPr>
        <p:spPr>
          <a:xfrm>
            <a:off x="368300" y="2054429"/>
            <a:ext cx="11315700" cy="1600200"/>
          </a:xfrm>
        </p:spPr>
        <p:txBody>
          <a:bodyPr/>
          <a:lstStyle>
            <a:lvl1pPr>
              <a:defRPr sz="4400" i="0"/>
            </a:lvl1pPr>
          </a:lstStyle>
          <a:p>
            <a:r>
              <a:rPr lang="en-US"/>
              <a:t>Click to edit Master title style</a:t>
            </a:r>
          </a:p>
        </p:txBody>
      </p:sp>
      <p:sp>
        <p:nvSpPr>
          <p:cNvPr id="8" name="Date Placeholder 6"/>
          <p:cNvSpPr>
            <a:spLocks noGrp="1" noChangeArrowheads="1"/>
          </p:cNvSpPr>
          <p:nvPr>
            <p:ph type="dt" sz="half" idx="10"/>
          </p:nvPr>
        </p:nvSpPr>
        <p:spPr/>
        <p:txBody>
          <a:bodyPr/>
          <a:lstStyle>
            <a:lvl1pPr>
              <a:defRPr/>
            </a:lvl1pPr>
          </a:lstStyle>
          <a:p>
            <a:pPr>
              <a:defRPr/>
            </a:pPr>
            <a:r>
              <a:rPr lang="en-US"/>
              <a:t>As of: </a:t>
            </a:r>
          </a:p>
        </p:txBody>
      </p:sp>
      <p:sp>
        <p:nvSpPr>
          <p:cNvPr id="9" name="Slide Number Placeholder 7"/>
          <p:cNvSpPr>
            <a:spLocks noGrp="1" noChangeArrowheads="1"/>
          </p:cNvSpPr>
          <p:nvPr>
            <p:ph type="sldNum" sz="quarter" idx="11"/>
          </p:nvPr>
        </p:nvSpPr>
        <p:spPr/>
        <p:txBody>
          <a:bodyPr/>
          <a:lstStyle>
            <a:lvl1pPr>
              <a:defRPr/>
            </a:lvl1pPr>
          </a:lstStyle>
          <a:p>
            <a:pPr>
              <a:defRPr/>
            </a:pPr>
            <a:fld id="{4005F756-8005-40BC-BDB4-25D0D689C1DD}" type="slidenum">
              <a:rPr lang="en-US" altLang="en-US"/>
              <a:pPr>
                <a:defRPr/>
              </a:pPr>
              <a:t>‹#›</a:t>
            </a:fld>
            <a:endParaRPr lang="en-US" altLang="en-US">
              <a:solidFill>
                <a:schemeClr val="bg2"/>
              </a:solidFill>
            </a:endParaRPr>
          </a:p>
        </p:txBody>
      </p:sp>
      <p:pic>
        <p:nvPicPr>
          <p:cNvPr id="10" name="Picture 9"/>
          <p:cNvPicPr>
            <a:picLocks noChangeAspect="1"/>
          </p:cNvPicPr>
          <p:nvPr userDrawn="1"/>
        </p:nvPicPr>
        <p:blipFill>
          <a:blip r:embed="rId2"/>
          <a:stretch>
            <a:fillRect/>
          </a:stretch>
        </p:blipFill>
        <p:spPr>
          <a:xfrm>
            <a:off x="381001" y="3562352"/>
            <a:ext cx="2829008" cy="2756453"/>
          </a:xfrm>
          <a:prstGeom prst="rect">
            <a:avLst/>
          </a:prstGeom>
        </p:spPr>
      </p:pic>
    </p:spTree>
    <p:extLst>
      <p:ext uri="{BB962C8B-B14F-4D97-AF65-F5344CB8AC3E}">
        <p14:creationId xmlns:p14="http://schemas.microsoft.com/office/powerpoint/2010/main" val="449559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41714" y="76200"/>
            <a:ext cx="8908824" cy="1143000"/>
          </a:xfrm>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a:lvl1pPr>
          </a:lstStyle>
          <a:p>
            <a:pPr>
              <a:defRPr/>
            </a:pPr>
            <a:fld id="{47256DB1-98A0-4C5B-B461-C003FBFE3B06}" type="slidenum">
              <a:rPr lang="en-US" altLang="en-US"/>
              <a:pPr>
                <a:defRPr/>
              </a:pPr>
              <a:t>‹#›</a:t>
            </a:fld>
            <a:endParaRPr lang="en-US" altLang="en-US">
              <a:solidFill>
                <a:schemeClr val="bg2"/>
              </a:solidFill>
            </a:endParaRPr>
          </a:p>
        </p:txBody>
      </p:sp>
      <p:pic>
        <p:nvPicPr>
          <p:cNvPr id="6" name="Picture 5"/>
          <p:cNvPicPr>
            <a:picLocks noChangeAspect="1"/>
          </p:cNvPicPr>
          <p:nvPr userDrawn="1"/>
        </p:nvPicPr>
        <p:blipFill>
          <a:blip r:embed="rId2"/>
          <a:stretch>
            <a:fillRect/>
          </a:stretch>
        </p:blipFill>
        <p:spPr>
          <a:xfrm>
            <a:off x="10650538" y="137910"/>
            <a:ext cx="1046417" cy="1019580"/>
          </a:xfrm>
          <a:prstGeom prst="rect">
            <a:avLst/>
          </a:prstGeom>
        </p:spPr>
      </p:pic>
    </p:spTree>
    <p:extLst>
      <p:ext uri="{BB962C8B-B14F-4D97-AF65-F5344CB8AC3E}">
        <p14:creationId xmlns:p14="http://schemas.microsoft.com/office/powerpoint/2010/main" val="1750918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a:lvl1pPr>
          </a:lstStyle>
          <a:p>
            <a:pPr>
              <a:defRPr/>
            </a:pPr>
            <a:fld id="{1AA3360C-AE3B-4A8A-9E7D-39D4F0D2B7E6}"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997914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a:lvl1pPr>
          </a:lstStyle>
          <a:p>
            <a:pPr>
              <a:defRPr/>
            </a:pPr>
            <a:fld id="{1AA3360C-AE3B-4A8A-9E7D-39D4F0D2B7E6}"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1094783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8300" y="1504950"/>
            <a:ext cx="5496984"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68485" y="1504950"/>
            <a:ext cx="5496983"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r>
              <a:rPr lang="en-US"/>
              <a:t>As of: </a:t>
            </a:r>
          </a:p>
        </p:txBody>
      </p:sp>
      <p:sp>
        <p:nvSpPr>
          <p:cNvPr id="6" name="Slide Number Placeholder 5"/>
          <p:cNvSpPr>
            <a:spLocks noGrp="1"/>
          </p:cNvSpPr>
          <p:nvPr>
            <p:ph type="sldNum" sz="quarter" idx="11"/>
          </p:nvPr>
        </p:nvSpPr>
        <p:spPr/>
        <p:txBody>
          <a:bodyPr/>
          <a:lstStyle>
            <a:lvl1pPr>
              <a:defRPr/>
            </a:lvl1pPr>
          </a:lstStyle>
          <a:p>
            <a:pPr>
              <a:defRPr/>
            </a:pPr>
            <a:fld id="{241983CB-FF2E-4ABB-9D4A-533B2E07245C}"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789644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r>
              <a:rPr lang="en-US"/>
              <a:t>As of: </a:t>
            </a:r>
          </a:p>
        </p:txBody>
      </p:sp>
      <p:sp>
        <p:nvSpPr>
          <p:cNvPr id="8" name="Slide Number Placeholder 7"/>
          <p:cNvSpPr>
            <a:spLocks noGrp="1"/>
          </p:cNvSpPr>
          <p:nvPr>
            <p:ph type="sldNum" sz="quarter" idx="11"/>
          </p:nvPr>
        </p:nvSpPr>
        <p:spPr/>
        <p:txBody>
          <a:bodyPr/>
          <a:lstStyle>
            <a:lvl1pPr>
              <a:defRPr/>
            </a:lvl1pPr>
          </a:lstStyle>
          <a:p>
            <a:pPr>
              <a:defRPr/>
            </a:pPr>
            <a:fld id="{508CC8AD-DEDE-45A8-AB78-F8B699CF4FFF}"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1766333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r>
              <a:rPr lang="en-US"/>
              <a:t>As of: </a:t>
            </a:r>
          </a:p>
        </p:txBody>
      </p:sp>
      <p:sp>
        <p:nvSpPr>
          <p:cNvPr id="4" name="Slide Number Placeholder 3"/>
          <p:cNvSpPr>
            <a:spLocks noGrp="1"/>
          </p:cNvSpPr>
          <p:nvPr>
            <p:ph type="sldNum" sz="quarter" idx="11"/>
          </p:nvPr>
        </p:nvSpPr>
        <p:spPr/>
        <p:txBody>
          <a:bodyPr/>
          <a:lstStyle>
            <a:lvl1pPr>
              <a:defRPr/>
            </a:lvl1pPr>
          </a:lstStyle>
          <a:p>
            <a:pPr>
              <a:defRPr/>
            </a:pPr>
            <a:fld id="{F4520405-4A19-4BC4-9193-41F6583A41F2}"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3344731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As of: </a:t>
            </a:r>
          </a:p>
        </p:txBody>
      </p:sp>
      <p:sp>
        <p:nvSpPr>
          <p:cNvPr id="3" name="Slide Number Placeholder 2"/>
          <p:cNvSpPr>
            <a:spLocks noGrp="1"/>
          </p:cNvSpPr>
          <p:nvPr>
            <p:ph type="sldNum" sz="quarter" idx="11"/>
          </p:nvPr>
        </p:nvSpPr>
        <p:spPr/>
        <p:txBody>
          <a:bodyPr/>
          <a:lstStyle>
            <a:lvl1pPr>
              <a:defRPr/>
            </a:lvl1pPr>
          </a:lstStyle>
          <a:p>
            <a:pPr>
              <a:defRPr/>
            </a:pPr>
            <a:fld id="{85E9C438-D4A3-4372-96AC-CB86D778BA59}"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4286178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a:lvl1pPr>
          </a:lstStyle>
          <a:p>
            <a:pPr>
              <a:defRPr/>
            </a:pPr>
            <a:fld id="{6C62C073-046A-4B57-9E0E-48AE818F95F7}"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2449153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00584" y="76200"/>
            <a:ext cx="2842683"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8301" y="76200"/>
            <a:ext cx="8329084"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a:lvl1pPr>
          </a:lstStyle>
          <a:p>
            <a:pPr>
              <a:defRPr/>
            </a:pPr>
            <a:fld id="{06266AB3-AFB6-47EB-BDC7-CB5A8F58DCC1}"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1370699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99A3755-1974-4613-A0A3-8BC2550487C4}"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8D9066-7515-4CBD-BD86-F157E6EE5067}" type="slidenum">
              <a:rPr lang="en-US" smtClean="0"/>
              <a:t>‹#›</a:t>
            </a:fld>
            <a:endParaRPr lang="en-US"/>
          </a:p>
        </p:txBody>
      </p:sp>
    </p:spTree>
    <p:extLst>
      <p:ext uri="{BB962C8B-B14F-4D97-AF65-F5344CB8AC3E}">
        <p14:creationId xmlns:p14="http://schemas.microsoft.com/office/powerpoint/2010/main" val="3467588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algn="l" eaLnBrk="1" hangingPunct="1"/>
            <a:endParaRPr lang="en-US" sz="1400">
              <a:solidFill>
                <a:srgbClr val="000000"/>
              </a:solidFill>
              <a:latin typeface="Arial" charset="0"/>
            </a:endParaRPr>
          </a:p>
        </p:txBody>
      </p:sp>
      <p:sp>
        <p:nvSpPr>
          <p:cNvPr id="5" name="Line 5"/>
          <p:cNvSpPr>
            <a:spLocks noChangeShapeType="1"/>
          </p:cNvSpPr>
          <p:nvPr/>
        </p:nvSpPr>
        <p:spPr bwMode="auto">
          <a:xfrm>
            <a:off x="508000"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algn="l" eaLnBrk="1" hangingPunct="1"/>
            <a:endParaRPr lang="en-US" sz="1400">
              <a:solidFill>
                <a:srgbClr val="000000"/>
              </a:solidFill>
              <a:latin typeface="Arial" charset="0"/>
            </a:endParaRPr>
          </a:p>
        </p:txBody>
      </p:sp>
      <p:sp>
        <p:nvSpPr>
          <p:cNvPr id="7" name="Text Box 14"/>
          <p:cNvSpPr txBox="1">
            <a:spLocks noChangeArrowheads="1"/>
          </p:cNvSpPr>
          <p:nvPr/>
        </p:nvSpPr>
        <p:spPr bwMode="auto">
          <a:xfrm>
            <a:off x="2926248" y="500063"/>
            <a:ext cx="62717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3600" b="1" i="1">
                <a:solidFill>
                  <a:srgbClr val="000000"/>
                </a:solidFill>
              </a:rPr>
              <a:t>Department</a:t>
            </a:r>
            <a:r>
              <a:rPr lang="en-US" altLang="en-US" sz="3600" b="1" i="1" baseline="0">
                <a:solidFill>
                  <a:srgbClr val="000000"/>
                </a:solidFill>
              </a:rPr>
              <a:t> of the </a:t>
            </a:r>
            <a:r>
              <a:rPr lang="en-US" altLang="en-US" sz="3600" b="1" i="1">
                <a:solidFill>
                  <a:srgbClr val="000000"/>
                </a:solidFill>
              </a:rPr>
              <a:t>Air Force</a:t>
            </a:r>
          </a:p>
        </p:txBody>
      </p:sp>
      <p:sp>
        <p:nvSpPr>
          <p:cNvPr id="50191" name="Rectangle 15"/>
          <p:cNvSpPr>
            <a:spLocks noGrp="1" noChangeArrowheads="1"/>
          </p:cNvSpPr>
          <p:nvPr>
            <p:ph type="ctrTitle"/>
          </p:nvPr>
        </p:nvSpPr>
        <p:spPr>
          <a:xfrm>
            <a:off x="368301" y="1962150"/>
            <a:ext cx="11315700" cy="1600200"/>
          </a:xfrm>
        </p:spPr>
        <p:txBody>
          <a:bodyPr/>
          <a:lstStyle>
            <a:lvl1pPr>
              <a:defRPr sz="4400" i="0"/>
            </a:lvl1pPr>
          </a:lstStyle>
          <a:p>
            <a:r>
              <a:rPr lang="en-US"/>
              <a:t>Click to edit Master title style</a:t>
            </a:r>
          </a:p>
        </p:txBody>
      </p:sp>
      <p:sp>
        <p:nvSpPr>
          <p:cNvPr id="8" name="Rectangle 6"/>
          <p:cNvSpPr>
            <a:spLocks noGrp="1" noChangeArrowheads="1"/>
          </p:cNvSpPr>
          <p:nvPr>
            <p:ph type="dt" sz="half" idx="10"/>
          </p:nvPr>
        </p:nvSpPr>
        <p:spPr/>
        <p:txBody>
          <a:bodyPr/>
          <a:lstStyle>
            <a:lvl1pPr>
              <a:defRPr/>
            </a:lvl1pPr>
          </a:lstStyle>
          <a:p>
            <a:pPr>
              <a:defRPr/>
            </a:pPr>
            <a:r>
              <a:rPr lang="en-US"/>
              <a:t>As of: </a:t>
            </a:r>
          </a:p>
        </p:txBody>
      </p:sp>
      <p:sp>
        <p:nvSpPr>
          <p:cNvPr id="9" name="Rectangle 7"/>
          <p:cNvSpPr>
            <a:spLocks noGrp="1" noChangeArrowheads="1"/>
          </p:cNvSpPr>
          <p:nvPr>
            <p:ph type="sldNum" sz="quarter" idx="11"/>
          </p:nvPr>
        </p:nvSpPr>
        <p:spPr/>
        <p:txBody>
          <a:bodyPr/>
          <a:lstStyle>
            <a:lvl1pPr>
              <a:defRPr smtClean="0"/>
            </a:lvl1pPr>
          </a:lstStyle>
          <a:p>
            <a:pPr>
              <a:defRPr/>
            </a:pPr>
            <a:fld id="{34D879B2-A8CE-47E4-8C0F-C34C37B38E7A}" type="slidenum">
              <a:rPr lang="en-US" altLang="en-US"/>
              <a:pPr>
                <a:defRPr/>
              </a:pPr>
              <a:t>‹#›</a:t>
            </a:fld>
            <a:endParaRPr lang="en-US" altLang="en-US">
              <a:solidFill>
                <a:srgbClr val="808080"/>
              </a:solidFill>
            </a:endParaRPr>
          </a:p>
        </p:txBody>
      </p:sp>
      <p:pic>
        <p:nvPicPr>
          <p:cNvPr id="10" name="Picture 9">
            <a:extLst>
              <a:ext uri="{FF2B5EF4-FFF2-40B4-BE49-F238E27FC236}">
                <a16:creationId xmlns:a16="http://schemas.microsoft.com/office/drawing/2014/main" id="{EAF7792D-6E81-4107-BD79-13928B9748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876" y="3598861"/>
            <a:ext cx="2743203" cy="2743203"/>
          </a:xfrm>
          <a:prstGeom prst="rect">
            <a:avLst/>
          </a:prstGeom>
        </p:spPr>
      </p:pic>
    </p:spTree>
    <p:extLst>
      <p:ext uri="{BB962C8B-B14F-4D97-AF65-F5344CB8AC3E}">
        <p14:creationId xmlns:p14="http://schemas.microsoft.com/office/powerpoint/2010/main" val="1029479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smtClean="0"/>
            </a:lvl1pPr>
          </a:lstStyle>
          <a:p>
            <a:pPr>
              <a:defRPr/>
            </a:pPr>
            <a:fld id="{2D6B8161-4748-421D-B24F-4A212AE66402}" type="slidenum">
              <a:rPr lang="en-US" altLang="en-US"/>
              <a:pPr>
                <a:defRPr/>
              </a:pPr>
              <a:t>‹#›</a:t>
            </a:fld>
            <a:endParaRPr lang="en-US" altLang="en-US">
              <a:solidFill>
                <a:srgbClr val="808080"/>
              </a:solidFill>
            </a:endParaRPr>
          </a:p>
        </p:txBody>
      </p:sp>
    </p:spTree>
    <p:extLst>
      <p:ext uri="{BB962C8B-B14F-4D97-AF65-F5344CB8AC3E}">
        <p14:creationId xmlns:p14="http://schemas.microsoft.com/office/powerpoint/2010/main" val="4012424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8300" y="1504950"/>
            <a:ext cx="5496984"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68485" y="1504950"/>
            <a:ext cx="5496983"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r>
              <a:rPr lang="en-US"/>
              <a:t>As of: </a:t>
            </a:r>
          </a:p>
        </p:txBody>
      </p:sp>
      <p:sp>
        <p:nvSpPr>
          <p:cNvPr id="6" name="Slide Number Placeholder 5"/>
          <p:cNvSpPr>
            <a:spLocks noGrp="1"/>
          </p:cNvSpPr>
          <p:nvPr>
            <p:ph type="sldNum" sz="quarter" idx="11"/>
          </p:nvPr>
        </p:nvSpPr>
        <p:spPr/>
        <p:txBody>
          <a:bodyPr/>
          <a:lstStyle>
            <a:lvl1pPr>
              <a:defRPr/>
            </a:lvl1pPr>
          </a:lstStyle>
          <a:p>
            <a:pPr>
              <a:defRPr/>
            </a:pPr>
            <a:fld id="{241983CB-FF2E-4ABB-9D4A-533B2E07245C}"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887514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smtClean="0"/>
            </a:lvl1pPr>
          </a:lstStyle>
          <a:p>
            <a:pPr>
              <a:defRPr/>
            </a:pPr>
            <a:fld id="{1EEF379A-8515-4C0C-82EE-2F424A95D384}" type="slidenum">
              <a:rPr lang="en-US" altLang="en-US"/>
              <a:pPr>
                <a:defRPr/>
              </a:pPr>
              <a:t>‹#›</a:t>
            </a:fld>
            <a:endParaRPr lang="en-US" altLang="en-US">
              <a:solidFill>
                <a:srgbClr val="808080"/>
              </a:solidFill>
            </a:endParaRPr>
          </a:p>
        </p:txBody>
      </p:sp>
    </p:spTree>
    <p:extLst>
      <p:ext uri="{BB962C8B-B14F-4D97-AF65-F5344CB8AC3E}">
        <p14:creationId xmlns:p14="http://schemas.microsoft.com/office/powerpoint/2010/main" val="3216530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8300" y="1504950"/>
            <a:ext cx="5496984"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68485" y="1504950"/>
            <a:ext cx="5496983"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r>
              <a:rPr lang="en-US"/>
              <a:t>As of: </a:t>
            </a:r>
          </a:p>
        </p:txBody>
      </p:sp>
      <p:sp>
        <p:nvSpPr>
          <p:cNvPr id="6" name="Slide Number Placeholder 5"/>
          <p:cNvSpPr>
            <a:spLocks noGrp="1"/>
          </p:cNvSpPr>
          <p:nvPr>
            <p:ph type="sldNum" sz="quarter" idx="11"/>
          </p:nvPr>
        </p:nvSpPr>
        <p:spPr/>
        <p:txBody>
          <a:bodyPr/>
          <a:lstStyle>
            <a:lvl1pPr>
              <a:defRPr smtClean="0"/>
            </a:lvl1pPr>
          </a:lstStyle>
          <a:p>
            <a:pPr>
              <a:defRPr/>
            </a:pPr>
            <a:fld id="{082141F6-2B99-41B5-A17A-70FF9FC2BE1B}" type="slidenum">
              <a:rPr lang="en-US" altLang="en-US"/>
              <a:pPr>
                <a:defRPr/>
              </a:pPr>
              <a:t>‹#›</a:t>
            </a:fld>
            <a:endParaRPr lang="en-US" altLang="en-US">
              <a:solidFill>
                <a:srgbClr val="808080"/>
              </a:solidFill>
            </a:endParaRPr>
          </a:p>
        </p:txBody>
      </p:sp>
    </p:spTree>
    <p:extLst>
      <p:ext uri="{BB962C8B-B14F-4D97-AF65-F5344CB8AC3E}">
        <p14:creationId xmlns:p14="http://schemas.microsoft.com/office/powerpoint/2010/main" val="478983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r>
              <a:rPr lang="en-US"/>
              <a:t>As of: </a:t>
            </a:r>
          </a:p>
        </p:txBody>
      </p:sp>
      <p:sp>
        <p:nvSpPr>
          <p:cNvPr id="8" name="Slide Number Placeholder 7"/>
          <p:cNvSpPr>
            <a:spLocks noGrp="1"/>
          </p:cNvSpPr>
          <p:nvPr>
            <p:ph type="sldNum" sz="quarter" idx="11"/>
          </p:nvPr>
        </p:nvSpPr>
        <p:spPr/>
        <p:txBody>
          <a:bodyPr/>
          <a:lstStyle>
            <a:lvl1pPr>
              <a:defRPr smtClean="0"/>
            </a:lvl1pPr>
          </a:lstStyle>
          <a:p>
            <a:pPr>
              <a:defRPr/>
            </a:pPr>
            <a:fld id="{E6B97DB2-72B1-45C4-B1B3-D678E21A19DB}" type="slidenum">
              <a:rPr lang="en-US" altLang="en-US"/>
              <a:pPr>
                <a:defRPr/>
              </a:pPr>
              <a:t>‹#›</a:t>
            </a:fld>
            <a:endParaRPr lang="en-US" altLang="en-US">
              <a:solidFill>
                <a:srgbClr val="808080"/>
              </a:solidFill>
            </a:endParaRPr>
          </a:p>
        </p:txBody>
      </p:sp>
    </p:spTree>
    <p:extLst>
      <p:ext uri="{BB962C8B-B14F-4D97-AF65-F5344CB8AC3E}">
        <p14:creationId xmlns:p14="http://schemas.microsoft.com/office/powerpoint/2010/main" val="71196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r>
              <a:rPr lang="en-US"/>
              <a:t>As of: </a:t>
            </a:r>
          </a:p>
        </p:txBody>
      </p:sp>
      <p:sp>
        <p:nvSpPr>
          <p:cNvPr id="4" name="Slide Number Placeholder 3"/>
          <p:cNvSpPr>
            <a:spLocks noGrp="1"/>
          </p:cNvSpPr>
          <p:nvPr>
            <p:ph type="sldNum" sz="quarter" idx="11"/>
          </p:nvPr>
        </p:nvSpPr>
        <p:spPr/>
        <p:txBody>
          <a:bodyPr/>
          <a:lstStyle>
            <a:lvl1pPr>
              <a:defRPr smtClean="0"/>
            </a:lvl1pPr>
          </a:lstStyle>
          <a:p>
            <a:pPr>
              <a:defRPr/>
            </a:pPr>
            <a:fld id="{D7A39C78-2E08-4FC5-9CEA-C63AF87FC6D2}" type="slidenum">
              <a:rPr lang="en-US" altLang="en-US"/>
              <a:pPr>
                <a:defRPr/>
              </a:pPr>
              <a:t>‹#›</a:t>
            </a:fld>
            <a:endParaRPr lang="en-US" altLang="en-US">
              <a:solidFill>
                <a:srgbClr val="808080"/>
              </a:solidFill>
            </a:endParaRPr>
          </a:p>
        </p:txBody>
      </p:sp>
    </p:spTree>
    <p:extLst>
      <p:ext uri="{BB962C8B-B14F-4D97-AF65-F5344CB8AC3E}">
        <p14:creationId xmlns:p14="http://schemas.microsoft.com/office/powerpoint/2010/main" val="1089356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As of: </a:t>
            </a:r>
          </a:p>
        </p:txBody>
      </p:sp>
      <p:sp>
        <p:nvSpPr>
          <p:cNvPr id="3" name="Slide Number Placeholder 2"/>
          <p:cNvSpPr>
            <a:spLocks noGrp="1"/>
          </p:cNvSpPr>
          <p:nvPr>
            <p:ph type="sldNum" sz="quarter" idx="11"/>
          </p:nvPr>
        </p:nvSpPr>
        <p:spPr/>
        <p:txBody>
          <a:bodyPr/>
          <a:lstStyle>
            <a:lvl1pPr>
              <a:defRPr smtClean="0"/>
            </a:lvl1pPr>
          </a:lstStyle>
          <a:p>
            <a:pPr>
              <a:defRPr/>
            </a:pPr>
            <a:fld id="{E8A3A1FD-13C6-4408-9813-7286328F6412}" type="slidenum">
              <a:rPr lang="en-US" altLang="en-US"/>
              <a:pPr>
                <a:defRPr/>
              </a:pPr>
              <a:t>‹#›</a:t>
            </a:fld>
            <a:endParaRPr lang="en-US" altLang="en-US">
              <a:solidFill>
                <a:srgbClr val="808080"/>
              </a:solidFill>
            </a:endParaRPr>
          </a:p>
        </p:txBody>
      </p:sp>
    </p:spTree>
    <p:extLst>
      <p:ext uri="{BB962C8B-B14F-4D97-AF65-F5344CB8AC3E}">
        <p14:creationId xmlns:p14="http://schemas.microsoft.com/office/powerpoint/2010/main" val="32199539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As of: </a:t>
            </a:r>
          </a:p>
        </p:txBody>
      </p:sp>
      <p:sp>
        <p:nvSpPr>
          <p:cNvPr id="6" name="Slide Number Placeholder 5"/>
          <p:cNvSpPr>
            <a:spLocks noGrp="1"/>
          </p:cNvSpPr>
          <p:nvPr>
            <p:ph type="sldNum" sz="quarter" idx="11"/>
          </p:nvPr>
        </p:nvSpPr>
        <p:spPr/>
        <p:txBody>
          <a:bodyPr/>
          <a:lstStyle>
            <a:lvl1pPr>
              <a:defRPr smtClean="0"/>
            </a:lvl1pPr>
          </a:lstStyle>
          <a:p>
            <a:pPr>
              <a:defRPr/>
            </a:pPr>
            <a:fld id="{C7EF6ABF-DB21-4F9A-9EA0-7C1D4593796F}" type="slidenum">
              <a:rPr lang="en-US" altLang="en-US"/>
              <a:pPr>
                <a:defRPr/>
              </a:pPr>
              <a:t>‹#›</a:t>
            </a:fld>
            <a:endParaRPr lang="en-US" altLang="en-US">
              <a:solidFill>
                <a:srgbClr val="808080"/>
              </a:solidFill>
            </a:endParaRPr>
          </a:p>
        </p:txBody>
      </p:sp>
    </p:spTree>
    <p:extLst>
      <p:ext uri="{BB962C8B-B14F-4D97-AF65-F5344CB8AC3E}">
        <p14:creationId xmlns:p14="http://schemas.microsoft.com/office/powerpoint/2010/main" val="842590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As of: </a:t>
            </a:r>
          </a:p>
        </p:txBody>
      </p:sp>
      <p:sp>
        <p:nvSpPr>
          <p:cNvPr id="6" name="Slide Number Placeholder 5"/>
          <p:cNvSpPr>
            <a:spLocks noGrp="1"/>
          </p:cNvSpPr>
          <p:nvPr>
            <p:ph type="sldNum" sz="quarter" idx="11"/>
          </p:nvPr>
        </p:nvSpPr>
        <p:spPr/>
        <p:txBody>
          <a:bodyPr/>
          <a:lstStyle>
            <a:lvl1pPr>
              <a:defRPr smtClean="0"/>
            </a:lvl1pPr>
          </a:lstStyle>
          <a:p>
            <a:pPr>
              <a:defRPr/>
            </a:pPr>
            <a:fld id="{06843585-EEED-432B-B9C3-F0F11381B35E}" type="slidenum">
              <a:rPr lang="en-US" altLang="en-US"/>
              <a:pPr>
                <a:defRPr/>
              </a:pPr>
              <a:t>‹#›</a:t>
            </a:fld>
            <a:endParaRPr lang="en-US" altLang="en-US">
              <a:solidFill>
                <a:srgbClr val="808080"/>
              </a:solidFill>
            </a:endParaRPr>
          </a:p>
        </p:txBody>
      </p:sp>
    </p:spTree>
    <p:extLst>
      <p:ext uri="{BB962C8B-B14F-4D97-AF65-F5344CB8AC3E}">
        <p14:creationId xmlns:p14="http://schemas.microsoft.com/office/powerpoint/2010/main" val="502020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smtClean="0"/>
            </a:lvl1pPr>
          </a:lstStyle>
          <a:p>
            <a:pPr>
              <a:defRPr/>
            </a:pPr>
            <a:fld id="{3E60A94C-C9B2-4D59-BCA9-A171F31FFCF5}" type="slidenum">
              <a:rPr lang="en-US" altLang="en-US"/>
              <a:pPr>
                <a:defRPr/>
              </a:pPr>
              <a:t>‹#›</a:t>
            </a:fld>
            <a:endParaRPr lang="en-US" altLang="en-US">
              <a:solidFill>
                <a:srgbClr val="808080"/>
              </a:solidFill>
            </a:endParaRPr>
          </a:p>
        </p:txBody>
      </p:sp>
    </p:spTree>
    <p:extLst>
      <p:ext uri="{BB962C8B-B14F-4D97-AF65-F5344CB8AC3E}">
        <p14:creationId xmlns:p14="http://schemas.microsoft.com/office/powerpoint/2010/main" val="27878435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00584" y="76200"/>
            <a:ext cx="2842683"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8301" y="76200"/>
            <a:ext cx="8329084"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smtClean="0"/>
            </a:lvl1pPr>
          </a:lstStyle>
          <a:p>
            <a:pPr>
              <a:defRPr/>
            </a:pPr>
            <a:fld id="{32CA8CD2-9847-4245-845A-2CD68B9FA8E5}" type="slidenum">
              <a:rPr lang="en-US" altLang="en-US"/>
              <a:pPr>
                <a:defRPr/>
              </a:pPr>
              <a:t>‹#›</a:t>
            </a:fld>
            <a:endParaRPr lang="en-US" altLang="en-US">
              <a:solidFill>
                <a:srgbClr val="808080"/>
              </a:solidFill>
            </a:endParaRPr>
          </a:p>
        </p:txBody>
      </p:sp>
    </p:spTree>
    <p:extLst>
      <p:ext uri="{BB962C8B-B14F-4D97-AF65-F5344CB8AC3E}">
        <p14:creationId xmlns:p14="http://schemas.microsoft.com/office/powerpoint/2010/main" val="19777115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8000" y="1803405"/>
            <a:ext cx="10363200" cy="1470025"/>
          </a:xfrm>
          <a:prstGeom prst="rect">
            <a:avLst/>
          </a:prstGeom>
        </p:spPr>
        <p:txBody>
          <a:bodyPr>
            <a:normAutofit/>
          </a:bodyPr>
          <a:lstStyle>
            <a:lvl1pPr>
              <a:defRPr sz="3600"/>
            </a:lvl1pPr>
          </a:lstStyle>
          <a:p>
            <a:r>
              <a:rPr lang="en-US"/>
              <a:t>Click to edit Master title style</a:t>
            </a:r>
          </a:p>
        </p:txBody>
      </p:sp>
      <p:sp>
        <p:nvSpPr>
          <p:cNvPr id="3" name="Subtitle 2"/>
          <p:cNvSpPr>
            <a:spLocks noGrp="1"/>
          </p:cNvSpPr>
          <p:nvPr>
            <p:ph type="subTitle" idx="1"/>
          </p:nvPr>
        </p:nvSpPr>
        <p:spPr>
          <a:xfrm>
            <a:off x="508000" y="3429000"/>
            <a:ext cx="8534400" cy="1752600"/>
          </a:xfrm>
          <a:prstGeom prst="rect">
            <a:avLst/>
          </a:prstGeom>
        </p:spPr>
        <p:txBody>
          <a:bodyPr/>
          <a:lstStyle>
            <a:lvl1pPr marL="0" indent="0" algn="l">
              <a:buNone/>
              <a:defRPr>
                <a:solidFill>
                  <a:srgbClr val="A6A6A6"/>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9144000" y="6435730"/>
            <a:ext cx="2844800" cy="365125"/>
          </a:xfrm>
          <a:prstGeom prst="rect">
            <a:avLst/>
          </a:prstGeom>
        </p:spPr>
        <p:txBody>
          <a:bodyPr/>
          <a:lstStyle/>
          <a:p>
            <a:fld id="{5A203BF4-68F7-904F-B24D-ABFFD4FAAE29}" type="slidenum">
              <a:rPr lang="en-US" smtClean="0"/>
              <a:t>‹#›</a:t>
            </a:fld>
            <a:endParaRPr lang="en-US"/>
          </a:p>
        </p:txBody>
      </p:sp>
    </p:spTree>
    <p:extLst>
      <p:ext uri="{BB962C8B-B14F-4D97-AF65-F5344CB8AC3E}">
        <p14:creationId xmlns:p14="http://schemas.microsoft.com/office/powerpoint/2010/main" val="1110684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r>
              <a:rPr lang="en-US"/>
              <a:t>As of: </a:t>
            </a:r>
          </a:p>
        </p:txBody>
      </p:sp>
      <p:sp>
        <p:nvSpPr>
          <p:cNvPr id="8" name="Slide Number Placeholder 7"/>
          <p:cNvSpPr>
            <a:spLocks noGrp="1"/>
          </p:cNvSpPr>
          <p:nvPr>
            <p:ph type="sldNum" sz="quarter" idx="11"/>
          </p:nvPr>
        </p:nvSpPr>
        <p:spPr/>
        <p:txBody>
          <a:bodyPr/>
          <a:lstStyle>
            <a:lvl1pPr>
              <a:defRPr/>
            </a:lvl1pPr>
          </a:lstStyle>
          <a:p>
            <a:pPr>
              <a:defRPr/>
            </a:pPr>
            <a:fld id="{508CC8AD-DEDE-45A8-AB78-F8B699CF4FFF}"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431691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A203BF4-68F7-904F-B24D-ABFFD4FAAE29}" type="slidenum">
              <a:rPr lang="en-US" smtClean="0"/>
              <a:t>‹#›</a:t>
            </a:fld>
            <a:endParaRPr lang="en-US"/>
          </a:p>
        </p:txBody>
      </p:sp>
      <p:sp>
        <p:nvSpPr>
          <p:cNvPr id="5" name="Title 1">
            <a:extLst>
              <a:ext uri="{FF2B5EF4-FFF2-40B4-BE49-F238E27FC236}">
                <a16:creationId xmlns:a16="http://schemas.microsoft.com/office/drawing/2014/main" id="{223E897C-F5D1-4D6B-9D7C-1DFF83F60605}"/>
              </a:ext>
            </a:extLst>
          </p:cNvPr>
          <p:cNvSpPr txBox="1">
            <a:spLocks/>
          </p:cNvSpPr>
          <p:nvPr userDrawn="1"/>
        </p:nvSpPr>
        <p:spPr>
          <a:xfrm>
            <a:off x="812800" y="1803401"/>
            <a:ext cx="10363200" cy="1470025"/>
          </a:xfrm>
          <a:prstGeom prst="rect">
            <a:avLst/>
          </a:prstGeom>
        </p:spPr>
        <p:txBody>
          <a:bodyPr>
            <a:normAutofit/>
          </a:bodyPr>
          <a:lstStyle>
            <a:lvl1pPr algn="l" defTabSz="457200" rtl="0" eaLnBrk="1" latinLnBrk="0" hangingPunct="1">
              <a:spcBef>
                <a:spcPct val="0"/>
              </a:spcBef>
              <a:buNone/>
              <a:defRPr sz="3600" b="1" kern="1200">
                <a:solidFill>
                  <a:srgbClr val="1E2358"/>
                </a:solidFill>
                <a:latin typeface="Arial"/>
                <a:ea typeface="+mj-ea"/>
                <a:cs typeface="Arial"/>
              </a:defRPr>
            </a:lvl1pPr>
          </a:lstStyle>
          <a:p>
            <a:r>
              <a:rPr lang="en-US" sz="4800">
                <a:solidFill>
                  <a:srgbClr val="011847"/>
                </a:solidFill>
              </a:rPr>
              <a:t>Click to edit Master title style</a:t>
            </a:r>
          </a:p>
        </p:txBody>
      </p:sp>
      <p:sp>
        <p:nvSpPr>
          <p:cNvPr id="7" name="Subtitle 2">
            <a:extLst>
              <a:ext uri="{FF2B5EF4-FFF2-40B4-BE49-F238E27FC236}">
                <a16:creationId xmlns:a16="http://schemas.microsoft.com/office/drawing/2014/main" id="{69B2B993-C03C-4FB3-BB2B-FA9E16776EB6}"/>
              </a:ext>
            </a:extLst>
          </p:cNvPr>
          <p:cNvSpPr txBox="1">
            <a:spLocks/>
          </p:cNvSpPr>
          <p:nvPr userDrawn="1"/>
        </p:nvSpPr>
        <p:spPr>
          <a:xfrm>
            <a:off x="812800" y="3429000"/>
            <a:ext cx="8534400" cy="1752600"/>
          </a:xfrm>
          <a:prstGeom prst="rect">
            <a:avLst/>
          </a:prstGeom>
        </p:spPr>
        <p:txBody>
          <a:bodyPr/>
          <a:lstStyle>
            <a:lvl1pPr marL="0" indent="0" algn="l" defTabSz="457200" rtl="0" eaLnBrk="1" latinLnBrk="0" hangingPunct="1">
              <a:spcBef>
                <a:spcPct val="20000"/>
              </a:spcBef>
              <a:buClr>
                <a:srgbClr val="C20000"/>
              </a:buClr>
              <a:buSzPct val="80000"/>
              <a:buFont typeface="Wingdings" panose="05000000000000000000" pitchFamily="2" charset="2"/>
              <a:buNone/>
              <a:defRPr sz="2000" kern="1200">
                <a:solidFill>
                  <a:srgbClr val="A6A6A6"/>
                </a:solidFill>
                <a:latin typeface="Arial"/>
                <a:ea typeface="+mn-ea"/>
                <a:cs typeface="Arial"/>
              </a:defRPr>
            </a:lvl1pPr>
            <a:lvl2pPr marL="457200" indent="0" algn="ctr" defTabSz="457200" rtl="0" eaLnBrk="1" latinLnBrk="0" hangingPunct="1">
              <a:spcBef>
                <a:spcPct val="20000"/>
              </a:spcBef>
              <a:buClr>
                <a:srgbClr val="03319F"/>
              </a:buClr>
              <a:buSzPct val="120000"/>
              <a:buFont typeface="Arial" panose="020B0604020202020204" pitchFamily="34" charset="0"/>
              <a:buNone/>
              <a:defRPr sz="2000" kern="1200">
                <a:solidFill>
                  <a:schemeClr val="tx1">
                    <a:tint val="75000"/>
                  </a:schemeClr>
                </a:solidFill>
                <a:latin typeface="Arial"/>
                <a:ea typeface="+mn-ea"/>
                <a:cs typeface="Arial"/>
              </a:defRPr>
            </a:lvl2pPr>
            <a:lvl3pPr marL="914400" indent="0" algn="ctr" defTabSz="457200" rtl="0" eaLnBrk="1" latinLnBrk="0" hangingPunct="1">
              <a:spcBef>
                <a:spcPct val="20000"/>
              </a:spcBef>
              <a:buClr>
                <a:srgbClr val="CA5120"/>
              </a:buClr>
              <a:buSzPct val="120000"/>
              <a:buFont typeface="Arial" panose="020B0604020202020204" pitchFamily="34" charset="0"/>
              <a:buNone/>
              <a:defRPr sz="2000" kern="1200">
                <a:solidFill>
                  <a:schemeClr val="tx1">
                    <a:tint val="75000"/>
                  </a:schemeClr>
                </a:solidFill>
                <a:latin typeface="Arial"/>
                <a:ea typeface="+mn-ea"/>
                <a:cs typeface="Arial"/>
              </a:defRPr>
            </a:lvl3pPr>
            <a:lvl4pPr marL="1371600" indent="0" algn="ctr" defTabSz="457200" rtl="0" eaLnBrk="1" latinLnBrk="0" hangingPunct="1">
              <a:spcBef>
                <a:spcPct val="20000"/>
              </a:spcBef>
              <a:buClr>
                <a:srgbClr val="5A8DBD"/>
              </a:buClr>
              <a:buSzPct val="120000"/>
              <a:buFont typeface="Wingdings" charset="2"/>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Clr>
                <a:srgbClr val="5A8DBD"/>
              </a:buClr>
              <a:buSzPct val="120000"/>
              <a:buFont typeface="Wingdings" charset="2"/>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667"/>
              <a:t>Click to edit Master subtitle style</a:t>
            </a:r>
          </a:p>
        </p:txBody>
      </p:sp>
    </p:spTree>
    <p:extLst>
      <p:ext uri="{BB962C8B-B14F-4D97-AF65-F5344CB8AC3E}">
        <p14:creationId xmlns:p14="http://schemas.microsoft.com/office/powerpoint/2010/main" val="2679288"/>
      </p:ext>
    </p:extLst>
  </p:cSld>
  <p:clrMapOvr>
    <a:masterClrMapping/>
  </p:clrMapOvr>
  <p:extLst>
    <p:ext uri="{DCECCB84-F9BA-43D5-87BE-67443E8EF086}">
      <p15:sldGuideLst xmlns:p15="http://schemas.microsoft.com/office/powerpoint/2012/main">
        <p15:guide id="1" pos="5520">
          <p15:clr>
            <a:srgbClr val="FBAE40"/>
          </p15:clr>
        </p15:guide>
        <p15:guide id="2" pos="2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80999"/>
            <a:ext cx="9423400" cy="1036639"/>
          </a:xfrm>
          <a:prstGeom prst="rect">
            <a:avLst/>
          </a:prstGeom>
        </p:spPr>
        <p:txBody>
          <a:bodyPr/>
          <a:lstStyle>
            <a:lvl1pPr>
              <a:defRPr>
                <a:solidFill>
                  <a:srgbClr val="011847"/>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5A203BF4-68F7-904F-B24D-ABFFD4FAAE29}" type="slidenum">
              <a:rPr lang="en-US" smtClean="0"/>
              <a:t>‹#›</a:t>
            </a:fld>
            <a:endParaRPr lang="en-US"/>
          </a:p>
        </p:txBody>
      </p:sp>
      <p:sp>
        <p:nvSpPr>
          <p:cNvPr id="5" name="Content Placeholder 2">
            <a:extLst>
              <a:ext uri="{FF2B5EF4-FFF2-40B4-BE49-F238E27FC236}">
                <a16:creationId xmlns:a16="http://schemas.microsoft.com/office/drawing/2014/main" id="{8133C3F8-BEC8-461B-9985-9C9EE489CBA0}"/>
              </a:ext>
            </a:extLst>
          </p:cNvPr>
          <p:cNvSpPr>
            <a:spLocks noGrp="1"/>
          </p:cNvSpPr>
          <p:nvPr>
            <p:ph idx="1" hasCustomPrompt="1"/>
          </p:nvPr>
        </p:nvSpPr>
        <p:spPr>
          <a:xfrm>
            <a:off x="508000" y="1600201"/>
            <a:ext cx="11176000" cy="4571999"/>
          </a:xfrm>
          <a:prstGeom prst="rect">
            <a:avLst/>
          </a:prstGeom>
        </p:spPr>
        <p:txBody>
          <a:bodyPr/>
          <a:lstStyle>
            <a:lvl1pPr marL="457189" indent="-457189">
              <a:buClr>
                <a:srgbClr val="0071BC"/>
              </a:buClr>
              <a:buSzPct val="80000"/>
              <a:buFont typeface="Wingdings" panose="05000000000000000000" pitchFamily="2" charset="2"/>
              <a:buChar char="n"/>
              <a:defRPr lang="en-US" sz="2667" kern="1200" dirty="0">
                <a:solidFill>
                  <a:srgbClr val="011847"/>
                </a:solidFill>
                <a:latin typeface="Arial"/>
                <a:ea typeface="+mn-ea"/>
                <a:cs typeface="Arial"/>
              </a:defRPr>
            </a:lvl1pPr>
            <a:lvl2pPr marL="1066773" indent="-457189">
              <a:buClr>
                <a:srgbClr val="B3B3B3"/>
              </a:buClr>
              <a:buFont typeface="Arial" panose="020B0604020202020204" pitchFamily="34" charset="0"/>
              <a:buChar char="•"/>
              <a:defRPr>
                <a:solidFill>
                  <a:srgbClr val="011847"/>
                </a:solidFill>
              </a:defRPr>
            </a:lvl2pPr>
            <a:lvl3pPr marL="1676358" indent="-457189">
              <a:buClr>
                <a:srgbClr val="E74F47"/>
              </a:buClr>
              <a:buFont typeface="Arial" panose="020B0604020202020204" pitchFamily="34" charset="0"/>
              <a:buChar char="–"/>
              <a:defRPr>
                <a:solidFill>
                  <a:srgbClr val="011847"/>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026566"/>
      </p:ext>
    </p:extLst>
  </p:cSld>
  <p:clrMapOvr>
    <a:masterClrMapping/>
  </p:clrMapOvr>
  <p:extLst>
    <p:ext uri="{DCECCB84-F9BA-43D5-87BE-67443E8EF086}">
      <p15:sldGuideLst xmlns:p15="http://schemas.microsoft.com/office/powerpoint/2012/main">
        <p15:guide id="1" pos="240">
          <p15:clr>
            <a:srgbClr val="FBAE40"/>
          </p15:clr>
        </p15:guide>
        <p15:guide id="2" pos="55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80999"/>
            <a:ext cx="9423400" cy="1036639"/>
          </a:xfrm>
          <a:prstGeom prst="rect">
            <a:avLst/>
          </a:prstGeom>
        </p:spPr>
        <p:txBody>
          <a:bodyPr/>
          <a:lstStyle>
            <a:lvl1pPr>
              <a:defRPr>
                <a:solidFill>
                  <a:srgbClr val="011847"/>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5A203BF4-68F7-904F-B24D-ABFFD4FAAE29}" type="slidenum">
              <a:rPr lang="en-US" smtClean="0"/>
              <a:t>‹#›</a:t>
            </a:fld>
            <a:endParaRPr lang="en-US"/>
          </a:p>
        </p:txBody>
      </p:sp>
    </p:spTree>
    <p:extLst>
      <p:ext uri="{BB962C8B-B14F-4D97-AF65-F5344CB8AC3E}">
        <p14:creationId xmlns:p14="http://schemas.microsoft.com/office/powerpoint/2010/main" val="4079186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203BF4-68F7-904F-B24D-ABFFD4FAAE29}" type="slidenum">
              <a:rPr lang="en-US" smtClean="0"/>
              <a:t>‹#›</a:t>
            </a:fld>
            <a:endParaRPr lang="en-US"/>
          </a:p>
        </p:txBody>
      </p:sp>
    </p:spTree>
    <p:extLst>
      <p:ext uri="{BB962C8B-B14F-4D97-AF65-F5344CB8AC3E}">
        <p14:creationId xmlns:p14="http://schemas.microsoft.com/office/powerpoint/2010/main" val="42070885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508000" y="64516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Line 5"/>
          <p:cNvSpPr>
            <a:spLocks noChangeShapeType="1"/>
          </p:cNvSpPr>
          <p:nvPr/>
        </p:nvSpPr>
        <p:spPr bwMode="auto">
          <a:xfrm>
            <a:off x="508000"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Text Box 14"/>
          <p:cNvSpPr txBox="1">
            <a:spLocks noChangeArrowheads="1"/>
          </p:cNvSpPr>
          <p:nvPr/>
        </p:nvSpPr>
        <p:spPr bwMode="auto">
          <a:xfrm>
            <a:off x="508000" y="500063"/>
            <a:ext cx="1117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000000"/>
                </a:solidFill>
                <a:effectLst/>
                <a:uLnTx/>
                <a:uFillTx/>
                <a:latin typeface="Arial" panose="020B0604020202020204" pitchFamily="34" charset="0"/>
                <a:ea typeface="+mn-ea"/>
                <a:cs typeface="+mn-cs"/>
              </a:rPr>
              <a:t>Department of the Air Force</a:t>
            </a:r>
          </a:p>
        </p:txBody>
      </p:sp>
      <p:sp>
        <p:nvSpPr>
          <p:cNvPr id="7" name="Text Box 1029"/>
          <p:cNvSpPr txBox="1">
            <a:spLocks noChangeArrowheads="1"/>
          </p:cNvSpPr>
          <p:nvPr userDrawn="1"/>
        </p:nvSpPr>
        <p:spPr bwMode="auto">
          <a:xfrm>
            <a:off x="508001" y="1271588"/>
            <a:ext cx="11175999"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1" u="none" strike="noStrike" kern="1200" cap="none" spc="0" normalizeH="0" baseline="0" noProof="0">
                <a:ln>
                  <a:noFill/>
                </a:ln>
                <a:solidFill>
                  <a:srgbClr val="000000"/>
                </a:solidFill>
                <a:effectLst/>
                <a:uLnTx/>
                <a:uFillTx/>
                <a:latin typeface="Century Schoolbook" panose="02040604050505020304" pitchFamily="18" charset="0"/>
                <a:ea typeface="+mn-ea"/>
                <a:cs typeface="+mn-cs"/>
              </a:rPr>
              <a:t>I n t e g r i t y  -  S e r v i c e  -  E x c e l </a:t>
            </a:r>
            <a:r>
              <a:rPr kumimoji="0" lang="en-US" altLang="en-US" sz="1600" b="1" i="1" u="none" strike="noStrike" kern="1200" cap="none" spc="0" normalizeH="0" baseline="0" noProof="0" err="1">
                <a:ln>
                  <a:noFill/>
                </a:ln>
                <a:solidFill>
                  <a:srgbClr val="000000"/>
                </a:solidFill>
                <a:effectLst/>
                <a:uLnTx/>
                <a:uFillTx/>
                <a:latin typeface="Century Schoolbook" panose="02040604050505020304" pitchFamily="18" charset="0"/>
                <a:ea typeface="+mn-ea"/>
                <a:cs typeface="+mn-cs"/>
              </a:rPr>
              <a:t>l</a:t>
            </a:r>
            <a:r>
              <a:rPr kumimoji="0" lang="en-US" altLang="en-US" sz="1600" b="1" i="1" u="none" strike="noStrike" kern="1200" cap="none" spc="0" normalizeH="0" baseline="0" noProof="0">
                <a:ln>
                  <a:noFill/>
                </a:ln>
                <a:solidFill>
                  <a:srgbClr val="000000"/>
                </a:solidFill>
                <a:effectLst/>
                <a:uLnTx/>
                <a:uFillTx/>
                <a:latin typeface="Century Schoolbook" panose="02040604050505020304" pitchFamily="18" charset="0"/>
                <a:ea typeface="+mn-ea"/>
                <a:cs typeface="+mn-cs"/>
              </a:rPr>
              <a:t> e n c e</a:t>
            </a:r>
          </a:p>
        </p:txBody>
      </p:sp>
      <p:sp>
        <p:nvSpPr>
          <p:cNvPr id="50191" name="Rectangle 15"/>
          <p:cNvSpPr>
            <a:spLocks noGrp="1" noChangeArrowheads="1"/>
          </p:cNvSpPr>
          <p:nvPr>
            <p:ph type="ctrTitle"/>
          </p:nvPr>
        </p:nvSpPr>
        <p:spPr>
          <a:xfrm>
            <a:off x="368301" y="1962150"/>
            <a:ext cx="11315700" cy="1600200"/>
          </a:xfrm>
        </p:spPr>
        <p:txBody>
          <a:bodyPr/>
          <a:lstStyle>
            <a:lvl1pPr>
              <a:defRPr sz="4400" i="0"/>
            </a:lvl1pPr>
          </a:lstStyle>
          <a:p>
            <a:r>
              <a:rPr lang="en-US"/>
              <a:t>Click to edit Master title style</a:t>
            </a:r>
          </a:p>
        </p:txBody>
      </p:sp>
      <p:sp>
        <p:nvSpPr>
          <p:cNvPr id="8" name="Date Placeholder 6"/>
          <p:cNvSpPr>
            <a:spLocks noGrp="1" noChangeArrowheads="1"/>
          </p:cNvSpPr>
          <p:nvPr>
            <p:ph type="dt" sz="half" idx="10"/>
          </p:nvPr>
        </p:nvSpPr>
        <p:spPr/>
        <p:txBody>
          <a:bodyPr/>
          <a:lstStyle>
            <a:lvl1pPr>
              <a:defRPr/>
            </a:lvl1pPr>
          </a:lstStyle>
          <a:p>
            <a:pPr>
              <a:defRPr/>
            </a:pPr>
            <a:r>
              <a:rPr lang="en-US">
                <a:ea typeface="+mn-ea"/>
              </a:rPr>
              <a:t>As of:</a:t>
            </a:r>
          </a:p>
        </p:txBody>
      </p:sp>
      <p:sp>
        <p:nvSpPr>
          <p:cNvPr id="9" name="Slide Number Placeholder 7"/>
          <p:cNvSpPr>
            <a:spLocks noGrp="1" noChangeArrowheads="1"/>
          </p:cNvSpPr>
          <p:nvPr>
            <p:ph type="sldNum" sz="quarter" idx="11"/>
          </p:nvPr>
        </p:nvSpPr>
        <p:spPr/>
        <p:txBody>
          <a:bodyPr/>
          <a:lstStyle>
            <a:lvl1pPr>
              <a:defRPr/>
            </a:lvl1pPr>
          </a:lstStyle>
          <a:p>
            <a:pPr>
              <a:defRPr/>
            </a:pPr>
            <a:fld id="{BFC03CE4-37F0-4065-8B91-37122744BD37}" type="slidenum">
              <a:rPr lang="en-US" altLang="en-US" smtClean="0"/>
              <a:pPr>
                <a:defRPr/>
              </a:pPr>
              <a:t>‹#›</a:t>
            </a:fld>
            <a:endParaRPr lang="en-US" altLang="en-US">
              <a:solidFill>
                <a:srgbClr val="808080"/>
              </a:solidFill>
            </a:endParaRPr>
          </a:p>
        </p:txBody>
      </p:sp>
      <p:pic>
        <p:nvPicPr>
          <p:cNvPr id="10" name="Picture 3" descr="AFSClogo"/>
          <p:cNvPicPr>
            <a:picLocks noChangeAspect="1" noChangeArrowheads="1"/>
          </p:cNvPicPr>
          <p:nvPr userDrawn="1"/>
        </p:nvPicPr>
        <p:blipFill>
          <a:blip r:embed="rId2" cstate="print"/>
          <a:srcRect b="3630"/>
          <a:stretch>
            <a:fillRect/>
          </a:stretch>
        </p:blipFill>
        <p:spPr bwMode="auto">
          <a:xfrm>
            <a:off x="979685" y="3562351"/>
            <a:ext cx="3798401" cy="2744577"/>
          </a:xfrm>
          <a:prstGeom prst="rect">
            <a:avLst/>
          </a:prstGeom>
          <a:noFill/>
          <a:ln w="9525">
            <a:noFill/>
            <a:miter lim="800000"/>
            <a:headEnd/>
            <a:tailEnd/>
          </a:ln>
        </p:spPr>
      </p:pic>
    </p:spTree>
    <p:extLst>
      <p:ext uri="{BB962C8B-B14F-4D97-AF65-F5344CB8AC3E}">
        <p14:creationId xmlns:p14="http://schemas.microsoft.com/office/powerpoint/2010/main" val="18894389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a:lvl1pPr>
          </a:lstStyle>
          <a:p>
            <a:pPr>
              <a:defRPr/>
            </a:pPr>
            <a:fld id="{0CBDF859-B77C-4932-B7B0-12C49A93E314}" type="slidenum">
              <a:rPr lang="en-US" altLang="en-US" smtClean="0"/>
              <a:pPr>
                <a:defRPr/>
              </a:pPr>
              <a:t>‹#›</a:t>
            </a:fld>
            <a:endParaRPr lang="en-US" altLang="en-US">
              <a:solidFill>
                <a:srgbClr val="808080"/>
              </a:solidFill>
            </a:endParaRPr>
          </a:p>
        </p:txBody>
      </p:sp>
    </p:spTree>
    <p:extLst>
      <p:ext uri="{BB962C8B-B14F-4D97-AF65-F5344CB8AC3E}">
        <p14:creationId xmlns:p14="http://schemas.microsoft.com/office/powerpoint/2010/main" val="1189594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a:lvl1pPr>
          </a:lstStyle>
          <a:p>
            <a:pPr>
              <a:defRPr/>
            </a:pPr>
            <a:fld id="{6214614F-2FCB-48B4-A899-0A8F737AAE37}" type="slidenum">
              <a:rPr lang="en-US" altLang="en-US" smtClean="0"/>
              <a:pPr>
                <a:defRPr/>
              </a:pPr>
              <a:t>‹#›</a:t>
            </a:fld>
            <a:endParaRPr lang="en-US" altLang="en-US">
              <a:solidFill>
                <a:srgbClr val="808080"/>
              </a:solidFill>
            </a:endParaRPr>
          </a:p>
        </p:txBody>
      </p:sp>
    </p:spTree>
    <p:extLst>
      <p:ext uri="{BB962C8B-B14F-4D97-AF65-F5344CB8AC3E}">
        <p14:creationId xmlns:p14="http://schemas.microsoft.com/office/powerpoint/2010/main" val="2257744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sldNum" sz="quarter" idx="4"/>
          </p:nvPr>
        </p:nvSpPr>
        <p:spPr bwMode="auto">
          <a:xfrm>
            <a:off x="10065259" y="6607459"/>
            <a:ext cx="203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aseline="0">
                <a:solidFill>
                  <a:schemeClr val="bg1">
                    <a:lumMod val="50000"/>
                  </a:schemeClr>
                </a:solidFill>
              </a:defRPr>
            </a:lvl1pPr>
          </a:lstStyle>
          <a:p>
            <a:pPr>
              <a:defRPr/>
            </a:pPr>
            <a:fld id="{B5E6CACA-09AB-49BC-8429-8308382B75D4}" type="slidenum">
              <a:rPr lang="en-US">
                <a:solidFill>
                  <a:srgbClr val="FFFFFF">
                    <a:lumMod val="50000"/>
                  </a:srgbClr>
                </a:solidFill>
              </a:rPr>
              <a:pPr>
                <a:defRPr/>
              </a:pPr>
              <a:t>‹#›</a:t>
            </a:fld>
            <a:endParaRPr lang="en-US">
              <a:solidFill>
                <a:srgbClr val="FFFFFF">
                  <a:lumMod val="50000"/>
                </a:srgbClr>
              </a:solidFill>
            </a:endParaRPr>
          </a:p>
        </p:txBody>
      </p:sp>
      <p:sp>
        <p:nvSpPr>
          <p:cNvPr id="5" name="TextBox 4"/>
          <p:cNvSpPr txBox="1"/>
          <p:nvPr userDrawn="1"/>
        </p:nvSpPr>
        <p:spPr>
          <a:xfrm>
            <a:off x="368301" y="6509054"/>
            <a:ext cx="2208297" cy="307777"/>
          </a:xfrm>
          <a:prstGeom prst="rect">
            <a:avLst/>
          </a:prstGeom>
          <a:noFill/>
        </p:spPr>
        <p:txBody>
          <a:bodyPr wrap="square" rtlCol="0">
            <a:spAutoFit/>
          </a:bodyPr>
          <a:lstStyle/>
          <a:p>
            <a:r>
              <a:rPr lang="en-US" sz="1400" b="1" i="1">
                <a:solidFill>
                  <a:srgbClr val="151C77"/>
                </a:solidFill>
                <a:latin typeface="+mj-lt"/>
                <a:ea typeface="MS PGothic" pitchFamily="34" charset="-128"/>
                <a:cs typeface="ＭＳ Ｐゴシック" charset="0"/>
              </a:rPr>
              <a:t>CAO: </a:t>
            </a:r>
            <a:r>
              <a:rPr lang="en-US" sz="1400" b="1" i="1" baseline="0">
                <a:solidFill>
                  <a:srgbClr val="151C77"/>
                </a:solidFill>
                <a:latin typeface="+mj-lt"/>
                <a:ea typeface="MS PGothic" pitchFamily="34" charset="-128"/>
                <a:cs typeface="ＭＳ Ｐゴシック" charset="0"/>
              </a:rPr>
              <a:t> 26 Sep 22</a:t>
            </a:r>
            <a:endParaRPr lang="en-US" sz="1400" b="1" i="1">
              <a:solidFill>
                <a:srgbClr val="151C77"/>
              </a:solidFill>
              <a:latin typeface="+mj-lt"/>
              <a:ea typeface="MS PGothic" pitchFamily="34" charset="-128"/>
              <a:cs typeface="ＭＳ Ｐゴシック" charset="0"/>
            </a:endParaRPr>
          </a:p>
        </p:txBody>
      </p:sp>
    </p:spTree>
    <p:extLst>
      <p:ext uri="{BB962C8B-B14F-4D97-AF65-F5344CB8AC3E}">
        <p14:creationId xmlns:p14="http://schemas.microsoft.com/office/powerpoint/2010/main" val="6568225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8300" y="1504950"/>
            <a:ext cx="5496984"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68485" y="1504950"/>
            <a:ext cx="5496983"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r>
              <a:rPr lang="en-US"/>
              <a:t>As of: </a:t>
            </a:r>
          </a:p>
        </p:txBody>
      </p:sp>
      <p:sp>
        <p:nvSpPr>
          <p:cNvPr id="6" name="Slide Number Placeholder 5"/>
          <p:cNvSpPr>
            <a:spLocks noGrp="1"/>
          </p:cNvSpPr>
          <p:nvPr>
            <p:ph type="sldNum" sz="quarter" idx="11"/>
          </p:nvPr>
        </p:nvSpPr>
        <p:spPr/>
        <p:txBody>
          <a:bodyPr/>
          <a:lstStyle>
            <a:lvl1pPr>
              <a:defRPr/>
            </a:lvl1pPr>
          </a:lstStyle>
          <a:p>
            <a:pPr>
              <a:defRPr/>
            </a:pPr>
            <a:fld id="{F0DC89D1-1446-43A7-BCF8-D75B768C2A3E}" type="slidenum">
              <a:rPr lang="en-US" altLang="en-US" smtClean="0"/>
              <a:pPr>
                <a:defRPr/>
              </a:pPr>
              <a:t>‹#›</a:t>
            </a:fld>
            <a:endParaRPr lang="en-US" altLang="en-US">
              <a:solidFill>
                <a:srgbClr val="808080"/>
              </a:solidFill>
            </a:endParaRPr>
          </a:p>
        </p:txBody>
      </p:sp>
    </p:spTree>
    <p:extLst>
      <p:ext uri="{BB962C8B-B14F-4D97-AF65-F5344CB8AC3E}">
        <p14:creationId xmlns:p14="http://schemas.microsoft.com/office/powerpoint/2010/main" val="26952488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r>
              <a:rPr lang="en-US"/>
              <a:t>As of: </a:t>
            </a:r>
          </a:p>
        </p:txBody>
      </p:sp>
      <p:sp>
        <p:nvSpPr>
          <p:cNvPr id="8" name="Slide Number Placeholder 7"/>
          <p:cNvSpPr>
            <a:spLocks noGrp="1"/>
          </p:cNvSpPr>
          <p:nvPr>
            <p:ph type="sldNum" sz="quarter" idx="11"/>
          </p:nvPr>
        </p:nvSpPr>
        <p:spPr/>
        <p:txBody>
          <a:bodyPr/>
          <a:lstStyle>
            <a:lvl1pPr>
              <a:defRPr/>
            </a:lvl1pPr>
          </a:lstStyle>
          <a:p>
            <a:pPr>
              <a:defRPr/>
            </a:pPr>
            <a:fld id="{812045D1-F7E2-4784-B96A-3083355E63F6}" type="slidenum">
              <a:rPr lang="en-US" altLang="en-US" smtClean="0"/>
              <a:pPr>
                <a:defRPr/>
              </a:pPr>
              <a:t>‹#›</a:t>
            </a:fld>
            <a:endParaRPr lang="en-US" altLang="en-US">
              <a:solidFill>
                <a:srgbClr val="808080"/>
              </a:solidFill>
            </a:endParaRPr>
          </a:p>
        </p:txBody>
      </p:sp>
    </p:spTree>
    <p:extLst>
      <p:ext uri="{BB962C8B-B14F-4D97-AF65-F5344CB8AC3E}">
        <p14:creationId xmlns:p14="http://schemas.microsoft.com/office/powerpoint/2010/main" val="207286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r>
              <a:rPr lang="en-US"/>
              <a:t>As of: </a:t>
            </a:r>
          </a:p>
        </p:txBody>
      </p:sp>
      <p:sp>
        <p:nvSpPr>
          <p:cNvPr id="4" name="Slide Number Placeholder 3"/>
          <p:cNvSpPr>
            <a:spLocks noGrp="1"/>
          </p:cNvSpPr>
          <p:nvPr>
            <p:ph type="sldNum" sz="quarter" idx="11"/>
          </p:nvPr>
        </p:nvSpPr>
        <p:spPr/>
        <p:txBody>
          <a:bodyPr/>
          <a:lstStyle>
            <a:lvl1pPr>
              <a:defRPr/>
            </a:lvl1pPr>
          </a:lstStyle>
          <a:p>
            <a:pPr>
              <a:defRPr/>
            </a:pPr>
            <a:fld id="{F4520405-4A19-4BC4-9193-41F6583A41F2}"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13159655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r>
              <a:rPr lang="en-US"/>
              <a:t>As of: </a:t>
            </a:r>
          </a:p>
        </p:txBody>
      </p:sp>
      <p:sp>
        <p:nvSpPr>
          <p:cNvPr id="4" name="Slide Number Placeholder 3"/>
          <p:cNvSpPr>
            <a:spLocks noGrp="1"/>
          </p:cNvSpPr>
          <p:nvPr>
            <p:ph type="sldNum" sz="quarter" idx="11"/>
          </p:nvPr>
        </p:nvSpPr>
        <p:spPr/>
        <p:txBody>
          <a:bodyPr/>
          <a:lstStyle>
            <a:lvl1pPr>
              <a:defRPr/>
            </a:lvl1pPr>
          </a:lstStyle>
          <a:p>
            <a:pPr>
              <a:defRPr/>
            </a:pPr>
            <a:fld id="{29D94A65-A6BF-4DB1-9332-206B8E06E0A7}" type="slidenum">
              <a:rPr lang="en-US" altLang="en-US" smtClean="0"/>
              <a:pPr>
                <a:defRPr/>
              </a:pPr>
              <a:t>‹#›</a:t>
            </a:fld>
            <a:endParaRPr lang="en-US" altLang="en-US">
              <a:solidFill>
                <a:srgbClr val="808080"/>
              </a:solidFill>
            </a:endParaRPr>
          </a:p>
        </p:txBody>
      </p:sp>
    </p:spTree>
    <p:extLst>
      <p:ext uri="{BB962C8B-B14F-4D97-AF65-F5344CB8AC3E}">
        <p14:creationId xmlns:p14="http://schemas.microsoft.com/office/powerpoint/2010/main" val="2838223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As of: </a:t>
            </a:r>
          </a:p>
        </p:txBody>
      </p:sp>
      <p:sp>
        <p:nvSpPr>
          <p:cNvPr id="3" name="Slide Number Placeholder 2"/>
          <p:cNvSpPr>
            <a:spLocks noGrp="1"/>
          </p:cNvSpPr>
          <p:nvPr>
            <p:ph type="sldNum" sz="quarter" idx="11"/>
          </p:nvPr>
        </p:nvSpPr>
        <p:spPr/>
        <p:txBody>
          <a:bodyPr/>
          <a:lstStyle>
            <a:lvl1pPr>
              <a:defRPr/>
            </a:lvl1pPr>
          </a:lstStyle>
          <a:p>
            <a:pPr>
              <a:defRPr/>
            </a:pPr>
            <a:fld id="{F32FE5BA-3D1F-4E41-B33A-6823FE30DE87}" type="slidenum">
              <a:rPr lang="en-US" altLang="en-US" smtClean="0"/>
              <a:pPr>
                <a:defRPr/>
              </a:pPr>
              <a:t>‹#›</a:t>
            </a:fld>
            <a:endParaRPr lang="en-US" altLang="en-US">
              <a:solidFill>
                <a:srgbClr val="808080"/>
              </a:solidFill>
            </a:endParaRPr>
          </a:p>
        </p:txBody>
      </p:sp>
    </p:spTree>
    <p:extLst>
      <p:ext uri="{BB962C8B-B14F-4D97-AF65-F5344CB8AC3E}">
        <p14:creationId xmlns:p14="http://schemas.microsoft.com/office/powerpoint/2010/main" val="5317396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a:lvl1pPr>
          </a:lstStyle>
          <a:p>
            <a:pPr>
              <a:defRPr/>
            </a:pPr>
            <a:fld id="{9E577705-F1D6-448C-8D9C-74FCF151C57C}" type="slidenum">
              <a:rPr lang="en-US" altLang="en-US" smtClean="0"/>
              <a:pPr>
                <a:defRPr/>
              </a:pPr>
              <a:t>‹#›</a:t>
            </a:fld>
            <a:endParaRPr lang="en-US" altLang="en-US">
              <a:solidFill>
                <a:srgbClr val="808080"/>
              </a:solidFill>
            </a:endParaRPr>
          </a:p>
        </p:txBody>
      </p:sp>
    </p:spTree>
    <p:extLst>
      <p:ext uri="{BB962C8B-B14F-4D97-AF65-F5344CB8AC3E}">
        <p14:creationId xmlns:p14="http://schemas.microsoft.com/office/powerpoint/2010/main" val="21525090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00584" y="76200"/>
            <a:ext cx="2842683"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8301" y="76200"/>
            <a:ext cx="8329084"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a:lvl1pPr>
          </a:lstStyle>
          <a:p>
            <a:pPr>
              <a:defRPr/>
            </a:pPr>
            <a:fld id="{4A10A9CA-2EB0-4F34-A8FB-1542A3BF9965}" type="slidenum">
              <a:rPr lang="en-US" altLang="en-US" smtClean="0"/>
              <a:pPr>
                <a:defRPr/>
              </a:pPr>
              <a:t>‹#›</a:t>
            </a:fld>
            <a:endParaRPr lang="en-US" altLang="en-US">
              <a:solidFill>
                <a:srgbClr val="808080"/>
              </a:solidFill>
            </a:endParaRPr>
          </a:p>
        </p:txBody>
      </p:sp>
    </p:spTree>
    <p:extLst>
      <p:ext uri="{BB962C8B-B14F-4D97-AF65-F5344CB8AC3E}">
        <p14:creationId xmlns:p14="http://schemas.microsoft.com/office/powerpoint/2010/main" val="39351114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US"/>
              <a:t>As of: </a:t>
            </a:r>
          </a:p>
        </p:txBody>
      </p:sp>
      <p:sp>
        <p:nvSpPr>
          <p:cNvPr id="5" name="Footer Placeholder 4"/>
          <p:cNvSpPr>
            <a:spLocks noGrp="1"/>
          </p:cNvSpPr>
          <p:nvPr>
            <p:ph type="ftr" sz="quarter" idx="11"/>
          </p:nvPr>
        </p:nvSpPr>
        <p:spPr/>
        <p:txBody>
          <a:bodyPr/>
          <a:lstStyle/>
          <a:p>
            <a:r>
              <a:rPr lang="en-US"/>
              <a:t>CUI</a:t>
            </a:r>
          </a:p>
        </p:txBody>
      </p:sp>
      <p:sp>
        <p:nvSpPr>
          <p:cNvPr id="6" name="Slide Number Placeholder 5"/>
          <p:cNvSpPr>
            <a:spLocks noGrp="1"/>
          </p:cNvSpPr>
          <p:nvPr>
            <p:ph type="sldNum" sz="quarter" idx="12"/>
          </p:nvPr>
        </p:nvSpPr>
        <p:spPr/>
        <p:txBody>
          <a:bodyPr/>
          <a:lstStyle/>
          <a:p>
            <a:fld id="{7A244E30-2023-4D9E-80BF-1B1162DAD868}" type="slidenum">
              <a:rPr lang="en-US" smtClean="0"/>
              <a:t>‹#›</a:t>
            </a:fld>
            <a:endParaRPr lang="en-US"/>
          </a:p>
        </p:txBody>
      </p:sp>
    </p:spTree>
    <p:extLst>
      <p:ext uri="{BB962C8B-B14F-4D97-AF65-F5344CB8AC3E}">
        <p14:creationId xmlns:p14="http://schemas.microsoft.com/office/powerpoint/2010/main" val="5051827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As of: </a:t>
            </a:r>
          </a:p>
        </p:txBody>
      </p:sp>
      <p:sp>
        <p:nvSpPr>
          <p:cNvPr id="5" name="Footer Placeholder 4"/>
          <p:cNvSpPr>
            <a:spLocks noGrp="1"/>
          </p:cNvSpPr>
          <p:nvPr>
            <p:ph type="ftr" sz="quarter" idx="11"/>
          </p:nvPr>
        </p:nvSpPr>
        <p:spPr/>
        <p:txBody>
          <a:bodyPr/>
          <a:lstStyle/>
          <a:p>
            <a:r>
              <a:rPr lang="en-US"/>
              <a:t>CUI</a:t>
            </a:r>
          </a:p>
        </p:txBody>
      </p:sp>
      <p:sp>
        <p:nvSpPr>
          <p:cNvPr id="6" name="Slide Number Placeholder 5"/>
          <p:cNvSpPr>
            <a:spLocks noGrp="1"/>
          </p:cNvSpPr>
          <p:nvPr>
            <p:ph type="sldNum" sz="quarter" idx="12"/>
          </p:nvPr>
        </p:nvSpPr>
        <p:spPr/>
        <p:txBody>
          <a:bodyPr/>
          <a:lstStyle/>
          <a:p>
            <a:fld id="{7A244E30-2023-4D9E-80BF-1B1162DAD868}" type="slidenum">
              <a:rPr lang="en-US" smtClean="0"/>
              <a:t>‹#›</a:t>
            </a:fld>
            <a:endParaRPr lang="en-US"/>
          </a:p>
        </p:txBody>
      </p:sp>
    </p:spTree>
    <p:extLst>
      <p:ext uri="{BB962C8B-B14F-4D97-AF65-F5344CB8AC3E}">
        <p14:creationId xmlns:p14="http://schemas.microsoft.com/office/powerpoint/2010/main" val="32834126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As of: </a:t>
            </a:r>
          </a:p>
        </p:txBody>
      </p:sp>
      <p:sp>
        <p:nvSpPr>
          <p:cNvPr id="5" name="Footer Placeholder 4"/>
          <p:cNvSpPr>
            <a:spLocks noGrp="1"/>
          </p:cNvSpPr>
          <p:nvPr>
            <p:ph type="ftr" sz="quarter" idx="11"/>
          </p:nvPr>
        </p:nvSpPr>
        <p:spPr/>
        <p:txBody>
          <a:bodyPr/>
          <a:lstStyle/>
          <a:p>
            <a:r>
              <a:rPr lang="en-US"/>
              <a:t>CUI</a:t>
            </a:r>
          </a:p>
        </p:txBody>
      </p:sp>
      <p:sp>
        <p:nvSpPr>
          <p:cNvPr id="6" name="Slide Number Placeholder 5"/>
          <p:cNvSpPr>
            <a:spLocks noGrp="1"/>
          </p:cNvSpPr>
          <p:nvPr>
            <p:ph type="sldNum" sz="quarter" idx="12"/>
          </p:nvPr>
        </p:nvSpPr>
        <p:spPr/>
        <p:txBody>
          <a:bodyPr/>
          <a:lstStyle/>
          <a:p>
            <a:fld id="{7A244E30-2023-4D9E-80BF-1B1162DAD868}" type="slidenum">
              <a:rPr lang="en-US" smtClean="0"/>
              <a:t>‹#›</a:t>
            </a:fld>
            <a:endParaRPr lang="en-US"/>
          </a:p>
        </p:txBody>
      </p:sp>
    </p:spTree>
    <p:extLst>
      <p:ext uri="{BB962C8B-B14F-4D97-AF65-F5344CB8AC3E}">
        <p14:creationId xmlns:p14="http://schemas.microsoft.com/office/powerpoint/2010/main" val="39391239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As of: </a:t>
            </a:r>
          </a:p>
        </p:txBody>
      </p:sp>
      <p:sp>
        <p:nvSpPr>
          <p:cNvPr id="6" name="Footer Placeholder 5"/>
          <p:cNvSpPr>
            <a:spLocks noGrp="1"/>
          </p:cNvSpPr>
          <p:nvPr>
            <p:ph type="ftr" sz="quarter" idx="11"/>
          </p:nvPr>
        </p:nvSpPr>
        <p:spPr/>
        <p:txBody>
          <a:bodyPr/>
          <a:lstStyle/>
          <a:p>
            <a:r>
              <a:rPr lang="en-US"/>
              <a:t>CUI</a:t>
            </a:r>
          </a:p>
        </p:txBody>
      </p:sp>
      <p:sp>
        <p:nvSpPr>
          <p:cNvPr id="7" name="Slide Number Placeholder 6"/>
          <p:cNvSpPr>
            <a:spLocks noGrp="1"/>
          </p:cNvSpPr>
          <p:nvPr>
            <p:ph type="sldNum" sz="quarter" idx="12"/>
          </p:nvPr>
        </p:nvSpPr>
        <p:spPr/>
        <p:txBody>
          <a:bodyPr/>
          <a:lstStyle/>
          <a:p>
            <a:fld id="{7A244E30-2023-4D9E-80BF-1B1162DAD868}" type="slidenum">
              <a:rPr lang="en-US" smtClean="0"/>
              <a:t>‹#›</a:t>
            </a:fld>
            <a:endParaRPr lang="en-US"/>
          </a:p>
        </p:txBody>
      </p:sp>
    </p:spTree>
    <p:extLst>
      <p:ext uri="{BB962C8B-B14F-4D97-AF65-F5344CB8AC3E}">
        <p14:creationId xmlns:p14="http://schemas.microsoft.com/office/powerpoint/2010/main" val="13256435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As of: </a:t>
            </a:r>
          </a:p>
        </p:txBody>
      </p:sp>
      <p:sp>
        <p:nvSpPr>
          <p:cNvPr id="8" name="Footer Placeholder 7"/>
          <p:cNvSpPr>
            <a:spLocks noGrp="1"/>
          </p:cNvSpPr>
          <p:nvPr>
            <p:ph type="ftr" sz="quarter" idx="11"/>
          </p:nvPr>
        </p:nvSpPr>
        <p:spPr/>
        <p:txBody>
          <a:bodyPr/>
          <a:lstStyle/>
          <a:p>
            <a:r>
              <a:rPr lang="en-US"/>
              <a:t>CUI</a:t>
            </a:r>
          </a:p>
        </p:txBody>
      </p:sp>
      <p:sp>
        <p:nvSpPr>
          <p:cNvPr id="9" name="Slide Number Placeholder 8"/>
          <p:cNvSpPr>
            <a:spLocks noGrp="1"/>
          </p:cNvSpPr>
          <p:nvPr>
            <p:ph type="sldNum" sz="quarter" idx="12"/>
          </p:nvPr>
        </p:nvSpPr>
        <p:spPr/>
        <p:txBody>
          <a:bodyPr/>
          <a:lstStyle/>
          <a:p>
            <a:fld id="{7A244E30-2023-4D9E-80BF-1B1162DAD868}" type="slidenum">
              <a:rPr lang="en-US" smtClean="0"/>
              <a:t>‹#›</a:t>
            </a:fld>
            <a:endParaRPr lang="en-US"/>
          </a:p>
        </p:txBody>
      </p:sp>
    </p:spTree>
    <p:extLst>
      <p:ext uri="{BB962C8B-B14F-4D97-AF65-F5344CB8AC3E}">
        <p14:creationId xmlns:p14="http://schemas.microsoft.com/office/powerpoint/2010/main" val="2474484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As of: </a:t>
            </a:r>
          </a:p>
        </p:txBody>
      </p:sp>
      <p:sp>
        <p:nvSpPr>
          <p:cNvPr id="4" name="Footer Placeholder 3"/>
          <p:cNvSpPr>
            <a:spLocks noGrp="1"/>
          </p:cNvSpPr>
          <p:nvPr>
            <p:ph type="ftr" sz="quarter" idx="11"/>
          </p:nvPr>
        </p:nvSpPr>
        <p:spPr/>
        <p:txBody>
          <a:bodyPr/>
          <a:lstStyle/>
          <a:p>
            <a:r>
              <a:rPr lang="en-US"/>
              <a:t>CUI</a:t>
            </a:r>
          </a:p>
        </p:txBody>
      </p:sp>
      <p:sp>
        <p:nvSpPr>
          <p:cNvPr id="5" name="Slide Number Placeholder 4"/>
          <p:cNvSpPr>
            <a:spLocks noGrp="1"/>
          </p:cNvSpPr>
          <p:nvPr>
            <p:ph type="sldNum" sz="quarter" idx="12"/>
          </p:nvPr>
        </p:nvSpPr>
        <p:spPr/>
        <p:txBody>
          <a:bodyPr/>
          <a:lstStyle/>
          <a:p>
            <a:fld id="{7A244E30-2023-4D9E-80BF-1B1162DAD868}" type="slidenum">
              <a:rPr lang="en-US" smtClean="0"/>
              <a:t>‹#›</a:t>
            </a:fld>
            <a:endParaRPr lang="en-US"/>
          </a:p>
        </p:txBody>
      </p:sp>
    </p:spTree>
    <p:extLst>
      <p:ext uri="{BB962C8B-B14F-4D97-AF65-F5344CB8AC3E}">
        <p14:creationId xmlns:p14="http://schemas.microsoft.com/office/powerpoint/2010/main" val="2371899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As of: </a:t>
            </a:r>
          </a:p>
        </p:txBody>
      </p:sp>
      <p:sp>
        <p:nvSpPr>
          <p:cNvPr id="3" name="Slide Number Placeholder 2"/>
          <p:cNvSpPr>
            <a:spLocks noGrp="1"/>
          </p:cNvSpPr>
          <p:nvPr>
            <p:ph type="sldNum" sz="quarter" idx="11"/>
          </p:nvPr>
        </p:nvSpPr>
        <p:spPr/>
        <p:txBody>
          <a:bodyPr/>
          <a:lstStyle>
            <a:lvl1pPr>
              <a:defRPr/>
            </a:lvl1pPr>
          </a:lstStyle>
          <a:p>
            <a:pPr>
              <a:defRPr/>
            </a:pPr>
            <a:fld id="{85E9C438-D4A3-4372-96AC-CB86D778BA59}"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19801870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As of: </a:t>
            </a:r>
          </a:p>
        </p:txBody>
      </p:sp>
      <p:sp>
        <p:nvSpPr>
          <p:cNvPr id="3" name="Footer Placeholder 2"/>
          <p:cNvSpPr>
            <a:spLocks noGrp="1"/>
          </p:cNvSpPr>
          <p:nvPr>
            <p:ph type="ftr" sz="quarter" idx="11"/>
          </p:nvPr>
        </p:nvSpPr>
        <p:spPr/>
        <p:txBody>
          <a:bodyPr/>
          <a:lstStyle/>
          <a:p>
            <a:r>
              <a:rPr lang="en-US"/>
              <a:t>CUI</a:t>
            </a:r>
          </a:p>
        </p:txBody>
      </p:sp>
      <p:sp>
        <p:nvSpPr>
          <p:cNvPr id="4" name="Slide Number Placeholder 3"/>
          <p:cNvSpPr>
            <a:spLocks noGrp="1"/>
          </p:cNvSpPr>
          <p:nvPr>
            <p:ph type="sldNum" sz="quarter" idx="12"/>
          </p:nvPr>
        </p:nvSpPr>
        <p:spPr/>
        <p:txBody>
          <a:bodyPr/>
          <a:lstStyle/>
          <a:p>
            <a:fld id="{7A244E30-2023-4D9E-80BF-1B1162DAD868}" type="slidenum">
              <a:rPr lang="en-US" smtClean="0"/>
              <a:t>‹#›</a:t>
            </a:fld>
            <a:endParaRPr lang="en-US"/>
          </a:p>
        </p:txBody>
      </p:sp>
    </p:spTree>
    <p:extLst>
      <p:ext uri="{BB962C8B-B14F-4D97-AF65-F5344CB8AC3E}">
        <p14:creationId xmlns:p14="http://schemas.microsoft.com/office/powerpoint/2010/main" val="29297834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r>
              <a:rPr lang="en-US"/>
              <a:t>As of: </a:t>
            </a:r>
          </a:p>
        </p:txBody>
      </p:sp>
      <p:sp>
        <p:nvSpPr>
          <p:cNvPr id="6" name="Footer Placeholder 5"/>
          <p:cNvSpPr>
            <a:spLocks noGrp="1"/>
          </p:cNvSpPr>
          <p:nvPr>
            <p:ph type="ftr" sz="quarter" idx="11"/>
          </p:nvPr>
        </p:nvSpPr>
        <p:spPr/>
        <p:txBody>
          <a:bodyPr/>
          <a:lstStyle/>
          <a:p>
            <a:r>
              <a:rPr lang="en-US"/>
              <a:t>CUI</a:t>
            </a:r>
          </a:p>
        </p:txBody>
      </p:sp>
      <p:sp>
        <p:nvSpPr>
          <p:cNvPr id="7" name="Slide Number Placeholder 6"/>
          <p:cNvSpPr>
            <a:spLocks noGrp="1"/>
          </p:cNvSpPr>
          <p:nvPr>
            <p:ph type="sldNum" sz="quarter" idx="12"/>
          </p:nvPr>
        </p:nvSpPr>
        <p:spPr/>
        <p:txBody>
          <a:bodyPr/>
          <a:lstStyle/>
          <a:p>
            <a:fld id="{7A244E30-2023-4D9E-80BF-1B1162DAD868}" type="slidenum">
              <a:rPr lang="en-US" smtClean="0"/>
              <a:t>‹#›</a:t>
            </a:fld>
            <a:endParaRPr lang="en-US"/>
          </a:p>
        </p:txBody>
      </p:sp>
    </p:spTree>
    <p:extLst>
      <p:ext uri="{BB962C8B-B14F-4D97-AF65-F5344CB8AC3E}">
        <p14:creationId xmlns:p14="http://schemas.microsoft.com/office/powerpoint/2010/main" val="678132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r>
              <a:rPr lang="en-US"/>
              <a:t>As of: </a:t>
            </a:r>
          </a:p>
        </p:txBody>
      </p:sp>
      <p:sp>
        <p:nvSpPr>
          <p:cNvPr id="6" name="Footer Placeholder 5"/>
          <p:cNvSpPr>
            <a:spLocks noGrp="1"/>
          </p:cNvSpPr>
          <p:nvPr>
            <p:ph type="ftr" sz="quarter" idx="11"/>
          </p:nvPr>
        </p:nvSpPr>
        <p:spPr/>
        <p:txBody>
          <a:bodyPr/>
          <a:lstStyle/>
          <a:p>
            <a:r>
              <a:rPr lang="en-US"/>
              <a:t>CUI</a:t>
            </a:r>
          </a:p>
        </p:txBody>
      </p:sp>
      <p:sp>
        <p:nvSpPr>
          <p:cNvPr id="7" name="Slide Number Placeholder 6"/>
          <p:cNvSpPr>
            <a:spLocks noGrp="1"/>
          </p:cNvSpPr>
          <p:nvPr>
            <p:ph type="sldNum" sz="quarter" idx="12"/>
          </p:nvPr>
        </p:nvSpPr>
        <p:spPr/>
        <p:txBody>
          <a:bodyPr/>
          <a:lstStyle/>
          <a:p>
            <a:fld id="{7A244E30-2023-4D9E-80BF-1B1162DAD868}" type="slidenum">
              <a:rPr lang="en-US" smtClean="0"/>
              <a:t>‹#›</a:t>
            </a:fld>
            <a:endParaRPr lang="en-US"/>
          </a:p>
        </p:txBody>
      </p:sp>
    </p:spTree>
    <p:extLst>
      <p:ext uri="{BB962C8B-B14F-4D97-AF65-F5344CB8AC3E}">
        <p14:creationId xmlns:p14="http://schemas.microsoft.com/office/powerpoint/2010/main" val="40938087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As of: </a:t>
            </a:r>
          </a:p>
        </p:txBody>
      </p:sp>
      <p:sp>
        <p:nvSpPr>
          <p:cNvPr id="5" name="Footer Placeholder 4"/>
          <p:cNvSpPr>
            <a:spLocks noGrp="1"/>
          </p:cNvSpPr>
          <p:nvPr>
            <p:ph type="ftr" sz="quarter" idx="11"/>
          </p:nvPr>
        </p:nvSpPr>
        <p:spPr/>
        <p:txBody>
          <a:bodyPr/>
          <a:lstStyle/>
          <a:p>
            <a:r>
              <a:rPr lang="en-US"/>
              <a:t>CUI</a:t>
            </a:r>
          </a:p>
        </p:txBody>
      </p:sp>
      <p:sp>
        <p:nvSpPr>
          <p:cNvPr id="6" name="Slide Number Placeholder 5"/>
          <p:cNvSpPr>
            <a:spLocks noGrp="1"/>
          </p:cNvSpPr>
          <p:nvPr>
            <p:ph type="sldNum" sz="quarter" idx="12"/>
          </p:nvPr>
        </p:nvSpPr>
        <p:spPr/>
        <p:txBody>
          <a:bodyPr/>
          <a:lstStyle/>
          <a:p>
            <a:fld id="{7A244E30-2023-4D9E-80BF-1B1162DAD868}" type="slidenum">
              <a:rPr lang="en-US" smtClean="0"/>
              <a:t>‹#›</a:t>
            </a:fld>
            <a:endParaRPr lang="en-US"/>
          </a:p>
        </p:txBody>
      </p:sp>
    </p:spTree>
    <p:extLst>
      <p:ext uri="{BB962C8B-B14F-4D97-AF65-F5344CB8AC3E}">
        <p14:creationId xmlns:p14="http://schemas.microsoft.com/office/powerpoint/2010/main" val="22295686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As of: </a:t>
            </a:r>
          </a:p>
        </p:txBody>
      </p:sp>
      <p:sp>
        <p:nvSpPr>
          <p:cNvPr id="5" name="Footer Placeholder 4"/>
          <p:cNvSpPr>
            <a:spLocks noGrp="1"/>
          </p:cNvSpPr>
          <p:nvPr>
            <p:ph type="ftr" sz="quarter" idx="11"/>
          </p:nvPr>
        </p:nvSpPr>
        <p:spPr/>
        <p:txBody>
          <a:bodyPr/>
          <a:lstStyle/>
          <a:p>
            <a:r>
              <a:rPr lang="en-US"/>
              <a:t>CUI</a:t>
            </a:r>
          </a:p>
        </p:txBody>
      </p:sp>
      <p:sp>
        <p:nvSpPr>
          <p:cNvPr id="6" name="Slide Number Placeholder 5"/>
          <p:cNvSpPr>
            <a:spLocks noGrp="1"/>
          </p:cNvSpPr>
          <p:nvPr>
            <p:ph type="sldNum" sz="quarter" idx="12"/>
          </p:nvPr>
        </p:nvSpPr>
        <p:spPr/>
        <p:txBody>
          <a:bodyPr/>
          <a:lstStyle/>
          <a:p>
            <a:fld id="{7A244E30-2023-4D9E-80BF-1B1162DAD868}" type="slidenum">
              <a:rPr lang="en-US" smtClean="0"/>
              <a:t>‹#›</a:t>
            </a:fld>
            <a:endParaRPr lang="en-US"/>
          </a:p>
        </p:txBody>
      </p:sp>
    </p:spTree>
    <p:extLst>
      <p:ext uri="{BB962C8B-B14F-4D97-AF65-F5344CB8AC3E}">
        <p14:creationId xmlns:p14="http://schemas.microsoft.com/office/powerpoint/2010/main" val="34491430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1752" y="2513160"/>
            <a:ext cx="12137136" cy="4334256"/>
          </a:xfrm>
          <a:prstGeom prst="rect">
            <a:avLst/>
          </a:prstGeom>
        </p:spPr>
      </p:pic>
      <p:sp>
        <p:nvSpPr>
          <p:cNvPr id="63490" name="Rectangle 1026"/>
          <p:cNvSpPr>
            <a:spLocks noGrp="1" noChangeArrowheads="1"/>
          </p:cNvSpPr>
          <p:nvPr>
            <p:ph type="ctrTitle"/>
          </p:nvPr>
        </p:nvSpPr>
        <p:spPr>
          <a:xfrm>
            <a:off x="1446682" y="333560"/>
            <a:ext cx="9255481" cy="1190441"/>
          </a:xfrm>
        </p:spPr>
        <p:txBody>
          <a:bodyPr anchor="t"/>
          <a:lstStyle>
            <a:lvl1pPr>
              <a:defRPr/>
            </a:lvl1pPr>
          </a:lstStyle>
          <a:p>
            <a:pPr lvl="0"/>
            <a:r>
              <a:rPr lang="en-US" noProof="0" dirty="0"/>
              <a:t>Select to edit master title</a:t>
            </a:r>
          </a:p>
        </p:txBody>
      </p:sp>
      <p:sp>
        <p:nvSpPr>
          <p:cNvPr id="63491" name="Rectangle 1027"/>
          <p:cNvSpPr>
            <a:spLocks noGrp="1" noChangeArrowheads="1"/>
          </p:cNvSpPr>
          <p:nvPr>
            <p:ph type="subTitle" idx="1"/>
          </p:nvPr>
        </p:nvSpPr>
        <p:spPr>
          <a:xfrm>
            <a:off x="1446683" y="1542162"/>
            <a:ext cx="9206163" cy="966089"/>
          </a:xfrm>
        </p:spPr>
        <p:txBody>
          <a:bodyPr/>
          <a:lstStyle>
            <a:lvl1pPr marL="0" indent="0">
              <a:buFontTx/>
              <a:buNone/>
              <a:defRPr sz="4267">
                <a:solidFill>
                  <a:schemeClr val="bg2"/>
                </a:solidFill>
              </a:defRPr>
            </a:lvl1pPr>
          </a:lstStyle>
          <a:p>
            <a:pPr lvl="0"/>
            <a:r>
              <a:rPr lang="en-US" noProof="0" dirty="0"/>
              <a:t>Select to edit master subtitle</a:t>
            </a:r>
          </a:p>
        </p:txBody>
      </p:sp>
      <p:sp>
        <p:nvSpPr>
          <p:cNvPr id="63515" name="Text Box 1051"/>
          <p:cNvSpPr txBox="1">
            <a:spLocks noChangeArrowheads="1"/>
          </p:cNvSpPr>
          <p:nvPr userDrawn="1"/>
        </p:nvSpPr>
        <p:spPr bwMode="auto">
          <a:xfrm>
            <a:off x="1414666" y="2831075"/>
            <a:ext cx="7661601" cy="185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2133" dirty="0">
                <a:solidFill>
                  <a:srgbClr val="1D2F68"/>
                </a:solidFill>
              </a:rPr>
              <a:t>Presented to:</a:t>
            </a:r>
          </a:p>
          <a:p>
            <a:pPr>
              <a:spcBef>
                <a:spcPts val="4000"/>
              </a:spcBef>
              <a:buFontTx/>
              <a:buNone/>
            </a:pPr>
            <a:r>
              <a:rPr lang="en-US" sz="2133" dirty="0">
                <a:solidFill>
                  <a:srgbClr val="1D2F68"/>
                </a:solidFill>
              </a:rPr>
              <a:t>By:</a:t>
            </a:r>
          </a:p>
          <a:p>
            <a:pPr>
              <a:spcBef>
                <a:spcPts val="2133"/>
              </a:spcBef>
              <a:buFontTx/>
              <a:buNone/>
            </a:pPr>
            <a:r>
              <a:rPr lang="en-US" sz="2133" dirty="0">
                <a:solidFill>
                  <a:srgbClr val="1D2F68"/>
                </a:solidFill>
              </a:rPr>
              <a:t>Date:</a:t>
            </a:r>
          </a:p>
        </p:txBody>
      </p:sp>
      <p:pic>
        <p:nvPicPr>
          <p:cNvPr id="10" name="Picture 9" descr="FAA logo&amp;text_white_d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999" y="5271261"/>
            <a:ext cx="4529667" cy="1586740"/>
          </a:xfrm>
          <a:prstGeom prst="rect">
            <a:avLst/>
          </a:prstGeom>
        </p:spPr>
      </p:pic>
    </p:spTree>
    <p:extLst>
      <p:ext uri="{BB962C8B-B14F-4D97-AF65-F5344CB8AC3E}">
        <p14:creationId xmlns:p14="http://schemas.microsoft.com/office/powerpoint/2010/main" val="34756768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4452" y="6248400"/>
            <a:ext cx="2229376" cy="457200"/>
          </a:xfrm>
        </p:spPr>
        <p:txBody>
          <a:bodyPr/>
          <a:lstStyle>
            <a:lvl1pPr>
              <a:defRPr>
                <a:solidFill>
                  <a:schemeClr val="bg1">
                    <a:lumMod val="75000"/>
                  </a:schemeClr>
                </a:solidFill>
              </a:defRPr>
            </a:lvl1pPr>
          </a:lstStyle>
          <a:p>
            <a:endParaRPr lang="en-US" dirty="0"/>
          </a:p>
        </p:txBody>
      </p:sp>
      <p:sp>
        <p:nvSpPr>
          <p:cNvPr id="5" name="Footer Placeholder 4"/>
          <p:cNvSpPr>
            <a:spLocks noGrp="1"/>
          </p:cNvSpPr>
          <p:nvPr>
            <p:ph type="ftr" sz="quarter" idx="11"/>
          </p:nvPr>
        </p:nvSpPr>
        <p:spPr>
          <a:xfrm>
            <a:off x="2929064" y="6248400"/>
            <a:ext cx="3860800" cy="457200"/>
          </a:xfrm>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a:xfrm>
            <a:off x="9112251" y="6248400"/>
            <a:ext cx="2276421" cy="457200"/>
          </a:xfrm>
        </p:spPr>
        <p:txBody>
          <a:bodyPr/>
          <a:lstStyle>
            <a:lvl1pPr>
              <a:defRPr/>
            </a:lvl1pPr>
          </a:lstStyle>
          <a:p>
            <a:fld id="{78D3ABA1-EA94-43C0-B992-7CBCC31144F1}" type="slidenum">
              <a:rPr lang="en-US"/>
              <a:pPr/>
              <a:t>‹#›</a:t>
            </a:fld>
            <a:endParaRPr lang="en-US" dirty="0"/>
          </a:p>
        </p:txBody>
      </p:sp>
    </p:spTree>
    <p:extLst>
      <p:ext uri="{BB962C8B-B14F-4D97-AF65-F5344CB8AC3E}">
        <p14:creationId xmlns:p14="http://schemas.microsoft.com/office/powerpoint/2010/main" val="20001816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2" y="1508126"/>
            <a:ext cx="5264151" cy="43910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5994795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9849901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261099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a:lvl1pPr>
          </a:lstStyle>
          <a:p>
            <a:pPr>
              <a:defRPr/>
            </a:pPr>
            <a:fld id="{6C62C073-046A-4B57-9E0E-48AE818F95F7}"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23775433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19231607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22851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36933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ftr" sz="quarter" idx="10"/>
          </p:nvPr>
        </p:nvSpPr>
        <p:spPr>
          <a:ln/>
        </p:spPr>
        <p:txBody>
          <a:bodyPr/>
          <a:lstStyle>
            <a:lvl1pPr>
              <a:defRPr/>
            </a:lvl1p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7485" y="152400"/>
            <a:ext cx="1145887" cy="989548"/>
          </a:xfrm>
          <a:prstGeom prst="rect">
            <a:avLst/>
          </a:prstGeom>
        </p:spPr>
      </p:pic>
    </p:spTree>
    <p:extLst>
      <p:ext uri="{BB962C8B-B14F-4D97-AF65-F5344CB8AC3E}">
        <p14:creationId xmlns:p14="http://schemas.microsoft.com/office/powerpoint/2010/main" val="33844996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58800" y="1371605"/>
            <a:ext cx="11074400" cy="1532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9"/>
          <p:cNvSpPr>
            <a:spLocks noGrp="1" noChangeArrowheads="1"/>
          </p:cNvSpPr>
          <p:nvPr>
            <p:ph type="ftr" sz="quarter" idx="10"/>
          </p:nvPr>
        </p:nvSpPr>
        <p:spPr>
          <a:ln/>
        </p:spPr>
        <p:txBody>
          <a:bodyPr/>
          <a:lstStyle>
            <a:lvl1pPr>
              <a:defRPr/>
            </a:lvl1pPr>
          </a:lstStyle>
          <a:p>
            <a:endParaRPr lang="en-US"/>
          </a:p>
        </p:txBody>
      </p:sp>
      <p:pic>
        <p:nvPicPr>
          <p:cNvPr id="5" name="Picture 4"/>
          <p:cNvPicPr>
            <a:picLocks noChangeAspect="1"/>
          </p:cNvPicPr>
          <p:nvPr/>
        </p:nvPicPr>
        <p:blipFill>
          <a:blip r:embed="rId2"/>
          <a:stretch>
            <a:fillRect/>
          </a:stretch>
        </p:blipFill>
        <p:spPr>
          <a:xfrm>
            <a:off x="10665069" y="114300"/>
            <a:ext cx="1124694" cy="952500"/>
          </a:xfrm>
          <a:prstGeom prst="rect">
            <a:avLst/>
          </a:prstGeom>
        </p:spPr>
      </p:pic>
    </p:spTree>
    <p:extLst>
      <p:ext uri="{BB962C8B-B14F-4D97-AF65-F5344CB8AC3E}">
        <p14:creationId xmlns:p14="http://schemas.microsoft.com/office/powerpoint/2010/main" val="1957512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4006790"/>
            <a:ext cx="103632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ftr" sz="quarter" idx="10"/>
          </p:nvPr>
        </p:nvSpPr>
        <p:spPr>
          <a:ln/>
        </p:spPr>
        <p:txBody>
          <a:bodyPr/>
          <a:lstStyle>
            <a:lvl1pPr>
              <a:defRPr/>
            </a:lvl1pPr>
          </a:lstStyle>
          <a:p>
            <a:endParaRPr lang="en-US"/>
          </a:p>
        </p:txBody>
      </p:sp>
      <p:pic>
        <p:nvPicPr>
          <p:cNvPr id="5" name="Picture 4">
            <a:extLst>
              <a:ext uri="{FF2B5EF4-FFF2-40B4-BE49-F238E27FC236}">
                <a16:creationId xmlns:a16="http://schemas.microsoft.com/office/drawing/2014/main" id="{4B879CED-EEE3-4EC7-A910-233066470807}"/>
              </a:ext>
            </a:extLst>
          </p:cNvPr>
          <p:cNvPicPr>
            <a:picLocks noChangeAspect="1"/>
          </p:cNvPicPr>
          <p:nvPr/>
        </p:nvPicPr>
        <p:blipFill>
          <a:blip r:embed="rId2"/>
          <a:stretch>
            <a:fillRect/>
          </a:stretch>
        </p:blipFill>
        <p:spPr>
          <a:xfrm>
            <a:off x="10765403" y="227855"/>
            <a:ext cx="1121761" cy="951058"/>
          </a:xfrm>
          <a:prstGeom prst="rect">
            <a:avLst/>
          </a:prstGeom>
        </p:spPr>
      </p:pic>
    </p:spTree>
    <p:extLst>
      <p:ext uri="{BB962C8B-B14F-4D97-AF65-F5344CB8AC3E}">
        <p14:creationId xmlns:p14="http://schemas.microsoft.com/office/powerpoint/2010/main" val="26584279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8800" y="1371605"/>
            <a:ext cx="5435600" cy="21852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5"/>
            <a:ext cx="5435600" cy="21852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endParaRPr lang="en-US"/>
          </a:p>
        </p:txBody>
      </p:sp>
      <p:pic>
        <p:nvPicPr>
          <p:cNvPr id="6" name="Picture 5">
            <a:extLst>
              <a:ext uri="{FF2B5EF4-FFF2-40B4-BE49-F238E27FC236}">
                <a16:creationId xmlns:a16="http://schemas.microsoft.com/office/drawing/2014/main" id="{B747A7F7-5D4D-49AA-BBA1-6F3DC3F5024F}"/>
              </a:ext>
            </a:extLst>
          </p:cNvPr>
          <p:cNvPicPr>
            <a:picLocks noChangeAspect="1"/>
          </p:cNvPicPr>
          <p:nvPr/>
        </p:nvPicPr>
        <p:blipFill>
          <a:blip r:embed="rId2"/>
          <a:stretch>
            <a:fillRect/>
          </a:stretch>
        </p:blipFill>
        <p:spPr>
          <a:xfrm>
            <a:off x="10665069" y="114300"/>
            <a:ext cx="1124694" cy="952500"/>
          </a:xfrm>
          <a:prstGeom prst="rect">
            <a:avLst/>
          </a:prstGeom>
        </p:spPr>
      </p:pic>
    </p:spTree>
    <p:extLst>
      <p:ext uri="{BB962C8B-B14F-4D97-AF65-F5344CB8AC3E}">
        <p14:creationId xmlns:p14="http://schemas.microsoft.com/office/powerpoint/2010/main" val="22600592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13213"/>
            <a:ext cx="5386917"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9"/>
            <a:ext cx="5386917" cy="191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0" y="1713213"/>
            <a:ext cx="5389033"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9"/>
            <a:ext cx="5389033" cy="191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endParaRPr lang="en-US"/>
          </a:p>
        </p:txBody>
      </p:sp>
      <p:pic>
        <p:nvPicPr>
          <p:cNvPr id="8" name="Picture 7">
            <a:extLst>
              <a:ext uri="{FF2B5EF4-FFF2-40B4-BE49-F238E27FC236}">
                <a16:creationId xmlns:a16="http://schemas.microsoft.com/office/drawing/2014/main" id="{D69D4A34-22A3-4E01-B8DC-7992DD29DB02}"/>
              </a:ext>
            </a:extLst>
          </p:cNvPr>
          <p:cNvPicPr>
            <a:picLocks noChangeAspect="1"/>
          </p:cNvPicPr>
          <p:nvPr/>
        </p:nvPicPr>
        <p:blipFill>
          <a:blip r:embed="rId2"/>
          <a:stretch>
            <a:fillRect/>
          </a:stretch>
        </p:blipFill>
        <p:spPr>
          <a:xfrm>
            <a:off x="10665069" y="114300"/>
            <a:ext cx="1124694" cy="952500"/>
          </a:xfrm>
          <a:prstGeom prst="rect">
            <a:avLst/>
          </a:prstGeom>
        </p:spPr>
      </p:pic>
    </p:spTree>
    <p:extLst>
      <p:ext uri="{BB962C8B-B14F-4D97-AF65-F5344CB8AC3E}">
        <p14:creationId xmlns:p14="http://schemas.microsoft.com/office/powerpoint/2010/main" val="22756184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endParaRPr lang="en-US"/>
          </a:p>
        </p:txBody>
      </p:sp>
      <p:pic>
        <p:nvPicPr>
          <p:cNvPr id="4" name="Picture 3">
            <a:extLst>
              <a:ext uri="{FF2B5EF4-FFF2-40B4-BE49-F238E27FC236}">
                <a16:creationId xmlns:a16="http://schemas.microsoft.com/office/drawing/2014/main" id="{C9AD5A66-071C-4DB1-A78B-2658D3864E98}"/>
              </a:ext>
            </a:extLst>
          </p:cNvPr>
          <p:cNvPicPr>
            <a:picLocks noChangeAspect="1"/>
          </p:cNvPicPr>
          <p:nvPr/>
        </p:nvPicPr>
        <p:blipFill>
          <a:blip r:embed="rId2"/>
          <a:stretch>
            <a:fillRect/>
          </a:stretch>
        </p:blipFill>
        <p:spPr>
          <a:xfrm>
            <a:off x="10665069" y="114300"/>
            <a:ext cx="1124694" cy="952500"/>
          </a:xfrm>
          <a:prstGeom prst="rect">
            <a:avLst/>
          </a:prstGeom>
        </p:spPr>
      </p:pic>
    </p:spTree>
    <p:extLst>
      <p:ext uri="{BB962C8B-B14F-4D97-AF65-F5344CB8AC3E}">
        <p14:creationId xmlns:p14="http://schemas.microsoft.com/office/powerpoint/2010/main" val="2827541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endParaRPr lang="en-US"/>
          </a:p>
        </p:txBody>
      </p:sp>
      <p:pic>
        <p:nvPicPr>
          <p:cNvPr id="3" name="Picture 2">
            <a:extLst>
              <a:ext uri="{FF2B5EF4-FFF2-40B4-BE49-F238E27FC236}">
                <a16:creationId xmlns:a16="http://schemas.microsoft.com/office/drawing/2014/main" id="{04536BD3-FF95-4723-9459-B3F0451319CB}"/>
              </a:ext>
            </a:extLst>
          </p:cNvPr>
          <p:cNvPicPr>
            <a:picLocks noChangeAspect="1"/>
          </p:cNvPicPr>
          <p:nvPr/>
        </p:nvPicPr>
        <p:blipFill>
          <a:blip r:embed="rId2"/>
          <a:stretch>
            <a:fillRect/>
          </a:stretch>
        </p:blipFill>
        <p:spPr>
          <a:xfrm>
            <a:off x="10665069" y="114300"/>
            <a:ext cx="1124694" cy="952500"/>
          </a:xfrm>
          <a:prstGeom prst="rect">
            <a:avLst/>
          </a:prstGeom>
        </p:spPr>
      </p:pic>
    </p:spTree>
    <p:extLst>
      <p:ext uri="{BB962C8B-B14F-4D97-AF65-F5344CB8AC3E}">
        <p14:creationId xmlns:p14="http://schemas.microsoft.com/office/powerpoint/2010/main" val="20324245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24960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937774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00584" y="76200"/>
            <a:ext cx="2842683"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8301" y="76200"/>
            <a:ext cx="8329084"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As of: </a:t>
            </a:r>
          </a:p>
        </p:txBody>
      </p:sp>
      <p:sp>
        <p:nvSpPr>
          <p:cNvPr id="5" name="Slide Number Placeholder 4"/>
          <p:cNvSpPr>
            <a:spLocks noGrp="1"/>
          </p:cNvSpPr>
          <p:nvPr>
            <p:ph type="sldNum" sz="quarter" idx="11"/>
          </p:nvPr>
        </p:nvSpPr>
        <p:spPr/>
        <p:txBody>
          <a:bodyPr/>
          <a:lstStyle>
            <a:lvl1pPr>
              <a:defRPr/>
            </a:lvl1pPr>
          </a:lstStyle>
          <a:p>
            <a:pPr>
              <a:defRPr/>
            </a:pPr>
            <a:fld id="{06266AB3-AFB6-47EB-BDC7-CB5A8F58DCC1}" type="slidenum">
              <a:rPr lang="en-US" altLang="en-US"/>
              <a:pPr>
                <a:defRPr/>
              </a:pPr>
              <a:t>‹#›</a:t>
            </a:fld>
            <a:endParaRPr lang="en-US" altLang="en-US">
              <a:solidFill>
                <a:schemeClr val="bg2"/>
              </a:solidFill>
            </a:endParaRPr>
          </a:p>
        </p:txBody>
      </p:sp>
    </p:spTree>
    <p:extLst>
      <p:ext uri="{BB962C8B-B14F-4D97-AF65-F5344CB8AC3E}">
        <p14:creationId xmlns:p14="http://schemas.microsoft.com/office/powerpoint/2010/main" val="4926848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5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42"/>
            <a:ext cx="73152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338889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441696" y="1371605"/>
            <a:ext cx="15074896" cy="3667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23202196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114302"/>
            <a:ext cx="2768600" cy="1624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7139" y="114302"/>
            <a:ext cx="7134261" cy="1624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8225065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930400" y="114300"/>
            <a:ext cx="8331200" cy="838200"/>
          </a:xfrm>
        </p:spPr>
        <p:txBody>
          <a:bodyPr/>
          <a:lstStyle/>
          <a:p>
            <a:r>
              <a:rPr lang="en-US"/>
              <a:t>Click to edit Master title style</a:t>
            </a:r>
          </a:p>
        </p:txBody>
      </p:sp>
      <p:sp>
        <p:nvSpPr>
          <p:cNvPr id="3" name="SmartArt Placeholder 2"/>
          <p:cNvSpPr>
            <a:spLocks noGrp="1"/>
          </p:cNvSpPr>
          <p:nvPr>
            <p:ph type="dgm" idx="1"/>
          </p:nvPr>
        </p:nvSpPr>
        <p:spPr>
          <a:xfrm>
            <a:off x="558800" y="1371605"/>
            <a:ext cx="11074400" cy="366713"/>
          </a:xfrm>
        </p:spPr>
        <p:txBody>
          <a:bodyPr/>
          <a:lstStyle/>
          <a:p>
            <a:pPr lvl="0"/>
            <a:r>
              <a:rPr lang="en-US" noProof="0"/>
              <a:t>Click icon to add SmartArt graphic</a:t>
            </a:r>
          </a:p>
        </p:txBody>
      </p:sp>
      <p:sp>
        <p:nvSpPr>
          <p:cNvPr id="4" name="Rectangle 9"/>
          <p:cNvSpPr>
            <a:spLocks noGrp="1" noChangeArrowheads="1"/>
          </p:cNvSpPr>
          <p:nvPr>
            <p:ph type="ftr" sz="quarter" idx="10"/>
          </p:nvPr>
        </p:nvSpPr>
        <p:spPr>
          <a:ln/>
        </p:spPr>
        <p:txBody>
          <a:bodyPr/>
          <a:lstStyle>
            <a:lvl1pPr>
              <a:defRPr/>
            </a:lvl1pPr>
          </a:lstStyle>
          <a:p>
            <a:endParaRPr lang="en-US"/>
          </a:p>
        </p:txBody>
      </p:sp>
    </p:spTree>
    <p:extLst>
      <p:ext uri="{BB962C8B-B14F-4D97-AF65-F5344CB8AC3E}">
        <p14:creationId xmlns:p14="http://schemas.microsoft.com/office/powerpoint/2010/main" val="15254426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095500" y="323850"/>
            <a:ext cx="8568267" cy="496888"/>
          </a:xfrm>
        </p:spPr>
        <p:txBody>
          <a:bodyPr/>
          <a:lstStyle/>
          <a:p>
            <a:r>
              <a:rPr lang="en-US"/>
              <a:t>Click to edit Master title style</a:t>
            </a:r>
          </a:p>
        </p:txBody>
      </p:sp>
      <p:sp>
        <p:nvSpPr>
          <p:cNvPr id="3" name="Text Placeholder 2"/>
          <p:cNvSpPr>
            <a:spLocks noGrp="1"/>
          </p:cNvSpPr>
          <p:nvPr>
            <p:ph type="body" sz="half" idx="1"/>
          </p:nvPr>
        </p:nvSpPr>
        <p:spPr>
          <a:xfrm>
            <a:off x="579967" y="1490664"/>
            <a:ext cx="5386917" cy="1532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70085" y="1490664"/>
            <a:ext cx="5386916" cy="369332"/>
          </a:xfrm>
        </p:spPr>
        <p:txBody>
          <a:bodyPr/>
          <a:lstStyle/>
          <a:p>
            <a:pPr lvl="0"/>
            <a:r>
              <a:rPr lang="en-US" noProof="0"/>
              <a:t>Click icon to add chart</a:t>
            </a:r>
          </a:p>
        </p:txBody>
      </p:sp>
    </p:spTree>
    <p:extLst>
      <p:ext uri="{BB962C8B-B14F-4D97-AF65-F5344CB8AC3E}">
        <p14:creationId xmlns:p14="http://schemas.microsoft.com/office/powerpoint/2010/main" val="42217030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133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2133600"/>
            <a:ext cx="5080000" cy="4114800"/>
          </a:xfrm>
        </p:spPr>
        <p:txBody>
          <a:bodyPr rtlCol="0">
            <a:normAutofit/>
          </a:bodyPr>
          <a:lstStyle/>
          <a:p>
            <a:pPr lvl="0"/>
            <a:r>
              <a:rPr lang="en-US" noProof="0"/>
              <a:t>Click icon to add online image</a:t>
            </a:r>
          </a:p>
        </p:txBody>
      </p:sp>
      <p:sp>
        <p:nvSpPr>
          <p:cNvPr id="5" name="Date Placeholder 4"/>
          <p:cNvSpPr>
            <a:spLocks noGrp="1"/>
          </p:cNvSpPr>
          <p:nvPr>
            <p:ph type="dt" sz="half" idx="10"/>
          </p:nvPr>
        </p:nvSpPr>
        <p:spPr>
          <a:xfrm>
            <a:off x="914400" y="6400800"/>
            <a:ext cx="2540000" cy="457200"/>
          </a:xfrm>
        </p:spPr>
        <p:txBody>
          <a:bodyPr/>
          <a:lstStyle>
            <a:lvl1pPr>
              <a:defRPr/>
            </a:lvl1pPr>
          </a:lstStyle>
          <a:p>
            <a:fld id="{1792D4C0-4DDF-49D4-8663-A9DC43ADB0AB}" type="datetimeFigureOut">
              <a:rPr lang="en-US" smtClean="0"/>
              <a:t>1/22/2024</a:t>
            </a:fld>
            <a:endParaRPr lang="en-US"/>
          </a:p>
        </p:txBody>
      </p:sp>
      <p:sp>
        <p:nvSpPr>
          <p:cNvPr id="6" name="Footer Placeholder 5"/>
          <p:cNvSpPr>
            <a:spLocks noGrp="1"/>
          </p:cNvSpPr>
          <p:nvPr>
            <p:ph type="ftr" sz="quarter" idx="11"/>
          </p:nvPr>
        </p:nvSpPr>
        <p:spPr>
          <a:xfrm>
            <a:off x="4165600" y="64008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400800"/>
            <a:ext cx="2540000" cy="457200"/>
          </a:xfrm>
        </p:spPr>
        <p:txBody>
          <a:bodyPr/>
          <a:lstStyle>
            <a:lvl1pPr>
              <a:defRPr/>
            </a:lvl1pPr>
          </a:lstStyle>
          <a:p>
            <a:fld id="{F902D2BF-F9AD-44B4-8BEB-3DCF083727F5}" type="slidenum">
              <a:rPr lang="en-US" smtClean="0"/>
              <a:t>‹#›</a:t>
            </a:fld>
            <a:endParaRPr lang="en-US"/>
          </a:p>
        </p:txBody>
      </p:sp>
    </p:spTree>
    <p:extLst>
      <p:ext uri="{BB962C8B-B14F-4D97-AF65-F5344CB8AC3E}">
        <p14:creationId xmlns:p14="http://schemas.microsoft.com/office/powerpoint/2010/main" val="10699371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990599"/>
            <a:ext cx="12192000" cy="5867401"/>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nchor="t" anchorCtr="0">
            <a:normAutofit/>
          </a:bodyPr>
          <a:lstStyle>
            <a:lvl1pPr algn="ctr">
              <a:defRPr sz="3600">
                <a:solidFill>
                  <a:schemeClr val="tx1"/>
                </a:solidFill>
                <a:latin typeface="Arial" panose="020B0604020202020204" pitchFamily="34" charset="0"/>
                <a:cs typeface="Arial" panose="020B0604020202020204" pitchFamily="34" charset="0"/>
              </a:defRPr>
            </a:lvl1pPr>
          </a:lstStyle>
          <a:p>
            <a:br>
              <a:rPr lang="en-US" dirty="0"/>
            </a:br>
            <a:br>
              <a:rPr lang="en-US" dirty="0"/>
            </a:br>
            <a:r>
              <a:rPr lang="en-US" dirty="0"/>
              <a:t>Introduction to Technical Authority</a:t>
            </a:r>
            <a:br>
              <a:rPr lang="en-US" dirty="0"/>
            </a:br>
            <a:br>
              <a:rPr lang="en-US" dirty="0"/>
            </a:br>
            <a:r>
              <a:rPr lang="en-US" sz="2700" dirty="0"/>
              <a:t>NASA Chief Health and Medical Officer</a:t>
            </a:r>
            <a:endParaRPr lang="en-US" dirty="0"/>
          </a:p>
        </p:txBody>
      </p:sp>
      <p:sp>
        <p:nvSpPr>
          <p:cNvPr id="4" name="Date Placeholder 3"/>
          <p:cNvSpPr>
            <a:spLocks noGrp="1"/>
          </p:cNvSpPr>
          <p:nvPr>
            <p:ph type="dt" sz="half" idx="10"/>
          </p:nvPr>
        </p:nvSpPr>
        <p:spPr>
          <a:xfrm>
            <a:off x="10257091" y="6559553"/>
            <a:ext cx="1048284" cy="365125"/>
          </a:xfrm>
          <a:prstGeom prst="rect">
            <a:avLst/>
          </a:prstGeom>
        </p:spPr>
        <p:txBody>
          <a:bodyPr/>
          <a:lstStyle/>
          <a:p>
            <a:fld id="{1792D4C0-4DDF-49D4-8663-A9DC43ADB0A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404602" y="6559553"/>
            <a:ext cx="711199" cy="365125"/>
          </a:xfrm>
          <a:prstGeom prst="rect">
            <a:avLst/>
          </a:prstGeom>
        </p:spPr>
        <p:txBody>
          <a:bodyPr/>
          <a:lstStyle/>
          <a:p>
            <a:fld id="{F902D2BF-F9AD-44B4-8BEB-3DCF083727F5}" type="slidenum">
              <a:rPr lang="en-US" smtClean="0"/>
              <a:t>‹#›</a:t>
            </a:fld>
            <a:endParaRPr lang="en-US"/>
          </a:p>
        </p:txBody>
      </p:sp>
      <p:sp>
        <p:nvSpPr>
          <p:cNvPr id="15" name="Rectangle 14"/>
          <p:cNvSpPr/>
          <p:nvPr/>
        </p:nvSpPr>
        <p:spPr>
          <a:xfrm>
            <a:off x="0" y="838200"/>
            <a:ext cx="1219200" cy="152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1" name="Parallelogram 10"/>
          <p:cNvSpPr/>
          <p:nvPr/>
        </p:nvSpPr>
        <p:spPr>
          <a:xfrm>
            <a:off x="508002" y="838200"/>
            <a:ext cx="951105" cy="152400"/>
          </a:xfrm>
          <a:prstGeom prst="parallelogram">
            <a:avLst>
              <a:gd name="adj" fmla="val 233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3" name="Trapezoid 12"/>
          <p:cNvSpPr/>
          <p:nvPr/>
        </p:nvSpPr>
        <p:spPr>
          <a:xfrm rot="10800000">
            <a:off x="2657381" y="838200"/>
            <a:ext cx="1117600" cy="152400"/>
          </a:xfrm>
          <a:prstGeom prst="trapezoi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1" name="Trapezoid 20"/>
          <p:cNvSpPr/>
          <p:nvPr/>
        </p:nvSpPr>
        <p:spPr>
          <a:xfrm rot="10800000">
            <a:off x="1754819" y="838199"/>
            <a:ext cx="508000" cy="152400"/>
          </a:xfrm>
          <a:prstGeom prst="trapezoi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Tree>
    <p:extLst>
      <p:ext uri="{BB962C8B-B14F-4D97-AF65-F5344CB8AC3E}">
        <p14:creationId xmlns:p14="http://schemas.microsoft.com/office/powerpoint/2010/main" val="10618761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257091" y="6559553"/>
            <a:ext cx="1048284" cy="365125"/>
          </a:xfrm>
          <a:prstGeom prst="rect">
            <a:avLst/>
          </a:prstGeom>
        </p:spPr>
        <p:txBody>
          <a:bodyPr/>
          <a:lstStyle/>
          <a:p>
            <a:fld id="{1792D4C0-4DDF-49D4-8663-A9DC43ADB0AB}"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404602" y="6559553"/>
            <a:ext cx="711199" cy="365125"/>
          </a:xfrm>
          <a:prstGeom prst="rect">
            <a:avLst/>
          </a:prstGeom>
        </p:spPr>
        <p:txBody>
          <a:bodyPr/>
          <a:lstStyle/>
          <a:p>
            <a:fld id="{F902D2BF-F9AD-44B4-8BEB-3DCF083727F5}" type="slidenum">
              <a:rPr lang="en-US" smtClean="0"/>
              <a:t>‹#›</a:t>
            </a:fld>
            <a:endParaRPr lang="en-US"/>
          </a:p>
        </p:txBody>
      </p:sp>
    </p:spTree>
    <p:extLst>
      <p:ext uri="{BB962C8B-B14F-4D97-AF65-F5344CB8AC3E}">
        <p14:creationId xmlns:p14="http://schemas.microsoft.com/office/powerpoint/2010/main" val="20604280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grpSp>
        <p:nvGrpSpPr>
          <p:cNvPr id="60" name="Group 50">
            <a:extLst>
              <a:ext uri="{FF2B5EF4-FFF2-40B4-BE49-F238E27FC236}">
                <a16:creationId xmlns:a16="http://schemas.microsoft.com/office/drawing/2014/main" id="{A772621B-2C6C-E04B-8DA8-6F42B91A1992}"/>
              </a:ext>
            </a:extLst>
          </p:cNvPr>
          <p:cNvGrpSpPr/>
          <p:nvPr/>
        </p:nvGrpSpPr>
        <p:grpSpPr>
          <a:xfrm>
            <a:off x="7527568" y="1034033"/>
            <a:ext cx="4538356" cy="2670244"/>
            <a:chOff x="38803" y="3182010"/>
            <a:chExt cx="3010612" cy="2796894"/>
          </a:xfrm>
        </p:grpSpPr>
        <p:sp>
          <p:nvSpPr>
            <p:cNvPr id="61" name="Rectangle 4">
              <a:extLst>
                <a:ext uri="{FF2B5EF4-FFF2-40B4-BE49-F238E27FC236}">
                  <a16:creationId xmlns:a16="http://schemas.microsoft.com/office/drawing/2014/main" id="{6F7BF8EC-9721-674F-BF16-10600757CC2F}"/>
                </a:ext>
              </a:extLst>
            </p:cNvPr>
            <p:cNvSpPr>
              <a:spLocks noChangeArrowheads="1"/>
            </p:cNvSpPr>
            <p:nvPr/>
          </p:nvSpPr>
          <p:spPr bwMode="auto">
            <a:xfrm>
              <a:off x="608551" y="3182010"/>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2" name="Rectangle 5">
              <a:extLst>
                <a:ext uri="{FF2B5EF4-FFF2-40B4-BE49-F238E27FC236}">
                  <a16:creationId xmlns:a16="http://schemas.microsoft.com/office/drawing/2014/main" id="{5C37503B-F165-7348-9D53-BE685387C834}"/>
                </a:ext>
              </a:extLst>
            </p:cNvPr>
            <p:cNvSpPr>
              <a:spLocks noChangeArrowheads="1"/>
            </p:cNvSpPr>
            <p:nvPr/>
          </p:nvSpPr>
          <p:spPr bwMode="auto">
            <a:xfrm>
              <a:off x="1096724" y="3182010"/>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3" name="Rectangle 6">
              <a:extLst>
                <a:ext uri="{FF2B5EF4-FFF2-40B4-BE49-F238E27FC236}">
                  <a16:creationId xmlns:a16="http://schemas.microsoft.com/office/drawing/2014/main" id="{D60E3C17-EDD7-6F42-82CD-01317186DEF7}"/>
                </a:ext>
              </a:extLst>
            </p:cNvPr>
            <p:cNvSpPr>
              <a:spLocks noChangeArrowheads="1"/>
            </p:cNvSpPr>
            <p:nvPr/>
          </p:nvSpPr>
          <p:spPr bwMode="auto">
            <a:xfrm>
              <a:off x="1584897" y="3182010"/>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4" name="Rectangle 7">
              <a:extLst>
                <a:ext uri="{FF2B5EF4-FFF2-40B4-BE49-F238E27FC236}">
                  <a16:creationId xmlns:a16="http://schemas.microsoft.com/office/drawing/2014/main" id="{5625E18F-1A9D-BA43-91DE-BEC0D22DCE98}"/>
                </a:ext>
              </a:extLst>
            </p:cNvPr>
            <p:cNvSpPr>
              <a:spLocks noChangeArrowheads="1"/>
            </p:cNvSpPr>
            <p:nvPr/>
          </p:nvSpPr>
          <p:spPr bwMode="auto">
            <a:xfrm>
              <a:off x="2073070" y="3182010"/>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5" name="Rectangle 8">
              <a:extLst>
                <a:ext uri="{FF2B5EF4-FFF2-40B4-BE49-F238E27FC236}">
                  <a16:creationId xmlns:a16="http://schemas.microsoft.com/office/drawing/2014/main" id="{ACA7A70A-BB38-6943-9E6B-A9E7B3F3BA4D}"/>
                </a:ext>
              </a:extLst>
            </p:cNvPr>
            <p:cNvSpPr>
              <a:spLocks noChangeArrowheads="1"/>
            </p:cNvSpPr>
            <p:nvPr/>
          </p:nvSpPr>
          <p:spPr bwMode="auto">
            <a:xfrm>
              <a:off x="2561242" y="3182010"/>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66" name="Rectangle 9">
              <a:extLst>
                <a:ext uri="{FF2B5EF4-FFF2-40B4-BE49-F238E27FC236}">
                  <a16:creationId xmlns:a16="http://schemas.microsoft.com/office/drawing/2014/main" id="{455FCBA2-D97E-7540-9BAD-2FEBBC69284B}"/>
                </a:ext>
              </a:extLst>
            </p:cNvPr>
            <p:cNvSpPr>
              <a:spLocks noChangeArrowheads="1"/>
            </p:cNvSpPr>
            <p:nvPr/>
          </p:nvSpPr>
          <p:spPr bwMode="auto">
            <a:xfrm>
              <a:off x="608551" y="3670249"/>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7" name="Rectangle 10">
              <a:extLst>
                <a:ext uri="{FF2B5EF4-FFF2-40B4-BE49-F238E27FC236}">
                  <a16:creationId xmlns:a16="http://schemas.microsoft.com/office/drawing/2014/main" id="{F90A9929-E1E5-794D-BB93-6C676B2C04E0}"/>
                </a:ext>
              </a:extLst>
            </p:cNvPr>
            <p:cNvSpPr>
              <a:spLocks noChangeArrowheads="1"/>
            </p:cNvSpPr>
            <p:nvPr/>
          </p:nvSpPr>
          <p:spPr bwMode="auto">
            <a:xfrm>
              <a:off x="1096724" y="3670249"/>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8" name="Rectangle 11">
              <a:extLst>
                <a:ext uri="{FF2B5EF4-FFF2-40B4-BE49-F238E27FC236}">
                  <a16:creationId xmlns:a16="http://schemas.microsoft.com/office/drawing/2014/main" id="{96EEDC00-4641-ED4A-A614-76C71863442B}"/>
                </a:ext>
              </a:extLst>
            </p:cNvPr>
            <p:cNvSpPr>
              <a:spLocks noChangeArrowheads="1"/>
            </p:cNvSpPr>
            <p:nvPr/>
          </p:nvSpPr>
          <p:spPr bwMode="auto">
            <a:xfrm>
              <a:off x="1584897" y="3670249"/>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69" name="Rectangle 12">
              <a:extLst>
                <a:ext uri="{FF2B5EF4-FFF2-40B4-BE49-F238E27FC236}">
                  <a16:creationId xmlns:a16="http://schemas.microsoft.com/office/drawing/2014/main" id="{C12AC91D-CD8D-CA48-9B1A-829758C47406}"/>
                </a:ext>
              </a:extLst>
            </p:cNvPr>
            <p:cNvSpPr>
              <a:spLocks noChangeArrowheads="1"/>
            </p:cNvSpPr>
            <p:nvPr/>
          </p:nvSpPr>
          <p:spPr bwMode="auto">
            <a:xfrm>
              <a:off x="2073070" y="3670249"/>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0" name="Rectangle 13">
              <a:extLst>
                <a:ext uri="{FF2B5EF4-FFF2-40B4-BE49-F238E27FC236}">
                  <a16:creationId xmlns:a16="http://schemas.microsoft.com/office/drawing/2014/main" id="{7A4DAD3D-F481-E44D-A51C-BF76B99C2220}"/>
                </a:ext>
              </a:extLst>
            </p:cNvPr>
            <p:cNvSpPr>
              <a:spLocks noChangeArrowheads="1"/>
            </p:cNvSpPr>
            <p:nvPr/>
          </p:nvSpPr>
          <p:spPr bwMode="auto">
            <a:xfrm>
              <a:off x="2561242" y="3670249"/>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1" name="Rectangle 14">
              <a:extLst>
                <a:ext uri="{FF2B5EF4-FFF2-40B4-BE49-F238E27FC236}">
                  <a16:creationId xmlns:a16="http://schemas.microsoft.com/office/drawing/2014/main" id="{C1492F04-D8B5-AF43-B984-E01EC445C0A4}"/>
                </a:ext>
              </a:extLst>
            </p:cNvPr>
            <p:cNvSpPr>
              <a:spLocks noChangeArrowheads="1"/>
            </p:cNvSpPr>
            <p:nvPr/>
          </p:nvSpPr>
          <p:spPr bwMode="auto">
            <a:xfrm>
              <a:off x="608551" y="4158488"/>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2" name="Rectangle 15">
              <a:extLst>
                <a:ext uri="{FF2B5EF4-FFF2-40B4-BE49-F238E27FC236}">
                  <a16:creationId xmlns:a16="http://schemas.microsoft.com/office/drawing/2014/main" id="{844FD6F3-F17D-B441-BB02-31AB72068D9C}"/>
                </a:ext>
              </a:extLst>
            </p:cNvPr>
            <p:cNvSpPr>
              <a:spLocks noChangeArrowheads="1"/>
            </p:cNvSpPr>
            <p:nvPr/>
          </p:nvSpPr>
          <p:spPr bwMode="auto">
            <a:xfrm>
              <a:off x="1096724" y="4158488"/>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3" name="Rectangle 16">
              <a:extLst>
                <a:ext uri="{FF2B5EF4-FFF2-40B4-BE49-F238E27FC236}">
                  <a16:creationId xmlns:a16="http://schemas.microsoft.com/office/drawing/2014/main" id="{944565A5-0427-F04D-8EF5-BA3A01B1AAD2}"/>
                </a:ext>
              </a:extLst>
            </p:cNvPr>
            <p:cNvSpPr>
              <a:spLocks noChangeArrowheads="1"/>
            </p:cNvSpPr>
            <p:nvPr/>
          </p:nvSpPr>
          <p:spPr bwMode="auto">
            <a:xfrm>
              <a:off x="1584897" y="4158488"/>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4" name="Rectangle 17">
              <a:extLst>
                <a:ext uri="{FF2B5EF4-FFF2-40B4-BE49-F238E27FC236}">
                  <a16:creationId xmlns:a16="http://schemas.microsoft.com/office/drawing/2014/main" id="{8ADD9CF6-CAD3-C349-89BD-223C44AEBACA}"/>
                </a:ext>
              </a:extLst>
            </p:cNvPr>
            <p:cNvSpPr>
              <a:spLocks noChangeArrowheads="1"/>
            </p:cNvSpPr>
            <p:nvPr/>
          </p:nvSpPr>
          <p:spPr bwMode="auto">
            <a:xfrm>
              <a:off x="2073070" y="4158488"/>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75" name="Rectangle 18">
              <a:extLst>
                <a:ext uri="{FF2B5EF4-FFF2-40B4-BE49-F238E27FC236}">
                  <a16:creationId xmlns:a16="http://schemas.microsoft.com/office/drawing/2014/main" id="{48C3B6BB-D820-4147-B29C-BBDFE413FAD5}"/>
                </a:ext>
              </a:extLst>
            </p:cNvPr>
            <p:cNvSpPr>
              <a:spLocks noChangeArrowheads="1"/>
            </p:cNvSpPr>
            <p:nvPr/>
          </p:nvSpPr>
          <p:spPr bwMode="auto">
            <a:xfrm>
              <a:off x="2561242" y="4158488"/>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6" name="Rectangle 19">
              <a:extLst>
                <a:ext uri="{FF2B5EF4-FFF2-40B4-BE49-F238E27FC236}">
                  <a16:creationId xmlns:a16="http://schemas.microsoft.com/office/drawing/2014/main" id="{CFA36480-F2D7-564D-929B-8314A5DF8F24}"/>
                </a:ext>
              </a:extLst>
            </p:cNvPr>
            <p:cNvSpPr>
              <a:spLocks noChangeArrowheads="1"/>
            </p:cNvSpPr>
            <p:nvPr/>
          </p:nvSpPr>
          <p:spPr bwMode="auto">
            <a:xfrm>
              <a:off x="608551" y="4646727"/>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7" name="Rectangle 20">
              <a:extLst>
                <a:ext uri="{FF2B5EF4-FFF2-40B4-BE49-F238E27FC236}">
                  <a16:creationId xmlns:a16="http://schemas.microsoft.com/office/drawing/2014/main" id="{18D11225-96C6-6347-A059-984986776BD9}"/>
                </a:ext>
              </a:extLst>
            </p:cNvPr>
            <p:cNvSpPr>
              <a:spLocks noChangeArrowheads="1"/>
            </p:cNvSpPr>
            <p:nvPr/>
          </p:nvSpPr>
          <p:spPr bwMode="auto">
            <a:xfrm>
              <a:off x="1096724" y="4646727"/>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8" name="Rectangle 21">
              <a:extLst>
                <a:ext uri="{FF2B5EF4-FFF2-40B4-BE49-F238E27FC236}">
                  <a16:creationId xmlns:a16="http://schemas.microsoft.com/office/drawing/2014/main" id="{B62F9CF1-AC29-3E43-922F-F8BB945C30FB}"/>
                </a:ext>
              </a:extLst>
            </p:cNvPr>
            <p:cNvSpPr>
              <a:spLocks noChangeArrowheads="1"/>
            </p:cNvSpPr>
            <p:nvPr/>
          </p:nvSpPr>
          <p:spPr bwMode="auto">
            <a:xfrm>
              <a:off x="1584897" y="4646727"/>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9" name="Rectangle 22">
              <a:extLst>
                <a:ext uri="{FF2B5EF4-FFF2-40B4-BE49-F238E27FC236}">
                  <a16:creationId xmlns:a16="http://schemas.microsoft.com/office/drawing/2014/main" id="{B3A1E18C-552E-B24D-BC27-2F714AC26699}"/>
                </a:ext>
              </a:extLst>
            </p:cNvPr>
            <p:cNvSpPr>
              <a:spLocks noChangeArrowheads="1"/>
            </p:cNvSpPr>
            <p:nvPr/>
          </p:nvSpPr>
          <p:spPr bwMode="auto">
            <a:xfrm>
              <a:off x="2073070" y="4646727"/>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0" name="Rectangle 23">
              <a:extLst>
                <a:ext uri="{FF2B5EF4-FFF2-40B4-BE49-F238E27FC236}">
                  <a16:creationId xmlns:a16="http://schemas.microsoft.com/office/drawing/2014/main" id="{34595BC8-D482-A546-8F80-7AF5FC25044F}"/>
                </a:ext>
              </a:extLst>
            </p:cNvPr>
            <p:cNvSpPr>
              <a:spLocks noChangeArrowheads="1"/>
            </p:cNvSpPr>
            <p:nvPr/>
          </p:nvSpPr>
          <p:spPr bwMode="auto">
            <a:xfrm>
              <a:off x="2561242" y="4646727"/>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1" name="Rectangle 24">
              <a:extLst>
                <a:ext uri="{FF2B5EF4-FFF2-40B4-BE49-F238E27FC236}">
                  <a16:creationId xmlns:a16="http://schemas.microsoft.com/office/drawing/2014/main" id="{2471EF52-3AFA-3B4A-B22D-282C8525BE20}"/>
                </a:ext>
              </a:extLst>
            </p:cNvPr>
            <p:cNvSpPr>
              <a:spLocks noChangeArrowheads="1"/>
            </p:cNvSpPr>
            <p:nvPr/>
          </p:nvSpPr>
          <p:spPr bwMode="auto">
            <a:xfrm>
              <a:off x="608551"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2" name="Rectangle 25">
              <a:extLst>
                <a:ext uri="{FF2B5EF4-FFF2-40B4-BE49-F238E27FC236}">
                  <a16:creationId xmlns:a16="http://schemas.microsoft.com/office/drawing/2014/main" id="{8B2B48ED-57C8-1140-A6A5-7B4A0C039BCD}"/>
                </a:ext>
              </a:extLst>
            </p:cNvPr>
            <p:cNvSpPr>
              <a:spLocks noChangeArrowheads="1"/>
            </p:cNvSpPr>
            <p:nvPr/>
          </p:nvSpPr>
          <p:spPr bwMode="auto">
            <a:xfrm>
              <a:off x="1096724"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3" name="Rectangle 26">
              <a:extLst>
                <a:ext uri="{FF2B5EF4-FFF2-40B4-BE49-F238E27FC236}">
                  <a16:creationId xmlns:a16="http://schemas.microsoft.com/office/drawing/2014/main" id="{1BBDDD06-A540-6945-ABA1-C3616C2F4934}"/>
                </a:ext>
              </a:extLst>
            </p:cNvPr>
            <p:cNvSpPr>
              <a:spLocks noChangeArrowheads="1"/>
            </p:cNvSpPr>
            <p:nvPr/>
          </p:nvSpPr>
          <p:spPr bwMode="auto">
            <a:xfrm>
              <a:off x="1584897"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4" name="Rectangle 27">
              <a:extLst>
                <a:ext uri="{FF2B5EF4-FFF2-40B4-BE49-F238E27FC236}">
                  <a16:creationId xmlns:a16="http://schemas.microsoft.com/office/drawing/2014/main" id="{4D187A87-9E3B-2E4A-BB3B-7EC8D22E3A42}"/>
                </a:ext>
              </a:extLst>
            </p:cNvPr>
            <p:cNvSpPr>
              <a:spLocks noChangeArrowheads="1"/>
            </p:cNvSpPr>
            <p:nvPr/>
          </p:nvSpPr>
          <p:spPr bwMode="auto">
            <a:xfrm>
              <a:off x="2073070"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85" name="Rectangle 28">
              <a:extLst>
                <a:ext uri="{FF2B5EF4-FFF2-40B4-BE49-F238E27FC236}">
                  <a16:creationId xmlns:a16="http://schemas.microsoft.com/office/drawing/2014/main" id="{2CEC8B32-981C-CD42-8024-4EB04FF4710C}"/>
                </a:ext>
              </a:extLst>
            </p:cNvPr>
            <p:cNvSpPr>
              <a:spLocks noChangeArrowheads="1"/>
            </p:cNvSpPr>
            <p:nvPr/>
          </p:nvSpPr>
          <p:spPr bwMode="auto">
            <a:xfrm>
              <a:off x="2561242" y="5134965"/>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6" name="Rectangle 29">
              <a:extLst>
                <a:ext uri="{FF2B5EF4-FFF2-40B4-BE49-F238E27FC236}">
                  <a16:creationId xmlns:a16="http://schemas.microsoft.com/office/drawing/2014/main" id="{BD03E546-E113-DB4F-BDC5-3B6A527EF27D}"/>
                </a:ext>
              </a:extLst>
            </p:cNvPr>
            <p:cNvSpPr>
              <a:spLocks noChangeArrowheads="1"/>
            </p:cNvSpPr>
            <p:nvPr/>
          </p:nvSpPr>
          <p:spPr bwMode="auto">
            <a:xfrm>
              <a:off x="1473299" y="5809657"/>
              <a:ext cx="493410" cy="169247"/>
            </a:xfrm>
            <a:prstGeom prst="rect">
              <a:avLst/>
            </a:prstGeom>
            <a:noFill/>
            <a:ln w="9525">
              <a:noFill/>
              <a:miter lim="800000"/>
              <a:headEnd/>
              <a:tailEnd/>
            </a:ln>
          </p:spPr>
          <p:txBody>
            <a:bodyPr wrap="none" lIns="0" tIns="0" rIns="0" bIns="0">
              <a:spAutoFit/>
            </a:bodyPr>
            <a:lstStyle/>
            <a:p>
              <a:pPr eaLnBrk="0" hangingPunct="0"/>
              <a:r>
                <a:rPr lang="en-US" sz="1050" b="1" dirty="0">
                  <a:solidFill>
                    <a:srgbClr val="000000"/>
                  </a:solidFill>
                </a:rPr>
                <a:t>Consequence</a:t>
              </a:r>
              <a:endParaRPr lang="en-US" sz="1050" dirty="0">
                <a:solidFill>
                  <a:prstClr val="black"/>
                </a:solidFill>
                <a:latin typeface="Times New Roman" pitchFamily="18" charset="0"/>
              </a:endParaRPr>
            </a:p>
          </p:txBody>
        </p:sp>
        <p:sp>
          <p:nvSpPr>
            <p:cNvPr id="87" name="Rectangle 30">
              <a:extLst>
                <a:ext uri="{FF2B5EF4-FFF2-40B4-BE49-F238E27FC236}">
                  <a16:creationId xmlns:a16="http://schemas.microsoft.com/office/drawing/2014/main" id="{6DE8E3FB-8F90-104D-8EF6-0B6E19ED3C08}"/>
                </a:ext>
              </a:extLst>
            </p:cNvPr>
            <p:cNvSpPr>
              <a:spLocks noChangeArrowheads="1"/>
            </p:cNvSpPr>
            <p:nvPr/>
          </p:nvSpPr>
          <p:spPr bwMode="auto">
            <a:xfrm>
              <a:off x="2782728"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5</a:t>
              </a:r>
              <a:endParaRPr lang="en-US" sz="900">
                <a:solidFill>
                  <a:prstClr val="black"/>
                </a:solidFill>
                <a:latin typeface="Times New Roman" pitchFamily="18" charset="0"/>
              </a:endParaRPr>
            </a:p>
          </p:txBody>
        </p:sp>
        <p:sp>
          <p:nvSpPr>
            <p:cNvPr id="88" name="Rectangle 31">
              <a:extLst>
                <a:ext uri="{FF2B5EF4-FFF2-40B4-BE49-F238E27FC236}">
                  <a16:creationId xmlns:a16="http://schemas.microsoft.com/office/drawing/2014/main" id="{617C9404-A2D2-6C4D-9896-532405841407}"/>
                </a:ext>
              </a:extLst>
            </p:cNvPr>
            <p:cNvSpPr>
              <a:spLocks noChangeArrowheads="1"/>
            </p:cNvSpPr>
            <p:nvPr/>
          </p:nvSpPr>
          <p:spPr bwMode="auto">
            <a:xfrm>
              <a:off x="2293425"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4</a:t>
              </a:r>
              <a:endParaRPr lang="en-US" sz="900">
                <a:solidFill>
                  <a:prstClr val="black"/>
                </a:solidFill>
                <a:latin typeface="Times New Roman" pitchFamily="18" charset="0"/>
              </a:endParaRPr>
            </a:p>
          </p:txBody>
        </p:sp>
        <p:sp>
          <p:nvSpPr>
            <p:cNvPr id="89" name="Rectangle 32">
              <a:extLst>
                <a:ext uri="{FF2B5EF4-FFF2-40B4-BE49-F238E27FC236}">
                  <a16:creationId xmlns:a16="http://schemas.microsoft.com/office/drawing/2014/main" id="{3B05F21E-F960-B342-BD17-2018E09B6331}"/>
                </a:ext>
              </a:extLst>
            </p:cNvPr>
            <p:cNvSpPr>
              <a:spLocks noChangeArrowheads="1"/>
            </p:cNvSpPr>
            <p:nvPr/>
          </p:nvSpPr>
          <p:spPr bwMode="auto">
            <a:xfrm>
              <a:off x="1805253"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3</a:t>
              </a:r>
              <a:endParaRPr lang="en-US" sz="900">
                <a:solidFill>
                  <a:prstClr val="black"/>
                </a:solidFill>
                <a:latin typeface="Times New Roman" pitchFamily="18" charset="0"/>
              </a:endParaRPr>
            </a:p>
          </p:txBody>
        </p:sp>
        <p:sp>
          <p:nvSpPr>
            <p:cNvPr id="90" name="Rectangle 33">
              <a:extLst>
                <a:ext uri="{FF2B5EF4-FFF2-40B4-BE49-F238E27FC236}">
                  <a16:creationId xmlns:a16="http://schemas.microsoft.com/office/drawing/2014/main" id="{758A578D-995A-1C45-8145-4F8461381757}"/>
                </a:ext>
              </a:extLst>
            </p:cNvPr>
            <p:cNvSpPr>
              <a:spLocks noChangeArrowheads="1"/>
            </p:cNvSpPr>
            <p:nvPr/>
          </p:nvSpPr>
          <p:spPr bwMode="auto">
            <a:xfrm>
              <a:off x="1314820"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2</a:t>
              </a:r>
              <a:endParaRPr lang="en-US" sz="900">
                <a:solidFill>
                  <a:prstClr val="black"/>
                </a:solidFill>
                <a:latin typeface="Times New Roman" pitchFamily="18" charset="0"/>
              </a:endParaRPr>
            </a:p>
          </p:txBody>
        </p:sp>
        <p:sp>
          <p:nvSpPr>
            <p:cNvPr id="91" name="Rectangle 34">
              <a:extLst>
                <a:ext uri="{FF2B5EF4-FFF2-40B4-BE49-F238E27FC236}">
                  <a16:creationId xmlns:a16="http://schemas.microsoft.com/office/drawing/2014/main" id="{DE6B2397-35CF-CD42-81A8-4BD2AAC3A4BC}"/>
                </a:ext>
              </a:extLst>
            </p:cNvPr>
            <p:cNvSpPr>
              <a:spLocks noChangeArrowheads="1"/>
            </p:cNvSpPr>
            <p:nvPr/>
          </p:nvSpPr>
          <p:spPr bwMode="auto">
            <a:xfrm>
              <a:off x="805176" y="5695536"/>
              <a:ext cx="50851" cy="109628"/>
            </a:xfrm>
            <a:prstGeom prst="rect">
              <a:avLst/>
            </a:prstGeom>
            <a:noFill/>
            <a:ln w="9525">
              <a:noFill/>
              <a:miter lim="800000"/>
              <a:headEnd/>
              <a:tailEnd/>
            </a:ln>
          </p:spPr>
          <p:txBody>
            <a:bodyPr/>
            <a:lstStyle/>
            <a:p>
              <a:endParaRPr lang="en-US" sz="1350">
                <a:solidFill>
                  <a:prstClr val="black"/>
                </a:solidFill>
              </a:endParaRPr>
            </a:p>
          </p:txBody>
        </p:sp>
        <p:sp>
          <p:nvSpPr>
            <p:cNvPr id="92" name="Rectangle 35">
              <a:extLst>
                <a:ext uri="{FF2B5EF4-FFF2-40B4-BE49-F238E27FC236}">
                  <a16:creationId xmlns:a16="http://schemas.microsoft.com/office/drawing/2014/main" id="{2E59453F-A693-2447-B719-59829489DE3A}"/>
                </a:ext>
              </a:extLst>
            </p:cNvPr>
            <p:cNvSpPr>
              <a:spLocks noChangeArrowheads="1"/>
            </p:cNvSpPr>
            <p:nvPr/>
          </p:nvSpPr>
          <p:spPr bwMode="auto">
            <a:xfrm>
              <a:off x="825517"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1</a:t>
              </a:r>
              <a:endParaRPr lang="en-US" sz="900">
                <a:solidFill>
                  <a:prstClr val="black"/>
                </a:solidFill>
                <a:latin typeface="Times New Roman" pitchFamily="18" charset="0"/>
              </a:endParaRPr>
            </a:p>
          </p:txBody>
        </p:sp>
        <p:sp>
          <p:nvSpPr>
            <p:cNvPr id="93" name="Rectangle 36">
              <a:extLst>
                <a:ext uri="{FF2B5EF4-FFF2-40B4-BE49-F238E27FC236}">
                  <a16:creationId xmlns:a16="http://schemas.microsoft.com/office/drawing/2014/main" id="{A1E26D4B-B4FF-EA46-8FC3-278C971D7148}"/>
                </a:ext>
              </a:extLst>
            </p:cNvPr>
            <p:cNvSpPr>
              <a:spLocks noChangeArrowheads="1"/>
            </p:cNvSpPr>
            <p:nvPr/>
          </p:nvSpPr>
          <p:spPr bwMode="auto">
            <a:xfrm>
              <a:off x="497808" y="3375271"/>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5</a:t>
              </a:r>
              <a:endParaRPr lang="en-US" sz="900">
                <a:solidFill>
                  <a:prstClr val="black"/>
                </a:solidFill>
                <a:latin typeface="Times New Roman" pitchFamily="18" charset="0"/>
              </a:endParaRPr>
            </a:p>
          </p:txBody>
        </p:sp>
        <p:sp>
          <p:nvSpPr>
            <p:cNvPr id="94" name="Rectangle 37">
              <a:extLst>
                <a:ext uri="{FF2B5EF4-FFF2-40B4-BE49-F238E27FC236}">
                  <a16:creationId xmlns:a16="http://schemas.microsoft.com/office/drawing/2014/main" id="{A9E31790-FBA7-AB41-95FA-59C99BEA3819}"/>
                </a:ext>
              </a:extLst>
            </p:cNvPr>
            <p:cNvSpPr>
              <a:spLocks noChangeArrowheads="1"/>
            </p:cNvSpPr>
            <p:nvPr/>
          </p:nvSpPr>
          <p:spPr bwMode="auto">
            <a:xfrm>
              <a:off x="497808" y="3860119"/>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4</a:t>
              </a:r>
              <a:endParaRPr lang="en-US" sz="900">
                <a:solidFill>
                  <a:prstClr val="black"/>
                </a:solidFill>
                <a:latin typeface="Times New Roman" pitchFamily="18" charset="0"/>
              </a:endParaRPr>
            </a:p>
          </p:txBody>
        </p:sp>
        <p:sp>
          <p:nvSpPr>
            <p:cNvPr id="95" name="Rectangle 38">
              <a:extLst>
                <a:ext uri="{FF2B5EF4-FFF2-40B4-BE49-F238E27FC236}">
                  <a16:creationId xmlns:a16="http://schemas.microsoft.com/office/drawing/2014/main" id="{1F584FD1-CEA7-DF45-A57A-0CD7617C096E}"/>
                </a:ext>
              </a:extLst>
            </p:cNvPr>
            <p:cNvSpPr>
              <a:spLocks noChangeArrowheads="1"/>
            </p:cNvSpPr>
            <p:nvPr/>
          </p:nvSpPr>
          <p:spPr bwMode="auto">
            <a:xfrm>
              <a:off x="497808" y="4829816"/>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2</a:t>
              </a:r>
              <a:endParaRPr lang="en-US" sz="900">
                <a:solidFill>
                  <a:prstClr val="black"/>
                </a:solidFill>
                <a:latin typeface="Times New Roman" pitchFamily="18" charset="0"/>
              </a:endParaRPr>
            </a:p>
          </p:txBody>
        </p:sp>
        <p:sp>
          <p:nvSpPr>
            <p:cNvPr id="96" name="Rectangle 39">
              <a:extLst>
                <a:ext uri="{FF2B5EF4-FFF2-40B4-BE49-F238E27FC236}">
                  <a16:creationId xmlns:a16="http://schemas.microsoft.com/office/drawing/2014/main" id="{12A07168-E4E6-1749-9554-06EC7578EC26}"/>
                </a:ext>
              </a:extLst>
            </p:cNvPr>
            <p:cNvSpPr>
              <a:spLocks noChangeArrowheads="1"/>
            </p:cNvSpPr>
            <p:nvPr/>
          </p:nvSpPr>
          <p:spPr bwMode="auto">
            <a:xfrm>
              <a:off x="497808" y="5315795"/>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1</a:t>
              </a:r>
              <a:endParaRPr lang="en-US" sz="900">
                <a:solidFill>
                  <a:prstClr val="black"/>
                </a:solidFill>
                <a:latin typeface="Times New Roman" pitchFamily="18" charset="0"/>
              </a:endParaRPr>
            </a:p>
          </p:txBody>
        </p:sp>
        <p:sp>
          <p:nvSpPr>
            <p:cNvPr id="97" name="Rectangle 40">
              <a:extLst>
                <a:ext uri="{FF2B5EF4-FFF2-40B4-BE49-F238E27FC236}">
                  <a16:creationId xmlns:a16="http://schemas.microsoft.com/office/drawing/2014/main" id="{A248F97E-BDC6-B043-8629-30DDD86AC73A}"/>
                </a:ext>
              </a:extLst>
            </p:cNvPr>
            <p:cNvSpPr>
              <a:spLocks noChangeArrowheads="1"/>
            </p:cNvSpPr>
            <p:nvPr/>
          </p:nvSpPr>
          <p:spPr bwMode="auto">
            <a:xfrm rot="16200000">
              <a:off x="-210668" y="4190823"/>
              <a:ext cx="606132" cy="107189"/>
            </a:xfrm>
            <a:prstGeom prst="rect">
              <a:avLst/>
            </a:prstGeom>
            <a:noFill/>
            <a:ln w="9525">
              <a:noFill/>
              <a:miter lim="800000"/>
              <a:headEnd/>
              <a:tailEnd/>
            </a:ln>
          </p:spPr>
          <p:txBody>
            <a:bodyPr wrap="none" lIns="0" tIns="0" rIns="0" bIns="0">
              <a:spAutoFit/>
            </a:bodyPr>
            <a:lstStyle/>
            <a:p>
              <a:pPr eaLnBrk="0" hangingPunct="0"/>
              <a:r>
                <a:rPr lang="en-US" sz="1050" b="1" dirty="0">
                  <a:solidFill>
                    <a:srgbClr val="000000"/>
                  </a:solidFill>
                </a:rPr>
                <a:t>Likelihood</a:t>
              </a:r>
              <a:endParaRPr lang="en-US" sz="1050" dirty="0">
                <a:solidFill>
                  <a:prstClr val="black"/>
                </a:solidFill>
                <a:latin typeface="Times New Roman" pitchFamily="18" charset="0"/>
              </a:endParaRPr>
            </a:p>
          </p:txBody>
        </p:sp>
        <p:sp>
          <p:nvSpPr>
            <p:cNvPr id="98" name="Rectangle 41">
              <a:extLst>
                <a:ext uri="{FF2B5EF4-FFF2-40B4-BE49-F238E27FC236}">
                  <a16:creationId xmlns:a16="http://schemas.microsoft.com/office/drawing/2014/main" id="{C12D2422-6655-5D48-86E5-C025128FE641}"/>
                </a:ext>
              </a:extLst>
            </p:cNvPr>
            <p:cNvSpPr>
              <a:spLocks noChangeArrowheads="1"/>
            </p:cNvSpPr>
            <p:nvPr/>
          </p:nvSpPr>
          <p:spPr bwMode="auto">
            <a:xfrm>
              <a:off x="498938" y="4348358"/>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3</a:t>
              </a:r>
              <a:endParaRPr lang="en-US" sz="900">
                <a:solidFill>
                  <a:prstClr val="black"/>
                </a:solidFill>
                <a:latin typeface="Times New Roman" pitchFamily="18" charset="0"/>
              </a:endParaRPr>
            </a:p>
          </p:txBody>
        </p:sp>
      </p:grpSp>
      <p:sp>
        <p:nvSpPr>
          <p:cNvPr id="2" name="Title 1"/>
          <p:cNvSpPr>
            <a:spLocks noGrp="1"/>
          </p:cNvSpPr>
          <p:nvPr>
            <p:ph type="title" hasCustomPrompt="1"/>
          </p:nvPr>
        </p:nvSpPr>
        <p:spPr/>
        <p:txBody>
          <a:bodyPr/>
          <a:lstStyle>
            <a:lvl1pPr>
              <a:defRPr/>
            </a:lvl1pPr>
          </a:lstStyle>
          <a:p>
            <a:r>
              <a:rPr lang="en-US" dirty="0"/>
              <a:t>Agency OCHMO Status</a:t>
            </a:r>
          </a:p>
        </p:txBody>
      </p:sp>
      <p:sp>
        <p:nvSpPr>
          <p:cNvPr id="56" name="Text Placeholder 47"/>
          <p:cNvSpPr>
            <a:spLocks noGrp="1"/>
          </p:cNvSpPr>
          <p:nvPr>
            <p:ph type="body" idx="1"/>
          </p:nvPr>
        </p:nvSpPr>
        <p:spPr>
          <a:xfrm>
            <a:off x="286044" y="1004222"/>
            <a:ext cx="5386917" cy="415778"/>
          </a:xfrm>
        </p:spPr>
        <p:txBody>
          <a:bodyPr>
            <a:noAutofit/>
          </a:bodyPr>
          <a:lstStyle>
            <a:lvl1pPr>
              <a:defRPr sz="1650" b="1"/>
            </a:lvl1pPr>
          </a:lstStyle>
          <a:p>
            <a:pPr lvl="0"/>
            <a:r>
              <a:rPr lang="en-US" u="sng"/>
              <a:t>Click to edit Master text styles</a:t>
            </a:r>
          </a:p>
        </p:txBody>
      </p:sp>
      <p:sp>
        <p:nvSpPr>
          <p:cNvPr id="57" name="Content Placeholder 48"/>
          <p:cNvSpPr>
            <a:spLocks noGrp="1"/>
          </p:cNvSpPr>
          <p:nvPr>
            <p:ph sz="half" idx="2"/>
          </p:nvPr>
        </p:nvSpPr>
        <p:spPr>
          <a:xfrm>
            <a:off x="306058" y="1445659"/>
            <a:ext cx="6318615" cy="2421587"/>
          </a:xfrm>
        </p:spPr>
        <p:txBody>
          <a:bodyPr/>
          <a:lstStyle>
            <a:lvl1pPr>
              <a:defRPr sz="1650"/>
            </a:lvl1pPr>
          </a:lstStyle>
          <a:p>
            <a:pPr marL="342900" lvl="0" indent="-342900">
              <a:buFont typeface="+mj-lt"/>
              <a:buAutoNum type="arabicPeriod"/>
            </a:pPr>
            <a:r>
              <a:rPr lang="en-US"/>
              <a:t>Click to edit Master text styles</a:t>
            </a:r>
          </a:p>
          <a:p>
            <a:pPr marL="342900" lvl="1" indent="-342900">
              <a:buFont typeface="+mj-lt"/>
              <a:buAutoNum type="arabicPeriod"/>
            </a:pPr>
            <a:r>
              <a:rPr lang="en-US"/>
              <a:t>Second level</a:t>
            </a:r>
          </a:p>
        </p:txBody>
      </p:sp>
      <p:sp>
        <p:nvSpPr>
          <p:cNvPr id="58" name="Text Placeholder 49"/>
          <p:cNvSpPr>
            <a:spLocks noGrp="1"/>
          </p:cNvSpPr>
          <p:nvPr>
            <p:ph type="body" sz="quarter" idx="3"/>
          </p:nvPr>
        </p:nvSpPr>
        <p:spPr>
          <a:xfrm>
            <a:off x="7856127" y="3867243"/>
            <a:ext cx="4264328" cy="378461"/>
          </a:xfrm>
        </p:spPr>
        <p:txBody>
          <a:bodyPr>
            <a:normAutofit fontScale="92500" lnSpcReduction="20000"/>
          </a:bodyPr>
          <a:lstStyle>
            <a:lvl1pPr marL="0" indent="0">
              <a:buNone/>
              <a:defRPr sz="1800" b="1" u="none"/>
            </a:lvl1pPr>
          </a:lstStyle>
          <a:p>
            <a:pPr lvl="0"/>
            <a:r>
              <a:rPr lang="en-US"/>
              <a:t>Click to edit Master text styles</a:t>
            </a:r>
          </a:p>
        </p:txBody>
      </p:sp>
      <p:graphicFrame>
        <p:nvGraphicFramePr>
          <p:cNvPr id="59" name="Content Placeholder 1"/>
          <p:cNvGraphicFramePr>
            <a:graphicFrameLocks/>
          </p:cNvGraphicFramePr>
          <p:nvPr/>
        </p:nvGraphicFramePr>
        <p:xfrm>
          <a:off x="8299447" y="4296942"/>
          <a:ext cx="3333885" cy="2415924"/>
        </p:xfrm>
        <a:graphic>
          <a:graphicData uri="http://schemas.openxmlformats.org/drawingml/2006/table">
            <a:tbl>
              <a:tblPr firstRow="1" bandRow="1">
                <a:tableStyleId>{69CF1AB2-1976-4502-BF36-3FF5EA218861}</a:tableStyleId>
              </a:tblPr>
              <a:tblGrid>
                <a:gridCol w="1666943">
                  <a:extLst>
                    <a:ext uri="{9D8B030D-6E8A-4147-A177-3AD203B41FA5}">
                      <a16:colId xmlns:a16="http://schemas.microsoft.com/office/drawing/2014/main" val="3683855430"/>
                    </a:ext>
                  </a:extLst>
                </a:gridCol>
                <a:gridCol w="1666943">
                  <a:extLst>
                    <a:ext uri="{9D8B030D-6E8A-4147-A177-3AD203B41FA5}">
                      <a16:colId xmlns:a16="http://schemas.microsoft.com/office/drawing/2014/main" val="518303842"/>
                    </a:ext>
                  </a:extLst>
                </a:gridCol>
              </a:tblGrid>
              <a:tr h="345132">
                <a:tc>
                  <a:txBody>
                    <a:bodyPr/>
                    <a:lstStyle/>
                    <a:p>
                      <a:r>
                        <a:rPr lang="en-US" sz="1600" b="1" dirty="0"/>
                        <a:t>ISS</a:t>
                      </a:r>
                    </a:p>
                  </a:txBody>
                  <a:tcPr marL="121920" marR="121920"/>
                </a:tc>
                <a:tc>
                  <a:txBody>
                    <a:bodyPr/>
                    <a:lstStyle/>
                    <a:p>
                      <a:endParaRPr lang="en-US" sz="1600" dirty="0"/>
                    </a:p>
                  </a:txBody>
                  <a:tcPr marL="121920" marR="121920">
                    <a:solidFill>
                      <a:srgbClr val="00B050"/>
                    </a:solidFill>
                  </a:tcPr>
                </a:tc>
                <a:extLst>
                  <a:ext uri="{0D108BD9-81ED-4DB2-BD59-A6C34878D82A}">
                    <a16:rowId xmlns:a16="http://schemas.microsoft.com/office/drawing/2014/main" val="697392290"/>
                  </a:ext>
                </a:extLst>
              </a:tr>
              <a:tr h="345132">
                <a:tc>
                  <a:txBody>
                    <a:bodyPr/>
                    <a:lstStyle/>
                    <a:p>
                      <a:r>
                        <a:rPr lang="en-US" sz="1600" b="1" dirty="0"/>
                        <a:t>CCP</a:t>
                      </a:r>
                    </a:p>
                  </a:txBody>
                  <a:tcPr marL="121920" marR="121920"/>
                </a:tc>
                <a:tc>
                  <a:txBody>
                    <a:bodyPr/>
                    <a:lstStyle/>
                    <a:p>
                      <a:endParaRPr lang="en-US" sz="1600" dirty="0"/>
                    </a:p>
                  </a:txBody>
                  <a:tcPr marL="121920" marR="121920">
                    <a:solidFill>
                      <a:srgbClr val="FFFF00"/>
                    </a:solidFill>
                  </a:tcPr>
                </a:tc>
                <a:extLst>
                  <a:ext uri="{0D108BD9-81ED-4DB2-BD59-A6C34878D82A}">
                    <a16:rowId xmlns:a16="http://schemas.microsoft.com/office/drawing/2014/main" val="4230454827"/>
                  </a:ext>
                </a:extLst>
              </a:tr>
              <a:tr h="345132">
                <a:tc>
                  <a:txBody>
                    <a:bodyPr/>
                    <a:lstStyle/>
                    <a:p>
                      <a:r>
                        <a:rPr lang="en-US" sz="1600" b="1" dirty="0"/>
                        <a:t>ESD</a:t>
                      </a:r>
                    </a:p>
                  </a:txBody>
                  <a:tcPr marL="121920" marR="121920"/>
                </a:tc>
                <a:tc>
                  <a:txBody>
                    <a:bodyPr/>
                    <a:lstStyle/>
                    <a:p>
                      <a:endParaRPr lang="en-US" sz="1600" dirty="0"/>
                    </a:p>
                  </a:txBody>
                  <a:tcPr marL="121920" marR="121920">
                    <a:solidFill>
                      <a:srgbClr val="FF0000"/>
                    </a:solidFill>
                  </a:tcPr>
                </a:tc>
                <a:extLst>
                  <a:ext uri="{0D108BD9-81ED-4DB2-BD59-A6C34878D82A}">
                    <a16:rowId xmlns:a16="http://schemas.microsoft.com/office/drawing/2014/main" val="3898016759"/>
                  </a:ext>
                </a:extLst>
              </a:tr>
              <a:tr h="345132">
                <a:tc>
                  <a:txBody>
                    <a:bodyPr/>
                    <a:lstStyle/>
                    <a:p>
                      <a:r>
                        <a:rPr lang="en-US" sz="1600" b="1" dirty="0"/>
                        <a:t>MPCV</a:t>
                      </a:r>
                    </a:p>
                  </a:txBody>
                  <a:tcPr marL="121920" marR="121920"/>
                </a:tc>
                <a:tc>
                  <a:txBody>
                    <a:bodyPr/>
                    <a:lstStyle/>
                    <a:p>
                      <a:endParaRPr lang="en-US" sz="1600" dirty="0"/>
                    </a:p>
                  </a:txBody>
                  <a:tcPr marL="121920" marR="121920"/>
                </a:tc>
                <a:extLst>
                  <a:ext uri="{0D108BD9-81ED-4DB2-BD59-A6C34878D82A}">
                    <a16:rowId xmlns:a16="http://schemas.microsoft.com/office/drawing/2014/main" val="140500545"/>
                  </a:ext>
                </a:extLst>
              </a:tr>
              <a:tr h="345132">
                <a:tc>
                  <a:txBody>
                    <a:bodyPr/>
                    <a:lstStyle/>
                    <a:p>
                      <a:r>
                        <a:rPr lang="en-US" sz="1600" b="1" dirty="0"/>
                        <a:t>EGS</a:t>
                      </a:r>
                    </a:p>
                  </a:txBody>
                  <a:tcPr marL="121920" marR="121920"/>
                </a:tc>
                <a:tc>
                  <a:txBody>
                    <a:bodyPr/>
                    <a:lstStyle/>
                    <a:p>
                      <a:endParaRPr lang="en-US" sz="1600" dirty="0"/>
                    </a:p>
                  </a:txBody>
                  <a:tcPr marL="121920" marR="121920"/>
                </a:tc>
                <a:extLst>
                  <a:ext uri="{0D108BD9-81ED-4DB2-BD59-A6C34878D82A}">
                    <a16:rowId xmlns:a16="http://schemas.microsoft.com/office/drawing/2014/main" val="207918795"/>
                  </a:ext>
                </a:extLst>
              </a:tr>
              <a:tr h="345132">
                <a:tc>
                  <a:txBody>
                    <a:bodyPr/>
                    <a:lstStyle/>
                    <a:p>
                      <a:r>
                        <a:rPr lang="en-US" sz="1600" b="1" dirty="0"/>
                        <a:t>Gateway</a:t>
                      </a:r>
                    </a:p>
                  </a:txBody>
                  <a:tcPr marL="121920" marR="121920"/>
                </a:tc>
                <a:tc>
                  <a:txBody>
                    <a:bodyPr/>
                    <a:lstStyle/>
                    <a:p>
                      <a:endParaRPr lang="en-US" sz="1600" dirty="0"/>
                    </a:p>
                  </a:txBody>
                  <a:tcPr marL="121920" marR="121920"/>
                </a:tc>
                <a:extLst>
                  <a:ext uri="{0D108BD9-81ED-4DB2-BD59-A6C34878D82A}">
                    <a16:rowId xmlns:a16="http://schemas.microsoft.com/office/drawing/2014/main" val="3376416983"/>
                  </a:ext>
                </a:extLst>
              </a:tr>
              <a:tr h="345132">
                <a:tc>
                  <a:txBody>
                    <a:bodyPr/>
                    <a:lstStyle/>
                    <a:p>
                      <a:r>
                        <a:rPr lang="en-US" sz="1600" b="1" dirty="0"/>
                        <a:t>Aero</a:t>
                      </a:r>
                    </a:p>
                  </a:txBody>
                  <a:tcPr marL="121920" marR="121920"/>
                </a:tc>
                <a:tc>
                  <a:txBody>
                    <a:bodyPr/>
                    <a:lstStyle/>
                    <a:p>
                      <a:endParaRPr lang="en-US" sz="1600" dirty="0"/>
                    </a:p>
                  </a:txBody>
                  <a:tcPr marL="121920" marR="121920"/>
                </a:tc>
                <a:extLst>
                  <a:ext uri="{0D108BD9-81ED-4DB2-BD59-A6C34878D82A}">
                    <a16:rowId xmlns:a16="http://schemas.microsoft.com/office/drawing/2014/main" val="2961073147"/>
                  </a:ext>
                </a:extLst>
              </a:tr>
            </a:tbl>
          </a:graphicData>
        </a:graphic>
      </p:graphicFrame>
      <p:sp>
        <p:nvSpPr>
          <p:cNvPr id="99" name="Text Placeholder 49"/>
          <p:cNvSpPr txBox="1">
            <a:spLocks/>
          </p:cNvSpPr>
          <p:nvPr/>
        </p:nvSpPr>
        <p:spPr>
          <a:xfrm>
            <a:off x="286044" y="3950184"/>
            <a:ext cx="5033144" cy="378461"/>
          </a:xfrm>
          <a:prstGeom prst="rect">
            <a:avLst/>
          </a:prstGeom>
        </p:spPr>
        <p:txBody>
          <a:bodyPr vert="horz" lIns="68580" tIns="34290" rIns="68580" bIns="3429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a:solidFill>
                  <a:prstClr val="black"/>
                </a:solidFill>
              </a:rPr>
              <a:t>OCHMO Watch Items</a:t>
            </a:r>
          </a:p>
        </p:txBody>
      </p:sp>
      <p:sp>
        <p:nvSpPr>
          <p:cNvPr id="100" name="Content Placeholder 50"/>
          <p:cNvSpPr txBox="1">
            <a:spLocks/>
          </p:cNvSpPr>
          <p:nvPr/>
        </p:nvSpPr>
        <p:spPr>
          <a:xfrm>
            <a:off x="286045" y="4375421"/>
            <a:ext cx="6338627" cy="2337446"/>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r>
              <a:rPr lang="en-US" sz="1650" dirty="0">
                <a:solidFill>
                  <a:prstClr val="black"/>
                </a:solidFill>
              </a:rPr>
              <a:t>Recovery</a:t>
            </a:r>
          </a:p>
        </p:txBody>
      </p:sp>
    </p:spTree>
    <p:extLst>
      <p:ext uri="{BB962C8B-B14F-4D97-AF65-F5344CB8AC3E}">
        <p14:creationId xmlns:p14="http://schemas.microsoft.com/office/powerpoint/2010/main" val="2614620685"/>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grpSp>
        <p:nvGrpSpPr>
          <p:cNvPr id="60" name="Group 50">
            <a:extLst>
              <a:ext uri="{FF2B5EF4-FFF2-40B4-BE49-F238E27FC236}">
                <a16:creationId xmlns:a16="http://schemas.microsoft.com/office/drawing/2014/main" id="{A772621B-2C6C-E04B-8DA8-6F42B91A1992}"/>
              </a:ext>
            </a:extLst>
          </p:cNvPr>
          <p:cNvGrpSpPr/>
          <p:nvPr/>
        </p:nvGrpSpPr>
        <p:grpSpPr>
          <a:xfrm>
            <a:off x="7527568" y="1034033"/>
            <a:ext cx="4538356" cy="2670244"/>
            <a:chOff x="38803" y="3182010"/>
            <a:chExt cx="3010612" cy="2796894"/>
          </a:xfrm>
        </p:grpSpPr>
        <p:sp>
          <p:nvSpPr>
            <p:cNvPr id="61" name="Rectangle 4">
              <a:extLst>
                <a:ext uri="{FF2B5EF4-FFF2-40B4-BE49-F238E27FC236}">
                  <a16:creationId xmlns:a16="http://schemas.microsoft.com/office/drawing/2014/main" id="{6F7BF8EC-9721-674F-BF16-10600757CC2F}"/>
                </a:ext>
              </a:extLst>
            </p:cNvPr>
            <p:cNvSpPr>
              <a:spLocks noChangeArrowheads="1"/>
            </p:cNvSpPr>
            <p:nvPr/>
          </p:nvSpPr>
          <p:spPr bwMode="auto">
            <a:xfrm>
              <a:off x="608551" y="3182010"/>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2" name="Rectangle 5">
              <a:extLst>
                <a:ext uri="{FF2B5EF4-FFF2-40B4-BE49-F238E27FC236}">
                  <a16:creationId xmlns:a16="http://schemas.microsoft.com/office/drawing/2014/main" id="{5C37503B-F165-7348-9D53-BE685387C834}"/>
                </a:ext>
              </a:extLst>
            </p:cNvPr>
            <p:cNvSpPr>
              <a:spLocks noChangeArrowheads="1"/>
            </p:cNvSpPr>
            <p:nvPr/>
          </p:nvSpPr>
          <p:spPr bwMode="auto">
            <a:xfrm>
              <a:off x="1096724" y="3182010"/>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3" name="Rectangle 6">
              <a:extLst>
                <a:ext uri="{FF2B5EF4-FFF2-40B4-BE49-F238E27FC236}">
                  <a16:creationId xmlns:a16="http://schemas.microsoft.com/office/drawing/2014/main" id="{D60E3C17-EDD7-6F42-82CD-01317186DEF7}"/>
                </a:ext>
              </a:extLst>
            </p:cNvPr>
            <p:cNvSpPr>
              <a:spLocks noChangeArrowheads="1"/>
            </p:cNvSpPr>
            <p:nvPr/>
          </p:nvSpPr>
          <p:spPr bwMode="auto">
            <a:xfrm>
              <a:off x="1584897" y="3182010"/>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4" name="Rectangle 7">
              <a:extLst>
                <a:ext uri="{FF2B5EF4-FFF2-40B4-BE49-F238E27FC236}">
                  <a16:creationId xmlns:a16="http://schemas.microsoft.com/office/drawing/2014/main" id="{5625E18F-1A9D-BA43-91DE-BEC0D22DCE98}"/>
                </a:ext>
              </a:extLst>
            </p:cNvPr>
            <p:cNvSpPr>
              <a:spLocks noChangeArrowheads="1"/>
            </p:cNvSpPr>
            <p:nvPr/>
          </p:nvSpPr>
          <p:spPr bwMode="auto">
            <a:xfrm>
              <a:off x="2073070" y="3182010"/>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5" name="Rectangle 8">
              <a:extLst>
                <a:ext uri="{FF2B5EF4-FFF2-40B4-BE49-F238E27FC236}">
                  <a16:creationId xmlns:a16="http://schemas.microsoft.com/office/drawing/2014/main" id="{ACA7A70A-BB38-6943-9E6B-A9E7B3F3BA4D}"/>
                </a:ext>
              </a:extLst>
            </p:cNvPr>
            <p:cNvSpPr>
              <a:spLocks noChangeArrowheads="1"/>
            </p:cNvSpPr>
            <p:nvPr/>
          </p:nvSpPr>
          <p:spPr bwMode="auto">
            <a:xfrm>
              <a:off x="2561242" y="3182010"/>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66" name="Rectangle 9">
              <a:extLst>
                <a:ext uri="{FF2B5EF4-FFF2-40B4-BE49-F238E27FC236}">
                  <a16:creationId xmlns:a16="http://schemas.microsoft.com/office/drawing/2014/main" id="{455FCBA2-D97E-7540-9BAD-2FEBBC69284B}"/>
                </a:ext>
              </a:extLst>
            </p:cNvPr>
            <p:cNvSpPr>
              <a:spLocks noChangeArrowheads="1"/>
            </p:cNvSpPr>
            <p:nvPr/>
          </p:nvSpPr>
          <p:spPr bwMode="auto">
            <a:xfrm>
              <a:off x="608551" y="3670249"/>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7" name="Rectangle 10">
              <a:extLst>
                <a:ext uri="{FF2B5EF4-FFF2-40B4-BE49-F238E27FC236}">
                  <a16:creationId xmlns:a16="http://schemas.microsoft.com/office/drawing/2014/main" id="{F90A9929-E1E5-794D-BB93-6C676B2C04E0}"/>
                </a:ext>
              </a:extLst>
            </p:cNvPr>
            <p:cNvSpPr>
              <a:spLocks noChangeArrowheads="1"/>
            </p:cNvSpPr>
            <p:nvPr/>
          </p:nvSpPr>
          <p:spPr bwMode="auto">
            <a:xfrm>
              <a:off x="1096724" y="3670249"/>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68" name="Rectangle 11">
              <a:extLst>
                <a:ext uri="{FF2B5EF4-FFF2-40B4-BE49-F238E27FC236}">
                  <a16:creationId xmlns:a16="http://schemas.microsoft.com/office/drawing/2014/main" id="{96EEDC00-4641-ED4A-A614-76C71863442B}"/>
                </a:ext>
              </a:extLst>
            </p:cNvPr>
            <p:cNvSpPr>
              <a:spLocks noChangeArrowheads="1"/>
            </p:cNvSpPr>
            <p:nvPr/>
          </p:nvSpPr>
          <p:spPr bwMode="auto">
            <a:xfrm>
              <a:off x="1584897" y="3670249"/>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69" name="Rectangle 12">
              <a:extLst>
                <a:ext uri="{FF2B5EF4-FFF2-40B4-BE49-F238E27FC236}">
                  <a16:creationId xmlns:a16="http://schemas.microsoft.com/office/drawing/2014/main" id="{C12AC91D-CD8D-CA48-9B1A-829758C47406}"/>
                </a:ext>
              </a:extLst>
            </p:cNvPr>
            <p:cNvSpPr>
              <a:spLocks noChangeArrowheads="1"/>
            </p:cNvSpPr>
            <p:nvPr/>
          </p:nvSpPr>
          <p:spPr bwMode="auto">
            <a:xfrm>
              <a:off x="2073070" y="3670249"/>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0" name="Rectangle 13">
              <a:extLst>
                <a:ext uri="{FF2B5EF4-FFF2-40B4-BE49-F238E27FC236}">
                  <a16:creationId xmlns:a16="http://schemas.microsoft.com/office/drawing/2014/main" id="{7A4DAD3D-F481-E44D-A51C-BF76B99C2220}"/>
                </a:ext>
              </a:extLst>
            </p:cNvPr>
            <p:cNvSpPr>
              <a:spLocks noChangeArrowheads="1"/>
            </p:cNvSpPr>
            <p:nvPr/>
          </p:nvSpPr>
          <p:spPr bwMode="auto">
            <a:xfrm>
              <a:off x="2561242" y="3670249"/>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1" name="Rectangle 14">
              <a:extLst>
                <a:ext uri="{FF2B5EF4-FFF2-40B4-BE49-F238E27FC236}">
                  <a16:creationId xmlns:a16="http://schemas.microsoft.com/office/drawing/2014/main" id="{C1492F04-D8B5-AF43-B984-E01EC445C0A4}"/>
                </a:ext>
              </a:extLst>
            </p:cNvPr>
            <p:cNvSpPr>
              <a:spLocks noChangeArrowheads="1"/>
            </p:cNvSpPr>
            <p:nvPr/>
          </p:nvSpPr>
          <p:spPr bwMode="auto">
            <a:xfrm>
              <a:off x="608551" y="4158488"/>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2" name="Rectangle 15">
              <a:extLst>
                <a:ext uri="{FF2B5EF4-FFF2-40B4-BE49-F238E27FC236}">
                  <a16:creationId xmlns:a16="http://schemas.microsoft.com/office/drawing/2014/main" id="{844FD6F3-F17D-B441-BB02-31AB72068D9C}"/>
                </a:ext>
              </a:extLst>
            </p:cNvPr>
            <p:cNvSpPr>
              <a:spLocks noChangeArrowheads="1"/>
            </p:cNvSpPr>
            <p:nvPr/>
          </p:nvSpPr>
          <p:spPr bwMode="auto">
            <a:xfrm>
              <a:off x="1096724" y="4158488"/>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3" name="Rectangle 16">
              <a:extLst>
                <a:ext uri="{FF2B5EF4-FFF2-40B4-BE49-F238E27FC236}">
                  <a16:creationId xmlns:a16="http://schemas.microsoft.com/office/drawing/2014/main" id="{944565A5-0427-F04D-8EF5-BA3A01B1AAD2}"/>
                </a:ext>
              </a:extLst>
            </p:cNvPr>
            <p:cNvSpPr>
              <a:spLocks noChangeArrowheads="1"/>
            </p:cNvSpPr>
            <p:nvPr/>
          </p:nvSpPr>
          <p:spPr bwMode="auto">
            <a:xfrm>
              <a:off x="1584897" y="4158488"/>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4" name="Rectangle 17">
              <a:extLst>
                <a:ext uri="{FF2B5EF4-FFF2-40B4-BE49-F238E27FC236}">
                  <a16:creationId xmlns:a16="http://schemas.microsoft.com/office/drawing/2014/main" id="{8ADD9CF6-CAD3-C349-89BD-223C44AEBACA}"/>
                </a:ext>
              </a:extLst>
            </p:cNvPr>
            <p:cNvSpPr>
              <a:spLocks noChangeArrowheads="1"/>
            </p:cNvSpPr>
            <p:nvPr/>
          </p:nvSpPr>
          <p:spPr bwMode="auto">
            <a:xfrm>
              <a:off x="2073070" y="4158488"/>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75" name="Rectangle 18">
              <a:extLst>
                <a:ext uri="{FF2B5EF4-FFF2-40B4-BE49-F238E27FC236}">
                  <a16:creationId xmlns:a16="http://schemas.microsoft.com/office/drawing/2014/main" id="{48C3B6BB-D820-4147-B29C-BBDFE413FAD5}"/>
                </a:ext>
              </a:extLst>
            </p:cNvPr>
            <p:cNvSpPr>
              <a:spLocks noChangeArrowheads="1"/>
            </p:cNvSpPr>
            <p:nvPr/>
          </p:nvSpPr>
          <p:spPr bwMode="auto">
            <a:xfrm>
              <a:off x="2561242" y="4158488"/>
              <a:ext cx="488173" cy="488239"/>
            </a:xfrm>
            <a:prstGeom prst="rect">
              <a:avLst/>
            </a:prstGeom>
            <a:solidFill>
              <a:srgbClr val="FF33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6" name="Rectangle 19">
              <a:extLst>
                <a:ext uri="{FF2B5EF4-FFF2-40B4-BE49-F238E27FC236}">
                  <a16:creationId xmlns:a16="http://schemas.microsoft.com/office/drawing/2014/main" id="{CFA36480-F2D7-564D-929B-8314A5DF8F24}"/>
                </a:ext>
              </a:extLst>
            </p:cNvPr>
            <p:cNvSpPr>
              <a:spLocks noChangeArrowheads="1"/>
            </p:cNvSpPr>
            <p:nvPr/>
          </p:nvSpPr>
          <p:spPr bwMode="auto">
            <a:xfrm>
              <a:off x="608551" y="4646727"/>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7" name="Rectangle 20">
              <a:extLst>
                <a:ext uri="{FF2B5EF4-FFF2-40B4-BE49-F238E27FC236}">
                  <a16:creationId xmlns:a16="http://schemas.microsoft.com/office/drawing/2014/main" id="{18D11225-96C6-6347-A059-984986776BD9}"/>
                </a:ext>
              </a:extLst>
            </p:cNvPr>
            <p:cNvSpPr>
              <a:spLocks noChangeArrowheads="1"/>
            </p:cNvSpPr>
            <p:nvPr/>
          </p:nvSpPr>
          <p:spPr bwMode="auto">
            <a:xfrm>
              <a:off x="1096724" y="4646727"/>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8" name="Rectangle 21">
              <a:extLst>
                <a:ext uri="{FF2B5EF4-FFF2-40B4-BE49-F238E27FC236}">
                  <a16:creationId xmlns:a16="http://schemas.microsoft.com/office/drawing/2014/main" id="{B62F9CF1-AC29-3E43-922F-F8BB945C30FB}"/>
                </a:ext>
              </a:extLst>
            </p:cNvPr>
            <p:cNvSpPr>
              <a:spLocks noChangeArrowheads="1"/>
            </p:cNvSpPr>
            <p:nvPr/>
          </p:nvSpPr>
          <p:spPr bwMode="auto">
            <a:xfrm>
              <a:off x="1584897" y="4646727"/>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79" name="Rectangle 22">
              <a:extLst>
                <a:ext uri="{FF2B5EF4-FFF2-40B4-BE49-F238E27FC236}">
                  <a16:creationId xmlns:a16="http://schemas.microsoft.com/office/drawing/2014/main" id="{B3A1E18C-552E-B24D-BC27-2F714AC26699}"/>
                </a:ext>
              </a:extLst>
            </p:cNvPr>
            <p:cNvSpPr>
              <a:spLocks noChangeArrowheads="1"/>
            </p:cNvSpPr>
            <p:nvPr/>
          </p:nvSpPr>
          <p:spPr bwMode="auto">
            <a:xfrm>
              <a:off x="2073070" y="4646727"/>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0" name="Rectangle 23">
              <a:extLst>
                <a:ext uri="{FF2B5EF4-FFF2-40B4-BE49-F238E27FC236}">
                  <a16:creationId xmlns:a16="http://schemas.microsoft.com/office/drawing/2014/main" id="{34595BC8-D482-A546-8F80-7AF5FC25044F}"/>
                </a:ext>
              </a:extLst>
            </p:cNvPr>
            <p:cNvSpPr>
              <a:spLocks noChangeArrowheads="1"/>
            </p:cNvSpPr>
            <p:nvPr/>
          </p:nvSpPr>
          <p:spPr bwMode="auto">
            <a:xfrm>
              <a:off x="2561242" y="4646727"/>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1" name="Rectangle 24">
              <a:extLst>
                <a:ext uri="{FF2B5EF4-FFF2-40B4-BE49-F238E27FC236}">
                  <a16:creationId xmlns:a16="http://schemas.microsoft.com/office/drawing/2014/main" id="{2471EF52-3AFA-3B4A-B22D-282C8525BE20}"/>
                </a:ext>
              </a:extLst>
            </p:cNvPr>
            <p:cNvSpPr>
              <a:spLocks noChangeArrowheads="1"/>
            </p:cNvSpPr>
            <p:nvPr/>
          </p:nvSpPr>
          <p:spPr bwMode="auto">
            <a:xfrm>
              <a:off x="608551"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2" name="Rectangle 25">
              <a:extLst>
                <a:ext uri="{FF2B5EF4-FFF2-40B4-BE49-F238E27FC236}">
                  <a16:creationId xmlns:a16="http://schemas.microsoft.com/office/drawing/2014/main" id="{8B2B48ED-57C8-1140-A6A5-7B4A0C039BCD}"/>
                </a:ext>
              </a:extLst>
            </p:cNvPr>
            <p:cNvSpPr>
              <a:spLocks noChangeArrowheads="1"/>
            </p:cNvSpPr>
            <p:nvPr/>
          </p:nvSpPr>
          <p:spPr bwMode="auto">
            <a:xfrm>
              <a:off x="1096724"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3" name="Rectangle 26">
              <a:extLst>
                <a:ext uri="{FF2B5EF4-FFF2-40B4-BE49-F238E27FC236}">
                  <a16:creationId xmlns:a16="http://schemas.microsoft.com/office/drawing/2014/main" id="{1BBDDD06-A540-6945-ABA1-C3616C2F4934}"/>
                </a:ext>
              </a:extLst>
            </p:cNvPr>
            <p:cNvSpPr>
              <a:spLocks noChangeArrowheads="1"/>
            </p:cNvSpPr>
            <p:nvPr/>
          </p:nvSpPr>
          <p:spPr bwMode="auto">
            <a:xfrm>
              <a:off x="1584897"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4" name="Rectangle 27">
              <a:extLst>
                <a:ext uri="{FF2B5EF4-FFF2-40B4-BE49-F238E27FC236}">
                  <a16:creationId xmlns:a16="http://schemas.microsoft.com/office/drawing/2014/main" id="{4D187A87-9E3B-2E4A-BB3B-7EC8D22E3A42}"/>
                </a:ext>
              </a:extLst>
            </p:cNvPr>
            <p:cNvSpPr>
              <a:spLocks noChangeArrowheads="1"/>
            </p:cNvSpPr>
            <p:nvPr/>
          </p:nvSpPr>
          <p:spPr bwMode="auto">
            <a:xfrm>
              <a:off x="2073070" y="5134965"/>
              <a:ext cx="488173" cy="488239"/>
            </a:xfrm>
            <a:prstGeom prst="rect">
              <a:avLst/>
            </a:prstGeom>
            <a:solidFill>
              <a:srgbClr val="66FF33"/>
            </a:solidFill>
            <a:ln w="9525">
              <a:solidFill>
                <a:schemeClr val="tx1"/>
              </a:solidFill>
              <a:miter lim="800000"/>
              <a:headEnd/>
              <a:tailEnd/>
            </a:ln>
            <a:effectLst/>
          </p:spPr>
          <p:txBody>
            <a:bodyPr wrap="none" anchor="ctr"/>
            <a:lstStyle/>
            <a:p>
              <a:endParaRPr lang="en-US" sz="1350" dirty="0">
                <a:solidFill>
                  <a:prstClr val="black"/>
                </a:solidFill>
              </a:endParaRPr>
            </a:p>
          </p:txBody>
        </p:sp>
        <p:sp>
          <p:nvSpPr>
            <p:cNvPr id="85" name="Rectangle 28">
              <a:extLst>
                <a:ext uri="{FF2B5EF4-FFF2-40B4-BE49-F238E27FC236}">
                  <a16:creationId xmlns:a16="http://schemas.microsoft.com/office/drawing/2014/main" id="{2CEC8B32-981C-CD42-8024-4EB04FF4710C}"/>
                </a:ext>
              </a:extLst>
            </p:cNvPr>
            <p:cNvSpPr>
              <a:spLocks noChangeArrowheads="1"/>
            </p:cNvSpPr>
            <p:nvPr/>
          </p:nvSpPr>
          <p:spPr bwMode="auto">
            <a:xfrm>
              <a:off x="2561242" y="5134965"/>
              <a:ext cx="488173" cy="488239"/>
            </a:xfrm>
            <a:prstGeom prst="rect">
              <a:avLst/>
            </a:prstGeom>
            <a:solidFill>
              <a:srgbClr val="FFFF00"/>
            </a:solidFill>
            <a:ln w="9525">
              <a:solidFill>
                <a:schemeClr val="tx1"/>
              </a:solidFill>
              <a:miter lim="800000"/>
              <a:headEnd/>
              <a:tailEnd/>
            </a:ln>
            <a:effectLst/>
          </p:spPr>
          <p:txBody>
            <a:bodyPr wrap="none" anchor="ctr"/>
            <a:lstStyle/>
            <a:p>
              <a:endParaRPr lang="en-US" sz="1350">
                <a:solidFill>
                  <a:prstClr val="black"/>
                </a:solidFill>
              </a:endParaRPr>
            </a:p>
          </p:txBody>
        </p:sp>
        <p:sp>
          <p:nvSpPr>
            <p:cNvPr id="86" name="Rectangle 29">
              <a:extLst>
                <a:ext uri="{FF2B5EF4-FFF2-40B4-BE49-F238E27FC236}">
                  <a16:creationId xmlns:a16="http://schemas.microsoft.com/office/drawing/2014/main" id="{BD03E546-E113-DB4F-BDC5-3B6A527EF27D}"/>
                </a:ext>
              </a:extLst>
            </p:cNvPr>
            <p:cNvSpPr>
              <a:spLocks noChangeArrowheads="1"/>
            </p:cNvSpPr>
            <p:nvPr/>
          </p:nvSpPr>
          <p:spPr bwMode="auto">
            <a:xfrm>
              <a:off x="1473299" y="5809657"/>
              <a:ext cx="493410" cy="169247"/>
            </a:xfrm>
            <a:prstGeom prst="rect">
              <a:avLst/>
            </a:prstGeom>
            <a:noFill/>
            <a:ln w="9525">
              <a:noFill/>
              <a:miter lim="800000"/>
              <a:headEnd/>
              <a:tailEnd/>
            </a:ln>
          </p:spPr>
          <p:txBody>
            <a:bodyPr wrap="none" lIns="0" tIns="0" rIns="0" bIns="0">
              <a:spAutoFit/>
            </a:bodyPr>
            <a:lstStyle/>
            <a:p>
              <a:pPr eaLnBrk="0" hangingPunct="0"/>
              <a:r>
                <a:rPr lang="en-US" sz="1050" b="1" dirty="0">
                  <a:solidFill>
                    <a:srgbClr val="000000"/>
                  </a:solidFill>
                </a:rPr>
                <a:t>Consequence</a:t>
              </a:r>
              <a:endParaRPr lang="en-US" sz="1050" dirty="0">
                <a:solidFill>
                  <a:prstClr val="black"/>
                </a:solidFill>
                <a:latin typeface="Times New Roman" pitchFamily="18" charset="0"/>
              </a:endParaRPr>
            </a:p>
          </p:txBody>
        </p:sp>
        <p:sp>
          <p:nvSpPr>
            <p:cNvPr id="87" name="Rectangle 30">
              <a:extLst>
                <a:ext uri="{FF2B5EF4-FFF2-40B4-BE49-F238E27FC236}">
                  <a16:creationId xmlns:a16="http://schemas.microsoft.com/office/drawing/2014/main" id="{6DE8E3FB-8F90-104D-8EF6-0B6E19ED3C08}"/>
                </a:ext>
              </a:extLst>
            </p:cNvPr>
            <p:cNvSpPr>
              <a:spLocks noChangeArrowheads="1"/>
            </p:cNvSpPr>
            <p:nvPr/>
          </p:nvSpPr>
          <p:spPr bwMode="auto">
            <a:xfrm>
              <a:off x="2782728"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5</a:t>
              </a:r>
              <a:endParaRPr lang="en-US" sz="900">
                <a:solidFill>
                  <a:prstClr val="black"/>
                </a:solidFill>
                <a:latin typeface="Times New Roman" pitchFamily="18" charset="0"/>
              </a:endParaRPr>
            </a:p>
          </p:txBody>
        </p:sp>
        <p:sp>
          <p:nvSpPr>
            <p:cNvPr id="88" name="Rectangle 31">
              <a:extLst>
                <a:ext uri="{FF2B5EF4-FFF2-40B4-BE49-F238E27FC236}">
                  <a16:creationId xmlns:a16="http://schemas.microsoft.com/office/drawing/2014/main" id="{617C9404-A2D2-6C4D-9896-532405841407}"/>
                </a:ext>
              </a:extLst>
            </p:cNvPr>
            <p:cNvSpPr>
              <a:spLocks noChangeArrowheads="1"/>
            </p:cNvSpPr>
            <p:nvPr/>
          </p:nvSpPr>
          <p:spPr bwMode="auto">
            <a:xfrm>
              <a:off x="2293425"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4</a:t>
              </a:r>
              <a:endParaRPr lang="en-US" sz="900">
                <a:solidFill>
                  <a:prstClr val="black"/>
                </a:solidFill>
                <a:latin typeface="Times New Roman" pitchFamily="18" charset="0"/>
              </a:endParaRPr>
            </a:p>
          </p:txBody>
        </p:sp>
        <p:sp>
          <p:nvSpPr>
            <p:cNvPr id="89" name="Rectangle 32">
              <a:extLst>
                <a:ext uri="{FF2B5EF4-FFF2-40B4-BE49-F238E27FC236}">
                  <a16:creationId xmlns:a16="http://schemas.microsoft.com/office/drawing/2014/main" id="{3B05F21E-F960-B342-BD17-2018E09B6331}"/>
                </a:ext>
              </a:extLst>
            </p:cNvPr>
            <p:cNvSpPr>
              <a:spLocks noChangeArrowheads="1"/>
            </p:cNvSpPr>
            <p:nvPr/>
          </p:nvSpPr>
          <p:spPr bwMode="auto">
            <a:xfrm>
              <a:off x="1805253"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3</a:t>
              </a:r>
              <a:endParaRPr lang="en-US" sz="900">
                <a:solidFill>
                  <a:prstClr val="black"/>
                </a:solidFill>
                <a:latin typeface="Times New Roman" pitchFamily="18" charset="0"/>
              </a:endParaRPr>
            </a:p>
          </p:txBody>
        </p:sp>
        <p:sp>
          <p:nvSpPr>
            <p:cNvPr id="90" name="Rectangle 33">
              <a:extLst>
                <a:ext uri="{FF2B5EF4-FFF2-40B4-BE49-F238E27FC236}">
                  <a16:creationId xmlns:a16="http://schemas.microsoft.com/office/drawing/2014/main" id="{758A578D-995A-1C45-8145-4F8461381757}"/>
                </a:ext>
              </a:extLst>
            </p:cNvPr>
            <p:cNvSpPr>
              <a:spLocks noChangeArrowheads="1"/>
            </p:cNvSpPr>
            <p:nvPr/>
          </p:nvSpPr>
          <p:spPr bwMode="auto">
            <a:xfrm>
              <a:off x="1314820"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2</a:t>
              </a:r>
              <a:endParaRPr lang="en-US" sz="900">
                <a:solidFill>
                  <a:prstClr val="black"/>
                </a:solidFill>
                <a:latin typeface="Times New Roman" pitchFamily="18" charset="0"/>
              </a:endParaRPr>
            </a:p>
          </p:txBody>
        </p:sp>
        <p:sp>
          <p:nvSpPr>
            <p:cNvPr id="91" name="Rectangle 34">
              <a:extLst>
                <a:ext uri="{FF2B5EF4-FFF2-40B4-BE49-F238E27FC236}">
                  <a16:creationId xmlns:a16="http://schemas.microsoft.com/office/drawing/2014/main" id="{DE6B2397-35CF-CD42-81A8-4BD2AAC3A4BC}"/>
                </a:ext>
              </a:extLst>
            </p:cNvPr>
            <p:cNvSpPr>
              <a:spLocks noChangeArrowheads="1"/>
            </p:cNvSpPr>
            <p:nvPr/>
          </p:nvSpPr>
          <p:spPr bwMode="auto">
            <a:xfrm>
              <a:off x="805176" y="5695536"/>
              <a:ext cx="50851" cy="109628"/>
            </a:xfrm>
            <a:prstGeom prst="rect">
              <a:avLst/>
            </a:prstGeom>
            <a:noFill/>
            <a:ln w="9525">
              <a:noFill/>
              <a:miter lim="800000"/>
              <a:headEnd/>
              <a:tailEnd/>
            </a:ln>
          </p:spPr>
          <p:txBody>
            <a:bodyPr/>
            <a:lstStyle/>
            <a:p>
              <a:endParaRPr lang="en-US" sz="1350">
                <a:solidFill>
                  <a:prstClr val="black"/>
                </a:solidFill>
              </a:endParaRPr>
            </a:p>
          </p:txBody>
        </p:sp>
        <p:sp>
          <p:nvSpPr>
            <p:cNvPr id="92" name="Rectangle 35">
              <a:extLst>
                <a:ext uri="{FF2B5EF4-FFF2-40B4-BE49-F238E27FC236}">
                  <a16:creationId xmlns:a16="http://schemas.microsoft.com/office/drawing/2014/main" id="{2E59453F-A693-2447-B719-59829489DE3A}"/>
                </a:ext>
              </a:extLst>
            </p:cNvPr>
            <p:cNvSpPr>
              <a:spLocks noChangeArrowheads="1"/>
            </p:cNvSpPr>
            <p:nvPr/>
          </p:nvSpPr>
          <p:spPr bwMode="auto">
            <a:xfrm>
              <a:off x="825517" y="5675193"/>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1</a:t>
              </a:r>
              <a:endParaRPr lang="en-US" sz="900">
                <a:solidFill>
                  <a:prstClr val="black"/>
                </a:solidFill>
                <a:latin typeface="Times New Roman" pitchFamily="18" charset="0"/>
              </a:endParaRPr>
            </a:p>
          </p:txBody>
        </p:sp>
        <p:sp>
          <p:nvSpPr>
            <p:cNvPr id="93" name="Rectangle 36">
              <a:extLst>
                <a:ext uri="{FF2B5EF4-FFF2-40B4-BE49-F238E27FC236}">
                  <a16:creationId xmlns:a16="http://schemas.microsoft.com/office/drawing/2014/main" id="{A1E26D4B-B4FF-EA46-8FC3-278C971D7148}"/>
                </a:ext>
              </a:extLst>
            </p:cNvPr>
            <p:cNvSpPr>
              <a:spLocks noChangeArrowheads="1"/>
            </p:cNvSpPr>
            <p:nvPr/>
          </p:nvSpPr>
          <p:spPr bwMode="auto">
            <a:xfrm>
              <a:off x="497808" y="3375271"/>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5</a:t>
              </a:r>
              <a:endParaRPr lang="en-US" sz="900">
                <a:solidFill>
                  <a:prstClr val="black"/>
                </a:solidFill>
                <a:latin typeface="Times New Roman" pitchFamily="18" charset="0"/>
              </a:endParaRPr>
            </a:p>
          </p:txBody>
        </p:sp>
        <p:sp>
          <p:nvSpPr>
            <p:cNvPr id="94" name="Rectangle 37">
              <a:extLst>
                <a:ext uri="{FF2B5EF4-FFF2-40B4-BE49-F238E27FC236}">
                  <a16:creationId xmlns:a16="http://schemas.microsoft.com/office/drawing/2014/main" id="{A9E31790-FBA7-AB41-95FA-59C99BEA3819}"/>
                </a:ext>
              </a:extLst>
            </p:cNvPr>
            <p:cNvSpPr>
              <a:spLocks noChangeArrowheads="1"/>
            </p:cNvSpPr>
            <p:nvPr/>
          </p:nvSpPr>
          <p:spPr bwMode="auto">
            <a:xfrm>
              <a:off x="497808" y="3860119"/>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4</a:t>
              </a:r>
              <a:endParaRPr lang="en-US" sz="900">
                <a:solidFill>
                  <a:prstClr val="black"/>
                </a:solidFill>
                <a:latin typeface="Times New Roman" pitchFamily="18" charset="0"/>
              </a:endParaRPr>
            </a:p>
          </p:txBody>
        </p:sp>
        <p:sp>
          <p:nvSpPr>
            <p:cNvPr id="95" name="Rectangle 38">
              <a:extLst>
                <a:ext uri="{FF2B5EF4-FFF2-40B4-BE49-F238E27FC236}">
                  <a16:creationId xmlns:a16="http://schemas.microsoft.com/office/drawing/2014/main" id="{1F584FD1-CEA7-DF45-A57A-0CD7617C096E}"/>
                </a:ext>
              </a:extLst>
            </p:cNvPr>
            <p:cNvSpPr>
              <a:spLocks noChangeArrowheads="1"/>
            </p:cNvSpPr>
            <p:nvPr/>
          </p:nvSpPr>
          <p:spPr bwMode="auto">
            <a:xfrm>
              <a:off x="497808" y="4829816"/>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2</a:t>
              </a:r>
              <a:endParaRPr lang="en-US" sz="900">
                <a:solidFill>
                  <a:prstClr val="black"/>
                </a:solidFill>
                <a:latin typeface="Times New Roman" pitchFamily="18" charset="0"/>
              </a:endParaRPr>
            </a:p>
          </p:txBody>
        </p:sp>
        <p:sp>
          <p:nvSpPr>
            <p:cNvPr id="96" name="Rectangle 39">
              <a:extLst>
                <a:ext uri="{FF2B5EF4-FFF2-40B4-BE49-F238E27FC236}">
                  <a16:creationId xmlns:a16="http://schemas.microsoft.com/office/drawing/2014/main" id="{12A07168-E4E6-1749-9554-06EC7578EC26}"/>
                </a:ext>
              </a:extLst>
            </p:cNvPr>
            <p:cNvSpPr>
              <a:spLocks noChangeArrowheads="1"/>
            </p:cNvSpPr>
            <p:nvPr/>
          </p:nvSpPr>
          <p:spPr bwMode="auto">
            <a:xfrm>
              <a:off x="497808" y="5315795"/>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1</a:t>
              </a:r>
              <a:endParaRPr lang="en-US" sz="900">
                <a:solidFill>
                  <a:prstClr val="black"/>
                </a:solidFill>
                <a:latin typeface="Times New Roman" pitchFamily="18" charset="0"/>
              </a:endParaRPr>
            </a:p>
          </p:txBody>
        </p:sp>
        <p:sp>
          <p:nvSpPr>
            <p:cNvPr id="97" name="Rectangle 40">
              <a:extLst>
                <a:ext uri="{FF2B5EF4-FFF2-40B4-BE49-F238E27FC236}">
                  <a16:creationId xmlns:a16="http://schemas.microsoft.com/office/drawing/2014/main" id="{A248F97E-BDC6-B043-8629-30DDD86AC73A}"/>
                </a:ext>
              </a:extLst>
            </p:cNvPr>
            <p:cNvSpPr>
              <a:spLocks noChangeArrowheads="1"/>
            </p:cNvSpPr>
            <p:nvPr/>
          </p:nvSpPr>
          <p:spPr bwMode="auto">
            <a:xfrm rot="16200000">
              <a:off x="-210668" y="4190823"/>
              <a:ext cx="606132" cy="107189"/>
            </a:xfrm>
            <a:prstGeom prst="rect">
              <a:avLst/>
            </a:prstGeom>
            <a:noFill/>
            <a:ln w="9525">
              <a:noFill/>
              <a:miter lim="800000"/>
              <a:headEnd/>
              <a:tailEnd/>
            </a:ln>
          </p:spPr>
          <p:txBody>
            <a:bodyPr wrap="none" lIns="0" tIns="0" rIns="0" bIns="0">
              <a:spAutoFit/>
            </a:bodyPr>
            <a:lstStyle/>
            <a:p>
              <a:pPr eaLnBrk="0" hangingPunct="0"/>
              <a:r>
                <a:rPr lang="en-US" sz="1050" b="1" dirty="0">
                  <a:solidFill>
                    <a:srgbClr val="000000"/>
                  </a:solidFill>
                </a:rPr>
                <a:t>Likelihood</a:t>
              </a:r>
              <a:endParaRPr lang="en-US" sz="1050" dirty="0">
                <a:solidFill>
                  <a:prstClr val="black"/>
                </a:solidFill>
                <a:latin typeface="Times New Roman" pitchFamily="18" charset="0"/>
              </a:endParaRPr>
            </a:p>
          </p:txBody>
        </p:sp>
        <p:sp>
          <p:nvSpPr>
            <p:cNvPr id="98" name="Rectangle 41">
              <a:extLst>
                <a:ext uri="{FF2B5EF4-FFF2-40B4-BE49-F238E27FC236}">
                  <a16:creationId xmlns:a16="http://schemas.microsoft.com/office/drawing/2014/main" id="{C12D2422-6655-5D48-86E5-C025128FE641}"/>
                </a:ext>
              </a:extLst>
            </p:cNvPr>
            <p:cNvSpPr>
              <a:spLocks noChangeArrowheads="1"/>
            </p:cNvSpPr>
            <p:nvPr/>
          </p:nvSpPr>
          <p:spPr bwMode="auto">
            <a:xfrm>
              <a:off x="498938" y="4348358"/>
              <a:ext cx="38282" cy="145068"/>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rPr>
                <a:t>3</a:t>
              </a:r>
              <a:endParaRPr lang="en-US" sz="900">
                <a:solidFill>
                  <a:prstClr val="black"/>
                </a:solidFill>
                <a:latin typeface="Times New Roman" pitchFamily="18" charset="0"/>
              </a:endParaRPr>
            </a:p>
          </p:txBody>
        </p:sp>
      </p:grpSp>
      <p:sp>
        <p:nvSpPr>
          <p:cNvPr id="2" name="Title 1"/>
          <p:cNvSpPr>
            <a:spLocks noGrp="1"/>
          </p:cNvSpPr>
          <p:nvPr>
            <p:ph type="title" hasCustomPrompt="1"/>
          </p:nvPr>
        </p:nvSpPr>
        <p:spPr/>
        <p:txBody>
          <a:bodyPr/>
          <a:lstStyle>
            <a:lvl1pPr>
              <a:defRPr/>
            </a:lvl1pPr>
          </a:lstStyle>
          <a:p>
            <a:r>
              <a:rPr lang="en-US" dirty="0"/>
              <a:t>Program/Project OCHMO Status</a:t>
            </a:r>
          </a:p>
        </p:txBody>
      </p:sp>
      <p:sp>
        <p:nvSpPr>
          <p:cNvPr id="56" name="Text Placeholder 47"/>
          <p:cNvSpPr>
            <a:spLocks noGrp="1"/>
          </p:cNvSpPr>
          <p:nvPr>
            <p:ph type="body" idx="1" hasCustomPrompt="1"/>
          </p:nvPr>
        </p:nvSpPr>
        <p:spPr>
          <a:xfrm>
            <a:off x="286044" y="1004222"/>
            <a:ext cx="5386917" cy="415778"/>
          </a:xfrm>
        </p:spPr>
        <p:txBody>
          <a:bodyPr>
            <a:noAutofit/>
          </a:bodyPr>
          <a:lstStyle>
            <a:lvl1pPr marL="0" indent="0">
              <a:buNone/>
              <a:defRPr sz="1650" b="1"/>
            </a:lvl1pPr>
          </a:lstStyle>
          <a:p>
            <a:r>
              <a:rPr lang="en-US" u="sng" dirty="0"/>
              <a:t>Top Program OCHMO Risks</a:t>
            </a:r>
          </a:p>
        </p:txBody>
      </p:sp>
      <p:sp>
        <p:nvSpPr>
          <p:cNvPr id="57" name="Content Placeholder 48"/>
          <p:cNvSpPr>
            <a:spLocks noGrp="1"/>
          </p:cNvSpPr>
          <p:nvPr>
            <p:ph sz="half" idx="2"/>
          </p:nvPr>
        </p:nvSpPr>
        <p:spPr>
          <a:xfrm>
            <a:off x="306058" y="1445659"/>
            <a:ext cx="6318615" cy="2421587"/>
          </a:xfrm>
        </p:spPr>
        <p:txBody>
          <a:bodyPr/>
          <a:lstStyle>
            <a:lvl1pPr>
              <a:defRPr sz="1650"/>
            </a:lvl1pPr>
          </a:lstStyle>
          <a:p>
            <a:pPr marL="342900" lvl="0" indent="-342900">
              <a:buFont typeface="+mj-lt"/>
              <a:buAutoNum type="arabicPeriod"/>
            </a:pPr>
            <a:r>
              <a:rPr lang="en-US"/>
              <a:t>Click to edit Master text styles</a:t>
            </a:r>
          </a:p>
          <a:p>
            <a:pPr marL="342900" lvl="1" indent="-342900">
              <a:buFont typeface="+mj-lt"/>
              <a:buAutoNum type="arabicPeriod"/>
            </a:pPr>
            <a:r>
              <a:rPr lang="en-US"/>
              <a:t>Second level</a:t>
            </a:r>
          </a:p>
        </p:txBody>
      </p:sp>
      <p:sp>
        <p:nvSpPr>
          <p:cNvPr id="58" name="Text Placeholder 49"/>
          <p:cNvSpPr>
            <a:spLocks noGrp="1"/>
          </p:cNvSpPr>
          <p:nvPr>
            <p:ph type="body" sz="quarter" idx="3" hasCustomPrompt="1"/>
          </p:nvPr>
        </p:nvSpPr>
        <p:spPr>
          <a:xfrm>
            <a:off x="7608359" y="4024884"/>
            <a:ext cx="4264328" cy="378461"/>
          </a:xfrm>
        </p:spPr>
        <p:txBody>
          <a:bodyPr>
            <a:normAutofit fontScale="92500" lnSpcReduction="20000"/>
          </a:bodyPr>
          <a:lstStyle>
            <a:lvl1pPr marL="0" indent="0">
              <a:buNone/>
              <a:defRPr sz="1800" b="1" u="none" baseline="0"/>
            </a:lvl1pPr>
          </a:lstStyle>
          <a:p>
            <a:r>
              <a:rPr lang="en-US" dirty="0"/>
              <a:t>Upcoming Milestones</a:t>
            </a:r>
          </a:p>
        </p:txBody>
      </p:sp>
      <p:sp>
        <p:nvSpPr>
          <p:cNvPr id="99" name="Text Placeholder 49"/>
          <p:cNvSpPr txBox="1">
            <a:spLocks/>
          </p:cNvSpPr>
          <p:nvPr/>
        </p:nvSpPr>
        <p:spPr>
          <a:xfrm>
            <a:off x="286044" y="3950184"/>
            <a:ext cx="5033144" cy="378461"/>
          </a:xfrm>
          <a:prstGeom prst="rect">
            <a:avLst/>
          </a:prstGeom>
        </p:spPr>
        <p:txBody>
          <a:bodyPr vert="horz" lIns="68580" tIns="34290" rIns="68580" bIns="3429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sz="1800" u="sng" dirty="0">
                <a:solidFill>
                  <a:prstClr val="black"/>
                </a:solidFill>
              </a:rPr>
              <a:t>Watch Items</a:t>
            </a:r>
          </a:p>
        </p:txBody>
      </p:sp>
      <p:sp>
        <p:nvSpPr>
          <p:cNvPr id="100" name="Content Placeholder 50"/>
          <p:cNvSpPr txBox="1">
            <a:spLocks/>
          </p:cNvSpPr>
          <p:nvPr/>
        </p:nvSpPr>
        <p:spPr>
          <a:xfrm>
            <a:off x="286045" y="4375421"/>
            <a:ext cx="6338627" cy="2337446"/>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sz="1800" dirty="0">
              <a:solidFill>
                <a:prstClr val="black"/>
              </a:solidFill>
            </a:endParaRPr>
          </a:p>
        </p:txBody>
      </p:sp>
      <p:sp>
        <p:nvSpPr>
          <p:cNvPr id="48" name="Content Placeholder 50"/>
          <p:cNvSpPr txBox="1">
            <a:spLocks/>
          </p:cNvSpPr>
          <p:nvPr/>
        </p:nvSpPr>
        <p:spPr>
          <a:xfrm>
            <a:off x="7608360" y="4470911"/>
            <a:ext cx="4264328" cy="2084246"/>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endParaRPr lang="en-US" sz="1800" dirty="0">
              <a:solidFill>
                <a:prstClr val="black"/>
              </a:solidFill>
            </a:endParaRPr>
          </a:p>
        </p:txBody>
      </p:sp>
    </p:spTree>
    <p:extLst>
      <p:ext uri="{BB962C8B-B14F-4D97-AF65-F5344CB8AC3E}">
        <p14:creationId xmlns:p14="http://schemas.microsoft.com/office/powerpoint/2010/main" val="1065885437"/>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9" Type="http://schemas.openxmlformats.org/officeDocument/2006/relationships/image" Target="../media/image1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image" Target="../media/image18.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1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image" Target="../media/image18.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6.e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jpe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4.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7.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9.png"/><Relationship Id="rId5" Type="http://schemas.openxmlformats.org/officeDocument/2006/relationships/theme" Target="../theme/theme7.xml"/><Relationship Id="rId4"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12.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8.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4.jpe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5" name="Rectangle 1027"/>
          <p:cNvSpPr>
            <a:spLocks noGrp="1" noChangeArrowheads="1"/>
          </p:cNvSpPr>
          <p:nvPr>
            <p:ph type="dt" sz="half" idx="2"/>
          </p:nvPr>
        </p:nvSpPr>
        <p:spPr bwMode="auto">
          <a:xfrm>
            <a:off x="0" y="6524625"/>
            <a:ext cx="162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969696"/>
                </a:solidFill>
                <a:latin typeface="Arial" charset="0"/>
              </a:defRPr>
            </a:lvl1pPr>
          </a:lstStyle>
          <a:p>
            <a:pPr>
              <a:defRPr/>
            </a:pPr>
            <a:r>
              <a:rPr lang="en-US"/>
              <a:t>As of: </a:t>
            </a:r>
          </a:p>
        </p:txBody>
      </p:sp>
      <p:sp>
        <p:nvSpPr>
          <p:cNvPr id="49156" name="Rectangle 1028"/>
          <p:cNvSpPr>
            <a:spLocks noGrp="1" noChangeArrowheads="1"/>
          </p:cNvSpPr>
          <p:nvPr>
            <p:ph type="sldNum" sz="quarter" idx="4"/>
          </p:nvPr>
        </p:nvSpPr>
        <p:spPr bwMode="auto">
          <a:xfrm>
            <a:off x="10650538"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7F7F7F"/>
                </a:solidFill>
              </a:defRPr>
            </a:lvl1pPr>
          </a:lstStyle>
          <a:p>
            <a:pPr>
              <a:defRPr/>
            </a:pPr>
            <a:fld id="{2F0766A9-09BE-4FD5-8E67-84EF6C310E62}" type="slidenum">
              <a:rPr lang="en-US" altLang="en-US"/>
              <a:pPr>
                <a:defRPr/>
              </a:pPr>
              <a:t>‹#›</a:t>
            </a:fld>
            <a:endParaRPr lang="en-US" altLang="en-US"/>
          </a:p>
        </p:txBody>
      </p:sp>
      <p:sp>
        <p:nvSpPr>
          <p:cNvPr id="1028" name="Rectangle 1030"/>
          <p:cNvSpPr>
            <a:spLocks noGrp="1" noChangeArrowheads="1"/>
          </p:cNvSpPr>
          <p:nvPr>
            <p:ph type="title"/>
          </p:nvPr>
        </p:nvSpPr>
        <p:spPr bwMode="auto">
          <a:xfrm>
            <a:off x="2217738" y="76200"/>
            <a:ext cx="952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Line 1035"/>
          <p:cNvSpPr>
            <a:spLocks noChangeShapeType="1"/>
          </p:cNvSpPr>
          <p:nvPr/>
        </p:nvSpPr>
        <p:spPr bwMode="auto">
          <a:xfrm>
            <a:off x="508000" y="64516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Line 1036"/>
          <p:cNvSpPr>
            <a:spLocks noChangeShapeType="1"/>
          </p:cNvSpPr>
          <p:nvPr/>
        </p:nvSpPr>
        <p:spPr bwMode="auto">
          <a:xfrm>
            <a:off x="508000"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31" name="Picture 1037"/>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738457" y="90488"/>
            <a:ext cx="101228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040"/>
          <p:cNvSpPr>
            <a:spLocks noGrp="1" noChangeArrowheads="1"/>
          </p:cNvSpPr>
          <p:nvPr>
            <p:ph type="body" idx="1"/>
          </p:nvPr>
        </p:nvSpPr>
        <p:spPr bwMode="auto">
          <a:xfrm>
            <a:off x="368300" y="1504950"/>
            <a:ext cx="11196638"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0"/>
            <a:r>
              <a:rPr lang="en-US" altLang="en-US"/>
              <a:t>2nd Bullet</a:t>
            </a:r>
          </a:p>
        </p:txBody>
      </p:sp>
      <p:sp>
        <p:nvSpPr>
          <p:cNvPr id="9" name="Text Box 1029"/>
          <p:cNvSpPr txBox="1">
            <a:spLocks noChangeArrowheads="1"/>
          </p:cNvSpPr>
          <p:nvPr userDrawn="1"/>
        </p:nvSpPr>
        <p:spPr bwMode="auto">
          <a:xfrm>
            <a:off x="508000" y="6491288"/>
            <a:ext cx="1117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a:spcBef>
                <a:spcPct val="50000"/>
              </a:spcBef>
              <a:defRPr/>
            </a:pPr>
            <a:r>
              <a:rPr lang="en-US" altLang="en-US" sz="1600" b="1" i="1">
                <a:latin typeface="Century Schoolbook" panose="02040604050505020304" pitchFamily="18" charset="0"/>
              </a:rPr>
              <a:t>I n t e g r i t y  -  S e r v i c e  -  E x c e l </a:t>
            </a:r>
            <a:r>
              <a:rPr lang="en-US" altLang="en-US" sz="1600" b="1" i="1" err="1">
                <a:latin typeface="Century Schoolbook" panose="02040604050505020304" pitchFamily="18" charset="0"/>
              </a:rPr>
              <a:t>l</a:t>
            </a:r>
            <a:r>
              <a:rPr lang="en-US" altLang="en-US" sz="1600" b="1" i="1">
                <a:latin typeface="Century Schoolbook" panose="02040604050505020304" pitchFamily="18" charset="0"/>
              </a:rPr>
              <a:t> e n c e</a:t>
            </a:r>
          </a:p>
        </p:txBody>
      </p:sp>
    </p:spTree>
    <p:extLst>
      <p:ext uri="{BB962C8B-B14F-4D97-AF65-F5344CB8AC3E}">
        <p14:creationId xmlns:p14="http://schemas.microsoft.com/office/powerpoint/2010/main" val="2430099775"/>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309" r:id="rId10"/>
    <p:sldLayoutId id="2147484562" r:id="rId11"/>
    <p:sldLayoutId id="2147484563" r:id="rId12"/>
    <p:sldLayoutId id="2147484564" r:id="rId13"/>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anose="05000000000000000000"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D02E4"/>
            </a:gs>
            <a:gs pos="100000">
              <a:srgbClr val="00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7"/>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67"/>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2"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Select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867"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867"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292167" y="6248400"/>
            <a:ext cx="21160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867"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
        <p:nvSpPr>
          <p:cNvPr id="56349" name="Text Box 29" hidden="1"/>
          <p:cNvSpPr txBox="1">
            <a:spLocks noChangeArrowheads="1"/>
          </p:cNvSpPr>
          <p:nvPr userDrawn="1"/>
        </p:nvSpPr>
        <p:spPr bwMode="auto">
          <a:xfrm>
            <a:off x="599020" y="6205539"/>
            <a:ext cx="63796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b="1" dirty="0">
                <a:solidFill>
                  <a:srgbClr val="C0C0C0"/>
                </a:solidFill>
              </a:rPr>
              <a:t>&lt;Presentation Title – Change on Master Slide&gt;</a:t>
            </a:r>
            <a:endParaRPr lang="en-US" sz="1600" dirty="0">
              <a:solidFill>
                <a:srgbClr val="C0C0C0"/>
              </a:solidFill>
            </a:endParaRPr>
          </a:p>
        </p:txBody>
      </p:sp>
      <p:sp>
        <p:nvSpPr>
          <p:cNvPr id="56350" name="Text Box 30" hidden="1"/>
          <p:cNvSpPr txBox="1">
            <a:spLocks noChangeArrowheads="1"/>
          </p:cNvSpPr>
          <p:nvPr userDrawn="1"/>
        </p:nvSpPr>
        <p:spPr bwMode="auto">
          <a:xfrm>
            <a:off x="588433" y="6384926"/>
            <a:ext cx="49868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solidFill>
                  <a:srgbClr val="C0C0C0"/>
                </a:solidFill>
              </a:rPr>
              <a:t>&lt;Date of Presentation – Change on Master Slide&gt;</a:t>
            </a:r>
          </a:p>
        </p:txBody>
      </p:sp>
      <p:pic>
        <p:nvPicPr>
          <p:cNvPr id="2" name="Picture 1" descr="FAA logo&amp;text_white_ds.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85005" y="6116533"/>
            <a:ext cx="2116667" cy="741467"/>
          </a:xfrm>
          <a:prstGeom prst="rect">
            <a:avLst/>
          </a:prstGeom>
        </p:spPr>
      </p:pic>
    </p:spTree>
    <p:extLst>
      <p:ext uri="{BB962C8B-B14F-4D97-AF65-F5344CB8AC3E}">
        <p14:creationId xmlns:p14="http://schemas.microsoft.com/office/powerpoint/2010/main" val="2830054116"/>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Lst>
  <p:hf sldNum="0" hdr="0" ftr="0" dt="0"/>
  <p:txStyles>
    <p:titleStyle>
      <a:lvl1pPr algn="l" rtl="0" fontAlgn="base">
        <a:spcBef>
          <a:spcPct val="0"/>
        </a:spcBef>
        <a:spcAft>
          <a:spcPct val="0"/>
        </a:spcAft>
        <a:defRPr sz="5333" b="1">
          <a:solidFill>
            <a:srgbClr val="1D2F68"/>
          </a:solidFill>
          <a:latin typeface="+mj-lt"/>
          <a:ea typeface="+mj-ea"/>
          <a:cs typeface="+mj-cs"/>
        </a:defRPr>
      </a:lvl1pPr>
      <a:lvl2pPr algn="l" rtl="0" fontAlgn="base">
        <a:spcBef>
          <a:spcPct val="0"/>
        </a:spcBef>
        <a:spcAft>
          <a:spcPct val="0"/>
        </a:spcAft>
        <a:defRPr sz="5333" b="1">
          <a:solidFill>
            <a:srgbClr val="1D2F68"/>
          </a:solidFill>
          <a:latin typeface="Arial" charset="0"/>
        </a:defRPr>
      </a:lvl2pPr>
      <a:lvl3pPr algn="l" rtl="0" fontAlgn="base">
        <a:spcBef>
          <a:spcPct val="0"/>
        </a:spcBef>
        <a:spcAft>
          <a:spcPct val="0"/>
        </a:spcAft>
        <a:defRPr sz="5333" b="1">
          <a:solidFill>
            <a:srgbClr val="1D2F68"/>
          </a:solidFill>
          <a:latin typeface="Arial" charset="0"/>
        </a:defRPr>
      </a:lvl3pPr>
      <a:lvl4pPr algn="l" rtl="0" fontAlgn="base">
        <a:spcBef>
          <a:spcPct val="0"/>
        </a:spcBef>
        <a:spcAft>
          <a:spcPct val="0"/>
        </a:spcAft>
        <a:defRPr sz="5333" b="1">
          <a:solidFill>
            <a:srgbClr val="1D2F68"/>
          </a:solidFill>
          <a:latin typeface="Arial" charset="0"/>
        </a:defRPr>
      </a:lvl4pPr>
      <a:lvl5pPr algn="l" rtl="0" fontAlgn="base">
        <a:spcBef>
          <a:spcPct val="0"/>
        </a:spcBef>
        <a:spcAft>
          <a:spcPct val="0"/>
        </a:spcAft>
        <a:defRPr sz="5333" b="1">
          <a:solidFill>
            <a:srgbClr val="1D2F68"/>
          </a:solidFill>
          <a:latin typeface="Arial" charset="0"/>
        </a:defRPr>
      </a:lvl5pPr>
      <a:lvl6pPr marL="609585" algn="l" rtl="0" fontAlgn="base">
        <a:spcBef>
          <a:spcPct val="0"/>
        </a:spcBef>
        <a:spcAft>
          <a:spcPct val="0"/>
        </a:spcAft>
        <a:defRPr sz="5333" b="1">
          <a:solidFill>
            <a:srgbClr val="1D2F68"/>
          </a:solidFill>
          <a:latin typeface="Arial" charset="0"/>
        </a:defRPr>
      </a:lvl6pPr>
      <a:lvl7pPr marL="1219170" algn="l" rtl="0" fontAlgn="base">
        <a:spcBef>
          <a:spcPct val="0"/>
        </a:spcBef>
        <a:spcAft>
          <a:spcPct val="0"/>
        </a:spcAft>
        <a:defRPr sz="5333" b="1">
          <a:solidFill>
            <a:srgbClr val="1D2F68"/>
          </a:solidFill>
          <a:latin typeface="Arial" charset="0"/>
        </a:defRPr>
      </a:lvl7pPr>
      <a:lvl8pPr marL="1828754" algn="l" rtl="0" fontAlgn="base">
        <a:spcBef>
          <a:spcPct val="0"/>
        </a:spcBef>
        <a:spcAft>
          <a:spcPct val="0"/>
        </a:spcAft>
        <a:defRPr sz="5333" b="1">
          <a:solidFill>
            <a:srgbClr val="1D2F68"/>
          </a:solidFill>
          <a:latin typeface="Arial" charset="0"/>
        </a:defRPr>
      </a:lvl8pPr>
      <a:lvl9pPr marL="2438339" algn="l" rtl="0" fontAlgn="base">
        <a:spcBef>
          <a:spcPct val="0"/>
        </a:spcBef>
        <a:spcAft>
          <a:spcPct val="0"/>
        </a:spcAft>
        <a:defRPr sz="5333" b="1">
          <a:solidFill>
            <a:srgbClr val="1D2F68"/>
          </a:solidFill>
          <a:latin typeface="Arial" charset="0"/>
        </a:defRPr>
      </a:lvl9pPr>
    </p:titleStyle>
    <p:bodyStyle>
      <a:lvl1pPr marL="457189" indent="-457189" algn="l" rtl="0" fontAlgn="base">
        <a:spcBef>
          <a:spcPct val="20000"/>
        </a:spcBef>
        <a:spcAft>
          <a:spcPct val="0"/>
        </a:spcAft>
        <a:buChar char="•"/>
        <a:defRPr sz="3733" b="1">
          <a:solidFill>
            <a:schemeClr val="tx1"/>
          </a:solidFill>
          <a:latin typeface="+mn-lt"/>
          <a:ea typeface="+mn-ea"/>
          <a:cs typeface="+mn-cs"/>
        </a:defRPr>
      </a:lvl1pPr>
      <a:lvl2pPr marL="990575" indent="-380990" algn="l" rtl="0" fontAlgn="base">
        <a:spcBef>
          <a:spcPct val="20000"/>
        </a:spcBef>
        <a:spcAft>
          <a:spcPct val="0"/>
        </a:spcAft>
        <a:buChar char="–"/>
        <a:defRPr sz="3200">
          <a:solidFill>
            <a:schemeClr val="tx1"/>
          </a:solidFill>
          <a:latin typeface="+mn-lt"/>
        </a:defRPr>
      </a:lvl2pPr>
      <a:lvl3pPr marL="1523962" indent="-304792" algn="l" rtl="0" fontAlgn="base">
        <a:spcBef>
          <a:spcPct val="20000"/>
        </a:spcBef>
        <a:spcAft>
          <a:spcPct val="0"/>
        </a:spcAft>
        <a:buChar char="•"/>
        <a:defRPr sz="2667">
          <a:solidFill>
            <a:schemeClr val="tx1"/>
          </a:solidFill>
          <a:latin typeface="+mn-lt"/>
        </a:defRPr>
      </a:lvl3pPr>
      <a:lvl4pPr marL="2133547" indent="-304792" algn="l" rtl="0" fontAlgn="base">
        <a:spcBef>
          <a:spcPct val="20000"/>
        </a:spcBef>
        <a:spcAft>
          <a:spcPct val="0"/>
        </a:spcAft>
        <a:buChar char="–"/>
        <a:defRPr>
          <a:solidFill>
            <a:schemeClr val="tx1"/>
          </a:solidFill>
          <a:latin typeface="+mn-lt"/>
        </a:defRPr>
      </a:lvl4pPr>
      <a:lvl5pPr marL="2743131" indent="-304792" algn="l" rtl="0" fontAlgn="base">
        <a:spcBef>
          <a:spcPct val="20000"/>
        </a:spcBef>
        <a:spcAft>
          <a:spcPct val="0"/>
        </a:spcAft>
        <a:buChar char="»"/>
        <a:defRPr>
          <a:solidFill>
            <a:schemeClr val="tx1"/>
          </a:solidFill>
          <a:latin typeface="+mn-lt"/>
        </a:defRPr>
      </a:lvl5pPr>
      <a:lvl6pPr marL="3352716" indent="-304792" algn="l" rtl="0" fontAlgn="base">
        <a:spcBef>
          <a:spcPct val="20000"/>
        </a:spcBef>
        <a:spcAft>
          <a:spcPct val="0"/>
        </a:spcAft>
        <a:buChar char="»"/>
        <a:defRPr>
          <a:solidFill>
            <a:schemeClr val="tx1"/>
          </a:solidFill>
          <a:latin typeface="+mn-lt"/>
        </a:defRPr>
      </a:lvl6pPr>
      <a:lvl7pPr marL="3962301" indent="-304792" algn="l" rtl="0" fontAlgn="base">
        <a:spcBef>
          <a:spcPct val="20000"/>
        </a:spcBef>
        <a:spcAft>
          <a:spcPct val="0"/>
        </a:spcAft>
        <a:buChar char="»"/>
        <a:defRPr>
          <a:solidFill>
            <a:schemeClr val="tx1"/>
          </a:solidFill>
          <a:latin typeface="+mn-lt"/>
        </a:defRPr>
      </a:lvl7pPr>
      <a:lvl8pPr marL="4571886" indent="-304792" algn="l" rtl="0" fontAlgn="base">
        <a:spcBef>
          <a:spcPct val="20000"/>
        </a:spcBef>
        <a:spcAft>
          <a:spcPct val="0"/>
        </a:spcAft>
        <a:buChar char="»"/>
        <a:defRPr>
          <a:solidFill>
            <a:schemeClr val="tx1"/>
          </a:solidFill>
          <a:latin typeface="+mn-lt"/>
        </a:defRPr>
      </a:lvl8pPr>
      <a:lvl9pPr marL="5181470" indent="-304792" algn="l" rtl="0" fontAlgn="base">
        <a:spcBef>
          <a:spcPct val="20000"/>
        </a:spcBef>
        <a:spcAft>
          <a:spcPct val="0"/>
        </a:spcAft>
        <a:buChar char="»"/>
        <a:defRPr>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6096000" cy="1143000"/>
          </a:xfrm>
          <a:prstGeom prst="rect">
            <a:avLst/>
          </a:prstGeom>
          <a:gradFill rotWithShape="0">
            <a:gsLst>
              <a:gs pos="0">
                <a:srgbClr val="A9BDFF"/>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800"/>
          </a:p>
        </p:txBody>
      </p:sp>
      <p:sp>
        <p:nvSpPr>
          <p:cNvPr id="1027" name="Rectangle 3"/>
          <p:cNvSpPr>
            <a:spLocks noGrp="1" noChangeArrowheads="1"/>
          </p:cNvSpPr>
          <p:nvPr>
            <p:ph type="title"/>
          </p:nvPr>
        </p:nvSpPr>
        <p:spPr bwMode="auto">
          <a:xfrm>
            <a:off x="1930400" y="114300"/>
            <a:ext cx="8331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558800" y="1371605"/>
            <a:ext cx="1107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endParaRPr lang="en-US" altLang="en-US"/>
          </a:p>
        </p:txBody>
      </p:sp>
      <p:pic>
        <p:nvPicPr>
          <p:cNvPr id="1029" name="Picture 5" descr="meatball best"/>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1600" y="76205"/>
            <a:ext cx="1422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9550400" y="6638930"/>
            <a:ext cx="2641600" cy="244475"/>
          </a:xfrm>
          <a:prstGeom prst="rect">
            <a:avLst/>
          </a:prstGeom>
          <a:noFill/>
          <a:ln w="12700">
            <a:noFill/>
            <a:miter lim="800000"/>
            <a:headEnd/>
            <a:tailEnd/>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defRPr/>
            </a:pPr>
            <a:r>
              <a:rPr lang="en-US" altLang="en-US" sz="1000" b="1" i="1">
                <a:latin typeface="CG Omega"/>
              </a:rPr>
              <a:t>Page </a:t>
            </a:r>
            <a:fld id="{3A69B8B7-0FFB-45CC-A0E7-FB44B6178EA0}" type="slidenum">
              <a:rPr lang="en-US" altLang="en-US" sz="1000" b="1" i="1" smtClean="0">
                <a:latin typeface="CG Omega"/>
              </a:rPr>
              <a:pPr algn="r">
                <a:spcBef>
                  <a:spcPct val="50000"/>
                </a:spcBef>
                <a:defRPr/>
              </a:pPr>
              <a:t>‹#›</a:t>
            </a:fld>
            <a:endParaRPr lang="en-US" altLang="en-US" sz="1000" b="1" i="1">
              <a:latin typeface="CG Omega"/>
            </a:endParaRPr>
          </a:p>
        </p:txBody>
      </p:sp>
      <p:sp>
        <p:nvSpPr>
          <p:cNvPr id="1031" name="Text Box 7"/>
          <p:cNvSpPr txBox="1">
            <a:spLocks noChangeArrowheads="1"/>
          </p:cNvSpPr>
          <p:nvPr/>
        </p:nvSpPr>
        <p:spPr bwMode="auto">
          <a:xfrm>
            <a:off x="0" y="6638930"/>
            <a:ext cx="2336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800" b="1" i="1">
              <a:latin typeface="CG Omega"/>
            </a:endParaRPr>
          </a:p>
        </p:txBody>
      </p:sp>
      <p:sp>
        <p:nvSpPr>
          <p:cNvPr id="3081" name="Rectangle 9"/>
          <p:cNvSpPr>
            <a:spLocks noGrp="1" noChangeArrowheads="1"/>
          </p:cNvSpPr>
          <p:nvPr>
            <p:ph type="ftr" sz="quarter" idx="3"/>
          </p:nvPr>
        </p:nvSpPr>
        <p:spPr bwMode="auto">
          <a:xfrm>
            <a:off x="209553" y="6613525"/>
            <a:ext cx="922867" cy="147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800">
                <a:latin typeface="+mn-lt"/>
                <a:cs typeface="+mn-cs"/>
              </a:defRPr>
            </a:lvl1pPr>
          </a:lstStyle>
          <a:p>
            <a:endParaRPr lang="en-US"/>
          </a:p>
        </p:txBody>
      </p:sp>
    </p:spTree>
    <p:extLst>
      <p:ext uri="{BB962C8B-B14F-4D97-AF65-F5344CB8AC3E}">
        <p14:creationId xmlns:p14="http://schemas.microsoft.com/office/powerpoint/2010/main" val="2185214085"/>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 id="2147484689" r:id="rId12"/>
    <p:sldLayoutId id="2147484690" r:id="rId13"/>
    <p:sldLayoutId id="2147484691" r:id="rId14"/>
    <p:sldLayoutId id="2147484692" r:id="rId15"/>
    <p:sldLayoutId id="2147484693" r:id="rId16"/>
    <p:sldLayoutId id="2147484694" r:id="rId17"/>
    <p:sldLayoutId id="2147484695" r:id="rId18"/>
  </p:sldLayoutIdLst>
  <p:txStyles>
    <p:titleStyle>
      <a:lvl1pPr algn="ctr" rtl="0" eaLnBrk="1" fontAlgn="base" hangingPunct="1">
        <a:lnSpc>
          <a:spcPct val="85000"/>
        </a:lnSpc>
        <a:spcBef>
          <a:spcPct val="0"/>
        </a:spcBef>
        <a:spcAft>
          <a:spcPct val="0"/>
        </a:spcAft>
        <a:defRPr sz="2800" b="1" i="1">
          <a:solidFill>
            <a:srgbClr val="000099"/>
          </a:solidFill>
          <a:latin typeface="+mj-lt"/>
          <a:ea typeface="+mj-ea"/>
          <a:cs typeface="+mj-cs"/>
        </a:defRPr>
      </a:lvl1pPr>
      <a:lvl2pPr algn="ctr" rtl="0" eaLnBrk="1" fontAlgn="base" hangingPunct="1">
        <a:lnSpc>
          <a:spcPct val="85000"/>
        </a:lnSpc>
        <a:spcBef>
          <a:spcPct val="0"/>
        </a:spcBef>
        <a:spcAft>
          <a:spcPct val="0"/>
        </a:spcAft>
        <a:defRPr sz="2800" b="1" i="1">
          <a:solidFill>
            <a:srgbClr val="000099"/>
          </a:solidFill>
          <a:latin typeface="Arial" charset="0"/>
        </a:defRPr>
      </a:lvl2pPr>
      <a:lvl3pPr algn="ctr" rtl="0" eaLnBrk="1" fontAlgn="base" hangingPunct="1">
        <a:lnSpc>
          <a:spcPct val="85000"/>
        </a:lnSpc>
        <a:spcBef>
          <a:spcPct val="0"/>
        </a:spcBef>
        <a:spcAft>
          <a:spcPct val="0"/>
        </a:spcAft>
        <a:defRPr sz="2800" b="1" i="1">
          <a:solidFill>
            <a:srgbClr val="000099"/>
          </a:solidFill>
          <a:latin typeface="Arial" charset="0"/>
        </a:defRPr>
      </a:lvl3pPr>
      <a:lvl4pPr algn="ctr" rtl="0" eaLnBrk="1" fontAlgn="base" hangingPunct="1">
        <a:lnSpc>
          <a:spcPct val="85000"/>
        </a:lnSpc>
        <a:spcBef>
          <a:spcPct val="0"/>
        </a:spcBef>
        <a:spcAft>
          <a:spcPct val="0"/>
        </a:spcAft>
        <a:defRPr sz="2800" b="1" i="1">
          <a:solidFill>
            <a:srgbClr val="000099"/>
          </a:solidFill>
          <a:latin typeface="Arial" charset="0"/>
        </a:defRPr>
      </a:lvl4pPr>
      <a:lvl5pPr algn="ctr" rtl="0" eaLnBrk="1" fontAlgn="base" hangingPunct="1">
        <a:lnSpc>
          <a:spcPct val="85000"/>
        </a:lnSpc>
        <a:spcBef>
          <a:spcPct val="0"/>
        </a:spcBef>
        <a:spcAft>
          <a:spcPct val="0"/>
        </a:spcAft>
        <a:defRPr sz="2800" b="1" i="1">
          <a:solidFill>
            <a:srgbClr val="000099"/>
          </a:solidFill>
          <a:latin typeface="Arial" charset="0"/>
        </a:defRPr>
      </a:lvl5pPr>
      <a:lvl6pPr marL="457200" algn="ctr" rtl="0" eaLnBrk="1" fontAlgn="base" hangingPunct="1">
        <a:lnSpc>
          <a:spcPct val="85000"/>
        </a:lnSpc>
        <a:spcBef>
          <a:spcPct val="0"/>
        </a:spcBef>
        <a:spcAft>
          <a:spcPct val="0"/>
        </a:spcAft>
        <a:defRPr sz="2800" b="1" i="1">
          <a:solidFill>
            <a:srgbClr val="000099"/>
          </a:solidFill>
          <a:latin typeface="Arial" charset="0"/>
        </a:defRPr>
      </a:lvl6pPr>
      <a:lvl7pPr marL="914400" algn="ctr" rtl="0" eaLnBrk="1" fontAlgn="base" hangingPunct="1">
        <a:lnSpc>
          <a:spcPct val="85000"/>
        </a:lnSpc>
        <a:spcBef>
          <a:spcPct val="0"/>
        </a:spcBef>
        <a:spcAft>
          <a:spcPct val="0"/>
        </a:spcAft>
        <a:defRPr sz="2800" b="1" i="1">
          <a:solidFill>
            <a:srgbClr val="000099"/>
          </a:solidFill>
          <a:latin typeface="Arial" charset="0"/>
        </a:defRPr>
      </a:lvl7pPr>
      <a:lvl8pPr marL="1371600" algn="ctr" rtl="0" eaLnBrk="1" fontAlgn="base" hangingPunct="1">
        <a:lnSpc>
          <a:spcPct val="85000"/>
        </a:lnSpc>
        <a:spcBef>
          <a:spcPct val="0"/>
        </a:spcBef>
        <a:spcAft>
          <a:spcPct val="0"/>
        </a:spcAft>
        <a:defRPr sz="2800" b="1" i="1">
          <a:solidFill>
            <a:srgbClr val="000099"/>
          </a:solidFill>
          <a:latin typeface="Arial" charset="0"/>
        </a:defRPr>
      </a:lvl8pPr>
      <a:lvl9pPr marL="1828800" algn="ctr" rtl="0" eaLnBrk="1" fontAlgn="base" hangingPunct="1">
        <a:lnSpc>
          <a:spcPct val="85000"/>
        </a:lnSpc>
        <a:spcBef>
          <a:spcPct val="0"/>
        </a:spcBef>
        <a:spcAft>
          <a:spcPct val="0"/>
        </a:spcAft>
        <a:defRPr sz="2800" b="1" i="1">
          <a:solidFill>
            <a:srgbClr val="000099"/>
          </a:solidFill>
          <a:latin typeface="Arial" charset="0"/>
        </a:defRPr>
      </a:lvl9pPr>
    </p:titleStyle>
    <p:bodyStyle>
      <a:lvl1pPr marL="342900" indent="-342900" algn="l" rtl="0" eaLnBrk="1" fontAlgn="base" hangingPunct="1">
        <a:spcBef>
          <a:spcPct val="35000"/>
        </a:spcBef>
        <a:spcAft>
          <a:spcPct val="0"/>
        </a:spcAft>
        <a:buChar char="•"/>
        <a:defRPr b="1">
          <a:solidFill>
            <a:schemeClr val="tx1"/>
          </a:solidFill>
          <a:latin typeface="+mn-lt"/>
          <a:ea typeface="+mn-ea"/>
          <a:cs typeface="+mn-cs"/>
        </a:defRPr>
      </a:lvl1pPr>
      <a:lvl2pPr marL="742950" indent="-285750" algn="l" rtl="0" eaLnBrk="1" fontAlgn="base" hangingPunct="1">
        <a:spcBef>
          <a:spcPct val="35000"/>
        </a:spcBef>
        <a:spcAft>
          <a:spcPct val="0"/>
        </a:spcAft>
        <a:buChar char="–"/>
        <a:defRPr sz="1400" b="1">
          <a:solidFill>
            <a:schemeClr val="tx1"/>
          </a:solidFill>
          <a:latin typeface="+mn-lt"/>
        </a:defRPr>
      </a:lvl2pPr>
      <a:lvl3pPr marL="1143000" indent="-228600" algn="l" rtl="0" eaLnBrk="1" fontAlgn="base" hangingPunct="1">
        <a:spcBef>
          <a:spcPct val="35000"/>
        </a:spcBef>
        <a:spcAft>
          <a:spcPct val="0"/>
        </a:spcAft>
        <a:buChar char="•"/>
        <a:defRPr sz="1400" b="1">
          <a:solidFill>
            <a:schemeClr val="tx1"/>
          </a:solidFill>
          <a:latin typeface="+mn-lt"/>
        </a:defRPr>
      </a:lvl3pPr>
      <a:lvl4pPr marL="1600200" indent="-228600" algn="l" rtl="0" eaLnBrk="1" fontAlgn="base" hangingPunct="1">
        <a:spcBef>
          <a:spcPct val="35000"/>
        </a:spcBef>
        <a:spcAft>
          <a:spcPct val="0"/>
        </a:spcAft>
        <a:buChar char="–"/>
        <a:defRPr sz="1400" b="1">
          <a:solidFill>
            <a:schemeClr val="tx1"/>
          </a:solidFill>
          <a:latin typeface="+mn-lt"/>
        </a:defRPr>
      </a:lvl4pPr>
      <a:lvl5pPr marL="2057400" indent="-228600" algn="l" rtl="0" eaLnBrk="1" fontAlgn="base" hangingPunct="1">
        <a:spcBef>
          <a:spcPct val="35000"/>
        </a:spcBef>
        <a:spcAft>
          <a:spcPct val="0"/>
        </a:spcAft>
        <a:buChar char="»"/>
        <a:defRPr sz="1400" b="1">
          <a:solidFill>
            <a:schemeClr val="tx1"/>
          </a:solidFill>
          <a:latin typeface="+mn-lt"/>
        </a:defRPr>
      </a:lvl5pPr>
      <a:lvl6pPr marL="2514600" indent="-228600" algn="l" rtl="0" eaLnBrk="1" fontAlgn="base" hangingPunct="1">
        <a:spcBef>
          <a:spcPct val="35000"/>
        </a:spcBef>
        <a:spcAft>
          <a:spcPct val="0"/>
        </a:spcAft>
        <a:buChar char="»"/>
        <a:defRPr sz="1400" b="1">
          <a:solidFill>
            <a:schemeClr val="tx1"/>
          </a:solidFill>
          <a:latin typeface="+mn-lt"/>
        </a:defRPr>
      </a:lvl6pPr>
      <a:lvl7pPr marL="2971800" indent="-228600" algn="l" rtl="0" eaLnBrk="1" fontAlgn="base" hangingPunct="1">
        <a:spcBef>
          <a:spcPct val="35000"/>
        </a:spcBef>
        <a:spcAft>
          <a:spcPct val="0"/>
        </a:spcAft>
        <a:buChar char="»"/>
        <a:defRPr sz="1400" b="1">
          <a:solidFill>
            <a:schemeClr val="tx1"/>
          </a:solidFill>
          <a:latin typeface="+mn-lt"/>
        </a:defRPr>
      </a:lvl7pPr>
      <a:lvl8pPr marL="3429000" indent="-228600" algn="l" rtl="0" eaLnBrk="1" fontAlgn="base" hangingPunct="1">
        <a:spcBef>
          <a:spcPct val="35000"/>
        </a:spcBef>
        <a:spcAft>
          <a:spcPct val="0"/>
        </a:spcAft>
        <a:buChar char="»"/>
        <a:defRPr sz="1400" b="1">
          <a:solidFill>
            <a:schemeClr val="tx1"/>
          </a:solidFill>
          <a:latin typeface="+mn-lt"/>
        </a:defRPr>
      </a:lvl8pPr>
      <a:lvl9pPr marL="3886200" indent="-228600" algn="l" rtl="0" eaLnBrk="1" fontAlgn="base" hangingPunct="1">
        <a:spcBef>
          <a:spcPct val="35000"/>
        </a:spcBef>
        <a:spcAft>
          <a:spcPct val="0"/>
        </a:spcAft>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6096000" cy="1143000"/>
          </a:xfrm>
          <a:prstGeom prst="rect">
            <a:avLst/>
          </a:prstGeom>
          <a:gradFill rotWithShape="0">
            <a:gsLst>
              <a:gs pos="0">
                <a:srgbClr val="A9BDFF"/>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800"/>
          </a:p>
        </p:txBody>
      </p:sp>
      <p:sp>
        <p:nvSpPr>
          <p:cNvPr id="1027" name="Rectangle 3"/>
          <p:cNvSpPr>
            <a:spLocks noGrp="1" noChangeArrowheads="1"/>
          </p:cNvSpPr>
          <p:nvPr>
            <p:ph type="title"/>
          </p:nvPr>
        </p:nvSpPr>
        <p:spPr bwMode="auto">
          <a:xfrm>
            <a:off x="1930400" y="114300"/>
            <a:ext cx="8331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558800" y="1371605"/>
            <a:ext cx="1107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endParaRPr lang="en-US" altLang="en-US"/>
          </a:p>
        </p:txBody>
      </p:sp>
      <p:pic>
        <p:nvPicPr>
          <p:cNvPr id="1029" name="Picture 5" descr="meatball best"/>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1600" y="76205"/>
            <a:ext cx="1422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9550400" y="6638930"/>
            <a:ext cx="2641600" cy="244475"/>
          </a:xfrm>
          <a:prstGeom prst="rect">
            <a:avLst/>
          </a:prstGeom>
          <a:noFill/>
          <a:ln w="12700">
            <a:noFill/>
            <a:miter lim="800000"/>
            <a:headEnd/>
            <a:tailEnd/>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defRPr/>
            </a:pPr>
            <a:r>
              <a:rPr lang="en-US" altLang="en-US" sz="1000" b="1" i="1">
                <a:latin typeface="CG Omega"/>
              </a:rPr>
              <a:t>Page </a:t>
            </a:r>
            <a:fld id="{3A69B8B7-0FFB-45CC-A0E7-FB44B6178EA0}" type="slidenum">
              <a:rPr lang="en-US" altLang="en-US" sz="1000" b="1" i="1" smtClean="0">
                <a:latin typeface="CG Omega"/>
              </a:rPr>
              <a:pPr algn="r">
                <a:spcBef>
                  <a:spcPct val="50000"/>
                </a:spcBef>
                <a:defRPr/>
              </a:pPr>
              <a:t>‹#›</a:t>
            </a:fld>
            <a:endParaRPr lang="en-US" altLang="en-US" sz="1000" b="1" i="1">
              <a:latin typeface="CG Omega"/>
            </a:endParaRPr>
          </a:p>
        </p:txBody>
      </p:sp>
      <p:sp>
        <p:nvSpPr>
          <p:cNvPr id="1031" name="Text Box 7"/>
          <p:cNvSpPr txBox="1">
            <a:spLocks noChangeArrowheads="1"/>
          </p:cNvSpPr>
          <p:nvPr/>
        </p:nvSpPr>
        <p:spPr bwMode="auto">
          <a:xfrm>
            <a:off x="0" y="6638930"/>
            <a:ext cx="2336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800" b="1" i="1">
              <a:latin typeface="CG Omega"/>
            </a:endParaRPr>
          </a:p>
        </p:txBody>
      </p:sp>
      <p:sp>
        <p:nvSpPr>
          <p:cNvPr id="3081" name="Rectangle 9"/>
          <p:cNvSpPr>
            <a:spLocks noGrp="1" noChangeArrowheads="1"/>
          </p:cNvSpPr>
          <p:nvPr>
            <p:ph type="ftr" sz="quarter" idx="3"/>
          </p:nvPr>
        </p:nvSpPr>
        <p:spPr bwMode="auto">
          <a:xfrm>
            <a:off x="209553" y="6613525"/>
            <a:ext cx="922867" cy="147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fontAlgn="auto" hangingPunct="0">
              <a:spcBef>
                <a:spcPts val="0"/>
              </a:spcBef>
              <a:spcAft>
                <a:spcPts val="0"/>
              </a:spcAft>
              <a:defRPr sz="800">
                <a:latin typeface="+mn-lt"/>
                <a:cs typeface="+mn-cs"/>
              </a:defRPr>
            </a:lvl1pPr>
          </a:lstStyle>
          <a:p>
            <a:pPr>
              <a:defRPr/>
            </a:pPr>
            <a:endParaRPr lang="en-US">
              <a:solidFill>
                <a:srgbClr val="000000"/>
              </a:solidFill>
            </a:endParaRPr>
          </a:p>
        </p:txBody>
      </p:sp>
    </p:spTree>
    <p:extLst>
      <p:ext uri="{BB962C8B-B14F-4D97-AF65-F5344CB8AC3E}">
        <p14:creationId xmlns:p14="http://schemas.microsoft.com/office/powerpoint/2010/main" val="2632810278"/>
      </p:ext>
    </p:extLst>
  </p:cSld>
  <p:clrMap bg1="lt1" tx1="dk1" bg2="lt2" tx2="dk2" accent1="accent1" accent2="accent2" accent3="accent3" accent4="accent4" accent5="accent5" accent6="accent6" hlink="hlink" folHlink="folHlink"/>
  <p:sldLayoutIdLst>
    <p:sldLayoutId id="2147484697" r:id="rId1"/>
    <p:sldLayoutId id="2147484698" r:id="rId2"/>
    <p:sldLayoutId id="2147484699" r:id="rId3"/>
    <p:sldLayoutId id="2147484700" r:id="rId4"/>
    <p:sldLayoutId id="2147484701" r:id="rId5"/>
    <p:sldLayoutId id="2147484702" r:id="rId6"/>
    <p:sldLayoutId id="2147484703" r:id="rId7"/>
    <p:sldLayoutId id="2147484704" r:id="rId8"/>
    <p:sldLayoutId id="2147484705" r:id="rId9"/>
    <p:sldLayoutId id="2147484706" r:id="rId10"/>
    <p:sldLayoutId id="2147484707" r:id="rId11"/>
    <p:sldLayoutId id="2147484708" r:id="rId12"/>
    <p:sldLayoutId id="2147484709" r:id="rId13"/>
    <p:sldLayoutId id="2147484710" r:id="rId14"/>
    <p:sldLayoutId id="2147484711" r:id="rId15"/>
    <p:sldLayoutId id="2147484712" r:id="rId16"/>
    <p:sldLayoutId id="2147484713" r:id="rId17"/>
    <p:sldLayoutId id="2147484714" r:id="rId18"/>
  </p:sldLayoutIdLst>
  <p:txStyles>
    <p:titleStyle>
      <a:lvl1pPr algn="ctr" rtl="0" eaLnBrk="1" fontAlgn="base" hangingPunct="1">
        <a:lnSpc>
          <a:spcPct val="85000"/>
        </a:lnSpc>
        <a:spcBef>
          <a:spcPct val="0"/>
        </a:spcBef>
        <a:spcAft>
          <a:spcPct val="0"/>
        </a:spcAft>
        <a:defRPr sz="2800" b="1" i="1">
          <a:solidFill>
            <a:srgbClr val="000099"/>
          </a:solidFill>
          <a:latin typeface="+mj-lt"/>
          <a:ea typeface="+mj-ea"/>
          <a:cs typeface="+mj-cs"/>
        </a:defRPr>
      </a:lvl1pPr>
      <a:lvl2pPr algn="ctr" rtl="0" eaLnBrk="1" fontAlgn="base" hangingPunct="1">
        <a:lnSpc>
          <a:spcPct val="85000"/>
        </a:lnSpc>
        <a:spcBef>
          <a:spcPct val="0"/>
        </a:spcBef>
        <a:spcAft>
          <a:spcPct val="0"/>
        </a:spcAft>
        <a:defRPr sz="2800" b="1" i="1">
          <a:solidFill>
            <a:srgbClr val="000099"/>
          </a:solidFill>
          <a:latin typeface="Arial" charset="0"/>
        </a:defRPr>
      </a:lvl2pPr>
      <a:lvl3pPr algn="ctr" rtl="0" eaLnBrk="1" fontAlgn="base" hangingPunct="1">
        <a:lnSpc>
          <a:spcPct val="85000"/>
        </a:lnSpc>
        <a:spcBef>
          <a:spcPct val="0"/>
        </a:spcBef>
        <a:spcAft>
          <a:spcPct val="0"/>
        </a:spcAft>
        <a:defRPr sz="2800" b="1" i="1">
          <a:solidFill>
            <a:srgbClr val="000099"/>
          </a:solidFill>
          <a:latin typeface="Arial" charset="0"/>
        </a:defRPr>
      </a:lvl3pPr>
      <a:lvl4pPr algn="ctr" rtl="0" eaLnBrk="1" fontAlgn="base" hangingPunct="1">
        <a:lnSpc>
          <a:spcPct val="85000"/>
        </a:lnSpc>
        <a:spcBef>
          <a:spcPct val="0"/>
        </a:spcBef>
        <a:spcAft>
          <a:spcPct val="0"/>
        </a:spcAft>
        <a:defRPr sz="2800" b="1" i="1">
          <a:solidFill>
            <a:srgbClr val="000099"/>
          </a:solidFill>
          <a:latin typeface="Arial" charset="0"/>
        </a:defRPr>
      </a:lvl4pPr>
      <a:lvl5pPr algn="ctr" rtl="0" eaLnBrk="1" fontAlgn="base" hangingPunct="1">
        <a:lnSpc>
          <a:spcPct val="85000"/>
        </a:lnSpc>
        <a:spcBef>
          <a:spcPct val="0"/>
        </a:spcBef>
        <a:spcAft>
          <a:spcPct val="0"/>
        </a:spcAft>
        <a:defRPr sz="2800" b="1" i="1">
          <a:solidFill>
            <a:srgbClr val="000099"/>
          </a:solidFill>
          <a:latin typeface="Arial" charset="0"/>
        </a:defRPr>
      </a:lvl5pPr>
      <a:lvl6pPr marL="457200" algn="ctr" rtl="0" eaLnBrk="1" fontAlgn="base" hangingPunct="1">
        <a:lnSpc>
          <a:spcPct val="85000"/>
        </a:lnSpc>
        <a:spcBef>
          <a:spcPct val="0"/>
        </a:spcBef>
        <a:spcAft>
          <a:spcPct val="0"/>
        </a:spcAft>
        <a:defRPr sz="2800" b="1" i="1">
          <a:solidFill>
            <a:srgbClr val="000099"/>
          </a:solidFill>
          <a:latin typeface="Arial" charset="0"/>
        </a:defRPr>
      </a:lvl6pPr>
      <a:lvl7pPr marL="914400" algn="ctr" rtl="0" eaLnBrk="1" fontAlgn="base" hangingPunct="1">
        <a:lnSpc>
          <a:spcPct val="85000"/>
        </a:lnSpc>
        <a:spcBef>
          <a:spcPct val="0"/>
        </a:spcBef>
        <a:spcAft>
          <a:spcPct val="0"/>
        </a:spcAft>
        <a:defRPr sz="2800" b="1" i="1">
          <a:solidFill>
            <a:srgbClr val="000099"/>
          </a:solidFill>
          <a:latin typeface="Arial" charset="0"/>
        </a:defRPr>
      </a:lvl7pPr>
      <a:lvl8pPr marL="1371600" algn="ctr" rtl="0" eaLnBrk="1" fontAlgn="base" hangingPunct="1">
        <a:lnSpc>
          <a:spcPct val="85000"/>
        </a:lnSpc>
        <a:spcBef>
          <a:spcPct val="0"/>
        </a:spcBef>
        <a:spcAft>
          <a:spcPct val="0"/>
        </a:spcAft>
        <a:defRPr sz="2800" b="1" i="1">
          <a:solidFill>
            <a:srgbClr val="000099"/>
          </a:solidFill>
          <a:latin typeface="Arial" charset="0"/>
        </a:defRPr>
      </a:lvl8pPr>
      <a:lvl9pPr marL="1828800" algn="ctr" rtl="0" eaLnBrk="1" fontAlgn="base" hangingPunct="1">
        <a:lnSpc>
          <a:spcPct val="85000"/>
        </a:lnSpc>
        <a:spcBef>
          <a:spcPct val="0"/>
        </a:spcBef>
        <a:spcAft>
          <a:spcPct val="0"/>
        </a:spcAft>
        <a:defRPr sz="2800" b="1" i="1">
          <a:solidFill>
            <a:srgbClr val="000099"/>
          </a:solidFill>
          <a:latin typeface="Arial" charset="0"/>
        </a:defRPr>
      </a:lvl9pPr>
    </p:titleStyle>
    <p:bodyStyle>
      <a:lvl1pPr marL="342900" indent="-342900" algn="l" rtl="0" eaLnBrk="1" fontAlgn="base" hangingPunct="1">
        <a:spcBef>
          <a:spcPct val="35000"/>
        </a:spcBef>
        <a:spcAft>
          <a:spcPct val="0"/>
        </a:spcAft>
        <a:buChar char="•"/>
        <a:defRPr b="1">
          <a:solidFill>
            <a:schemeClr val="tx1"/>
          </a:solidFill>
          <a:latin typeface="+mn-lt"/>
          <a:ea typeface="+mn-ea"/>
          <a:cs typeface="+mn-cs"/>
        </a:defRPr>
      </a:lvl1pPr>
      <a:lvl2pPr marL="742950" indent="-285750" algn="l" rtl="0" eaLnBrk="1" fontAlgn="base" hangingPunct="1">
        <a:spcBef>
          <a:spcPct val="35000"/>
        </a:spcBef>
        <a:spcAft>
          <a:spcPct val="0"/>
        </a:spcAft>
        <a:buChar char="–"/>
        <a:defRPr sz="1400" b="1">
          <a:solidFill>
            <a:schemeClr val="tx1"/>
          </a:solidFill>
          <a:latin typeface="+mn-lt"/>
        </a:defRPr>
      </a:lvl2pPr>
      <a:lvl3pPr marL="1143000" indent="-228600" algn="l" rtl="0" eaLnBrk="1" fontAlgn="base" hangingPunct="1">
        <a:spcBef>
          <a:spcPct val="35000"/>
        </a:spcBef>
        <a:spcAft>
          <a:spcPct val="0"/>
        </a:spcAft>
        <a:buChar char="•"/>
        <a:defRPr sz="1400" b="1">
          <a:solidFill>
            <a:schemeClr val="tx1"/>
          </a:solidFill>
          <a:latin typeface="+mn-lt"/>
        </a:defRPr>
      </a:lvl3pPr>
      <a:lvl4pPr marL="1600200" indent="-228600" algn="l" rtl="0" eaLnBrk="1" fontAlgn="base" hangingPunct="1">
        <a:spcBef>
          <a:spcPct val="35000"/>
        </a:spcBef>
        <a:spcAft>
          <a:spcPct val="0"/>
        </a:spcAft>
        <a:buChar char="–"/>
        <a:defRPr sz="1400" b="1">
          <a:solidFill>
            <a:schemeClr val="tx1"/>
          </a:solidFill>
          <a:latin typeface="+mn-lt"/>
        </a:defRPr>
      </a:lvl4pPr>
      <a:lvl5pPr marL="2057400" indent="-228600" algn="l" rtl="0" eaLnBrk="1" fontAlgn="base" hangingPunct="1">
        <a:spcBef>
          <a:spcPct val="35000"/>
        </a:spcBef>
        <a:spcAft>
          <a:spcPct val="0"/>
        </a:spcAft>
        <a:buChar char="»"/>
        <a:defRPr sz="1400" b="1">
          <a:solidFill>
            <a:schemeClr val="tx1"/>
          </a:solidFill>
          <a:latin typeface="+mn-lt"/>
        </a:defRPr>
      </a:lvl5pPr>
      <a:lvl6pPr marL="2514600" indent="-228600" algn="l" rtl="0" eaLnBrk="1" fontAlgn="base" hangingPunct="1">
        <a:spcBef>
          <a:spcPct val="35000"/>
        </a:spcBef>
        <a:spcAft>
          <a:spcPct val="0"/>
        </a:spcAft>
        <a:buChar char="»"/>
        <a:defRPr sz="1400" b="1">
          <a:solidFill>
            <a:schemeClr val="tx1"/>
          </a:solidFill>
          <a:latin typeface="+mn-lt"/>
        </a:defRPr>
      </a:lvl6pPr>
      <a:lvl7pPr marL="2971800" indent="-228600" algn="l" rtl="0" eaLnBrk="1" fontAlgn="base" hangingPunct="1">
        <a:spcBef>
          <a:spcPct val="35000"/>
        </a:spcBef>
        <a:spcAft>
          <a:spcPct val="0"/>
        </a:spcAft>
        <a:buChar char="»"/>
        <a:defRPr sz="1400" b="1">
          <a:solidFill>
            <a:schemeClr val="tx1"/>
          </a:solidFill>
          <a:latin typeface="+mn-lt"/>
        </a:defRPr>
      </a:lvl7pPr>
      <a:lvl8pPr marL="3429000" indent="-228600" algn="l" rtl="0" eaLnBrk="1" fontAlgn="base" hangingPunct="1">
        <a:spcBef>
          <a:spcPct val="35000"/>
        </a:spcBef>
        <a:spcAft>
          <a:spcPct val="0"/>
        </a:spcAft>
        <a:buChar char="»"/>
        <a:defRPr sz="1400" b="1">
          <a:solidFill>
            <a:schemeClr val="tx1"/>
          </a:solidFill>
          <a:latin typeface="+mn-lt"/>
        </a:defRPr>
      </a:lvl8pPr>
      <a:lvl9pPr marL="3886200" indent="-228600" algn="l" rtl="0" eaLnBrk="1" fontAlgn="base" hangingPunct="1">
        <a:spcBef>
          <a:spcPct val="35000"/>
        </a:spcBef>
        <a:spcAft>
          <a:spcPct val="0"/>
        </a:spcAft>
        <a:buChar char="»"/>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7008" y="402336"/>
            <a:ext cx="9738360" cy="704088"/>
          </a:xfrm>
          <a:prstGeom prst="rect">
            <a:avLst/>
          </a:prstGeom>
        </p:spPr>
        <p:txBody>
          <a:bodyPr vert="horz" lIns="91440" tIns="0" rIns="91440" bIns="0" rtlCol="0" anchor="ctr">
            <a:normAutofit/>
          </a:bodyPr>
          <a:lstStyle/>
          <a:p>
            <a:r>
              <a:rPr lang="en-US"/>
              <a:t>Click to edit Master title style</a:t>
            </a:r>
          </a:p>
        </p:txBody>
      </p:sp>
      <p:sp>
        <p:nvSpPr>
          <p:cNvPr id="3" name="Text Placeholder 2"/>
          <p:cNvSpPr>
            <a:spLocks noGrp="1"/>
          </p:cNvSpPr>
          <p:nvPr>
            <p:ph type="body" idx="1"/>
          </p:nvPr>
        </p:nvSpPr>
        <p:spPr>
          <a:xfrm>
            <a:off x="512064" y="1389888"/>
            <a:ext cx="11164824" cy="48371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4"/>
          <p:cNvSpPr>
            <a:spLocks noGrp="1"/>
          </p:cNvSpPr>
          <p:nvPr>
            <p:ph type="ftr" sz="quarter" idx="3"/>
          </p:nvPr>
        </p:nvSpPr>
        <p:spPr>
          <a:xfrm>
            <a:off x="2324130" y="6510528"/>
            <a:ext cx="7016023" cy="246221"/>
          </a:xfrm>
          <a:prstGeom prst="rect">
            <a:avLst/>
          </a:prstGeom>
        </p:spPr>
        <p:txBody>
          <a:bodyPr vert="horz" wrap="none" lIns="91440" tIns="0" rIns="91440" bIns="0" rtlCol="0" anchor="ctr">
            <a:spAutoFit/>
          </a:bodyPr>
          <a:lstStyle>
            <a:lvl1pPr algn="ctr">
              <a:defRPr sz="1600" b="1" i="1" spc="400" baseline="0">
                <a:solidFill>
                  <a:schemeClr val="tx1"/>
                </a:solidFill>
                <a:latin typeface="Franklin Gothic Book" panose="020B0503020102020204" pitchFamily="34" charset="0"/>
              </a:defRPr>
            </a:lvl1pPr>
          </a:lstStyle>
          <a:p>
            <a:r>
              <a:rPr lang="en-US"/>
              <a:t>Innovate, Accelerate, Thrive – The Air Force at 75</a:t>
            </a:r>
          </a:p>
        </p:txBody>
      </p:sp>
      <p:sp>
        <p:nvSpPr>
          <p:cNvPr id="6" name="Slide Number Placeholder 5"/>
          <p:cNvSpPr>
            <a:spLocks noGrp="1"/>
          </p:cNvSpPr>
          <p:nvPr>
            <p:ph type="sldNum" sz="quarter" idx="4"/>
          </p:nvPr>
        </p:nvSpPr>
        <p:spPr>
          <a:xfrm>
            <a:off x="11603736" y="6510528"/>
            <a:ext cx="530352" cy="246221"/>
          </a:xfrm>
          <a:prstGeom prst="rect">
            <a:avLst/>
          </a:prstGeom>
        </p:spPr>
        <p:txBody>
          <a:bodyPr vert="horz" wrap="none" lIns="91440" tIns="0" rIns="91440" bIns="0" rtlCol="0" anchor="ctr">
            <a:normAutofit/>
          </a:bodyPr>
          <a:lstStyle>
            <a:lvl1pPr algn="r">
              <a:defRPr sz="1600" b="1">
                <a:solidFill>
                  <a:schemeClr val="tx1">
                    <a:tint val="75000"/>
                  </a:schemeClr>
                </a:solidFill>
              </a:defRPr>
            </a:lvl1pPr>
          </a:lstStyle>
          <a:p>
            <a:fld id="{C1A15DF3-B9AF-4EC4-A69C-2370B628607D}" type="slidenum">
              <a:rPr lang="en-US" smtClean="0"/>
              <a:pPr/>
              <a:t>‹#›</a:t>
            </a:fld>
            <a:endParaRPr lang="en-US"/>
          </a:p>
        </p:txBody>
      </p:sp>
      <p:sp>
        <p:nvSpPr>
          <p:cNvPr id="8" name="TextBox 7"/>
          <p:cNvSpPr txBox="1"/>
          <p:nvPr userDrawn="1"/>
        </p:nvSpPr>
        <p:spPr>
          <a:xfrm>
            <a:off x="54864" y="6510528"/>
            <a:ext cx="824265" cy="246221"/>
          </a:xfrm>
          <a:prstGeom prst="rect">
            <a:avLst/>
          </a:prstGeom>
          <a:noFill/>
        </p:spPr>
        <p:txBody>
          <a:bodyPr wrap="none" lIns="91440" tIns="0" bIns="0" rtlCol="0">
            <a:spAutoFit/>
          </a:bodyPr>
          <a:lstStyle/>
          <a:p>
            <a:r>
              <a:rPr lang="en-US" sz="1600" b="1">
                <a:solidFill>
                  <a:schemeClr val="bg2">
                    <a:lumMod val="50000"/>
                  </a:schemeClr>
                </a:solidFill>
              </a:rPr>
              <a:t>As of: </a:t>
            </a:r>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720" y="45720"/>
            <a:ext cx="1115568" cy="1115568"/>
          </a:xfrm>
          <a:prstGeom prst="rect">
            <a:avLst/>
          </a:prstGeom>
        </p:spPr>
      </p:pic>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91672" y="146304"/>
            <a:ext cx="952093" cy="914400"/>
          </a:xfrm>
          <a:prstGeom prst="rect">
            <a:avLst/>
          </a:prstGeom>
        </p:spPr>
      </p:pic>
      <p:cxnSp>
        <p:nvCxnSpPr>
          <p:cNvPr id="13" name="Straight Connector 12"/>
          <p:cNvCxnSpPr/>
          <p:nvPr userDrawn="1"/>
        </p:nvCxnSpPr>
        <p:spPr>
          <a:xfrm>
            <a:off x="146304" y="1207008"/>
            <a:ext cx="1189634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146304" y="6409944"/>
            <a:ext cx="11896344"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1207008" y="100584"/>
            <a:ext cx="1696298" cy="246221"/>
          </a:xfrm>
          <a:prstGeom prst="rect">
            <a:avLst/>
          </a:prstGeom>
          <a:noFill/>
        </p:spPr>
        <p:txBody>
          <a:bodyPr wrap="none" lIns="91440" tIns="0" bIns="0" rtlCol="0">
            <a:spAutoFit/>
          </a:bodyPr>
          <a:lstStyle/>
          <a:p>
            <a:r>
              <a:rPr lang="en-US" sz="1600" b="1">
                <a:solidFill>
                  <a:srgbClr val="007A33"/>
                </a:solidFill>
              </a:rPr>
              <a:t>UNCLASSIFIED</a:t>
            </a:r>
          </a:p>
        </p:txBody>
      </p:sp>
      <p:sp>
        <p:nvSpPr>
          <p:cNvPr id="15" name="TextBox 14"/>
          <p:cNvSpPr txBox="1"/>
          <p:nvPr userDrawn="1"/>
        </p:nvSpPr>
        <p:spPr>
          <a:xfrm>
            <a:off x="9596945" y="6510528"/>
            <a:ext cx="1696298" cy="246221"/>
          </a:xfrm>
          <a:prstGeom prst="rect">
            <a:avLst/>
          </a:prstGeom>
          <a:noFill/>
        </p:spPr>
        <p:txBody>
          <a:bodyPr wrap="none" lIns="91440" tIns="0" bIns="0" rtlCol="0">
            <a:spAutoFit/>
          </a:bodyPr>
          <a:lstStyle/>
          <a:p>
            <a:r>
              <a:rPr lang="en-US" sz="1600" b="1">
                <a:solidFill>
                  <a:srgbClr val="007A33"/>
                </a:solidFill>
              </a:rPr>
              <a:t>UNCLASSIFIED</a:t>
            </a:r>
          </a:p>
        </p:txBody>
      </p:sp>
    </p:spTree>
    <p:extLst>
      <p:ext uri="{BB962C8B-B14F-4D97-AF65-F5344CB8AC3E}">
        <p14:creationId xmlns:p14="http://schemas.microsoft.com/office/powerpoint/2010/main" val="2435264640"/>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Lst>
  <p:hf hdr="0" dt="0"/>
  <p:txStyles>
    <p:titleStyle>
      <a:lvl1pPr algn="ctr" defTabSz="914400" rtl="0" eaLnBrk="1" latinLnBrk="0" hangingPunct="1">
        <a:lnSpc>
          <a:spcPct val="90000"/>
        </a:lnSpc>
        <a:spcBef>
          <a:spcPct val="0"/>
        </a:spcBef>
        <a:buNone/>
        <a:defRPr sz="3600" b="1" i="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Symbol" panose="05050102010706020507" pitchFamily="18" charset="2"/>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ymbol" panose="05050102010706020507" pitchFamily="18" charset="2"/>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ymbol" panose="05050102010706020507" pitchFamily="18" charset="2"/>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ymbol" panose="05050102010706020507" pitchFamily="18" charset="2"/>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ymbol" panose="05050102010706020507" pitchFamily="18" charset="2"/>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Clr>
          <a:schemeClr val="tx2"/>
        </a:buClr>
        <a:buFont typeface="Symbol" panose="05050102010706020507" pitchFamily="18" charset="2"/>
        <a:buChar char=""/>
        <a:defRPr sz="1800" b="1"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tx2"/>
        </a:buClr>
        <a:buFont typeface="Symbol" panose="05050102010706020507" pitchFamily="18" charset="2"/>
        <a:buChar char=""/>
        <a:defRPr sz="1800" b="1"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chemeClr val="tx2"/>
        </a:buClr>
        <a:buFont typeface="Symbol" panose="05050102010706020507" pitchFamily="18" charset="2"/>
        <a:buChar char=""/>
        <a:defRPr sz="1800" b="1"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chemeClr val="tx2"/>
        </a:buClr>
        <a:buFont typeface="Symbol" panose="05050102010706020507" pitchFamily="18" charset="2"/>
        <a:buChar char=""/>
        <a:defRPr sz="1800" b="1"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5" name="Rectangle 1027"/>
          <p:cNvSpPr>
            <a:spLocks noGrp="1" noChangeArrowheads="1"/>
          </p:cNvSpPr>
          <p:nvPr>
            <p:ph type="dt" sz="half" idx="2"/>
          </p:nvPr>
        </p:nvSpPr>
        <p:spPr bwMode="auto">
          <a:xfrm>
            <a:off x="0" y="6524625"/>
            <a:ext cx="162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969696"/>
                </a:solidFill>
                <a:latin typeface="Arial" charset="0"/>
              </a:defRPr>
            </a:lvl1pPr>
          </a:lstStyle>
          <a:p>
            <a:pPr>
              <a:defRPr/>
            </a:pPr>
            <a:r>
              <a:rPr lang="en-US"/>
              <a:t>As of: </a:t>
            </a:r>
          </a:p>
        </p:txBody>
      </p:sp>
      <p:sp>
        <p:nvSpPr>
          <p:cNvPr id="49156" name="Rectangle 1028"/>
          <p:cNvSpPr>
            <a:spLocks noGrp="1" noChangeArrowheads="1"/>
          </p:cNvSpPr>
          <p:nvPr>
            <p:ph type="sldNum" sz="quarter" idx="4"/>
          </p:nvPr>
        </p:nvSpPr>
        <p:spPr bwMode="auto">
          <a:xfrm>
            <a:off x="10650538"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7F7F7F"/>
                </a:solidFill>
              </a:defRPr>
            </a:lvl1pPr>
          </a:lstStyle>
          <a:p>
            <a:pPr>
              <a:defRPr/>
            </a:pPr>
            <a:fld id="{2F0766A9-09BE-4FD5-8E67-84EF6C310E62}" type="slidenum">
              <a:rPr lang="en-US" altLang="en-US"/>
              <a:pPr>
                <a:defRPr/>
              </a:pPr>
              <a:t>‹#›</a:t>
            </a:fld>
            <a:endParaRPr lang="en-US" altLang="en-US"/>
          </a:p>
        </p:txBody>
      </p:sp>
      <p:sp>
        <p:nvSpPr>
          <p:cNvPr id="1028" name="Rectangle 1030"/>
          <p:cNvSpPr>
            <a:spLocks noGrp="1" noChangeArrowheads="1"/>
          </p:cNvSpPr>
          <p:nvPr>
            <p:ph type="title"/>
          </p:nvPr>
        </p:nvSpPr>
        <p:spPr bwMode="auto">
          <a:xfrm>
            <a:off x="2217738" y="76200"/>
            <a:ext cx="952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2" name="Rectangle 1040"/>
          <p:cNvSpPr>
            <a:spLocks noGrp="1" noChangeArrowheads="1"/>
          </p:cNvSpPr>
          <p:nvPr>
            <p:ph type="body" idx="1"/>
          </p:nvPr>
        </p:nvSpPr>
        <p:spPr bwMode="auto">
          <a:xfrm>
            <a:off x="368300" y="1504950"/>
            <a:ext cx="11196638"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0"/>
            <a:r>
              <a:rPr lang="en-US" altLang="en-US"/>
              <a:t>2nd Bullet</a:t>
            </a:r>
          </a:p>
        </p:txBody>
      </p:sp>
    </p:spTree>
    <p:extLst>
      <p:ext uri="{BB962C8B-B14F-4D97-AF65-F5344CB8AC3E}">
        <p14:creationId xmlns:p14="http://schemas.microsoft.com/office/powerpoint/2010/main" val="3630570682"/>
      </p:ext>
    </p:extLst>
  </p:cSld>
  <p:clrMap bg1="lt1" tx1="dk1" bg2="lt2" tx2="dk2" accent1="accent1" accent2="accent2" accent3="accent3" accent4="accent4" accent5="accent5" accent6="accent6" hlink="hlink" folHlink="folHlink"/>
  <p:sldLayoutIdLst>
    <p:sldLayoutId id="2147484467" r:id="rId1"/>
    <p:sldLayoutId id="2147484471" r:id="rId2"/>
    <p:sldLayoutId id="2147484472" r:id="rId3"/>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anose="05000000000000000000"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5" name="Rectangle 1027"/>
          <p:cNvSpPr>
            <a:spLocks noGrp="1" noChangeArrowheads="1"/>
          </p:cNvSpPr>
          <p:nvPr>
            <p:ph type="dt" sz="half" idx="2"/>
          </p:nvPr>
        </p:nvSpPr>
        <p:spPr bwMode="auto">
          <a:xfrm>
            <a:off x="0" y="6524625"/>
            <a:ext cx="162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969696"/>
                </a:solidFill>
                <a:latin typeface="Arial" charset="0"/>
              </a:defRPr>
            </a:lvl1pPr>
          </a:lstStyle>
          <a:p>
            <a:pPr>
              <a:defRPr/>
            </a:pPr>
            <a:r>
              <a:rPr lang="en-US"/>
              <a:t>As of: </a:t>
            </a:r>
          </a:p>
        </p:txBody>
      </p:sp>
      <p:sp>
        <p:nvSpPr>
          <p:cNvPr id="49156" name="Rectangle 1028"/>
          <p:cNvSpPr>
            <a:spLocks noGrp="1" noChangeArrowheads="1"/>
          </p:cNvSpPr>
          <p:nvPr>
            <p:ph type="sldNum" sz="quarter" idx="4"/>
          </p:nvPr>
        </p:nvSpPr>
        <p:spPr bwMode="auto">
          <a:xfrm>
            <a:off x="10650538"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7F7F7F"/>
                </a:solidFill>
              </a:defRPr>
            </a:lvl1pPr>
          </a:lstStyle>
          <a:p>
            <a:pPr>
              <a:defRPr/>
            </a:pPr>
            <a:fld id="{2F0766A9-09BE-4FD5-8E67-84EF6C310E62}" type="slidenum">
              <a:rPr lang="en-US" altLang="en-US"/>
              <a:pPr>
                <a:defRPr/>
              </a:pPr>
              <a:t>‹#›</a:t>
            </a:fld>
            <a:endParaRPr lang="en-US" altLang="en-US"/>
          </a:p>
        </p:txBody>
      </p:sp>
      <p:sp>
        <p:nvSpPr>
          <p:cNvPr id="1028" name="Rectangle 1030"/>
          <p:cNvSpPr>
            <a:spLocks noGrp="1" noChangeArrowheads="1"/>
          </p:cNvSpPr>
          <p:nvPr>
            <p:ph type="title"/>
          </p:nvPr>
        </p:nvSpPr>
        <p:spPr bwMode="auto">
          <a:xfrm>
            <a:off x="1750744" y="76200"/>
            <a:ext cx="889979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Line 1035"/>
          <p:cNvSpPr>
            <a:spLocks noChangeShapeType="1"/>
          </p:cNvSpPr>
          <p:nvPr/>
        </p:nvSpPr>
        <p:spPr bwMode="auto">
          <a:xfrm>
            <a:off x="508000" y="64516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Line 1036"/>
          <p:cNvSpPr>
            <a:spLocks noChangeShapeType="1"/>
          </p:cNvSpPr>
          <p:nvPr/>
        </p:nvSpPr>
        <p:spPr bwMode="auto">
          <a:xfrm>
            <a:off x="508000"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31" name="Picture 1037"/>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738457" y="90488"/>
            <a:ext cx="101228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040"/>
          <p:cNvSpPr>
            <a:spLocks noGrp="1" noChangeArrowheads="1"/>
          </p:cNvSpPr>
          <p:nvPr>
            <p:ph type="body" idx="1"/>
          </p:nvPr>
        </p:nvSpPr>
        <p:spPr bwMode="auto">
          <a:xfrm>
            <a:off x="368300" y="1504950"/>
            <a:ext cx="11196638"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0"/>
            <a:r>
              <a:rPr lang="en-US" altLang="en-US"/>
              <a:t>2nd Bullet</a:t>
            </a:r>
          </a:p>
        </p:txBody>
      </p:sp>
      <p:pic>
        <p:nvPicPr>
          <p:cNvPr id="10" name="Picture 9"/>
          <p:cNvPicPr>
            <a:picLocks noChangeAspect="1"/>
          </p:cNvPicPr>
          <p:nvPr userDrawn="1"/>
        </p:nvPicPr>
        <p:blipFill>
          <a:blip r:embed="rId13"/>
          <a:stretch>
            <a:fillRect/>
          </a:stretch>
        </p:blipFill>
        <p:spPr>
          <a:xfrm>
            <a:off x="10650538" y="137910"/>
            <a:ext cx="1046417" cy="1019580"/>
          </a:xfrm>
          <a:prstGeom prst="rect">
            <a:avLst/>
          </a:prstGeom>
        </p:spPr>
      </p:pic>
    </p:spTree>
    <p:extLst>
      <p:ext uri="{BB962C8B-B14F-4D97-AF65-F5344CB8AC3E}">
        <p14:creationId xmlns:p14="http://schemas.microsoft.com/office/powerpoint/2010/main" val="1278051339"/>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Lst>
  <p:hf hdr="0" ftr="0" dt="0"/>
  <p:txStyles>
    <p:titleStyle>
      <a:lvl1pPr algn="ct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anose="05000000000000000000"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5" name="Rectangle 1027"/>
          <p:cNvSpPr>
            <a:spLocks noGrp="1" noChangeArrowheads="1"/>
          </p:cNvSpPr>
          <p:nvPr>
            <p:ph type="dt" sz="half" idx="2"/>
          </p:nvPr>
        </p:nvSpPr>
        <p:spPr bwMode="auto">
          <a:xfrm>
            <a:off x="0" y="6524625"/>
            <a:ext cx="162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969696"/>
                </a:solidFill>
                <a:latin typeface="Arial" charset="0"/>
              </a:defRPr>
            </a:lvl1pPr>
          </a:lstStyle>
          <a:p>
            <a:pPr eaLnBrk="1" hangingPunct="1">
              <a:defRPr/>
            </a:pPr>
            <a:r>
              <a:rPr lang="en-US"/>
              <a:t>As of: </a:t>
            </a:r>
          </a:p>
        </p:txBody>
      </p:sp>
      <p:sp>
        <p:nvSpPr>
          <p:cNvPr id="49156" name="Rectangle 1028"/>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solidFill>
                  <a:srgbClr val="7F7F7F"/>
                </a:solidFill>
              </a:defRPr>
            </a:lvl1pPr>
          </a:lstStyle>
          <a:p>
            <a:pPr eaLnBrk="1" hangingPunct="1">
              <a:defRPr/>
            </a:pPr>
            <a:fld id="{37179837-79CF-4B51-9446-EF461C02723F}" type="slidenum">
              <a:rPr lang="en-US" altLang="en-US">
                <a:latin typeface="Arial" charset="0"/>
              </a:rPr>
              <a:pPr eaLnBrk="1" hangingPunct="1">
                <a:defRPr/>
              </a:pPr>
              <a:t>‹#›</a:t>
            </a:fld>
            <a:endParaRPr lang="en-US" altLang="en-US">
              <a:latin typeface="Arial" charset="0"/>
            </a:endParaRPr>
          </a:p>
        </p:txBody>
      </p:sp>
      <p:sp>
        <p:nvSpPr>
          <p:cNvPr id="1029" name="Rectangle 1030"/>
          <p:cNvSpPr>
            <a:spLocks noGrp="1" noChangeArrowheads="1"/>
          </p:cNvSpPr>
          <p:nvPr>
            <p:ph type="title"/>
          </p:nvPr>
        </p:nvSpPr>
        <p:spPr bwMode="auto">
          <a:xfrm>
            <a:off x="2218267" y="76200"/>
            <a:ext cx="952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Line 1035"/>
          <p:cNvSpPr>
            <a:spLocks noChangeShapeType="1"/>
          </p:cNvSpPr>
          <p:nvPr/>
        </p:nvSpPr>
        <p:spPr bwMode="auto">
          <a:xfrm>
            <a:off x="508000" y="64516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algn="l" eaLnBrk="1" hangingPunct="1"/>
            <a:endParaRPr lang="en-US" sz="1400">
              <a:solidFill>
                <a:srgbClr val="000000"/>
              </a:solidFill>
              <a:latin typeface="Arial" charset="0"/>
            </a:endParaRPr>
          </a:p>
        </p:txBody>
      </p:sp>
      <p:sp>
        <p:nvSpPr>
          <p:cNvPr id="1031" name="Line 1036"/>
          <p:cNvSpPr>
            <a:spLocks noChangeShapeType="1"/>
          </p:cNvSpPr>
          <p:nvPr/>
        </p:nvSpPr>
        <p:spPr bwMode="auto">
          <a:xfrm>
            <a:off x="508000"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algn="l" eaLnBrk="1" hangingPunct="1"/>
            <a:endParaRPr lang="en-US" sz="1400">
              <a:solidFill>
                <a:srgbClr val="000000"/>
              </a:solidFill>
              <a:latin typeface="Arial" charset="0"/>
            </a:endParaRPr>
          </a:p>
        </p:txBody>
      </p:sp>
      <p:sp>
        <p:nvSpPr>
          <p:cNvPr id="1033" name="Rectangle 1040"/>
          <p:cNvSpPr>
            <a:spLocks noGrp="1" noChangeArrowheads="1"/>
          </p:cNvSpPr>
          <p:nvPr>
            <p:ph type="body" idx="1"/>
          </p:nvPr>
        </p:nvSpPr>
        <p:spPr bwMode="auto">
          <a:xfrm>
            <a:off x="368301" y="1504950"/>
            <a:ext cx="11197167"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0"/>
            <a:r>
              <a:rPr lang="en-US" altLang="en-US"/>
              <a:t>2nd Bullet</a:t>
            </a:r>
          </a:p>
        </p:txBody>
      </p:sp>
      <p:pic>
        <p:nvPicPr>
          <p:cNvPr id="10" name="Picture 9">
            <a:extLst>
              <a:ext uri="{FF2B5EF4-FFF2-40B4-BE49-F238E27FC236}">
                <a16:creationId xmlns:a16="http://schemas.microsoft.com/office/drawing/2014/main" id="{EAF7792D-6E81-4107-BD79-13928B9748C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08000" y="101367"/>
            <a:ext cx="1011182" cy="1011182"/>
          </a:xfrm>
          <a:prstGeom prst="rect">
            <a:avLst/>
          </a:prstGeom>
        </p:spPr>
      </p:pic>
    </p:spTree>
    <p:extLst>
      <p:ext uri="{BB962C8B-B14F-4D97-AF65-F5344CB8AC3E}">
        <p14:creationId xmlns:p14="http://schemas.microsoft.com/office/powerpoint/2010/main" val="284819951"/>
      </p:ext>
    </p:extLst>
  </p:cSld>
  <p:clrMap bg1="lt1" tx1="dk1" bg2="lt2" tx2="dk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anose="05000000000000000000"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2117" y="0"/>
            <a:ext cx="12189883"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p:cNvSpPr>
            <a:spLocks noChangeArrowheads="1"/>
          </p:cNvSpPr>
          <p:nvPr userDrawn="1"/>
        </p:nvSpPr>
        <p:spPr bwMode="auto">
          <a:xfrm>
            <a:off x="203201" y="279400"/>
            <a:ext cx="11785600" cy="6197600"/>
          </a:xfrm>
          <a:prstGeom prst="rect">
            <a:avLst/>
          </a:prstGeom>
          <a:solidFill>
            <a:srgbClr val="001F5A"/>
          </a:solidFill>
          <a:ln>
            <a:noFill/>
          </a:ln>
          <a:effectLst/>
        </p:spPr>
        <p:txBody>
          <a:bodyPr vert="horz" wrap="square" lIns="36576" tIns="36576" rIns="36576" bIns="36576" numCol="1" anchor="t" anchorCtr="0" compatLnSpc="1">
            <a:prstTxWarp prst="textNoShape">
              <a:avLst/>
            </a:prstTxWarp>
          </a:bodyPr>
          <a:lstStyle/>
          <a:p>
            <a:endParaRPr lang="en-US" sz="1800"/>
          </a:p>
        </p:txBody>
      </p:sp>
      <p:sp>
        <p:nvSpPr>
          <p:cNvPr id="19" name="Rectangle 18"/>
          <p:cNvSpPr/>
          <p:nvPr userDrawn="1"/>
        </p:nvSpPr>
        <p:spPr>
          <a:xfrm>
            <a:off x="10363200" y="76200"/>
            <a:ext cx="1320800" cy="119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4032973" y="6483352"/>
            <a:ext cx="4071457" cy="323851"/>
          </a:xfrm>
          <a:prstGeom prst="rect">
            <a:avLst/>
          </a:prstGeom>
          <a:noFill/>
        </p:spPr>
        <p:txBody>
          <a:bodyPr wrap="none" rtlCol="0">
            <a:noAutofit/>
          </a:bodyPr>
          <a:lstStyle/>
          <a:p>
            <a:r>
              <a:rPr lang="en-US" sz="1200" b="1">
                <a:solidFill>
                  <a:srgbClr val="001F5A"/>
                </a:solidFill>
                <a:latin typeface="Arial" panose="020B0604020202020204" pitchFamily="34" charset="0"/>
                <a:cs typeface="Arial" panose="020B0604020202020204" pitchFamily="34" charset="0"/>
              </a:rPr>
              <a:t>THE VOICE OF TOMORROW’S AIRMEN</a:t>
            </a:r>
          </a:p>
        </p:txBody>
      </p:sp>
      <p:sp>
        <p:nvSpPr>
          <p:cNvPr id="11" name="Isosceles Triangle 10"/>
          <p:cNvSpPr/>
          <p:nvPr userDrawn="1"/>
        </p:nvSpPr>
        <p:spPr>
          <a:xfrm rot="5400000">
            <a:off x="8077333" y="6608388"/>
            <a:ext cx="101600" cy="101600"/>
          </a:xfrm>
          <a:prstGeom prst="triangle">
            <a:avLst/>
          </a:prstGeom>
          <a:solidFill>
            <a:srgbClr val="CA5120"/>
          </a:solidFill>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800">
              <a:solidFill>
                <a:srgbClr val="001F5A"/>
              </a:solidFill>
            </a:endParaRPr>
          </a:p>
        </p:txBody>
      </p:sp>
      <p:sp>
        <p:nvSpPr>
          <p:cNvPr id="12" name="Isosceles Triangle 11"/>
          <p:cNvSpPr/>
          <p:nvPr userDrawn="1"/>
        </p:nvSpPr>
        <p:spPr>
          <a:xfrm rot="16200000" flipH="1">
            <a:off x="3907663" y="6615111"/>
            <a:ext cx="101600" cy="101600"/>
          </a:xfrm>
          <a:prstGeom prst="triangle">
            <a:avLst/>
          </a:prstGeom>
          <a:solidFill>
            <a:srgbClr val="CA5120"/>
          </a:solidFill>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800">
              <a:solidFill>
                <a:srgbClr val="001F5A"/>
              </a:solidFill>
            </a:endParaRPr>
          </a:p>
        </p:txBody>
      </p:sp>
      <p:pic>
        <p:nvPicPr>
          <p:cNvPr id="13" name="Picture 12" descr="Logo&#10;&#10;Description automatically generated">
            <a:extLst>
              <a:ext uri="{FF2B5EF4-FFF2-40B4-BE49-F238E27FC236}">
                <a16:creationId xmlns:a16="http://schemas.microsoft.com/office/drawing/2014/main" id="{7AFAC69A-65CF-4F62-B1E6-FDD47B43939A}"/>
              </a:ext>
            </a:extLst>
          </p:cNvPr>
          <p:cNvPicPr>
            <a:picLocks noChangeAspect="1"/>
          </p:cNvPicPr>
          <p:nvPr userDrawn="1"/>
        </p:nvPicPr>
        <p:blipFill>
          <a:blip r:embed="rId3"/>
          <a:stretch>
            <a:fillRect/>
          </a:stretch>
        </p:blipFill>
        <p:spPr>
          <a:xfrm>
            <a:off x="10496915" y="382099"/>
            <a:ext cx="1053371" cy="786092"/>
          </a:xfrm>
          <a:prstGeom prst="rect">
            <a:avLst/>
          </a:prstGeom>
        </p:spPr>
      </p:pic>
    </p:spTree>
    <p:extLst>
      <p:ext uri="{BB962C8B-B14F-4D97-AF65-F5344CB8AC3E}">
        <p14:creationId xmlns:p14="http://schemas.microsoft.com/office/powerpoint/2010/main" val="3457202488"/>
      </p:ext>
    </p:extLst>
  </p:cSld>
  <p:clrMap bg1="lt1" tx1="dk1" bg2="lt2" tx2="dk2" accent1="accent1" accent2="accent2" accent3="accent3" accent4="accent4" accent5="accent5" accent6="accent6" hlink="hlink" folHlink="folHlink"/>
  <p:sldLayoutIdLst>
    <p:sldLayoutId id="2147484596" r:id="rId1"/>
  </p:sldLayoutIdLst>
  <p:hf hdr="0" ftr="0" dt="0"/>
  <p:txStyles>
    <p:titleStyle>
      <a:lvl1pPr algn="l" defTabSz="457189" rtl="0" eaLnBrk="1" latinLnBrk="0" hangingPunct="1">
        <a:spcBef>
          <a:spcPct val="0"/>
        </a:spcBef>
        <a:buNone/>
        <a:defRPr sz="3200" b="1" kern="1200">
          <a:solidFill>
            <a:schemeClr val="bg1"/>
          </a:solidFill>
          <a:latin typeface="Arial"/>
          <a:ea typeface="+mj-ea"/>
          <a:cs typeface="Arial"/>
        </a:defRPr>
      </a:lvl1pPr>
    </p:titleStyle>
    <p:bodyStyle>
      <a:lvl1pPr marL="342892" indent="-342892" algn="l" defTabSz="457189" rtl="0" eaLnBrk="1" latinLnBrk="0" hangingPunct="1">
        <a:spcBef>
          <a:spcPct val="20000"/>
        </a:spcBef>
        <a:buClr>
          <a:srgbClr val="5A8DBD"/>
        </a:buClr>
        <a:buSzPct val="120000"/>
        <a:buFont typeface="Wingdings" charset="2"/>
        <a:buChar char="§"/>
        <a:defRPr sz="2000" kern="1200">
          <a:solidFill>
            <a:srgbClr val="1D3347"/>
          </a:solidFill>
          <a:latin typeface="Arial"/>
          <a:ea typeface="+mn-ea"/>
          <a:cs typeface="Arial"/>
        </a:defRPr>
      </a:lvl1pPr>
      <a:lvl2pPr marL="800080" indent="-342892" algn="l" defTabSz="457189" rtl="0" eaLnBrk="1" latinLnBrk="0" hangingPunct="1">
        <a:spcBef>
          <a:spcPct val="20000"/>
        </a:spcBef>
        <a:buClr>
          <a:srgbClr val="5A8DBD"/>
        </a:buClr>
        <a:buSzPct val="120000"/>
        <a:buFont typeface="Wingdings" charset="2"/>
        <a:buChar char="§"/>
        <a:defRPr sz="2000" kern="1200">
          <a:solidFill>
            <a:srgbClr val="1D3347"/>
          </a:solidFill>
          <a:latin typeface="Arial"/>
          <a:ea typeface="+mn-ea"/>
          <a:cs typeface="Arial"/>
        </a:defRPr>
      </a:lvl2pPr>
      <a:lvl3pPr marL="1257269" indent="-342892" algn="l" defTabSz="457189" rtl="0" eaLnBrk="1" latinLnBrk="0" hangingPunct="1">
        <a:spcBef>
          <a:spcPct val="20000"/>
        </a:spcBef>
        <a:buClr>
          <a:srgbClr val="5A8DBD"/>
        </a:buClr>
        <a:buSzPct val="120000"/>
        <a:buFont typeface="Wingdings" charset="2"/>
        <a:buChar char="§"/>
        <a:defRPr sz="2000" kern="1200">
          <a:solidFill>
            <a:srgbClr val="1D3347"/>
          </a:solidFill>
          <a:latin typeface="Arial"/>
          <a:ea typeface="+mn-ea"/>
          <a:cs typeface="Arial"/>
        </a:defRPr>
      </a:lvl3pPr>
      <a:lvl4pPr marL="1714457" indent="-342892" algn="l" defTabSz="457189" rtl="0" eaLnBrk="1" latinLnBrk="0" hangingPunct="1">
        <a:spcBef>
          <a:spcPct val="20000"/>
        </a:spcBef>
        <a:buClr>
          <a:srgbClr val="5A8DBD"/>
        </a:buClr>
        <a:buSzPct val="120000"/>
        <a:buFont typeface="Wingdings" charset="2"/>
        <a:buChar char="§"/>
        <a:defRPr sz="2000" kern="1200">
          <a:solidFill>
            <a:srgbClr val="1D3347"/>
          </a:solidFill>
          <a:latin typeface="Arial"/>
          <a:ea typeface="+mn-ea"/>
          <a:cs typeface="Arial"/>
        </a:defRPr>
      </a:lvl4pPr>
      <a:lvl5pPr marL="2171646" indent="-342892" algn="l" defTabSz="457189" rtl="0" eaLnBrk="1" latinLnBrk="0" hangingPunct="1">
        <a:spcBef>
          <a:spcPct val="20000"/>
        </a:spcBef>
        <a:buClr>
          <a:srgbClr val="5A8DBD"/>
        </a:buClr>
        <a:buSzPct val="120000"/>
        <a:buFont typeface="Wingdings" charset="2"/>
        <a:buChar char="§"/>
        <a:defRPr sz="2000" kern="1200">
          <a:solidFill>
            <a:srgbClr val="1D3347"/>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40">
          <p15:clr>
            <a:srgbClr val="F26B43"/>
          </p15:clr>
        </p15:guide>
        <p15:guide id="2" pos="1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p:cNvSpPr>
            <a:spLocks noChangeArrowheads="1"/>
          </p:cNvSpPr>
          <p:nvPr userDrawn="1"/>
        </p:nvSpPr>
        <p:spPr bwMode="auto">
          <a:xfrm>
            <a:off x="2117" y="0"/>
            <a:ext cx="12189883" cy="6858000"/>
          </a:xfrm>
          <a:prstGeom prst="rect">
            <a:avLst/>
          </a:prstGeom>
          <a:solidFill>
            <a:srgbClr val="011847"/>
          </a:solidFill>
          <a:ln>
            <a:noFill/>
          </a:ln>
          <a:effectLst/>
        </p:spPr>
        <p:txBody>
          <a:bodyPr vert="horz" wrap="square" lIns="48768" tIns="48768" rIns="48768" bIns="48768" numCol="1" anchor="t" anchorCtr="0" compatLnSpc="1">
            <a:prstTxWarp prst="textNoShape">
              <a:avLst/>
            </a:prstTxWarp>
          </a:bodyPr>
          <a:lstStyle/>
          <a:p>
            <a:endParaRPr lang="en-US" sz="1867"/>
          </a:p>
        </p:txBody>
      </p:sp>
      <p:sp>
        <p:nvSpPr>
          <p:cNvPr id="16" name="Rectangle 15"/>
          <p:cNvSpPr/>
          <p:nvPr userDrawn="1"/>
        </p:nvSpPr>
        <p:spPr>
          <a:xfrm>
            <a:off x="203201" y="279400"/>
            <a:ext cx="11785600" cy="6197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17" name="Rectangle 16"/>
          <p:cNvSpPr/>
          <p:nvPr userDrawn="1"/>
        </p:nvSpPr>
        <p:spPr>
          <a:xfrm>
            <a:off x="10363200" y="76200"/>
            <a:ext cx="1320800" cy="1193800"/>
          </a:xfrm>
          <a:prstGeom prst="rect">
            <a:avLst/>
          </a:prstGeom>
          <a:solidFill>
            <a:srgbClr val="011847"/>
          </a:solidFill>
          <a:ln>
            <a:noFill/>
          </a:ln>
          <a:effectLst/>
        </p:spPr>
        <p:txBody>
          <a:bodyPr vert="horz" wrap="square" lIns="48768" tIns="48768" rIns="48768" bIns="48768" numCol="1" anchor="t" anchorCtr="0" compatLnSpc="1">
            <a:prstTxWarp prst="textNoShape">
              <a:avLst/>
            </a:prstTxWarp>
          </a:bodyPr>
          <a:lstStyle/>
          <a:p>
            <a:endParaRPr lang="en-US" sz="1867">
              <a:solidFill>
                <a:schemeClr val="tx1"/>
              </a:solidFill>
            </a:endParaRPr>
          </a:p>
        </p:txBody>
      </p:sp>
      <p:sp>
        <p:nvSpPr>
          <p:cNvPr id="18" name="TextBox 17"/>
          <p:cNvSpPr txBox="1"/>
          <p:nvPr userDrawn="1"/>
        </p:nvSpPr>
        <p:spPr>
          <a:xfrm>
            <a:off x="4032970" y="6483348"/>
            <a:ext cx="4071457" cy="323851"/>
          </a:xfrm>
          <a:prstGeom prst="rect">
            <a:avLst/>
          </a:prstGeom>
          <a:noFill/>
        </p:spPr>
        <p:txBody>
          <a:bodyPr wrap="none" rtlCol="0">
            <a:noAutofit/>
          </a:bodyPr>
          <a:lstStyle/>
          <a:p>
            <a:r>
              <a:rPr lang="en-US" sz="1600" b="1">
                <a:solidFill>
                  <a:schemeClr val="bg1"/>
                </a:solidFill>
                <a:latin typeface="Arial" panose="020B0604020202020204" pitchFamily="34" charset="0"/>
                <a:cs typeface="Arial" panose="020B0604020202020204" pitchFamily="34" charset="0"/>
              </a:rPr>
              <a:t>THE VOICE OF TOMORROW’S AIRMEN</a:t>
            </a:r>
          </a:p>
        </p:txBody>
      </p:sp>
      <p:sp>
        <p:nvSpPr>
          <p:cNvPr id="6" name="Slide Number Placeholder 5"/>
          <p:cNvSpPr>
            <a:spLocks noGrp="1"/>
          </p:cNvSpPr>
          <p:nvPr>
            <p:ph type="sldNum" sz="quarter" idx="4"/>
          </p:nvPr>
        </p:nvSpPr>
        <p:spPr>
          <a:xfrm>
            <a:off x="9144000" y="6483348"/>
            <a:ext cx="2844800" cy="365125"/>
          </a:xfrm>
          <a:prstGeom prst="rect">
            <a:avLst/>
          </a:prstGeom>
        </p:spPr>
        <p:txBody>
          <a:bodyPr vert="horz" lIns="91440" tIns="45720" rIns="91440" bIns="45720" rtlCol="0" anchor="ctr"/>
          <a:lstStyle>
            <a:lvl1pPr algn="r">
              <a:defRPr sz="1400">
                <a:solidFill>
                  <a:schemeClr val="bg1"/>
                </a:solidFill>
                <a:latin typeface="Arial"/>
                <a:cs typeface="Arial"/>
              </a:defRPr>
            </a:lvl1pPr>
          </a:lstStyle>
          <a:p>
            <a:fld id="{5A203BF4-68F7-904F-B24D-ABFFD4FAAE29}" type="slidenum">
              <a:rPr lang="en-US" smtClean="0"/>
              <a:pPr/>
              <a:t>‹#›</a:t>
            </a:fld>
            <a:endParaRPr lang="en-US"/>
          </a:p>
        </p:txBody>
      </p:sp>
      <p:sp>
        <p:nvSpPr>
          <p:cNvPr id="4" name="Isosceles Triangle 3"/>
          <p:cNvSpPr/>
          <p:nvPr userDrawn="1"/>
        </p:nvSpPr>
        <p:spPr>
          <a:xfrm rot="5400000">
            <a:off x="8077333" y="6608388"/>
            <a:ext cx="101600" cy="101600"/>
          </a:xfrm>
          <a:prstGeom prst="triangle">
            <a:avLst/>
          </a:prstGeom>
          <a:solidFill>
            <a:srgbClr val="0071BC"/>
          </a:solidFill>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867"/>
          </a:p>
        </p:txBody>
      </p:sp>
      <p:sp>
        <p:nvSpPr>
          <p:cNvPr id="23" name="Isosceles Triangle 22"/>
          <p:cNvSpPr/>
          <p:nvPr userDrawn="1"/>
        </p:nvSpPr>
        <p:spPr>
          <a:xfrm rot="16200000" flipH="1">
            <a:off x="3907663" y="6615111"/>
            <a:ext cx="101600" cy="101600"/>
          </a:xfrm>
          <a:prstGeom prst="triangle">
            <a:avLst/>
          </a:prstGeom>
          <a:solidFill>
            <a:srgbClr val="0071BC"/>
          </a:solidFill>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867"/>
          </a:p>
        </p:txBody>
      </p:sp>
      <p:pic>
        <p:nvPicPr>
          <p:cNvPr id="12" name="Picture 11" descr="Logo&#10;&#10;Description automatically generated">
            <a:extLst>
              <a:ext uri="{FF2B5EF4-FFF2-40B4-BE49-F238E27FC236}">
                <a16:creationId xmlns:a16="http://schemas.microsoft.com/office/drawing/2014/main" id="{D2638A43-A676-4BAF-BDB3-073152843901}"/>
              </a:ext>
            </a:extLst>
          </p:cNvPr>
          <p:cNvPicPr>
            <a:picLocks noChangeAspect="1"/>
          </p:cNvPicPr>
          <p:nvPr userDrawn="1"/>
        </p:nvPicPr>
        <p:blipFill>
          <a:blip r:embed="rId6"/>
          <a:stretch>
            <a:fillRect/>
          </a:stretch>
        </p:blipFill>
        <p:spPr>
          <a:xfrm>
            <a:off x="10496915" y="149039"/>
            <a:ext cx="1053371" cy="1048123"/>
          </a:xfrm>
          <a:prstGeom prst="rect">
            <a:avLst/>
          </a:prstGeom>
        </p:spPr>
      </p:pic>
    </p:spTree>
    <p:extLst>
      <p:ext uri="{BB962C8B-B14F-4D97-AF65-F5344CB8AC3E}">
        <p14:creationId xmlns:p14="http://schemas.microsoft.com/office/powerpoint/2010/main" val="2903169749"/>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Lst>
  <p:hf hdr="0" ftr="0" dt="0"/>
  <p:txStyles>
    <p:titleStyle>
      <a:lvl1pPr algn="l" defTabSz="609585" rtl="0" eaLnBrk="1" latinLnBrk="0" hangingPunct="1">
        <a:spcBef>
          <a:spcPct val="0"/>
        </a:spcBef>
        <a:buNone/>
        <a:defRPr sz="4267" b="1" kern="1200">
          <a:solidFill>
            <a:srgbClr val="1E2358"/>
          </a:solidFill>
          <a:latin typeface="Arial"/>
          <a:ea typeface="+mj-ea"/>
          <a:cs typeface="Arial"/>
        </a:defRPr>
      </a:lvl1pPr>
    </p:titleStyle>
    <p:bodyStyle>
      <a:lvl1pPr marL="457189" indent="-457189" algn="l" defTabSz="609585" rtl="0" eaLnBrk="1" latinLnBrk="0" hangingPunct="1">
        <a:spcBef>
          <a:spcPct val="20000"/>
        </a:spcBef>
        <a:buClr>
          <a:srgbClr val="C20000"/>
        </a:buClr>
        <a:buSzPct val="80000"/>
        <a:buFont typeface="Wingdings" panose="05000000000000000000" pitchFamily="2" charset="2"/>
        <a:buChar char="n"/>
        <a:defRPr sz="2667" kern="1200">
          <a:solidFill>
            <a:srgbClr val="1E2358"/>
          </a:solidFill>
          <a:latin typeface="Arial"/>
          <a:ea typeface="+mn-ea"/>
          <a:cs typeface="Arial"/>
        </a:defRPr>
      </a:lvl1pPr>
      <a:lvl2pPr marL="1066773" indent="-457189" algn="l" defTabSz="609585" rtl="0" eaLnBrk="1" latinLnBrk="0" hangingPunct="1">
        <a:spcBef>
          <a:spcPct val="20000"/>
        </a:spcBef>
        <a:buClr>
          <a:srgbClr val="03319F"/>
        </a:buClr>
        <a:buSzPct val="120000"/>
        <a:buFont typeface="Arial" panose="020B0604020202020204" pitchFamily="34" charset="0"/>
        <a:buChar char="•"/>
        <a:defRPr sz="2667" kern="1200">
          <a:solidFill>
            <a:srgbClr val="1E2358"/>
          </a:solidFill>
          <a:latin typeface="Arial"/>
          <a:ea typeface="+mn-ea"/>
          <a:cs typeface="Arial"/>
        </a:defRPr>
      </a:lvl2pPr>
      <a:lvl3pPr marL="1676358" indent="-457189" algn="l" defTabSz="609585" rtl="0" eaLnBrk="1" latinLnBrk="0" hangingPunct="1">
        <a:spcBef>
          <a:spcPct val="20000"/>
        </a:spcBef>
        <a:buClr>
          <a:srgbClr val="CA5120"/>
        </a:buClr>
        <a:buSzPct val="120000"/>
        <a:buFont typeface="Arial" panose="020B0604020202020204" pitchFamily="34" charset="0"/>
        <a:buChar char="–"/>
        <a:defRPr sz="2667" kern="1200">
          <a:solidFill>
            <a:srgbClr val="1E2358"/>
          </a:solidFill>
          <a:latin typeface="Arial"/>
          <a:ea typeface="+mn-ea"/>
          <a:cs typeface="Arial"/>
        </a:defRPr>
      </a:lvl3pPr>
      <a:lvl4pPr marL="2285943" indent="-457189" algn="l" defTabSz="609585" rtl="0" eaLnBrk="1" latinLnBrk="0" hangingPunct="1">
        <a:spcBef>
          <a:spcPct val="20000"/>
        </a:spcBef>
        <a:buClr>
          <a:srgbClr val="5A8DBD"/>
        </a:buClr>
        <a:buSzPct val="120000"/>
        <a:buFont typeface="Wingdings" charset="2"/>
        <a:buChar char="§"/>
        <a:defRPr sz="2667" kern="1200">
          <a:solidFill>
            <a:srgbClr val="1E2358"/>
          </a:solidFill>
          <a:latin typeface="Arial"/>
          <a:ea typeface="+mn-ea"/>
          <a:cs typeface="Arial"/>
        </a:defRPr>
      </a:lvl4pPr>
      <a:lvl5pPr marL="2895528" indent="-457189" algn="l" defTabSz="609585" rtl="0" eaLnBrk="1" latinLnBrk="0" hangingPunct="1">
        <a:spcBef>
          <a:spcPct val="20000"/>
        </a:spcBef>
        <a:buClr>
          <a:srgbClr val="5A8DBD"/>
        </a:buClr>
        <a:buSzPct val="120000"/>
        <a:buFont typeface="Wingdings" charset="2"/>
        <a:buChar char="§"/>
        <a:defRPr sz="2667" kern="1200">
          <a:solidFill>
            <a:srgbClr val="1E2358"/>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5" name="Rectangle 1027"/>
          <p:cNvSpPr>
            <a:spLocks noGrp="1" noChangeArrowheads="1"/>
          </p:cNvSpPr>
          <p:nvPr>
            <p:ph type="dt" sz="half" idx="2"/>
          </p:nvPr>
        </p:nvSpPr>
        <p:spPr bwMode="auto">
          <a:xfrm>
            <a:off x="0" y="6524625"/>
            <a:ext cx="162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969696"/>
                </a:solidFill>
                <a:latin typeface="Arial" charset="0"/>
              </a:defRPr>
            </a:lvl1pPr>
          </a:lstStyle>
          <a:p>
            <a:pPr>
              <a:defRPr/>
            </a:pPr>
            <a:r>
              <a:rPr lang="en-US">
                <a:ea typeface="+mn-ea"/>
              </a:rPr>
              <a:t>As of:</a:t>
            </a:r>
          </a:p>
        </p:txBody>
      </p:sp>
      <p:sp>
        <p:nvSpPr>
          <p:cNvPr id="49156" name="Rectangle 1028"/>
          <p:cNvSpPr>
            <a:spLocks noGrp="1" noChangeArrowheads="1"/>
          </p:cNvSpPr>
          <p:nvPr>
            <p:ph type="sldNum" sz="quarter" idx="4"/>
          </p:nvPr>
        </p:nvSpPr>
        <p:spPr bwMode="auto">
          <a:xfrm>
            <a:off x="10651067" y="6524625"/>
            <a:ext cx="152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7F7F7F"/>
                </a:solidFill>
              </a:defRPr>
            </a:lvl1pPr>
          </a:lstStyle>
          <a:p>
            <a:pPr>
              <a:defRPr/>
            </a:pPr>
            <a:fld id="{CC7A9835-7AA7-4292-8277-77514909CEE7}" type="slidenum">
              <a:rPr lang="en-US" altLang="en-US" smtClean="0"/>
              <a:pPr>
                <a:defRPr/>
              </a:pPr>
              <a:t>‹#›</a:t>
            </a:fld>
            <a:endParaRPr lang="en-US" altLang="en-US"/>
          </a:p>
        </p:txBody>
      </p:sp>
      <p:sp>
        <p:nvSpPr>
          <p:cNvPr id="1028" name="Rectangle 1030"/>
          <p:cNvSpPr>
            <a:spLocks noGrp="1" noChangeArrowheads="1"/>
          </p:cNvSpPr>
          <p:nvPr>
            <p:ph type="title"/>
          </p:nvPr>
        </p:nvSpPr>
        <p:spPr bwMode="auto">
          <a:xfrm>
            <a:off x="2218267" y="76200"/>
            <a:ext cx="952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Line 1035"/>
          <p:cNvSpPr>
            <a:spLocks noChangeShapeType="1"/>
          </p:cNvSpPr>
          <p:nvPr/>
        </p:nvSpPr>
        <p:spPr bwMode="auto">
          <a:xfrm>
            <a:off x="508000" y="64516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Line 1036"/>
          <p:cNvSpPr>
            <a:spLocks noChangeShapeType="1"/>
          </p:cNvSpPr>
          <p:nvPr/>
        </p:nvSpPr>
        <p:spPr bwMode="auto">
          <a:xfrm>
            <a:off x="508000"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031" name="Picture 1037"/>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747440" y="90488"/>
            <a:ext cx="1345688"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040"/>
          <p:cNvSpPr>
            <a:spLocks noGrp="1" noChangeArrowheads="1"/>
          </p:cNvSpPr>
          <p:nvPr>
            <p:ph type="body" idx="1"/>
          </p:nvPr>
        </p:nvSpPr>
        <p:spPr bwMode="auto">
          <a:xfrm>
            <a:off x="368301" y="1504950"/>
            <a:ext cx="11197167"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0"/>
            <a:r>
              <a:rPr lang="en-US" altLang="en-US"/>
              <a:t>2nd Bullet</a:t>
            </a:r>
          </a:p>
        </p:txBody>
      </p:sp>
      <p:sp>
        <p:nvSpPr>
          <p:cNvPr id="9" name="Text Box 1029"/>
          <p:cNvSpPr txBox="1">
            <a:spLocks noChangeArrowheads="1"/>
          </p:cNvSpPr>
          <p:nvPr userDrawn="1"/>
        </p:nvSpPr>
        <p:spPr bwMode="auto">
          <a:xfrm>
            <a:off x="508000" y="6491288"/>
            <a:ext cx="1117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1" u="none" strike="noStrike" kern="1200" cap="none" spc="0" normalizeH="0" baseline="0" noProof="0">
                <a:ln>
                  <a:noFill/>
                </a:ln>
                <a:solidFill>
                  <a:srgbClr val="000000"/>
                </a:solidFill>
                <a:effectLst/>
                <a:uLnTx/>
                <a:uFillTx/>
                <a:latin typeface="Century Schoolbook" panose="02040604050505020304" pitchFamily="18" charset="0"/>
                <a:ea typeface="+mn-ea"/>
                <a:cs typeface="+mn-cs"/>
              </a:rPr>
              <a:t>I n t e g r i t y  -  S e r v i c e  -  E x c e l </a:t>
            </a:r>
            <a:r>
              <a:rPr kumimoji="0" lang="en-US" altLang="en-US" sz="1600" b="1" i="1" u="none" strike="noStrike" kern="1200" cap="none" spc="0" normalizeH="0" baseline="0" noProof="0" err="1">
                <a:ln>
                  <a:noFill/>
                </a:ln>
                <a:solidFill>
                  <a:srgbClr val="000000"/>
                </a:solidFill>
                <a:effectLst/>
                <a:uLnTx/>
                <a:uFillTx/>
                <a:latin typeface="Century Schoolbook" panose="02040604050505020304" pitchFamily="18" charset="0"/>
                <a:ea typeface="+mn-ea"/>
                <a:cs typeface="+mn-cs"/>
              </a:rPr>
              <a:t>l</a:t>
            </a:r>
            <a:r>
              <a:rPr kumimoji="0" lang="en-US" altLang="en-US" sz="1600" b="1" i="1" u="none" strike="noStrike" kern="1200" cap="none" spc="0" normalizeH="0" baseline="0" noProof="0">
                <a:ln>
                  <a:noFill/>
                </a:ln>
                <a:solidFill>
                  <a:srgbClr val="000000"/>
                </a:solidFill>
                <a:effectLst/>
                <a:uLnTx/>
                <a:uFillTx/>
                <a:latin typeface="Century Schoolbook" panose="02040604050505020304" pitchFamily="18" charset="0"/>
                <a:ea typeface="+mn-ea"/>
                <a:cs typeface="+mn-cs"/>
              </a:rPr>
              <a:t> e n c e</a:t>
            </a:r>
          </a:p>
        </p:txBody>
      </p:sp>
    </p:spTree>
    <p:extLst>
      <p:ext uri="{BB962C8B-B14F-4D97-AF65-F5344CB8AC3E}">
        <p14:creationId xmlns:p14="http://schemas.microsoft.com/office/powerpoint/2010/main" val="1066294334"/>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Lst>
  <p:hf hdr="0" ftr="0" dt="0"/>
  <p:txStyles>
    <p:titleStyle>
      <a:lvl1pPr algn="r" rtl="0" eaLnBrk="0" fontAlgn="base" hangingPunct="0">
        <a:spcBef>
          <a:spcPct val="0"/>
        </a:spcBef>
        <a:spcAft>
          <a:spcPct val="0"/>
        </a:spcAft>
        <a:defRPr sz="36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0" algn="r" rtl="0" eaLnBrk="0" fontAlgn="base" hangingPunct="0">
        <a:spcBef>
          <a:spcPct val="0"/>
        </a:spcBef>
        <a:spcAft>
          <a:spcPct val="0"/>
        </a:spcAft>
        <a:defRPr sz="3600" b="1" i="1">
          <a:solidFill>
            <a:srgbClr val="151C77"/>
          </a:solidFill>
          <a:latin typeface="Arial" charset="0"/>
        </a:defRPr>
      </a:lvl6pPr>
      <a:lvl7pPr marL="914400" algn="r" rtl="0" eaLnBrk="0" fontAlgn="base" hangingPunct="0">
        <a:spcBef>
          <a:spcPct val="0"/>
        </a:spcBef>
        <a:spcAft>
          <a:spcPct val="0"/>
        </a:spcAft>
        <a:defRPr sz="3600" b="1" i="1">
          <a:solidFill>
            <a:srgbClr val="151C77"/>
          </a:solidFill>
          <a:latin typeface="Arial" charset="0"/>
        </a:defRPr>
      </a:lvl7pPr>
      <a:lvl8pPr marL="1371600" algn="r" rtl="0" eaLnBrk="0" fontAlgn="base" hangingPunct="0">
        <a:spcBef>
          <a:spcPct val="0"/>
        </a:spcBef>
        <a:spcAft>
          <a:spcPct val="0"/>
        </a:spcAft>
        <a:defRPr sz="3600" b="1" i="1">
          <a:solidFill>
            <a:srgbClr val="151C77"/>
          </a:solidFill>
          <a:latin typeface="Arial" charset="0"/>
        </a:defRPr>
      </a:lvl8pPr>
      <a:lvl9pPr marL="1828800" algn="r" rtl="0" eaLnBrk="0" fontAlgn="base" hangingPunct="0">
        <a:spcBef>
          <a:spcPct val="0"/>
        </a:spcBef>
        <a:spcAft>
          <a:spcPct val="0"/>
        </a:spcAft>
        <a:defRPr sz="3600" b="1" i="1">
          <a:solidFill>
            <a:srgbClr val="151C77"/>
          </a:solidFill>
          <a:latin typeface="Arial" charset="0"/>
        </a:defRPr>
      </a:lvl9pPr>
    </p:titleStyle>
    <p:bodyStyle>
      <a:lvl1pPr marL="285750" indent="-285750" algn="l" rtl="0" eaLnBrk="0" fontAlgn="base" hangingPunct="0">
        <a:spcBef>
          <a:spcPct val="50000"/>
        </a:spcBef>
        <a:spcAft>
          <a:spcPct val="0"/>
        </a:spcAft>
        <a:buClr>
          <a:srgbClr val="151C77"/>
        </a:buClr>
        <a:buSzPct val="80000"/>
        <a:buFont typeface="Wingdings" panose="05000000000000000000" pitchFamily="2" charset="2"/>
        <a:buChar char="n"/>
        <a:defRPr sz="2000" b="1">
          <a:solidFill>
            <a:schemeClr val="tx1"/>
          </a:solidFill>
          <a:latin typeface="+mn-lt"/>
          <a:ea typeface="+mn-ea"/>
          <a:cs typeface="+mn-cs"/>
        </a:defRPr>
      </a:lvl1pPr>
      <a:lvl2pPr marL="688975" indent="-282575"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2pPr>
      <a:lvl3pPr marL="1027113" indent="-223838"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3pPr>
      <a:lvl4pPr marL="1600200" indent="-228600" algn="l" rtl="0" eaLnBrk="0" fontAlgn="base" hangingPunct="0">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As of: </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CUI</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A244E30-2023-4D9E-80BF-1B1162DAD868}"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3973885"/>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5.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9.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25.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BFD5B8-B9C3-9EE6-D7BE-1DC3EC52536C}"/>
              </a:ext>
            </a:extLst>
          </p:cNvPr>
          <p:cNvSpPr>
            <a:spLocks noGrp="1"/>
          </p:cNvSpPr>
          <p:nvPr>
            <p:ph type="body" idx="1"/>
          </p:nvPr>
        </p:nvSpPr>
        <p:spPr>
          <a:xfrm>
            <a:off x="1139148" y="2874589"/>
            <a:ext cx="10363200" cy="1500187"/>
          </a:xfrm>
        </p:spPr>
        <p:txBody>
          <a:bodyPr/>
          <a:lstStyle/>
          <a:p>
            <a:r>
              <a:rPr lang="en-US" dirty="0"/>
              <a:t>                                                 </a:t>
            </a:r>
          </a:p>
        </p:txBody>
      </p:sp>
      <p:sp>
        <p:nvSpPr>
          <p:cNvPr id="3" name="Slide Number Placeholder 2"/>
          <p:cNvSpPr>
            <a:spLocks noGrp="1"/>
          </p:cNvSpPr>
          <p:nvPr>
            <p:ph type="sldNum" sz="quarter" idx="11"/>
          </p:nvPr>
        </p:nvSpPr>
        <p:spPr>
          <a:xfrm>
            <a:off x="10650538" y="6524625"/>
            <a:ext cx="851810" cy="3048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7F7F7F"/>
                </a:solidFill>
                <a:effectLst/>
                <a:uLnTx/>
                <a:uFillTx/>
                <a:latin typeface="Arial" panose="020B0604020202020204" pitchFamily="34" charset="0"/>
                <a:ea typeface="+mn-ea"/>
                <a:cs typeface="+mn-cs"/>
              </a:rPr>
              <a:t>Feb 2024</a:t>
            </a:r>
            <a:endParaRPr kumimoji="0" lang="en-US" sz="10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endParaRPr>
          </a:p>
        </p:txBody>
      </p:sp>
      <p:sp>
        <p:nvSpPr>
          <p:cNvPr id="5" name="Rectangle 4"/>
          <p:cNvSpPr>
            <a:spLocks noChangeArrowheads="1"/>
          </p:cNvSpPr>
          <p:nvPr/>
        </p:nvSpPr>
        <p:spPr bwMode="auto">
          <a:xfrm>
            <a:off x="1139148" y="5216236"/>
            <a:ext cx="10497227" cy="130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gn="r">
              <a:spcBef>
                <a:spcPct val="0"/>
              </a:spcBef>
              <a:buClrTx/>
              <a:buSzTx/>
              <a:buNone/>
            </a:pPr>
            <a:r>
              <a:rPr lang="en-US" dirty="0"/>
              <a:t>Melchor Antunano, MD, Director Civil Aerospace Medical Institute, FAA</a:t>
            </a:r>
          </a:p>
          <a:p>
            <a:pPr algn="r">
              <a:spcBef>
                <a:spcPct val="0"/>
              </a:spcBef>
              <a:buClrTx/>
              <a:buSzTx/>
              <a:buNone/>
            </a:pPr>
            <a:r>
              <a:rPr lang="en-US" dirty="0"/>
              <a:t>Vincent Michaud, MD, Deputy Chief Health and Medical Officer, NASA HQ</a:t>
            </a:r>
          </a:p>
          <a:p>
            <a:pPr algn="r">
              <a:spcBef>
                <a:spcPct val="0"/>
              </a:spcBef>
              <a:buClrTx/>
              <a:buSzTx/>
              <a:buNone/>
            </a:pPr>
            <a:r>
              <a:rPr lang="en-US" dirty="0"/>
              <a:t>Maj General (Dr) Sean Collins, Director USSF Medical Operations</a:t>
            </a:r>
          </a:p>
          <a:p>
            <a:pPr algn="r">
              <a:spcBef>
                <a:spcPct val="0"/>
              </a:spcBef>
              <a:buClrTx/>
              <a:buSzTx/>
              <a:buNone/>
            </a:pPr>
            <a:r>
              <a:rPr lang="en-US" dirty="0"/>
              <a:t>Col (Dr) Lidia Stana </a:t>
            </a:r>
            <a:r>
              <a:rPr lang="en-US" dirty="0" err="1"/>
              <a:t>Ilcus,</a:t>
            </a:r>
            <a:r>
              <a:rPr lang="en-US" dirty="0"/>
              <a:t> Deputy Director </a:t>
            </a:r>
            <a:r>
              <a:rPr lang="en-US"/>
              <a:t>USSF Medical </a:t>
            </a:r>
            <a:r>
              <a:rPr lang="en-US" dirty="0"/>
              <a:t>Operations</a:t>
            </a:r>
          </a:p>
          <a:p>
            <a:pPr algn="r">
              <a:spcBef>
                <a:spcPct val="0"/>
              </a:spcBef>
              <a:buClrTx/>
              <a:buSzTx/>
              <a:buNone/>
            </a:pPr>
            <a:endParaRPr lang="en-US" dirty="0"/>
          </a:p>
          <a:p>
            <a:pPr algn="r">
              <a:spcBef>
                <a:spcPct val="0"/>
              </a:spcBef>
              <a:buClrTx/>
              <a:buSzTx/>
              <a:buNone/>
            </a:pPr>
            <a:endParaRPr lang="en-US" dirty="0"/>
          </a:p>
          <a:p>
            <a:pPr algn="r">
              <a:spcBef>
                <a:spcPct val="0"/>
              </a:spcBef>
              <a:buClrTx/>
              <a:buSzTx/>
              <a:buNone/>
            </a:pPr>
            <a:endParaRPr lang="en-US" altLang="en-US" b="0" dirty="0"/>
          </a:p>
        </p:txBody>
      </p:sp>
      <p:sp>
        <p:nvSpPr>
          <p:cNvPr id="6" name="Rectangle 3"/>
          <p:cNvSpPr>
            <a:spLocks noChangeArrowheads="1"/>
          </p:cNvSpPr>
          <p:nvPr/>
        </p:nvSpPr>
        <p:spPr bwMode="auto">
          <a:xfrm>
            <a:off x="829502" y="1933575"/>
            <a:ext cx="10806873"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spcBef>
                <a:spcPct val="0"/>
              </a:spcBef>
              <a:buClrTx/>
              <a:buSzTx/>
              <a:buFontTx/>
              <a:buNone/>
            </a:pPr>
            <a:r>
              <a:rPr lang="en-US" sz="4400" dirty="0">
                <a:solidFill>
                  <a:srgbClr val="0066CC"/>
                </a:solidFill>
              </a:rPr>
              <a:t>The Next Big Thing:</a:t>
            </a:r>
          </a:p>
          <a:p>
            <a:pPr>
              <a:spcBef>
                <a:spcPct val="0"/>
              </a:spcBef>
              <a:buClrTx/>
              <a:buSzTx/>
              <a:buFontTx/>
              <a:buNone/>
            </a:pPr>
            <a:r>
              <a:rPr lang="en-US" sz="4400" dirty="0">
                <a:solidFill>
                  <a:srgbClr val="0066CC"/>
                </a:solidFill>
              </a:rPr>
              <a:t>Spaceports and Emerging Issues in Space Medicine</a:t>
            </a:r>
          </a:p>
          <a:p>
            <a:pPr>
              <a:spcBef>
                <a:spcPct val="0"/>
              </a:spcBef>
              <a:buClrTx/>
              <a:buSzTx/>
              <a:buFontTx/>
              <a:buNone/>
            </a:pPr>
            <a:r>
              <a:rPr lang="en-US" sz="4400" dirty="0"/>
              <a:t>FAA, NASA, AFMS Panel Discussion</a:t>
            </a:r>
          </a:p>
          <a:p>
            <a:pPr>
              <a:spcBef>
                <a:spcPct val="0"/>
              </a:spcBef>
              <a:buClrTx/>
              <a:buSzTx/>
              <a:buFontTx/>
              <a:buNone/>
            </a:pPr>
            <a:endParaRPr lang="en-US" altLang="en-US" sz="4400" dirty="0">
              <a:solidFill>
                <a:srgbClr val="151C77"/>
              </a:solidFill>
            </a:endParaRPr>
          </a:p>
        </p:txBody>
      </p:sp>
      <p:pic>
        <p:nvPicPr>
          <p:cNvPr id="8" name="Picture 7">
            <a:extLst>
              <a:ext uri="{FF2B5EF4-FFF2-40B4-BE49-F238E27FC236}">
                <a16:creationId xmlns:a16="http://schemas.microsoft.com/office/drawing/2014/main" id="{88E0BFFA-53AB-8C65-6113-069DD6C5B11F}"/>
              </a:ext>
            </a:extLst>
          </p:cNvPr>
          <p:cNvPicPr>
            <a:picLocks noChangeAspect="1"/>
          </p:cNvPicPr>
          <p:nvPr/>
        </p:nvPicPr>
        <p:blipFill>
          <a:blip r:embed="rId3"/>
          <a:stretch>
            <a:fillRect/>
          </a:stretch>
        </p:blipFill>
        <p:spPr>
          <a:xfrm>
            <a:off x="1601151" y="-400128"/>
            <a:ext cx="1981144" cy="1997625"/>
          </a:xfrm>
          <a:prstGeom prst="rect">
            <a:avLst/>
          </a:prstGeom>
        </p:spPr>
      </p:pic>
      <p:pic>
        <p:nvPicPr>
          <p:cNvPr id="10" name="Picture 9">
            <a:extLst>
              <a:ext uri="{FF2B5EF4-FFF2-40B4-BE49-F238E27FC236}">
                <a16:creationId xmlns:a16="http://schemas.microsoft.com/office/drawing/2014/main" id="{681A276B-D90D-FDAF-D400-B92357B37FF1}"/>
              </a:ext>
            </a:extLst>
          </p:cNvPr>
          <p:cNvPicPr>
            <a:picLocks noChangeAspect="1"/>
          </p:cNvPicPr>
          <p:nvPr/>
        </p:nvPicPr>
        <p:blipFill>
          <a:blip r:embed="rId4"/>
          <a:stretch>
            <a:fillRect/>
          </a:stretch>
        </p:blipFill>
        <p:spPr>
          <a:xfrm>
            <a:off x="3273197" y="31692"/>
            <a:ext cx="1244374" cy="1060423"/>
          </a:xfrm>
          <a:prstGeom prst="rect">
            <a:avLst/>
          </a:prstGeom>
        </p:spPr>
      </p:pic>
    </p:spTree>
    <p:extLst>
      <p:ext uri="{BB962C8B-B14F-4D97-AF65-F5344CB8AC3E}">
        <p14:creationId xmlns:p14="http://schemas.microsoft.com/office/powerpoint/2010/main" val="4131652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A030D9-7FC5-E1C6-CB9A-7BBE69A3EAE0}"/>
              </a:ext>
            </a:extLst>
          </p:cNvPr>
          <p:cNvPicPr>
            <a:picLocks noChangeAspect="1"/>
          </p:cNvPicPr>
          <p:nvPr/>
        </p:nvPicPr>
        <p:blipFill>
          <a:blip r:embed="rId3"/>
          <a:stretch>
            <a:fillRect/>
          </a:stretch>
        </p:blipFill>
        <p:spPr>
          <a:xfrm>
            <a:off x="2946107" y="117302"/>
            <a:ext cx="1243692" cy="1060796"/>
          </a:xfrm>
          <a:prstGeom prst="rect">
            <a:avLst/>
          </a:prstGeom>
        </p:spPr>
      </p:pic>
      <p:sp>
        <p:nvSpPr>
          <p:cNvPr id="6" name="Title 5">
            <a:extLst>
              <a:ext uri="{FF2B5EF4-FFF2-40B4-BE49-F238E27FC236}">
                <a16:creationId xmlns:a16="http://schemas.microsoft.com/office/drawing/2014/main" id="{5BCBF62A-38A0-EB84-4B5C-83959072D145}"/>
              </a:ext>
            </a:extLst>
          </p:cNvPr>
          <p:cNvSpPr>
            <a:spLocks noGrp="1"/>
          </p:cNvSpPr>
          <p:nvPr>
            <p:ph type="title"/>
          </p:nvPr>
        </p:nvSpPr>
        <p:spPr>
          <a:xfrm>
            <a:off x="2217738" y="76200"/>
            <a:ext cx="9956800" cy="1143000"/>
          </a:xfrm>
        </p:spPr>
        <p:txBody>
          <a:bodyPr/>
          <a:lstStyle/>
          <a:p>
            <a:r>
              <a:rPr lang="en-US" dirty="0"/>
              <a:t>Human Space Flight </a:t>
            </a:r>
            <a:br>
              <a:rPr lang="en-US" dirty="0"/>
            </a:br>
            <a:r>
              <a:rPr lang="en-US" dirty="0"/>
              <a:t>And Exploration: Mass and Volume</a:t>
            </a:r>
          </a:p>
        </p:txBody>
      </p:sp>
      <p:sp>
        <p:nvSpPr>
          <p:cNvPr id="4" name="Slide Number Placeholder 3">
            <a:extLst>
              <a:ext uri="{FF2B5EF4-FFF2-40B4-BE49-F238E27FC236}">
                <a16:creationId xmlns:a16="http://schemas.microsoft.com/office/drawing/2014/main" id="{AA50A002-F973-270D-3A8F-6DF8D31699D6}"/>
              </a:ext>
            </a:extLst>
          </p:cNvPr>
          <p:cNvSpPr>
            <a:spLocks noGrp="1"/>
          </p:cNvSpPr>
          <p:nvPr>
            <p:ph type="sldNum" sz="quarter" idx="11"/>
          </p:nvPr>
        </p:nvSpPr>
        <p:spPr/>
        <p:txBody>
          <a:bodyPr/>
          <a:lstStyle/>
          <a:p>
            <a:pPr>
              <a:defRPr/>
            </a:pPr>
            <a:fld id="{47256DB1-98A0-4C5B-B461-C003FBFE3B06}" type="slidenum">
              <a:rPr lang="en-US" altLang="en-US" smtClean="0"/>
              <a:pPr>
                <a:defRPr/>
              </a:pPr>
              <a:t>10</a:t>
            </a:fld>
            <a:endParaRPr lang="en-US" altLang="en-US">
              <a:solidFill>
                <a:schemeClr val="bg2"/>
              </a:solidFill>
            </a:endParaRPr>
          </a:p>
        </p:txBody>
      </p:sp>
      <p:pic>
        <p:nvPicPr>
          <p:cNvPr id="7" name="Picture 6">
            <a:extLst>
              <a:ext uri="{FF2B5EF4-FFF2-40B4-BE49-F238E27FC236}">
                <a16:creationId xmlns:a16="http://schemas.microsoft.com/office/drawing/2014/main" id="{E3FF9086-1184-AA9D-4DA4-86955F2BA0D5}"/>
              </a:ext>
            </a:extLst>
          </p:cNvPr>
          <p:cNvPicPr>
            <a:picLocks noChangeAspect="1"/>
          </p:cNvPicPr>
          <p:nvPr/>
        </p:nvPicPr>
        <p:blipFill>
          <a:blip r:embed="rId4"/>
          <a:stretch>
            <a:fillRect/>
          </a:stretch>
        </p:blipFill>
        <p:spPr>
          <a:xfrm>
            <a:off x="1367032" y="-352131"/>
            <a:ext cx="1981372" cy="1999661"/>
          </a:xfrm>
          <a:prstGeom prst="rect">
            <a:avLst/>
          </a:prstGeom>
        </p:spPr>
      </p:pic>
      <p:pic>
        <p:nvPicPr>
          <p:cNvPr id="17" name="Picture 16">
            <a:extLst>
              <a:ext uri="{FF2B5EF4-FFF2-40B4-BE49-F238E27FC236}">
                <a16:creationId xmlns:a16="http://schemas.microsoft.com/office/drawing/2014/main" id="{C6369C87-1AB2-50DB-3C72-E340379EC03D}"/>
              </a:ext>
            </a:extLst>
          </p:cNvPr>
          <p:cNvPicPr>
            <a:picLocks noChangeAspect="1"/>
          </p:cNvPicPr>
          <p:nvPr/>
        </p:nvPicPr>
        <p:blipFill>
          <a:blip r:embed="rId5"/>
          <a:stretch>
            <a:fillRect/>
          </a:stretch>
        </p:blipFill>
        <p:spPr>
          <a:xfrm>
            <a:off x="470647" y="1398855"/>
            <a:ext cx="5625353" cy="4638873"/>
          </a:xfrm>
          <a:prstGeom prst="rect">
            <a:avLst/>
          </a:prstGeom>
        </p:spPr>
      </p:pic>
      <p:pic>
        <p:nvPicPr>
          <p:cNvPr id="19" name="Picture 18">
            <a:extLst>
              <a:ext uri="{FF2B5EF4-FFF2-40B4-BE49-F238E27FC236}">
                <a16:creationId xmlns:a16="http://schemas.microsoft.com/office/drawing/2014/main" id="{0FE448E8-AFD3-5E07-B27B-CFB35108AE67}"/>
              </a:ext>
            </a:extLst>
          </p:cNvPr>
          <p:cNvPicPr>
            <a:picLocks noChangeAspect="1"/>
          </p:cNvPicPr>
          <p:nvPr/>
        </p:nvPicPr>
        <p:blipFill>
          <a:blip r:embed="rId6"/>
          <a:stretch>
            <a:fillRect/>
          </a:stretch>
        </p:blipFill>
        <p:spPr>
          <a:xfrm>
            <a:off x="6511873" y="3247690"/>
            <a:ext cx="2072820" cy="3103133"/>
          </a:xfrm>
          <a:prstGeom prst="rect">
            <a:avLst/>
          </a:prstGeom>
        </p:spPr>
      </p:pic>
      <p:pic>
        <p:nvPicPr>
          <p:cNvPr id="20" name="Picture 19">
            <a:extLst>
              <a:ext uri="{FF2B5EF4-FFF2-40B4-BE49-F238E27FC236}">
                <a16:creationId xmlns:a16="http://schemas.microsoft.com/office/drawing/2014/main" id="{E9E14304-76F2-F2CA-4909-39F2E2059260}"/>
              </a:ext>
            </a:extLst>
          </p:cNvPr>
          <p:cNvPicPr>
            <a:picLocks noChangeAspect="1"/>
          </p:cNvPicPr>
          <p:nvPr/>
        </p:nvPicPr>
        <p:blipFill>
          <a:blip r:embed="rId7"/>
          <a:stretch>
            <a:fillRect/>
          </a:stretch>
        </p:blipFill>
        <p:spPr>
          <a:xfrm>
            <a:off x="9333622" y="2320346"/>
            <a:ext cx="2078916" cy="3103133"/>
          </a:xfrm>
          <a:prstGeom prst="rect">
            <a:avLst/>
          </a:prstGeom>
        </p:spPr>
      </p:pic>
      <p:pic>
        <p:nvPicPr>
          <p:cNvPr id="21" name="Picture 20">
            <a:extLst>
              <a:ext uri="{FF2B5EF4-FFF2-40B4-BE49-F238E27FC236}">
                <a16:creationId xmlns:a16="http://schemas.microsoft.com/office/drawing/2014/main" id="{1F562924-DBFA-163B-E7D6-0235D3F73A66}"/>
              </a:ext>
            </a:extLst>
          </p:cNvPr>
          <p:cNvPicPr>
            <a:picLocks noChangeAspect="1"/>
          </p:cNvPicPr>
          <p:nvPr/>
        </p:nvPicPr>
        <p:blipFill>
          <a:blip r:embed="rId8"/>
          <a:stretch>
            <a:fillRect/>
          </a:stretch>
        </p:blipFill>
        <p:spPr>
          <a:xfrm>
            <a:off x="6222817" y="1535835"/>
            <a:ext cx="2857500" cy="1600200"/>
          </a:xfrm>
          <a:prstGeom prst="rect">
            <a:avLst/>
          </a:prstGeom>
        </p:spPr>
      </p:pic>
    </p:spTree>
    <p:extLst>
      <p:ext uri="{BB962C8B-B14F-4D97-AF65-F5344CB8AC3E}">
        <p14:creationId xmlns:p14="http://schemas.microsoft.com/office/powerpoint/2010/main" val="1328382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3D710-C6C6-3A99-A537-A68E3F5AD53A}"/>
              </a:ext>
            </a:extLst>
          </p:cNvPr>
          <p:cNvSpPr>
            <a:spLocks noGrp="1"/>
          </p:cNvSpPr>
          <p:nvPr>
            <p:ph type="title"/>
          </p:nvPr>
        </p:nvSpPr>
        <p:spPr/>
        <p:txBody>
          <a:bodyPr/>
          <a:lstStyle/>
          <a:p>
            <a:r>
              <a:rPr lang="en-US" dirty="0"/>
              <a:t>DoD</a:t>
            </a:r>
          </a:p>
        </p:txBody>
      </p:sp>
      <p:sp>
        <p:nvSpPr>
          <p:cNvPr id="3" name="Content Placeholder 2">
            <a:extLst>
              <a:ext uri="{FF2B5EF4-FFF2-40B4-BE49-F238E27FC236}">
                <a16:creationId xmlns:a16="http://schemas.microsoft.com/office/drawing/2014/main" id="{148F7FD2-137E-C39C-A0F6-018A76F1D599}"/>
              </a:ext>
            </a:extLst>
          </p:cNvPr>
          <p:cNvSpPr>
            <a:spLocks noGrp="1"/>
          </p:cNvSpPr>
          <p:nvPr>
            <p:ph idx="1"/>
          </p:nvPr>
        </p:nvSpPr>
        <p:spPr/>
        <p:txBody>
          <a:bodyPr/>
          <a:lstStyle/>
          <a:p>
            <a:r>
              <a:rPr lang="en-US" sz="2000" dirty="0"/>
              <a:t>Space Access</a:t>
            </a:r>
          </a:p>
          <a:p>
            <a:r>
              <a:rPr lang="en-US" dirty="0"/>
              <a:t>Space Domain Awareness</a:t>
            </a:r>
          </a:p>
          <a:p>
            <a:r>
              <a:rPr lang="en-US" dirty="0"/>
              <a:t>Medical Operations </a:t>
            </a:r>
          </a:p>
          <a:p>
            <a:r>
              <a:rPr lang="en-US" sz="2000" dirty="0"/>
              <a:t>Rescue &amp; recovery </a:t>
            </a:r>
          </a:p>
          <a:p>
            <a:r>
              <a:rPr lang="en-US" sz="2000" dirty="0"/>
              <a:t>Payload security &amp; support</a:t>
            </a:r>
          </a:p>
          <a:p>
            <a:r>
              <a:rPr lang="en-US" sz="2000" dirty="0"/>
              <a:t>Weather support</a:t>
            </a:r>
          </a:p>
          <a:p>
            <a:r>
              <a:rPr lang="en-US" sz="2000" dirty="0"/>
              <a:t>Airlift / Sealift &amp; salvage</a:t>
            </a:r>
          </a:p>
          <a:p>
            <a:r>
              <a:rPr lang="en-US" sz="2000" dirty="0"/>
              <a:t>Communications </a:t>
            </a:r>
            <a:r>
              <a:rPr lang="en-US" dirty="0"/>
              <a:t>support</a:t>
            </a:r>
          </a:p>
          <a:p>
            <a:r>
              <a:rPr lang="en-US" dirty="0"/>
              <a:t>Launch/Landing site support</a:t>
            </a:r>
          </a:p>
          <a:p>
            <a:endParaRPr lang="en-US" sz="2000" b="0" dirty="0"/>
          </a:p>
          <a:p>
            <a:endParaRPr lang="en-US" dirty="0"/>
          </a:p>
        </p:txBody>
      </p:sp>
      <p:sp>
        <p:nvSpPr>
          <p:cNvPr id="4" name="Slide Number Placeholder 3">
            <a:extLst>
              <a:ext uri="{FF2B5EF4-FFF2-40B4-BE49-F238E27FC236}">
                <a16:creationId xmlns:a16="http://schemas.microsoft.com/office/drawing/2014/main" id="{AAD92767-BC83-C06C-6DBA-09E3CB7D785A}"/>
              </a:ext>
            </a:extLst>
          </p:cNvPr>
          <p:cNvSpPr>
            <a:spLocks noGrp="1"/>
          </p:cNvSpPr>
          <p:nvPr>
            <p:ph type="sldNum" sz="quarter" idx="11"/>
          </p:nvPr>
        </p:nvSpPr>
        <p:spPr/>
        <p:txBody>
          <a:bodyPr/>
          <a:lstStyle/>
          <a:p>
            <a:pPr>
              <a:defRPr/>
            </a:pPr>
            <a:fld id="{47256DB1-98A0-4C5B-B461-C003FBFE3B06}" type="slidenum">
              <a:rPr lang="en-US" altLang="en-US" smtClean="0"/>
              <a:pPr>
                <a:defRPr/>
              </a:pPr>
              <a:t>11</a:t>
            </a:fld>
            <a:endParaRPr lang="en-US" altLang="en-US">
              <a:solidFill>
                <a:schemeClr val="bg2"/>
              </a:solidFill>
            </a:endParaRPr>
          </a:p>
        </p:txBody>
      </p:sp>
      <p:pic>
        <p:nvPicPr>
          <p:cNvPr id="6" name="Picture 5">
            <a:extLst>
              <a:ext uri="{FF2B5EF4-FFF2-40B4-BE49-F238E27FC236}">
                <a16:creationId xmlns:a16="http://schemas.microsoft.com/office/drawing/2014/main" id="{E421893A-D383-56B6-546F-E56D259F70CA}"/>
              </a:ext>
            </a:extLst>
          </p:cNvPr>
          <p:cNvPicPr>
            <a:picLocks noChangeAspect="1"/>
          </p:cNvPicPr>
          <p:nvPr/>
        </p:nvPicPr>
        <p:blipFill>
          <a:blip r:embed="rId3"/>
          <a:stretch>
            <a:fillRect/>
          </a:stretch>
        </p:blipFill>
        <p:spPr>
          <a:xfrm>
            <a:off x="4198361" y="1261636"/>
            <a:ext cx="3827202" cy="2547003"/>
          </a:xfrm>
          <a:prstGeom prst="rect">
            <a:avLst/>
          </a:prstGeom>
        </p:spPr>
      </p:pic>
      <p:pic>
        <p:nvPicPr>
          <p:cNvPr id="7" name="Picture 6">
            <a:extLst>
              <a:ext uri="{FF2B5EF4-FFF2-40B4-BE49-F238E27FC236}">
                <a16:creationId xmlns:a16="http://schemas.microsoft.com/office/drawing/2014/main" id="{A6F8A76D-388B-2E37-0F29-03CE175D7495}"/>
              </a:ext>
            </a:extLst>
          </p:cNvPr>
          <p:cNvPicPr>
            <a:picLocks noChangeAspect="1"/>
          </p:cNvPicPr>
          <p:nvPr/>
        </p:nvPicPr>
        <p:blipFill>
          <a:blip r:embed="rId4"/>
          <a:stretch>
            <a:fillRect/>
          </a:stretch>
        </p:blipFill>
        <p:spPr>
          <a:xfrm>
            <a:off x="8656320" y="1654059"/>
            <a:ext cx="2756218" cy="1550832"/>
          </a:xfrm>
          <a:prstGeom prst="rect">
            <a:avLst/>
          </a:prstGeom>
        </p:spPr>
      </p:pic>
    </p:spTree>
    <p:extLst>
      <p:ext uri="{BB962C8B-B14F-4D97-AF65-F5344CB8AC3E}">
        <p14:creationId xmlns:p14="http://schemas.microsoft.com/office/powerpoint/2010/main" val="220416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D16B-9AEF-1E69-D352-B61F2B871B09}"/>
              </a:ext>
            </a:extLst>
          </p:cNvPr>
          <p:cNvSpPr>
            <a:spLocks noGrp="1"/>
          </p:cNvSpPr>
          <p:nvPr>
            <p:ph type="title"/>
          </p:nvPr>
        </p:nvSpPr>
        <p:spPr/>
        <p:txBody>
          <a:bodyPr/>
          <a:lstStyle/>
          <a:p>
            <a:r>
              <a:rPr lang="en-US" dirty="0"/>
              <a:t>The Next Gen</a:t>
            </a:r>
          </a:p>
        </p:txBody>
      </p:sp>
      <p:sp>
        <p:nvSpPr>
          <p:cNvPr id="3" name="Content Placeholder 2">
            <a:extLst>
              <a:ext uri="{FF2B5EF4-FFF2-40B4-BE49-F238E27FC236}">
                <a16:creationId xmlns:a16="http://schemas.microsoft.com/office/drawing/2014/main" id="{1752D56B-386D-882E-EB4E-F6464264BEB3}"/>
              </a:ext>
            </a:extLst>
          </p:cNvPr>
          <p:cNvSpPr>
            <a:spLocks noGrp="1"/>
          </p:cNvSpPr>
          <p:nvPr>
            <p:ph idx="1"/>
          </p:nvPr>
        </p:nvSpPr>
        <p:spPr/>
        <p:txBody>
          <a:bodyPr/>
          <a:lstStyle/>
          <a:p>
            <a:r>
              <a:rPr lang="en-US" dirty="0"/>
              <a:t>Leveraging machine learning and artificial Intelligence to exercise the “what-if’s”</a:t>
            </a:r>
          </a:p>
          <a:p>
            <a:r>
              <a:rPr lang="en-US" dirty="0"/>
              <a:t>Re-thinking aeromedical evacuation, autonomous care, hazmat and medical logistics</a:t>
            </a:r>
          </a:p>
          <a:p>
            <a:r>
              <a:rPr lang="en-US" dirty="0"/>
              <a:t>The human element of the Space operations ecosystem: Space systems, Launch and Recovery operations, space domain awareness/prediction/management</a:t>
            </a:r>
          </a:p>
          <a:p>
            <a:r>
              <a:rPr lang="en-US" dirty="0"/>
              <a:t>Human Systems Integration</a:t>
            </a:r>
          </a:p>
          <a:p>
            <a:r>
              <a:rPr lang="en-US" dirty="0"/>
              <a:t>DATA</a:t>
            </a:r>
          </a:p>
          <a:p>
            <a:r>
              <a:rPr lang="en-US" dirty="0"/>
              <a:t>Complexity of Missions</a:t>
            </a:r>
          </a:p>
          <a:p>
            <a:pPr marL="0" indent="0">
              <a:buNone/>
            </a:pPr>
            <a:r>
              <a:rPr lang="en-US" dirty="0"/>
              <a:t>        Emergency Response</a:t>
            </a:r>
          </a:p>
          <a:p>
            <a:pPr marL="0" indent="0">
              <a:buNone/>
            </a:pPr>
            <a:r>
              <a:rPr lang="en-US" dirty="0"/>
              <a:t>        Mishap </a:t>
            </a:r>
            <a:r>
              <a:rPr lang="en-US" dirty="0" err="1"/>
              <a:t>investigaiton</a:t>
            </a:r>
            <a:endParaRPr lang="en-US" dirty="0"/>
          </a:p>
          <a:p>
            <a:r>
              <a:rPr lang="en-US" dirty="0"/>
              <a:t>Training</a:t>
            </a:r>
          </a:p>
          <a:p>
            <a:r>
              <a:rPr lang="en-US" dirty="0"/>
              <a:t>Specialties-lunar, </a:t>
            </a:r>
            <a:r>
              <a:rPr lang="en-US" dirty="0" err="1"/>
              <a:t>martian</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2486725-46F0-00FD-4CA7-622015CF886B}"/>
              </a:ext>
            </a:extLst>
          </p:cNvPr>
          <p:cNvSpPr>
            <a:spLocks noGrp="1"/>
          </p:cNvSpPr>
          <p:nvPr>
            <p:ph type="sldNum" sz="quarter" idx="11"/>
          </p:nvPr>
        </p:nvSpPr>
        <p:spPr/>
        <p:txBody>
          <a:bodyPr/>
          <a:lstStyle/>
          <a:p>
            <a:pPr>
              <a:defRPr/>
            </a:pPr>
            <a:fld id="{47256DB1-98A0-4C5B-B461-C003FBFE3B06}" type="slidenum">
              <a:rPr lang="en-US" altLang="en-US" smtClean="0"/>
              <a:pPr>
                <a:defRPr/>
              </a:pPr>
              <a:t>12</a:t>
            </a:fld>
            <a:endParaRPr lang="en-US" altLang="en-US">
              <a:solidFill>
                <a:schemeClr val="bg2"/>
              </a:solidFill>
            </a:endParaRPr>
          </a:p>
        </p:txBody>
      </p:sp>
      <p:pic>
        <p:nvPicPr>
          <p:cNvPr id="5" name="Picture 4">
            <a:extLst>
              <a:ext uri="{FF2B5EF4-FFF2-40B4-BE49-F238E27FC236}">
                <a16:creationId xmlns:a16="http://schemas.microsoft.com/office/drawing/2014/main" id="{CDBAB246-14F8-76BA-996A-58937B78D590}"/>
              </a:ext>
            </a:extLst>
          </p:cNvPr>
          <p:cNvPicPr>
            <a:picLocks noChangeAspect="1"/>
          </p:cNvPicPr>
          <p:nvPr/>
        </p:nvPicPr>
        <p:blipFill>
          <a:blip r:embed="rId3"/>
          <a:stretch>
            <a:fillRect/>
          </a:stretch>
        </p:blipFill>
        <p:spPr>
          <a:xfrm>
            <a:off x="4531360" y="3128166"/>
            <a:ext cx="3779520" cy="3272132"/>
          </a:xfrm>
          <a:prstGeom prst="rect">
            <a:avLst/>
          </a:prstGeom>
        </p:spPr>
      </p:pic>
      <p:pic>
        <p:nvPicPr>
          <p:cNvPr id="6" name="Picture 5">
            <a:extLst>
              <a:ext uri="{FF2B5EF4-FFF2-40B4-BE49-F238E27FC236}">
                <a16:creationId xmlns:a16="http://schemas.microsoft.com/office/drawing/2014/main" id="{D175FC05-B6F4-35D0-DC9E-1F0EBFC80D05}"/>
              </a:ext>
            </a:extLst>
          </p:cNvPr>
          <p:cNvPicPr>
            <a:picLocks noChangeAspect="1"/>
          </p:cNvPicPr>
          <p:nvPr/>
        </p:nvPicPr>
        <p:blipFill>
          <a:blip r:embed="rId4"/>
          <a:stretch>
            <a:fillRect/>
          </a:stretch>
        </p:blipFill>
        <p:spPr>
          <a:xfrm>
            <a:off x="1387893" y="-390231"/>
            <a:ext cx="1981372" cy="1999661"/>
          </a:xfrm>
          <a:prstGeom prst="rect">
            <a:avLst/>
          </a:prstGeom>
        </p:spPr>
      </p:pic>
      <p:pic>
        <p:nvPicPr>
          <p:cNvPr id="8" name="Picture 7">
            <a:extLst>
              <a:ext uri="{FF2B5EF4-FFF2-40B4-BE49-F238E27FC236}">
                <a16:creationId xmlns:a16="http://schemas.microsoft.com/office/drawing/2014/main" id="{1F3074CD-5773-D846-8193-1DD2A844E44E}"/>
              </a:ext>
            </a:extLst>
          </p:cNvPr>
          <p:cNvPicPr>
            <a:picLocks noChangeAspect="1"/>
          </p:cNvPicPr>
          <p:nvPr/>
        </p:nvPicPr>
        <p:blipFill>
          <a:blip r:embed="rId5"/>
          <a:stretch>
            <a:fillRect/>
          </a:stretch>
        </p:blipFill>
        <p:spPr>
          <a:xfrm>
            <a:off x="7889372" y="3128166"/>
            <a:ext cx="3853366" cy="3272132"/>
          </a:xfrm>
          <a:prstGeom prst="rect">
            <a:avLst/>
          </a:prstGeom>
        </p:spPr>
      </p:pic>
      <p:pic>
        <p:nvPicPr>
          <p:cNvPr id="9" name="Picture 8">
            <a:extLst>
              <a:ext uri="{FF2B5EF4-FFF2-40B4-BE49-F238E27FC236}">
                <a16:creationId xmlns:a16="http://schemas.microsoft.com/office/drawing/2014/main" id="{B720D6F4-8B90-CC53-CA8F-E5AF7EC8CA37}"/>
              </a:ext>
            </a:extLst>
          </p:cNvPr>
          <p:cNvPicPr>
            <a:picLocks noChangeAspect="1"/>
          </p:cNvPicPr>
          <p:nvPr/>
        </p:nvPicPr>
        <p:blipFill>
          <a:blip r:embed="rId6"/>
          <a:stretch>
            <a:fillRect/>
          </a:stretch>
        </p:blipFill>
        <p:spPr>
          <a:xfrm>
            <a:off x="3040583" y="76200"/>
            <a:ext cx="1243692" cy="1060796"/>
          </a:xfrm>
          <a:prstGeom prst="rect">
            <a:avLst/>
          </a:prstGeom>
        </p:spPr>
      </p:pic>
    </p:spTree>
    <p:extLst>
      <p:ext uri="{BB962C8B-B14F-4D97-AF65-F5344CB8AC3E}">
        <p14:creationId xmlns:p14="http://schemas.microsoft.com/office/powerpoint/2010/main" val="1807806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137673-2EFE-F4ED-4FE1-C32A8B42A569}"/>
              </a:ext>
            </a:extLst>
          </p:cNvPr>
          <p:cNvSpPr>
            <a:spLocks noGrp="1"/>
          </p:cNvSpPr>
          <p:nvPr>
            <p:ph type="ftr" sz="quarter" idx="11"/>
          </p:nvPr>
        </p:nvSpPr>
        <p:spPr/>
        <p:txBody>
          <a:bodyPr/>
          <a:lstStyle/>
          <a:p>
            <a:r>
              <a:rPr lang="en-US">
                <a:solidFill>
                  <a:prstClr val="black">
                    <a:tint val="75000"/>
                  </a:prstClr>
                </a:solidFill>
              </a:rPr>
              <a:t>CUI</a:t>
            </a:r>
          </a:p>
        </p:txBody>
      </p:sp>
      <p:sp>
        <p:nvSpPr>
          <p:cNvPr id="5" name="TextBox 4">
            <a:extLst>
              <a:ext uri="{FF2B5EF4-FFF2-40B4-BE49-F238E27FC236}">
                <a16:creationId xmlns:a16="http://schemas.microsoft.com/office/drawing/2014/main" id="{A9055544-C4E2-F465-3664-F476C0DA2E4B}"/>
              </a:ext>
            </a:extLst>
          </p:cNvPr>
          <p:cNvSpPr txBox="1"/>
          <p:nvPr/>
        </p:nvSpPr>
        <p:spPr>
          <a:xfrm>
            <a:off x="5060487" y="3935896"/>
            <a:ext cx="2095687" cy="523220"/>
          </a:xfrm>
          <a:prstGeom prst="rect">
            <a:avLst/>
          </a:prstGeom>
          <a:noFill/>
        </p:spPr>
        <p:txBody>
          <a:bodyPr wrap="square" rtlCol="0">
            <a:spAutoFit/>
          </a:bodyPr>
          <a:lstStyle/>
          <a:p>
            <a:r>
              <a:rPr lang="en-US" sz="2800" dirty="0">
                <a:solidFill>
                  <a:schemeClr val="bg1"/>
                </a:solidFill>
              </a:rPr>
              <a:t>Questions? </a:t>
            </a:r>
          </a:p>
        </p:txBody>
      </p:sp>
    </p:spTree>
    <p:extLst>
      <p:ext uri="{BB962C8B-B14F-4D97-AF65-F5344CB8AC3E}">
        <p14:creationId xmlns:p14="http://schemas.microsoft.com/office/powerpoint/2010/main" val="2843271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F6DDE43-375C-C5F2-7DCD-3D8EBE201A6E}"/>
              </a:ext>
            </a:extLst>
          </p:cNvPr>
          <p:cNvSpPr>
            <a:spLocks noGrp="1"/>
          </p:cNvSpPr>
          <p:nvPr>
            <p:ph type="title"/>
          </p:nvPr>
        </p:nvSpPr>
        <p:spPr>
          <a:xfrm>
            <a:off x="2217737" y="76200"/>
            <a:ext cx="9473519" cy="1143000"/>
          </a:xfrm>
        </p:spPr>
        <p:txBody>
          <a:bodyPr/>
          <a:lstStyle/>
          <a:p>
            <a:r>
              <a:rPr lang="en-US" altLang="x-none" sz="4000" b="1" dirty="0">
                <a:solidFill>
                  <a:srgbClr val="000090"/>
                </a:solidFill>
                <a:latin typeface="+mn-lt"/>
                <a:ea typeface="ＭＳ Ｐゴシック" charset="-128"/>
                <a:cs typeface="+mn-cs"/>
              </a:rPr>
              <a:t>How To Claim CE Credit</a:t>
            </a:r>
            <a:endParaRPr lang="en-US" sz="4000" dirty="0"/>
          </a:p>
        </p:txBody>
      </p:sp>
      <p:sp>
        <p:nvSpPr>
          <p:cNvPr id="11" name="Content Placeholder 10">
            <a:extLst>
              <a:ext uri="{FF2B5EF4-FFF2-40B4-BE49-F238E27FC236}">
                <a16:creationId xmlns:a16="http://schemas.microsoft.com/office/drawing/2014/main" id="{0F9BA198-965A-B97B-22F9-CAED0A1A6361}"/>
              </a:ext>
            </a:extLst>
          </p:cNvPr>
          <p:cNvSpPr>
            <a:spLocks noGrp="1"/>
          </p:cNvSpPr>
          <p:nvPr>
            <p:ph idx="1"/>
          </p:nvPr>
        </p:nvSpPr>
        <p:spPr/>
        <p:txBody>
          <a:bodyPr/>
          <a:lstStyle/>
          <a:p>
            <a:r>
              <a:rPr lang="en-US" sz="2800" dirty="0">
                <a:solidFill>
                  <a:srgbClr val="000090"/>
                </a:solidFill>
                <a:ea typeface="ＭＳ Ｐゴシック" charset="-128"/>
                <a:cs typeface="+mn-cs"/>
              </a:rPr>
              <a:t>If you would like to receive continuing education credit for this activity, please visit:</a:t>
            </a:r>
          </a:p>
          <a:p>
            <a:endParaRPr lang="en-US" sz="2800" dirty="0">
              <a:solidFill>
                <a:srgbClr val="000090"/>
              </a:solidFill>
              <a:ea typeface="ＭＳ Ｐゴシック" charset="-128"/>
              <a:cs typeface="+mn-cs"/>
            </a:endParaRPr>
          </a:p>
          <a:p>
            <a:pPr algn="ctr"/>
            <a:r>
              <a:rPr lang="en-US" sz="2800" dirty="0">
                <a:solidFill>
                  <a:srgbClr val="000090"/>
                </a:solidFill>
                <a:ea typeface="ＭＳ Ｐゴシック" charset="-128"/>
                <a:cs typeface="+mn-cs"/>
              </a:rPr>
              <a:t>amsus.cds.affinityced.com</a:t>
            </a:r>
          </a:p>
          <a:p>
            <a:pPr marL="0" indent="0">
              <a:buNone/>
            </a:pPr>
            <a:endParaRPr lang="en-US" dirty="0"/>
          </a:p>
        </p:txBody>
      </p:sp>
      <p:sp>
        <p:nvSpPr>
          <p:cNvPr id="4" name="Slide Number Placeholder 3">
            <a:extLst>
              <a:ext uri="{FF2B5EF4-FFF2-40B4-BE49-F238E27FC236}">
                <a16:creationId xmlns:a16="http://schemas.microsoft.com/office/drawing/2014/main" id="{891E62C2-F39A-FAC5-8C99-566072ADEAF1}"/>
              </a:ext>
            </a:extLst>
          </p:cNvPr>
          <p:cNvSpPr>
            <a:spLocks noGrp="1"/>
          </p:cNvSpPr>
          <p:nvPr>
            <p:ph type="sldNum" sz="quarter" idx="11"/>
          </p:nvPr>
        </p:nvSpPr>
        <p:spPr/>
        <p:txBody>
          <a:bodyPr/>
          <a:lstStyle/>
          <a:p>
            <a:fld id="{1F8D9066-7515-4CBD-BD86-F157E6EE5067}" type="slidenum">
              <a:rPr lang="en-US" smtClean="0"/>
              <a:pPr/>
              <a:t>14</a:t>
            </a:fld>
            <a:endParaRPr lang="en-US"/>
          </a:p>
        </p:txBody>
      </p:sp>
      <p:pic>
        <p:nvPicPr>
          <p:cNvPr id="2" name="Picture 1">
            <a:extLst>
              <a:ext uri="{FF2B5EF4-FFF2-40B4-BE49-F238E27FC236}">
                <a16:creationId xmlns:a16="http://schemas.microsoft.com/office/drawing/2014/main" id="{B41C3D45-ADE9-286C-3A21-2D1D2F6B4426}"/>
              </a:ext>
            </a:extLst>
          </p:cNvPr>
          <p:cNvPicPr>
            <a:picLocks noChangeAspect="1"/>
          </p:cNvPicPr>
          <p:nvPr/>
        </p:nvPicPr>
        <p:blipFill>
          <a:blip r:embed="rId2"/>
          <a:stretch>
            <a:fillRect/>
          </a:stretch>
        </p:blipFill>
        <p:spPr>
          <a:xfrm>
            <a:off x="1336619" y="-352131"/>
            <a:ext cx="1981372" cy="1999661"/>
          </a:xfrm>
          <a:prstGeom prst="rect">
            <a:avLst/>
          </a:prstGeom>
        </p:spPr>
      </p:pic>
      <p:pic>
        <p:nvPicPr>
          <p:cNvPr id="3" name="Picture 2">
            <a:extLst>
              <a:ext uri="{FF2B5EF4-FFF2-40B4-BE49-F238E27FC236}">
                <a16:creationId xmlns:a16="http://schemas.microsoft.com/office/drawing/2014/main" id="{0E398B2A-1CCE-C675-0756-F2F44DDD1451}"/>
              </a:ext>
            </a:extLst>
          </p:cNvPr>
          <p:cNvPicPr>
            <a:picLocks noChangeAspect="1"/>
          </p:cNvPicPr>
          <p:nvPr/>
        </p:nvPicPr>
        <p:blipFill>
          <a:blip r:embed="rId3"/>
          <a:stretch>
            <a:fillRect/>
          </a:stretch>
        </p:blipFill>
        <p:spPr>
          <a:xfrm>
            <a:off x="3085471" y="172170"/>
            <a:ext cx="1030313" cy="951058"/>
          </a:xfrm>
          <a:prstGeom prst="rect">
            <a:avLst/>
          </a:prstGeom>
        </p:spPr>
      </p:pic>
    </p:spTree>
    <p:extLst>
      <p:ext uri="{BB962C8B-B14F-4D97-AF65-F5344CB8AC3E}">
        <p14:creationId xmlns:p14="http://schemas.microsoft.com/office/powerpoint/2010/main" val="881267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B2E26-73AB-B9FA-C03E-3C9194EDC85A}"/>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E7B077FD-8D70-EFE3-A08C-BCD5F6634ECF}"/>
              </a:ext>
            </a:extLst>
          </p:cNvPr>
          <p:cNvSpPr>
            <a:spLocks noGrp="1"/>
          </p:cNvSpPr>
          <p:nvPr>
            <p:ph idx="1"/>
          </p:nvPr>
        </p:nvSpPr>
        <p:spPr/>
        <p:txBody>
          <a:bodyPr/>
          <a:lstStyle/>
          <a:p>
            <a:r>
              <a:rPr lang="en-US" dirty="0">
                <a:solidFill>
                  <a:srgbClr val="000090"/>
                </a:solidFill>
                <a:ea typeface="ＭＳ Ｐゴシック" charset="-128"/>
              </a:rPr>
              <a:t>Maj</a:t>
            </a:r>
            <a:r>
              <a:rPr lang="en-US" dirty="0">
                <a:solidFill>
                  <a:srgbClr val="000090"/>
                </a:solidFill>
                <a:ea typeface="ＭＳ Ｐゴシック" charset="-128"/>
                <a:cs typeface="+mn-cs"/>
              </a:rPr>
              <a:t> Gen Sean Collins, Dr Melchor Antunano and Dr JD Polk have no relevant financial or non-financial interests to disclose.</a:t>
            </a:r>
          </a:p>
          <a:p>
            <a:pPr>
              <a:spcBef>
                <a:spcPts val="0"/>
              </a:spcBef>
            </a:pPr>
            <a:endParaRPr lang="en-US" dirty="0">
              <a:solidFill>
                <a:srgbClr val="000090"/>
              </a:solidFill>
              <a:ea typeface="ＭＳ Ｐゴシック" charset="-128"/>
            </a:endParaRPr>
          </a:p>
          <a:p>
            <a:pPr>
              <a:spcBef>
                <a:spcPts val="0"/>
              </a:spcBef>
            </a:pPr>
            <a:r>
              <a:rPr lang="en-US" dirty="0">
                <a:solidFill>
                  <a:srgbClr val="000090"/>
                </a:solidFill>
                <a:ea typeface="ＭＳ Ｐゴシック" charset="-128"/>
              </a:rPr>
              <a:t>Disclosure will be made when a product is discussed for an unapproved use.</a:t>
            </a:r>
            <a:endParaRPr lang="en-US" dirty="0">
              <a:solidFill>
                <a:srgbClr val="000090"/>
              </a:solidFill>
              <a:ea typeface="ＭＳ Ｐゴシック" charset="-128"/>
              <a:cs typeface="+mn-cs"/>
            </a:endParaRPr>
          </a:p>
          <a:p>
            <a:pPr marL="9525" indent="0">
              <a:spcBef>
                <a:spcPts val="0"/>
              </a:spcBef>
            </a:pPr>
            <a:endParaRPr lang="en-US" dirty="0">
              <a:solidFill>
                <a:srgbClr val="000090"/>
              </a:solidFill>
              <a:ea typeface="ＭＳ Ｐゴシック" charset="-128"/>
              <a:cs typeface="+mn-cs"/>
            </a:endParaRPr>
          </a:p>
          <a:p>
            <a:pPr marL="9525" indent="0">
              <a:spcBef>
                <a:spcPts val="0"/>
              </a:spcBef>
            </a:pPr>
            <a:r>
              <a:rPr lang="en-US" dirty="0">
                <a:solidFill>
                  <a:srgbClr val="000090"/>
                </a:solidFill>
                <a:ea typeface="ＭＳ Ｐゴシック" charset="-128"/>
                <a:cs typeface="+mn-cs"/>
              </a:rPr>
              <a:t>This continuing education activity is managed and accredited by </a:t>
            </a:r>
            <a:r>
              <a:rPr lang="en-US" dirty="0" err="1">
                <a:solidFill>
                  <a:srgbClr val="000090"/>
                </a:solidFill>
                <a:ea typeface="ＭＳ Ｐゴシック" charset="-128"/>
                <a:cs typeface="+mn-cs"/>
              </a:rPr>
              <a:t>AffinityCE</a:t>
            </a:r>
            <a:r>
              <a:rPr lang="en-US" dirty="0">
                <a:solidFill>
                  <a:srgbClr val="000090"/>
                </a:solidFill>
                <a:ea typeface="ＭＳ Ｐゴシック" charset="-128"/>
                <a:cs typeface="+mn-cs"/>
              </a:rPr>
              <a:t>, in collaboration with AMSUS. </a:t>
            </a:r>
            <a:r>
              <a:rPr lang="en-US" dirty="0" err="1">
                <a:solidFill>
                  <a:srgbClr val="000090"/>
                </a:solidFill>
                <a:ea typeface="ＭＳ Ｐゴシック" charset="-128"/>
                <a:cs typeface="+mn-cs"/>
              </a:rPr>
              <a:t>AffinityCE</a:t>
            </a:r>
            <a:r>
              <a:rPr lang="en-US" dirty="0">
                <a:solidFill>
                  <a:srgbClr val="000090"/>
                </a:solidFill>
                <a:ea typeface="ＭＳ Ｐゴシック" charset="-128"/>
                <a:cs typeface="+mn-cs"/>
              </a:rPr>
              <a:t> and AMSUS staff, as well as planners and reviewers, have no relevant financial interests to disclose. </a:t>
            </a:r>
            <a:r>
              <a:rPr lang="en-US" dirty="0" err="1">
                <a:solidFill>
                  <a:srgbClr val="000090"/>
                </a:solidFill>
                <a:ea typeface="ＭＳ Ｐゴシック" charset="-128"/>
                <a:cs typeface="+mn-cs"/>
              </a:rPr>
              <a:t>AffinityCE</a:t>
            </a:r>
            <a:r>
              <a:rPr lang="en-US" dirty="0">
                <a:solidFill>
                  <a:srgbClr val="000090"/>
                </a:solidFill>
                <a:ea typeface="ＭＳ Ｐゴシック" charset="-128"/>
                <a:cs typeface="+mn-cs"/>
              </a:rPr>
              <a:t> adheres to the ACCME’s Standards for Integrity and Independence in Accredited Continuing Education. Any individuals in a position to control the content of a CME activity, including faculty, planners, reviewers, or others, are required to disclose all relevant financial relationships with ineligible entities (commercial interests). All relevant conflicts of interest have been mitigated prior to the commencement of the activity.</a:t>
            </a:r>
          </a:p>
          <a:p>
            <a:pPr marL="0" indent="0">
              <a:buNone/>
            </a:pPr>
            <a:endParaRPr lang="en-US" dirty="0">
              <a:solidFill>
                <a:srgbClr val="000090"/>
              </a:solidFill>
              <a:ea typeface="ＭＳ Ｐゴシック" charset="-128"/>
              <a:cs typeface="+mn-cs"/>
            </a:endParaRPr>
          </a:p>
          <a:p>
            <a:pPr marL="9525" indent="0">
              <a:spcBef>
                <a:spcPts val="0"/>
              </a:spcBef>
            </a:pPr>
            <a:r>
              <a:rPr lang="en-US" dirty="0">
                <a:solidFill>
                  <a:srgbClr val="000090"/>
                </a:solidFill>
                <a:ea typeface="ＭＳ Ｐゴシック" charset="-128"/>
                <a:cs typeface="+mn-cs"/>
              </a:rPr>
              <a:t>Commercial support was not provided for this activity.</a:t>
            </a:r>
            <a:endParaRPr lang="en-US" altLang="x-none" dirty="0">
              <a:solidFill>
                <a:srgbClr val="000090"/>
              </a:solidFill>
              <a:ea typeface="ＭＳ Ｐゴシック" charset="-128"/>
              <a:cs typeface="+mn-cs"/>
            </a:endParaRPr>
          </a:p>
          <a:p>
            <a:endParaRPr lang="en-US" dirty="0"/>
          </a:p>
        </p:txBody>
      </p:sp>
      <p:sp>
        <p:nvSpPr>
          <p:cNvPr id="4" name="Slide Number Placeholder 3">
            <a:extLst>
              <a:ext uri="{FF2B5EF4-FFF2-40B4-BE49-F238E27FC236}">
                <a16:creationId xmlns:a16="http://schemas.microsoft.com/office/drawing/2014/main" id="{C9BC827B-E1C0-ED35-38F6-011143AEB420}"/>
              </a:ext>
            </a:extLst>
          </p:cNvPr>
          <p:cNvSpPr>
            <a:spLocks noGrp="1"/>
          </p:cNvSpPr>
          <p:nvPr>
            <p:ph type="sldNum" sz="quarter" idx="11"/>
          </p:nvPr>
        </p:nvSpPr>
        <p:spPr/>
        <p:txBody>
          <a:bodyPr/>
          <a:lstStyle/>
          <a:p>
            <a:pPr>
              <a:defRPr/>
            </a:pPr>
            <a:fld id="{47256DB1-98A0-4C5B-B461-C003FBFE3B06}" type="slidenum">
              <a:rPr lang="en-US" altLang="en-US" smtClean="0"/>
              <a:pPr>
                <a:defRPr/>
              </a:pPr>
              <a:t>2</a:t>
            </a:fld>
            <a:endParaRPr lang="en-US" altLang="en-US">
              <a:solidFill>
                <a:schemeClr val="bg2"/>
              </a:solidFill>
            </a:endParaRPr>
          </a:p>
        </p:txBody>
      </p:sp>
      <p:pic>
        <p:nvPicPr>
          <p:cNvPr id="5" name="Picture 4">
            <a:extLst>
              <a:ext uri="{FF2B5EF4-FFF2-40B4-BE49-F238E27FC236}">
                <a16:creationId xmlns:a16="http://schemas.microsoft.com/office/drawing/2014/main" id="{C0D99D06-974C-955F-36B8-822BAE52BD51}"/>
              </a:ext>
            </a:extLst>
          </p:cNvPr>
          <p:cNvPicPr>
            <a:picLocks noChangeAspect="1"/>
          </p:cNvPicPr>
          <p:nvPr/>
        </p:nvPicPr>
        <p:blipFill>
          <a:blip r:embed="rId2"/>
          <a:stretch>
            <a:fillRect/>
          </a:stretch>
        </p:blipFill>
        <p:spPr>
          <a:xfrm>
            <a:off x="1523914" y="-352132"/>
            <a:ext cx="1981372" cy="1999661"/>
          </a:xfrm>
          <a:prstGeom prst="rect">
            <a:avLst/>
          </a:prstGeom>
        </p:spPr>
      </p:pic>
      <p:pic>
        <p:nvPicPr>
          <p:cNvPr id="6" name="Picture 5">
            <a:extLst>
              <a:ext uri="{FF2B5EF4-FFF2-40B4-BE49-F238E27FC236}">
                <a16:creationId xmlns:a16="http://schemas.microsoft.com/office/drawing/2014/main" id="{7ACB9B58-4EB9-0FFF-C942-4A8F219BA993}"/>
              </a:ext>
            </a:extLst>
          </p:cNvPr>
          <p:cNvPicPr>
            <a:picLocks noChangeAspect="1"/>
          </p:cNvPicPr>
          <p:nvPr/>
        </p:nvPicPr>
        <p:blipFill>
          <a:blip r:embed="rId3"/>
          <a:stretch>
            <a:fillRect/>
          </a:stretch>
        </p:blipFill>
        <p:spPr>
          <a:xfrm>
            <a:off x="3297011" y="117300"/>
            <a:ext cx="1243692" cy="1060796"/>
          </a:xfrm>
          <a:prstGeom prst="rect">
            <a:avLst/>
          </a:prstGeom>
        </p:spPr>
      </p:pic>
    </p:spTree>
    <p:extLst>
      <p:ext uri="{BB962C8B-B14F-4D97-AF65-F5344CB8AC3E}">
        <p14:creationId xmlns:p14="http://schemas.microsoft.com/office/powerpoint/2010/main" val="3275061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i="0" dirty="0"/>
              <a:t>Learning Outcomes</a:t>
            </a:r>
            <a:endParaRPr lang="en-US" sz="4000" dirty="0"/>
          </a:p>
        </p:txBody>
      </p:sp>
      <p:sp>
        <p:nvSpPr>
          <p:cNvPr id="3" name="Content Placeholder 2">
            <a:extLst>
              <a:ext uri="{FF2B5EF4-FFF2-40B4-BE49-F238E27FC236}">
                <a16:creationId xmlns:a16="http://schemas.microsoft.com/office/drawing/2014/main" id="{E8D4B26F-BFD1-1B81-0D24-0B4D9307BA95}"/>
              </a:ext>
            </a:extLst>
          </p:cNvPr>
          <p:cNvSpPr>
            <a:spLocks noGrp="1"/>
          </p:cNvSpPr>
          <p:nvPr>
            <p:ph idx="1"/>
          </p:nvPr>
        </p:nvSpPr>
        <p:spPr/>
        <p:txBody>
          <a:bodyPr/>
          <a:lstStyle/>
          <a:p>
            <a:pPr marL="0" indent="0">
              <a:buNone/>
            </a:pPr>
            <a:r>
              <a:rPr lang="en-US" sz="2800" dirty="0">
                <a:solidFill>
                  <a:srgbClr val="000090"/>
                </a:solidFill>
                <a:ea typeface="ＭＳ Ｐゴシック" charset="-128"/>
                <a:cs typeface="+mn-cs"/>
              </a:rPr>
              <a:t>At the conclusion of this activity, participants will be able to:</a:t>
            </a:r>
          </a:p>
          <a:p>
            <a:pPr marL="0" indent="0">
              <a:buNone/>
            </a:pPr>
            <a:endParaRPr lang="en-US" sz="2800" dirty="0">
              <a:solidFill>
                <a:srgbClr val="000090"/>
              </a:solidFill>
              <a:ea typeface="ＭＳ Ｐゴシック" charset="-128"/>
              <a:cs typeface="+mn-cs"/>
            </a:endParaRPr>
          </a:p>
          <a:p>
            <a:pPr>
              <a:spcBef>
                <a:spcPts val="0"/>
              </a:spcBef>
            </a:pPr>
            <a:r>
              <a:rPr lang="en-US" sz="2800" dirty="0">
                <a:solidFill>
                  <a:srgbClr val="000090"/>
                </a:solidFill>
                <a:ea typeface="ＭＳ Ｐゴシック" charset="-128"/>
                <a:cs typeface="+mn-cs"/>
              </a:rPr>
              <a:t>1. Cite examples of aerospace medical considerations, from an FAA perspective</a:t>
            </a:r>
            <a:endParaRPr lang="en-US" sz="2800" dirty="0">
              <a:solidFill>
                <a:srgbClr val="000090"/>
              </a:solidFill>
              <a:ea typeface="ＭＳ Ｐゴシック" charset="-128"/>
            </a:endParaRPr>
          </a:p>
          <a:p>
            <a:pPr>
              <a:spcBef>
                <a:spcPts val="0"/>
              </a:spcBef>
            </a:pPr>
            <a:r>
              <a:rPr lang="en-US" sz="2800" dirty="0">
                <a:solidFill>
                  <a:srgbClr val="000090"/>
                </a:solidFill>
                <a:ea typeface="ＭＳ Ｐゴシック" charset="-128"/>
                <a:cs typeface="+mn-cs"/>
              </a:rPr>
              <a:t>2. Cite examples of medical considerations, from a NASA perspective</a:t>
            </a:r>
          </a:p>
          <a:p>
            <a:pPr>
              <a:spcBef>
                <a:spcPts val="0"/>
              </a:spcBef>
            </a:pPr>
            <a:r>
              <a:rPr lang="en-US" sz="2800" dirty="0">
                <a:solidFill>
                  <a:srgbClr val="000090"/>
                </a:solidFill>
                <a:ea typeface="ＭＳ Ｐゴシック" charset="-128"/>
                <a:cs typeface="+mn-cs"/>
              </a:rPr>
              <a:t>3. Cite examples of medical considerations, from a Department of the Air Force Medical Operations (SGSF) perspective</a:t>
            </a:r>
          </a:p>
          <a:p>
            <a:endParaRPr lang="en-US" dirty="0"/>
          </a:p>
        </p:txBody>
      </p:sp>
      <p:sp>
        <p:nvSpPr>
          <p:cNvPr id="4" name="Slide Number Placeholder 3"/>
          <p:cNvSpPr>
            <a:spLocks noGrp="1"/>
          </p:cNvSpPr>
          <p:nvPr>
            <p:ph type="sldNum" sz="quarter" idx="11"/>
          </p:nvPr>
        </p:nvSpPr>
        <p:spPr/>
        <p:txBody>
          <a:bodyPr/>
          <a:lstStyle/>
          <a:p>
            <a:pPr>
              <a:defRPr/>
            </a:pPr>
            <a:fld id="{47256DB1-98A0-4C5B-B461-C003FBFE3B06}" type="slidenum">
              <a:rPr lang="en-US" altLang="en-US" smtClean="0"/>
              <a:pPr>
                <a:defRPr/>
              </a:pPr>
              <a:t>3</a:t>
            </a:fld>
            <a:endParaRPr lang="en-US" altLang="en-US">
              <a:solidFill>
                <a:schemeClr val="bg2"/>
              </a:solidFill>
            </a:endParaRPr>
          </a:p>
        </p:txBody>
      </p:sp>
      <p:sp>
        <p:nvSpPr>
          <p:cNvPr id="6" name="Rectangle 5"/>
          <p:cNvSpPr/>
          <p:nvPr/>
        </p:nvSpPr>
        <p:spPr>
          <a:xfrm>
            <a:off x="6003636" y="2967335"/>
            <a:ext cx="184730" cy="923330"/>
          </a:xfrm>
          <a:prstGeom prst="rect">
            <a:avLst/>
          </a:prstGeom>
          <a:noFill/>
        </p:spPr>
        <p:txBody>
          <a:bodyPr wrap="none" lIns="91440" tIns="45720" rIns="91440" bIns="45720" anchor="t">
            <a:spAutoFit/>
          </a:bodyPr>
          <a:lstStyle/>
          <a:p>
            <a:pPr algn="ctr"/>
            <a:endParaRPr lang="en-US" sz="5400" b="1">
              <a:ln w="12700">
                <a:solidFill>
                  <a:srgbClr val="000000">
                    <a:lumMod val="75000"/>
                  </a:srgbClr>
                </a:solidFill>
                <a:prstDash val="solid"/>
              </a:ln>
              <a:pattFill prst="dkUpDiag">
                <a:fgClr>
                  <a:schemeClr val="tx2"/>
                </a:fgClr>
                <a:bgClr>
                  <a:schemeClr val="tx2">
                    <a:lumMod val="20000"/>
                    <a:lumOff val="80000"/>
                  </a:schemeClr>
                </a:bgClr>
              </a:pattFill>
              <a:effectLst>
                <a:outerShdw dist="38100" dir="2640000" algn="bl" rotWithShape="0">
                  <a:srgbClr val="000000">
                    <a:lumMod val="75000"/>
                  </a:srgbClr>
                </a:outerShdw>
              </a:effectLst>
              <a:latin typeface="Arial"/>
              <a:cs typeface="Arial"/>
            </a:endParaRPr>
          </a:p>
        </p:txBody>
      </p:sp>
      <p:sp>
        <p:nvSpPr>
          <p:cNvPr id="7" name="TextBox 6">
            <a:extLst>
              <a:ext uri="{FF2B5EF4-FFF2-40B4-BE49-F238E27FC236}">
                <a16:creationId xmlns:a16="http://schemas.microsoft.com/office/drawing/2014/main" id="{4A036AD8-F4E6-4BC3-B8D9-07CD8A4E99C9}"/>
              </a:ext>
            </a:extLst>
          </p:cNvPr>
          <p:cNvSpPr txBox="1"/>
          <p:nvPr/>
        </p:nvSpPr>
        <p:spPr>
          <a:xfrm>
            <a:off x="406400" y="6521648"/>
            <a:ext cx="1517306" cy="307777"/>
          </a:xfrm>
          <a:prstGeom prst="rect">
            <a:avLst/>
          </a:prstGeom>
          <a:noFill/>
        </p:spPr>
        <p:txBody>
          <a:bodyPr wrap="square" rtlCol="0">
            <a:spAutoFit/>
          </a:bodyPr>
          <a:lstStyle/>
          <a:p>
            <a:r>
              <a:rPr lang="en-US" b="1" dirty="0">
                <a:solidFill>
                  <a:schemeClr val="accent6">
                    <a:lumMod val="50000"/>
                  </a:schemeClr>
                </a:solidFill>
              </a:rPr>
              <a:t>As of: 1 Jan 23</a:t>
            </a:r>
          </a:p>
        </p:txBody>
      </p:sp>
      <p:pic>
        <p:nvPicPr>
          <p:cNvPr id="5" name="Picture 4">
            <a:extLst>
              <a:ext uri="{FF2B5EF4-FFF2-40B4-BE49-F238E27FC236}">
                <a16:creationId xmlns:a16="http://schemas.microsoft.com/office/drawing/2014/main" id="{282D6DD3-60CE-C6BE-7C6B-76D7C0BA9642}"/>
              </a:ext>
            </a:extLst>
          </p:cNvPr>
          <p:cNvPicPr>
            <a:picLocks noChangeAspect="1"/>
          </p:cNvPicPr>
          <p:nvPr/>
        </p:nvPicPr>
        <p:blipFill>
          <a:blip r:embed="rId3"/>
          <a:stretch>
            <a:fillRect/>
          </a:stretch>
        </p:blipFill>
        <p:spPr>
          <a:xfrm>
            <a:off x="1456260" y="-352132"/>
            <a:ext cx="1981372" cy="1999661"/>
          </a:xfrm>
          <a:prstGeom prst="rect">
            <a:avLst/>
          </a:prstGeom>
        </p:spPr>
      </p:pic>
      <p:pic>
        <p:nvPicPr>
          <p:cNvPr id="8" name="Picture 7">
            <a:extLst>
              <a:ext uri="{FF2B5EF4-FFF2-40B4-BE49-F238E27FC236}">
                <a16:creationId xmlns:a16="http://schemas.microsoft.com/office/drawing/2014/main" id="{D29FBF44-C822-E94B-6188-E5BCF1CF0CED}"/>
              </a:ext>
            </a:extLst>
          </p:cNvPr>
          <p:cNvPicPr>
            <a:picLocks noChangeAspect="1"/>
          </p:cNvPicPr>
          <p:nvPr/>
        </p:nvPicPr>
        <p:blipFill>
          <a:blip r:embed="rId4"/>
          <a:stretch>
            <a:fillRect/>
          </a:stretch>
        </p:blipFill>
        <p:spPr>
          <a:xfrm>
            <a:off x="3068411" y="76200"/>
            <a:ext cx="1243692" cy="1060796"/>
          </a:xfrm>
          <a:prstGeom prst="rect">
            <a:avLst/>
          </a:prstGeom>
        </p:spPr>
      </p:pic>
    </p:spTree>
    <p:extLst>
      <p:ext uri="{BB962C8B-B14F-4D97-AF65-F5344CB8AC3E}">
        <p14:creationId xmlns:p14="http://schemas.microsoft.com/office/powerpoint/2010/main" val="2543861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FDF5148-1943-05D1-10A4-D17EE543AD75}"/>
              </a:ext>
            </a:extLst>
          </p:cNvPr>
          <p:cNvPicPr>
            <a:picLocks noChangeAspect="1"/>
          </p:cNvPicPr>
          <p:nvPr/>
        </p:nvPicPr>
        <p:blipFill>
          <a:blip r:embed="rId3"/>
          <a:stretch>
            <a:fillRect/>
          </a:stretch>
        </p:blipFill>
        <p:spPr>
          <a:xfrm>
            <a:off x="8846887" y="309223"/>
            <a:ext cx="2857500" cy="1600200"/>
          </a:xfrm>
          <a:prstGeom prst="rect">
            <a:avLst/>
          </a:prstGeom>
        </p:spPr>
      </p:pic>
      <p:sp>
        <p:nvSpPr>
          <p:cNvPr id="4" name="Slide Number Placeholder 3">
            <a:extLst>
              <a:ext uri="{FF2B5EF4-FFF2-40B4-BE49-F238E27FC236}">
                <a16:creationId xmlns:a16="http://schemas.microsoft.com/office/drawing/2014/main" id="{C59992C0-EB65-624E-D2A4-F20DBB34BAC9}"/>
              </a:ext>
            </a:extLst>
          </p:cNvPr>
          <p:cNvSpPr>
            <a:spLocks noGrp="1"/>
          </p:cNvSpPr>
          <p:nvPr>
            <p:ph type="sldNum" sz="quarter" idx="11"/>
          </p:nvPr>
        </p:nvSpPr>
        <p:spPr/>
        <p:txBody>
          <a:bodyPr/>
          <a:lstStyle/>
          <a:p>
            <a:pPr>
              <a:defRPr/>
            </a:pPr>
            <a:fld id="{47256DB1-98A0-4C5B-B461-C003FBFE3B06}" type="slidenum">
              <a:rPr lang="en-US" altLang="en-US" smtClean="0"/>
              <a:pPr>
                <a:defRPr/>
              </a:pPr>
              <a:t>4</a:t>
            </a:fld>
            <a:endParaRPr lang="en-US" altLang="en-US">
              <a:solidFill>
                <a:schemeClr val="bg2"/>
              </a:solidFill>
            </a:endParaRPr>
          </a:p>
        </p:txBody>
      </p:sp>
      <p:sp>
        <p:nvSpPr>
          <p:cNvPr id="3" name="Content Placeholder 2">
            <a:extLst>
              <a:ext uri="{FF2B5EF4-FFF2-40B4-BE49-F238E27FC236}">
                <a16:creationId xmlns:a16="http://schemas.microsoft.com/office/drawing/2014/main" id="{3CDA987F-3F5F-5598-00BA-C3AD12976BE6}"/>
              </a:ext>
            </a:extLst>
          </p:cNvPr>
          <p:cNvSpPr>
            <a:spLocks noGrp="1"/>
          </p:cNvSpPr>
          <p:nvPr>
            <p:ph idx="4294967295"/>
          </p:nvPr>
        </p:nvSpPr>
        <p:spPr>
          <a:xfrm>
            <a:off x="0" y="1504950"/>
            <a:ext cx="11196638" cy="4743450"/>
          </a:xfrm>
        </p:spPr>
        <p:txBody>
          <a:bodyPr/>
          <a:lstStyle/>
          <a:p>
            <a:r>
              <a:rPr lang="en-US" dirty="0"/>
              <a:t>Platforms and Possibilities</a:t>
            </a:r>
          </a:p>
          <a:p>
            <a:endParaRPr lang="en-US" dirty="0"/>
          </a:p>
        </p:txBody>
      </p:sp>
      <p:pic>
        <p:nvPicPr>
          <p:cNvPr id="5" name="Picture 4">
            <a:extLst>
              <a:ext uri="{FF2B5EF4-FFF2-40B4-BE49-F238E27FC236}">
                <a16:creationId xmlns:a16="http://schemas.microsoft.com/office/drawing/2014/main" id="{6F4669E9-BF27-EB6B-144B-23E150470A93}"/>
              </a:ext>
            </a:extLst>
          </p:cNvPr>
          <p:cNvPicPr>
            <a:picLocks noChangeAspect="1"/>
          </p:cNvPicPr>
          <p:nvPr/>
        </p:nvPicPr>
        <p:blipFill>
          <a:blip r:embed="rId4"/>
          <a:stretch>
            <a:fillRect/>
          </a:stretch>
        </p:blipFill>
        <p:spPr>
          <a:xfrm>
            <a:off x="9156037" y="2235687"/>
            <a:ext cx="2857500" cy="4069510"/>
          </a:xfrm>
          <a:prstGeom prst="rect">
            <a:avLst/>
          </a:prstGeom>
        </p:spPr>
      </p:pic>
      <p:pic>
        <p:nvPicPr>
          <p:cNvPr id="28" name="Picture 27">
            <a:extLst>
              <a:ext uri="{FF2B5EF4-FFF2-40B4-BE49-F238E27FC236}">
                <a16:creationId xmlns:a16="http://schemas.microsoft.com/office/drawing/2014/main" id="{9D1A5943-32CA-8F61-5FD6-E6D546D01672}"/>
              </a:ext>
            </a:extLst>
          </p:cNvPr>
          <p:cNvPicPr>
            <a:picLocks noChangeAspect="1"/>
          </p:cNvPicPr>
          <p:nvPr/>
        </p:nvPicPr>
        <p:blipFill>
          <a:blip r:embed="rId5"/>
          <a:stretch>
            <a:fillRect/>
          </a:stretch>
        </p:blipFill>
        <p:spPr>
          <a:xfrm>
            <a:off x="1393349" y="-352131"/>
            <a:ext cx="1981372" cy="1999661"/>
          </a:xfrm>
          <a:prstGeom prst="rect">
            <a:avLst/>
          </a:prstGeom>
        </p:spPr>
      </p:pic>
      <p:pic>
        <p:nvPicPr>
          <p:cNvPr id="7" name="Picture 6">
            <a:extLst>
              <a:ext uri="{FF2B5EF4-FFF2-40B4-BE49-F238E27FC236}">
                <a16:creationId xmlns:a16="http://schemas.microsoft.com/office/drawing/2014/main" id="{05DB6F5D-2DA9-77D6-8C86-820A1C016F5A}"/>
              </a:ext>
            </a:extLst>
          </p:cNvPr>
          <p:cNvPicPr>
            <a:picLocks noChangeAspect="1"/>
          </p:cNvPicPr>
          <p:nvPr/>
        </p:nvPicPr>
        <p:blipFill>
          <a:blip r:embed="rId6"/>
          <a:stretch>
            <a:fillRect/>
          </a:stretch>
        </p:blipFill>
        <p:spPr>
          <a:xfrm>
            <a:off x="178463" y="1941886"/>
            <a:ext cx="1985341" cy="1335245"/>
          </a:xfrm>
          <a:prstGeom prst="rect">
            <a:avLst/>
          </a:prstGeom>
        </p:spPr>
      </p:pic>
      <p:pic>
        <p:nvPicPr>
          <p:cNvPr id="6" name="Picture 5">
            <a:extLst>
              <a:ext uri="{FF2B5EF4-FFF2-40B4-BE49-F238E27FC236}">
                <a16:creationId xmlns:a16="http://schemas.microsoft.com/office/drawing/2014/main" id="{B6DC09FA-7E1B-59BF-7C8B-7FB0E9ECE32B}"/>
              </a:ext>
            </a:extLst>
          </p:cNvPr>
          <p:cNvPicPr>
            <a:picLocks noChangeAspect="1"/>
          </p:cNvPicPr>
          <p:nvPr/>
        </p:nvPicPr>
        <p:blipFill>
          <a:blip r:embed="rId7"/>
          <a:stretch>
            <a:fillRect/>
          </a:stretch>
        </p:blipFill>
        <p:spPr>
          <a:xfrm>
            <a:off x="3146526" y="117301"/>
            <a:ext cx="1243692" cy="1060796"/>
          </a:xfrm>
          <a:prstGeom prst="rect">
            <a:avLst/>
          </a:prstGeom>
        </p:spPr>
      </p:pic>
      <p:pic>
        <p:nvPicPr>
          <p:cNvPr id="8" name="Picture 7">
            <a:extLst>
              <a:ext uri="{FF2B5EF4-FFF2-40B4-BE49-F238E27FC236}">
                <a16:creationId xmlns:a16="http://schemas.microsoft.com/office/drawing/2014/main" id="{34752854-654A-DA21-FEE3-DB106276610E}"/>
              </a:ext>
            </a:extLst>
          </p:cNvPr>
          <p:cNvPicPr>
            <a:picLocks noChangeAspect="1"/>
          </p:cNvPicPr>
          <p:nvPr/>
        </p:nvPicPr>
        <p:blipFill>
          <a:blip r:embed="rId8"/>
          <a:stretch>
            <a:fillRect/>
          </a:stretch>
        </p:blipFill>
        <p:spPr>
          <a:xfrm>
            <a:off x="2657228" y="1874923"/>
            <a:ext cx="2006516" cy="1335245"/>
          </a:xfrm>
          <a:prstGeom prst="rect">
            <a:avLst/>
          </a:prstGeom>
        </p:spPr>
      </p:pic>
      <p:pic>
        <p:nvPicPr>
          <p:cNvPr id="9" name="Picture 8">
            <a:extLst>
              <a:ext uri="{FF2B5EF4-FFF2-40B4-BE49-F238E27FC236}">
                <a16:creationId xmlns:a16="http://schemas.microsoft.com/office/drawing/2014/main" id="{94F80FC8-85F4-2ACA-0979-DC4FA5958F77}"/>
              </a:ext>
            </a:extLst>
          </p:cNvPr>
          <p:cNvPicPr>
            <a:picLocks noChangeAspect="1"/>
          </p:cNvPicPr>
          <p:nvPr/>
        </p:nvPicPr>
        <p:blipFill>
          <a:blip r:embed="rId9"/>
          <a:stretch>
            <a:fillRect/>
          </a:stretch>
        </p:blipFill>
        <p:spPr>
          <a:xfrm>
            <a:off x="808853" y="4830473"/>
            <a:ext cx="1571706" cy="1571706"/>
          </a:xfrm>
          <a:prstGeom prst="rect">
            <a:avLst/>
          </a:prstGeom>
        </p:spPr>
      </p:pic>
      <p:pic>
        <p:nvPicPr>
          <p:cNvPr id="11" name="Picture 10">
            <a:extLst>
              <a:ext uri="{FF2B5EF4-FFF2-40B4-BE49-F238E27FC236}">
                <a16:creationId xmlns:a16="http://schemas.microsoft.com/office/drawing/2014/main" id="{898DE54E-C28D-C5E5-4B50-12DB4A096BFE}"/>
              </a:ext>
            </a:extLst>
          </p:cNvPr>
          <p:cNvPicPr>
            <a:picLocks noChangeAspect="1"/>
          </p:cNvPicPr>
          <p:nvPr/>
        </p:nvPicPr>
        <p:blipFill>
          <a:blip r:embed="rId10"/>
          <a:stretch>
            <a:fillRect/>
          </a:stretch>
        </p:blipFill>
        <p:spPr>
          <a:xfrm>
            <a:off x="581911" y="3335351"/>
            <a:ext cx="2557345" cy="1436902"/>
          </a:xfrm>
          <a:prstGeom prst="rect">
            <a:avLst/>
          </a:prstGeom>
        </p:spPr>
      </p:pic>
      <p:pic>
        <p:nvPicPr>
          <p:cNvPr id="12" name="Picture 11">
            <a:extLst>
              <a:ext uri="{FF2B5EF4-FFF2-40B4-BE49-F238E27FC236}">
                <a16:creationId xmlns:a16="http://schemas.microsoft.com/office/drawing/2014/main" id="{2F8C16A7-B13C-AC64-EEB6-823BAFCC9914}"/>
              </a:ext>
            </a:extLst>
          </p:cNvPr>
          <p:cNvPicPr>
            <a:picLocks noChangeAspect="1"/>
          </p:cNvPicPr>
          <p:nvPr/>
        </p:nvPicPr>
        <p:blipFill>
          <a:blip r:embed="rId11"/>
          <a:stretch>
            <a:fillRect/>
          </a:stretch>
        </p:blipFill>
        <p:spPr>
          <a:xfrm>
            <a:off x="6462451" y="4481512"/>
            <a:ext cx="2619375" cy="1743075"/>
          </a:xfrm>
          <a:prstGeom prst="rect">
            <a:avLst/>
          </a:prstGeom>
        </p:spPr>
      </p:pic>
      <p:pic>
        <p:nvPicPr>
          <p:cNvPr id="13" name="Picture 12">
            <a:extLst>
              <a:ext uri="{FF2B5EF4-FFF2-40B4-BE49-F238E27FC236}">
                <a16:creationId xmlns:a16="http://schemas.microsoft.com/office/drawing/2014/main" id="{D22CED18-F9C4-DB1D-590E-8C1922EBB387}"/>
              </a:ext>
            </a:extLst>
          </p:cNvPr>
          <p:cNvPicPr>
            <a:picLocks noChangeAspect="1"/>
          </p:cNvPicPr>
          <p:nvPr/>
        </p:nvPicPr>
        <p:blipFill>
          <a:blip r:embed="rId12"/>
          <a:stretch>
            <a:fillRect/>
          </a:stretch>
        </p:blipFill>
        <p:spPr>
          <a:xfrm>
            <a:off x="4942168" y="1832592"/>
            <a:ext cx="1876425" cy="2428875"/>
          </a:xfrm>
          <a:prstGeom prst="rect">
            <a:avLst/>
          </a:prstGeom>
        </p:spPr>
      </p:pic>
      <p:pic>
        <p:nvPicPr>
          <p:cNvPr id="15" name="Picture 14">
            <a:extLst>
              <a:ext uri="{FF2B5EF4-FFF2-40B4-BE49-F238E27FC236}">
                <a16:creationId xmlns:a16="http://schemas.microsoft.com/office/drawing/2014/main" id="{6D8D85D6-413A-4DDA-C46B-3FF1AA661D6F}"/>
              </a:ext>
            </a:extLst>
          </p:cNvPr>
          <p:cNvPicPr>
            <a:picLocks noChangeAspect="1"/>
          </p:cNvPicPr>
          <p:nvPr/>
        </p:nvPicPr>
        <p:blipFill>
          <a:blip r:embed="rId13"/>
          <a:stretch>
            <a:fillRect/>
          </a:stretch>
        </p:blipFill>
        <p:spPr>
          <a:xfrm>
            <a:off x="5921829" y="309223"/>
            <a:ext cx="2711235" cy="1523369"/>
          </a:xfrm>
          <a:prstGeom prst="rect">
            <a:avLst/>
          </a:prstGeom>
        </p:spPr>
      </p:pic>
      <p:pic>
        <p:nvPicPr>
          <p:cNvPr id="16" name="Picture 15">
            <a:extLst>
              <a:ext uri="{FF2B5EF4-FFF2-40B4-BE49-F238E27FC236}">
                <a16:creationId xmlns:a16="http://schemas.microsoft.com/office/drawing/2014/main" id="{FEF57716-397A-D857-9EC3-0C5B5AA9CE36}"/>
              </a:ext>
            </a:extLst>
          </p:cNvPr>
          <p:cNvPicPr>
            <a:picLocks noChangeAspect="1"/>
          </p:cNvPicPr>
          <p:nvPr/>
        </p:nvPicPr>
        <p:blipFill>
          <a:blip r:embed="rId14"/>
          <a:stretch>
            <a:fillRect/>
          </a:stretch>
        </p:blipFill>
        <p:spPr>
          <a:xfrm>
            <a:off x="6919140" y="2265402"/>
            <a:ext cx="2136349" cy="1600200"/>
          </a:xfrm>
          <a:prstGeom prst="rect">
            <a:avLst/>
          </a:prstGeom>
        </p:spPr>
      </p:pic>
      <p:pic>
        <p:nvPicPr>
          <p:cNvPr id="2" name="Picture 1">
            <a:extLst>
              <a:ext uri="{FF2B5EF4-FFF2-40B4-BE49-F238E27FC236}">
                <a16:creationId xmlns:a16="http://schemas.microsoft.com/office/drawing/2014/main" id="{26F6E444-DF8F-C7C7-14D5-DEE7177DE99D}"/>
              </a:ext>
            </a:extLst>
          </p:cNvPr>
          <p:cNvPicPr>
            <a:picLocks noChangeAspect="1"/>
          </p:cNvPicPr>
          <p:nvPr/>
        </p:nvPicPr>
        <p:blipFill>
          <a:blip r:embed="rId15"/>
          <a:stretch>
            <a:fillRect/>
          </a:stretch>
        </p:blipFill>
        <p:spPr>
          <a:xfrm>
            <a:off x="3374672" y="4588320"/>
            <a:ext cx="2389249" cy="1651714"/>
          </a:xfrm>
          <a:prstGeom prst="rect">
            <a:avLst/>
          </a:prstGeom>
        </p:spPr>
      </p:pic>
    </p:spTree>
    <p:extLst>
      <p:ext uri="{BB962C8B-B14F-4D97-AF65-F5344CB8AC3E}">
        <p14:creationId xmlns:p14="http://schemas.microsoft.com/office/powerpoint/2010/main" val="386078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D2A0-9F3E-7903-A48E-4665111A0980}"/>
              </a:ext>
            </a:extLst>
          </p:cNvPr>
          <p:cNvSpPr>
            <a:spLocks noGrp="1"/>
          </p:cNvSpPr>
          <p:nvPr>
            <p:ph type="title"/>
          </p:nvPr>
        </p:nvSpPr>
        <p:spPr/>
        <p:txBody>
          <a:bodyPr/>
          <a:lstStyle/>
          <a:p>
            <a:r>
              <a:rPr lang="en-US" dirty="0"/>
              <a:t>The Why</a:t>
            </a:r>
          </a:p>
        </p:txBody>
      </p:sp>
      <p:sp>
        <p:nvSpPr>
          <p:cNvPr id="3" name="Content Placeholder 2">
            <a:extLst>
              <a:ext uri="{FF2B5EF4-FFF2-40B4-BE49-F238E27FC236}">
                <a16:creationId xmlns:a16="http://schemas.microsoft.com/office/drawing/2014/main" id="{F09839EC-87B7-8A6D-7B64-6B5AE00776E0}"/>
              </a:ext>
            </a:extLst>
          </p:cNvPr>
          <p:cNvSpPr>
            <a:spLocks noGrp="1"/>
          </p:cNvSpPr>
          <p:nvPr>
            <p:ph idx="1"/>
          </p:nvPr>
        </p:nvSpPr>
        <p:spPr>
          <a:xfrm>
            <a:off x="368300" y="1281869"/>
            <a:ext cx="11196638" cy="4966531"/>
          </a:xfrm>
        </p:spPr>
        <p:txBody>
          <a:bodyPr/>
          <a:lstStyle/>
          <a:p>
            <a:pPr lvl="1"/>
            <a:r>
              <a:rPr lang="en-US" dirty="0"/>
              <a:t>Space is Critical to everyday life and national security </a:t>
            </a:r>
          </a:p>
          <a:p>
            <a:pPr lvl="1"/>
            <a:r>
              <a:rPr lang="en-US" dirty="0"/>
              <a:t>Our daily lives rely on Space--the Space Launch demand is increasing</a:t>
            </a:r>
          </a:p>
          <a:p>
            <a:pPr lvl="1"/>
            <a:r>
              <a:rPr lang="en-US" dirty="0"/>
              <a:t>Growing Space Commercialization generates new opportunities and risks</a:t>
            </a:r>
          </a:p>
          <a:p>
            <a:pPr lvl="1"/>
            <a:r>
              <a:rPr lang="en-US" dirty="0"/>
              <a:t>The FAA, NASA and the AFMS have historically been the cartographers for the human excursion into </a:t>
            </a:r>
            <a:r>
              <a:rPr lang="en-US" dirty="0" err="1"/>
              <a:t>AeroSpace</a:t>
            </a:r>
            <a:endParaRPr lang="en-US" dirty="0"/>
          </a:p>
          <a:p>
            <a:pPr lvl="1"/>
            <a:r>
              <a:rPr lang="en-US" dirty="0"/>
              <a:t>1</a:t>
            </a:r>
            <a:r>
              <a:rPr lang="en-US" baseline="30000" dirty="0"/>
              <a:t>st</a:t>
            </a:r>
            <a:r>
              <a:rPr lang="en-US" dirty="0"/>
              <a:t> Medical Focus= Safety: the Space domain is multidimensional</a:t>
            </a:r>
            <a:r>
              <a:rPr lang="en-US" dirty="0">
                <a:sym typeface="Wingdings" panose="05000000000000000000" pitchFamily="2" charset="2"/>
              </a:rPr>
              <a:t></a:t>
            </a:r>
            <a:r>
              <a:rPr lang="en-US" dirty="0"/>
              <a:t> multi-domain-planning and prevention is key</a:t>
            </a:r>
          </a:p>
          <a:p>
            <a:pPr lvl="1"/>
            <a:r>
              <a:rPr lang="en-US" dirty="0"/>
              <a:t>High risk occupations, and occupations that put others at risk, require standards</a:t>
            </a:r>
          </a:p>
          <a:p>
            <a:pPr lvl="1"/>
            <a:r>
              <a:rPr lang="en-US" dirty="0"/>
              <a:t>Launches and recoveries and on-orbit work are unique, dynamic and rapidly evolving</a:t>
            </a:r>
          </a:p>
          <a:p>
            <a:pPr lvl="1"/>
            <a:r>
              <a:rPr lang="en-US" dirty="0"/>
              <a:t>Considerations beyond human spaceflight and exploration</a:t>
            </a:r>
          </a:p>
          <a:p>
            <a:pPr lvl="1"/>
            <a:r>
              <a:rPr lang="en-US" dirty="0"/>
              <a:t>It’s also now about the, “what if”—</a:t>
            </a:r>
          </a:p>
          <a:p>
            <a:pPr lvl="2"/>
            <a:r>
              <a:rPr lang="en-US" dirty="0"/>
              <a:t>Space flight Participants, training</a:t>
            </a:r>
          </a:p>
          <a:p>
            <a:pPr lvl="2"/>
            <a:r>
              <a:rPr lang="en-US" dirty="0"/>
              <a:t>Occupation, industrial hygiene, ethics, partnerships, Controllers, maintenance, hazards, Federal and international </a:t>
            </a:r>
            <a:r>
              <a:rPr lang="en-US" dirty="0" err="1"/>
              <a:t>regulaitons</a:t>
            </a:r>
            <a:endParaRPr lang="en-US" dirty="0"/>
          </a:p>
          <a:p>
            <a:pPr lvl="2"/>
            <a:endParaRPr lang="en-US" dirty="0"/>
          </a:p>
        </p:txBody>
      </p:sp>
      <p:sp>
        <p:nvSpPr>
          <p:cNvPr id="4" name="Slide Number Placeholder 3">
            <a:extLst>
              <a:ext uri="{FF2B5EF4-FFF2-40B4-BE49-F238E27FC236}">
                <a16:creationId xmlns:a16="http://schemas.microsoft.com/office/drawing/2014/main" id="{1B590651-7FDE-B3E5-F1A0-357C845627F4}"/>
              </a:ext>
            </a:extLst>
          </p:cNvPr>
          <p:cNvSpPr>
            <a:spLocks noGrp="1"/>
          </p:cNvSpPr>
          <p:nvPr>
            <p:ph type="sldNum" sz="quarter" idx="11"/>
          </p:nvPr>
        </p:nvSpPr>
        <p:spPr/>
        <p:txBody>
          <a:bodyPr/>
          <a:lstStyle/>
          <a:p>
            <a:pPr>
              <a:defRPr/>
            </a:pPr>
            <a:fld id="{47256DB1-98A0-4C5B-B461-C003FBFE3B06}" type="slidenum">
              <a:rPr lang="en-US" altLang="en-US" smtClean="0"/>
              <a:pPr>
                <a:defRPr/>
              </a:pPr>
              <a:t>5</a:t>
            </a:fld>
            <a:endParaRPr lang="en-US" altLang="en-US">
              <a:solidFill>
                <a:schemeClr val="bg2"/>
              </a:solidFill>
            </a:endParaRPr>
          </a:p>
        </p:txBody>
      </p:sp>
      <p:pic>
        <p:nvPicPr>
          <p:cNvPr id="5" name="Picture 4">
            <a:extLst>
              <a:ext uri="{FF2B5EF4-FFF2-40B4-BE49-F238E27FC236}">
                <a16:creationId xmlns:a16="http://schemas.microsoft.com/office/drawing/2014/main" id="{50B42F8E-8FCC-2AD8-3C7E-B48949E7BFD4}"/>
              </a:ext>
            </a:extLst>
          </p:cNvPr>
          <p:cNvPicPr>
            <a:picLocks noChangeAspect="1"/>
          </p:cNvPicPr>
          <p:nvPr/>
        </p:nvPicPr>
        <p:blipFill>
          <a:blip r:embed="rId3"/>
          <a:stretch>
            <a:fillRect/>
          </a:stretch>
        </p:blipFill>
        <p:spPr>
          <a:xfrm>
            <a:off x="1353710" y="-352131"/>
            <a:ext cx="1981372" cy="1999661"/>
          </a:xfrm>
          <a:prstGeom prst="rect">
            <a:avLst/>
          </a:prstGeom>
        </p:spPr>
      </p:pic>
      <p:pic>
        <p:nvPicPr>
          <p:cNvPr id="6" name="Picture 5">
            <a:extLst>
              <a:ext uri="{FF2B5EF4-FFF2-40B4-BE49-F238E27FC236}">
                <a16:creationId xmlns:a16="http://schemas.microsoft.com/office/drawing/2014/main" id="{E59E7C56-97C1-21B7-5F55-E618ECE2D503}"/>
              </a:ext>
            </a:extLst>
          </p:cNvPr>
          <p:cNvPicPr>
            <a:picLocks noChangeAspect="1"/>
          </p:cNvPicPr>
          <p:nvPr/>
        </p:nvPicPr>
        <p:blipFill>
          <a:blip r:embed="rId4"/>
          <a:stretch>
            <a:fillRect/>
          </a:stretch>
        </p:blipFill>
        <p:spPr>
          <a:xfrm>
            <a:off x="2955418" y="117301"/>
            <a:ext cx="1243692" cy="1060796"/>
          </a:xfrm>
          <a:prstGeom prst="rect">
            <a:avLst/>
          </a:prstGeom>
        </p:spPr>
      </p:pic>
    </p:spTree>
    <p:extLst>
      <p:ext uri="{BB962C8B-B14F-4D97-AF65-F5344CB8AC3E}">
        <p14:creationId xmlns:p14="http://schemas.microsoft.com/office/powerpoint/2010/main" val="2817930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F74AB9-B1AC-2334-FE00-263696981881}"/>
              </a:ext>
            </a:extLst>
          </p:cNvPr>
          <p:cNvSpPr>
            <a:spLocks noGrp="1"/>
          </p:cNvSpPr>
          <p:nvPr>
            <p:ph type="sldNum" sz="quarter" idx="11"/>
          </p:nvPr>
        </p:nvSpPr>
        <p:spPr/>
        <p:txBody>
          <a:bodyPr/>
          <a:lstStyle/>
          <a:p>
            <a:pPr>
              <a:defRPr/>
            </a:pPr>
            <a:fld id="{85E9C438-D4A3-4372-96AC-CB86D778BA59}" type="slidenum">
              <a:rPr lang="en-US" altLang="en-US" smtClean="0"/>
              <a:pPr>
                <a:defRPr/>
              </a:pPr>
              <a:t>6</a:t>
            </a:fld>
            <a:endParaRPr lang="en-US" altLang="en-US">
              <a:solidFill>
                <a:schemeClr val="bg2"/>
              </a:solidFill>
            </a:endParaRPr>
          </a:p>
        </p:txBody>
      </p:sp>
      <p:pic>
        <p:nvPicPr>
          <p:cNvPr id="4" name="Picture 3">
            <a:extLst>
              <a:ext uri="{FF2B5EF4-FFF2-40B4-BE49-F238E27FC236}">
                <a16:creationId xmlns:a16="http://schemas.microsoft.com/office/drawing/2014/main" id="{27F3F3B8-1941-2F53-3F5D-6577253667DB}"/>
              </a:ext>
            </a:extLst>
          </p:cNvPr>
          <p:cNvPicPr>
            <a:picLocks noChangeAspect="1"/>
          </p:cNvPicPr>
          <p:nvPr/>
        </p:nvPicPr>
        <p:blipFill>
          <a:blip r:embed="rId3"/>
          <a:stretch>
            <a:fillRect/>
          </a:stretch>
        </p:blipFill>
        <p:spPr>
          <a:xfrm>
            <a:off x="0" y="0"/>
            <a:ext cx="12334240" cy="6858000"/>
          </a:xfrm>
          <a:prstGeom prst="rect">
            <a:avLst/>
          </a:prstGeom>
        </p:spPr>
      </p:pic>
    </p:spTree>
    <p:extLst>
      <p:ext uri="{BB962C8B-B14F-4D97-AF65-F5344CB8AC3E}">
        <p14:creationId xmlns:p14="http://schemas.microsoft.com/office/powerpoint/2010/main" val="2337348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84D3D3-5116-D3C4-8463-3EC88FF306E0}"/>
              </a:ext>
            </a:extLst>
          </p:cNvPr>
          <p:cNvSpPr>
            <a:spLocks noGrp="1"/>
          </p:cNvSpPr>
          <p:nvPr>
            <p:ph type="sldNum" sz="quarter" idx="11"/>
          </p:nvPr>
        </p:nvSpPr>
        <p:spPr/>
        <p:txBody>
          <a:bodyPr/>
          <a:lstStyle/>
          <a:p>
            <a:pPr>
              <a:defRPr/>
            </a:pPr>
            <a:fld id="{85E9C438-D4A3-4372-96AC-CB86D778BA59}" type="slidenum">
              <a:rPr lang="en-US" altLang="en-US" smtClean="0"/>
              <a:pPr>
                <a:defRPr/>
              </a:pPr>
              <a:t>7</a:t>
            </a:fld>
            <a:endParaRPr lang="en-US" altLang="en-US">
              <a:solidFill>
                <a:schemeClr val="bg2"/>
              </a:solidFill>
            </a:endParaRPr>
          </a:p>
        </p:txBody>
      </p:sp>
      <p:pic>
        <p:nvPicPr>
          <p:cNvPr id="4" name="Picture 3">
            <a:extLst>
              <a:ext uri="{FF2B5EF4-FFF2-40B4-BE49-F238E27FC236}">
                <a16:creationId xmlns:a16="http://schemas.microsoft.com/office/drawing/2014/main" id="{96232234-AC25-7855-C95F-F7E9454B0B9B}"/>
              </a:ext>
            </a:extLst>
          </p:cNvPr>
          <p:cNvPicPr>
            <a:picLocks noChangeAspect="1"/>
          </p:cNvPicPr>
          <p:nvPr/>
        </p:nvPicPr>
        <p:blipFill>
          <a:blip r:embed="rId3"/>
          <a:stretch>
            <a:fillRect/>
          </a:stretch>
        </p:blipFill>
        <p:spPr>
          <a:xfrm>
            <a:off x="1176337" y="419100"/>
            <a:ext cx="9839325" cy="6019800"/>
          </a:xfrm>
          <a:prstGeom prst="rect">
            <a:avLst/>
          </a:prstGeom>
        </p:spPr>
      </p:pic>
    </p:spTree>
    <p:extLst>
      <p:ext uri="{BB962C8B-B14F-4D97-AF65-F5344CB8AC3E}">
        <p14:creationId xmlns:p14="http://schemas.microsoft.com/office/powerpoint/2010/main" val="2919501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F863D-DB38-4A6B-8E47-0778AFC808D4}"/>
              </a:ext>
            </a:extLst>
          </p:cNvPr>
          <p:cNvSpPr>
            <a:spLocks noGrp="1"/>
          </p:cNvSpPr>
          <p:nvPr>
            <p:ph type="title"/>
          </p:nvPr>
        </p:nvSpPr>
        <p:spPr/>
        <p:txBody>
          <a:bodyPr/>
          <a:lstStyle/>
          <a:p>
            <a:r>
              <a:rPr lang="en-US" dirty="0"/>
              <a:t>The How-Humans and Space Ops</a:t>
            </a:r>
          </a:p>
        </p:txBody>
      </p:sp>
      <p:sp>
        <p:nvSpPr>
          <p:cNvPr id="3" name="Content Placeholder 2">
            <a:extLst>
              <a:ext uri="{FF2B5EF4-FFF2-40B4-BE49-F238E27FC236}">
                <a16:creationId xmlns:a16="http://schemas.microsoft.com/office/drawing/2014/main" id="{A9D60191-9A85-07EF-A53C-A883304291A8}"/>
              </a:ext>
            </a:extLst>
          </p:cNvPr>
          <p:cNvSpPr>
            <a:spLocks noGrp="1"/>
          </p:cNvSpPr>
          <p:nvPr>
            <p:ph idx="1"/>
          </p:nvPr>
        </p:nvSpPr>
        <p:spPr>
          <a:xfrm>
            <a:off x="368300" y="1367327"/>
            <a:ext cx="11196638" cy="4881073"/>
          </a:xfrm>
        </p:spPr>
        <p:txBody>
          <a:bodyPr/>
          <a:lstStyle/>
          <a:p>
            <a:r>
              <a:rPr lang="en-US" dirty="0"/>
              <a:t>Space Medicine involves more than human space flight, includes concepts of preventive health, public health and hazards, and issues of Safety</a:t>
            </a:r>
          </a:p>
          <a:p>
            <a:r>
              <a:rPr lang="en-US" dirty="0"/>
              <a:t>Identifying the unique performance requirements</a:t>
            </a:r>
          </a:p>
          <a:p>
            <a:r>
              <a:rPr lang="en-US" dirty="0">
                <a:solidFill>
                  <a:srgbClr val="0066CC"/>
                </a:solidFill>
              </a:rPr>
              <a:t>Medical Screening-What do we do, What should we do</a:t>
            </a:r>
          </a:p>
          <a:p>
            <a:r>
              <a:rPr lang="en-US" dirty="0">
                <a:solidFill>
                  <a:srgbClr val="0066CC"/>
                </a:solidFill>
              </a:rPr>
              <a:t>Medical Standards </a:t>
            </a:r>
            <a:r>
              <a:rPr lang="en-US" dirty="0"/>
              <a:t>defined and re-defined</a:t>
            </a:r>
          </a:p>
          <a:p>
            <a:pPr lvl="1"/>
            <a:r>
              <a:rPr lang="en-US" dirty="0"/>
              <a:t>Space never sleeps-but people have to</a:t>
            </a:r>
          </a:p>
          <a:p>
            <a:pPr lvl="1"/>
            <a:r>
              <a:rPr lang="en-US" dirty="0" err="1"/>
              <a:t>Support_What</a:t>
            </a:r>
            <a:r>
              <a:rPr lang="en-US" dirty="0"/>
              <a:t> does it look like_ how is it codified and contracted</a:t>
            </a:r>
          </a:p>
          <a:p>
            <a:r>
              <a:rPr lang="en-US" dirty="0">
                <a:solidFill>
                  <a:srgbClr val="0066CC"/>
                </a:solidFill>
              </a:rPr>
              <a:t>Research gaps</a:t>
            </a:r>
          </a:p>
          <a:p>
            <a:pPr lvl="1"/>
            <a:r>
              <a:rPr lang="en-US" dirty="0"/>
              <a:t>Optimizing human potential</a:t>
            </a:r>
          </a:p>
          <a:p>
            <a:r>
              <a:rPr lang="en-US" dirty="0"/>
              <a:t>Building the cadre of aerospace medicine support</a:t>
            </a:r>
          </a:p>
          <a:p>
            <a:r>
              <a:rPr lang="en-US" dirty="0"/>
              <a:t>Partnerships and Interoperability across the globe</a:t>
            </a:r>
          </a:p>
          <a:p>
            <a:endParaRPr lang="en-US" dirty="0"/>
          </a:p>
        </p:txBody>
      </p:sp>
      <p:sp>
        <p:nvSpPr>
          <p:cNvPr id="4" name="Slide Number Placeholder 3">
            <a:extLst>
              <a:ext uri="{FF2B5EF4-FFF2-40B4-BE49-F238E27FC236}">
                <a16:creationId xmlns:a16="http://schemas.microsoft.com/office/drawing/2014/main" id="{59D9AD98-D178-5BC4-1275-70AF92656EA3}"/>
              </a:ext>
            </a:extLst>
          </p:cNvPr>
          <p:cNvSpPr>
            <a:spLocks noGrp="1"/>
          </p:cNvSpPr>
          <p:nvPr>
            <p:ph type="sldNum" sz="quarter" idx="11"/>
          </p:nvPr>
        </p:nvSpPr>
        <p:spPr/>
        <p:txBody>
          <a:bodyPr/>
          <a:lstStyle/>
          <a:p>
            <a:pPr>
              <a:defRPr/>
            </a:pPr>
            <a:fld id="{47256DB1-98A0-4C5B-B461-C003FBFE3B06}" type="slidenum">
              <a:rPr lang="en-US" altLang="en-US" smtClean="0"/>
              <a:pPr>
                <a:defRPr/>
              </a:pPr>
              <a:t>8</a:t>
            </a:fld>
            <a:endParaRPr lang="en-US" altLang="en-US">
              <a:solidFill>
                <a:schemeClr val="bg2"/>
              </a:solidFill>
            </a:endParaRPr>
          </a:p>
        </p:txBody>
      </p:sp>
      <p:pic>
        <p:nvPicPr>
          <p:cNvPr id="6" name="Picture 5">
            <a:extLst>
              <a:ext uri="{FF2B5EF4-FFF2-40B4-BE49-F238E27FC236}">
                <a16:creationId xmlns:a16="http://schemas.microsoft.com/office/drawing/2014/main" id="{E2E40FB8-567A-C56D-1E2E-5BC68D5E87FB}"/>
              </a:ext>
            </a:extLst>
          </p:cNvPr>
          <p:cNvPicPr>
            <a:picLocks noChangeAspect="1"/>
          </p:cNvPicPr>
          <p:nvPr/>
        </p:nvPicPr>
        <p:blipFill>
          <a:blip r:embed="rId3"/>
          <a:stretch>
            <a:fillRect/>
          </a:stretch>
        </p:blipFill>
        <p:spPr>
          <a:xfrm>
            <a:off x="1473352" y="-352131"/>
            <a:ext cx="1981372" cy="1999661"/>
          </a:xfrm>
          <a:prstGeom prst="rect">
            <a:avLst/>
          </a:prstGeom>
        </p:spPr>
      </p:pic>
      <p:pic>
        <p:nvPicPr>
          <p:cNvPr id="5" name="Picture 4">
            <a:extLst>
              <a:ext uri="{FF2B5EF4-FFF2-40B4-BE49-F238E27FC236}">
                <a16:creationId xmlns:a16="http://schemas.microsoft.com/office/drawing/2014/main" id="{20E09E5F-F0B7-6338-77BA-175BFD865841}"/>
              </a:ext>
            </a:extLst>
          </p:cNvPr>
          <p:cNvPicPr>
            <a:picLocks noChangeAspect="1"/>
          </p:cNvPicPr>
          <p:nvPr/>
        </p:nvPicPr>
        <p:blipFill>
          <a:blip r:embed="rId4"/>
          <a:stretch>
            <a:fillRect/>
          </a:stretch>
        </p:blipFill>
        <p:spPr>
          <a:xfrm>
            <a:off x="3107471" y="130400"/>
            <a:ext cx="1243692" cy="1060796"/>
          </a:xfrm>
          <a:prstGeom prst="rect">
            <a:avLst/>
          </a:prstGeom>
        </p:spPr>
      </p:pic>
    </p:spTree>
    <p:extLst>
      <p:ext uri="{BB962C8B-B14F-4D97-AF65-F5344CB8AC3E}">
        <p14:creationId xmlns:p14="http://schemas.microsoft.com/office/powerpoint/2010/main" val="3837352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B5CAC-1CFA-B656-6271-681EF7CAA4EE}"/>
              </a:ext>
            </a:extLst>
          </p:cNvPr>
          <p:cNvSpPr>
            <a:spLocks noGrp="1"/>
          </p:cNvSpPr>
          <p:nvPr>
            <p:ph type="title"/>
          </p:nvPr>
        </p:nvSpPr>
        <p:spPr/>
        <p:txBody>
          <a:bodyPr/>
          <a:lstStyle/>
          <a:p>
            <a:r>
              <a:rPr lang="en-US" dirty="0"/>
              <a:t>Human Factors</a:t>
            </a:r>
          </a:p>
        </p:txBody>
      </p:sp>
      <p:sp>
        <p:nvSpPr>
          <p:cNvPr id="4" name="Slide Number Placeholder 3">
            <a:extLst>
              <a:ext uri="{FF2B5EF4-FFF2-40B4-BE49-F238E27FC236}">
                <a16:creationId xmlns:a16="http://schemas.microsoft.com/office/drawing/2014/main" id="{E3474829-304F-E709-37A4-B4A553C12733}"/>
              </a:ext>
            </a:extLst>
          </p:cNvPr>
          <p:cNvSpPr>
            <a:spLocks noGrp="1"/>
          </p:cNvSpPr>
          <p:nvPr>
            <p:ph type="sldNum" sz="quarter" idx="11"/>
          </p:nvPr>
        </p:nvSpPr>
        <p:spPr/>
        <p:txBody>
          <a:bodyPr/>
          <a:lstStyle/>
          <a:p>
            <a:pPr>
              <a:defRPr/>
            </a:pPr>
            <a:fld id="{47256DB1-98A0-4C5B-B461-C003FBFE3B06}" type="slidenum">
              <a:rPr lang="en-US" altLang="en-US" smtClean="0"/>
              <a:pPr>
                <a:defRPr/>
              </a:pPr>
              <a:t>9</a:t>
            </a:fld>
            <a:endParaRPr lang="en-US" altLang="en-US">
              <a:solidFill>
                <a:schemeClr val="bg2"/>
              </a:solidFill>
            </a:endParaRPr>
          </a:p>
        </p:txBody>
      </p:sp>
      <p:pic>
        <p:nvPicPr>
          <p:cNvPr id="3" name="Picture 2">
            <a:extLst>
              <a:ext uri="{FF2B5EF4-FFF2-40B4-BE49-F238E27FC236}">
                <a16:creationId xmlns:a16="http://schemas.microsoft.com/office/drawing/2014/main" id="{A837FB7C-2464-D874-4043-9BD711894F36}"/>
              </a:ext>
            </a:extLst>
          </p:cNvPr>
          <p:cNvPicPr>
            <a:picLocks noChangeAspect="1"/>
          </p:cNvPicPr>
          <p:nvPr/>
        </p:nvPicPr>
        <p:blipFill>
          <a:blip r:embed="rId3"/>
          <a:stretch>
            <a:fillRect/>
          </a:stretch>
        </p:blipFill>
        <p:spPr>
          <a:xfrm>
            <a:off x="673736" y="118428"/>
            <a:ext cx="1058544" cy="1058544"/>
          </a:xfrm>
          <a:prstGeom prst="rect">
            <a:avLst/>
          </a:prstGeom>
        </p:spPr>
      </p:pic>
      <p:pic>
        <p:nvPicPr>
          <p:cNvPr id="6" name="Picture 5">
            <a:extLst>
              <a:ext uri="{FF2B5EF4-FFF2-40B4-BE49-F238E27FC236}">
                <a16:creationId xmlns:a16="http://schemas.microsoft.com/office/drawing/2014/main" id="{59AAF413-2326-5FE9-A673-2783471674FB}"/>
              </a:ext>
            </a:extLst>
          </p:cNvPr>
          <p:cNvPicPr>
            <a:picLocks noChangeAspect="1"/>
          </p:cNvPicPr>
          <p:nvPr/>
        </p:nvPicPr>
        <p:blipFill>
          <a:blip r:embed="rId4"/>
          <a:stretch>
            <a:fillRect/>
          </a:stretch>
        </p:blipFill>
        <p:spPr>
          <a:xfrm>
            <a:off x="3638690" y="4503220"/>
            <a:ext cx="2619375" cy="1743075"/>
          </a:xfrm>
          <a:prstGeom prst="rect">
            <a:avLst/>
          </a:prstGeom>
        </p:spPr>
      </p:pic>
      <p:pic>
        <p:nvPicPr>
          <p:cNvPr id="8" name="Picture 7">
            <a:extLst>
              <a:ext uri="{FF2B5EF4-FFF2-40B4-BE49-F238E27FC236}">
                <a16:creationId xmlns:a16="http://schemas.microsoft.com/office/drawing/2014/main" id="{5AA32306-6A55-9312-72D8-7EEC1A420E28}"/>
              </a:ext>
            </a:extLst>
          </p:cNvPr>
          <p:cNvPicPr>
            <a:picLocks noChangeAspect="1"/>
          </p:cNvPicPr>
          <p:nvPr/>
        </p:nvPicPr>
        <p:blipFill>
          <a:blip r:embed="rId5"/>
          <a:stretch>
            <a:fillRect/>
          </a:stretch>
        </p:blipFill>
        <p:spPr>
          <a:xfrm>
            <a:off x="335151" y="1433090"/>
            <a:ext cx="2847975" cy="1600200"/>
          </a:xfrm>
          <a:prstGeom prst="rect">
            <a:avLst/>
          </a:prstGeom>
        </p:spPr>
      </p:pic>
      <p:pic>
        <p:nvPicPr>
          <p:cNvPr id="9" name="Picture 8">
            <a:extLst>
              <a:ext uri="{FF2B5EF4-FFF2-40B4-BE49-F238E27FC236}">
                <a16:creationId xmlns:a16="http://schemas.microsoft.com/office/drawing/2014/main" id="{AC7A6A3D-0339-4902-9447-66472BD4E207}"/>
              </a:ext>
            </a:extLst>
          </p:cNvPr>
          <p:cNvPicPr>
            <a:picLocks noChangeAspect="1"/>
          </p:cNvPicPr>
          <p:nvPr/>
        </p:nvPicPr>
        <p:blipFill>
          <a:blip r:embed="rId6"/>
          <a:stretch>
            <a:fillRect/>
          </a:stretch>
        </p:blipFill>
        <p:spPr>
          <a:xfrm>
            <a:off x="9426575" y="1433090"/>
            <a:ext cx="2533650" cy="1809750"/>
          </a:xfrm>
          <a:prstGeom prst="rect">
            <a:avLst/>
          </a:prstGeom>
        </p:spPr>
      </p:pic>
      <p:pic>
        <p:nvPicPr>
          <p:cNvPr id="10" name="Picture 9">
            <a:extLst>
              <a:ext uri="{FF2B5EF4-FFF2-40B4-BE49-F238E27FC236}">
                <a16:creationId xmlns:a16="http://schemas.microsoft.com/office/drawing/2014/main" id="{A8FCEF81-BC86-762D-FD42-57C72BCA938D}"/>
              </a:ext>
            </a:extLst>
          </p:cNvPr>
          <p:cNvPicPr>
            <a:picLocks noChangeAspect="1"/>
          </p:cNvPicPr>
          <p:nvPr/>
        </p:nvPicPr>
        <p:blipFill>
          <a:blip r:embed="rId7"/>
          <a:stretch>
            <a:fillRect/>
          </a:stretch>
        </p:blipFill>
        <p:spPr>
          <a:xfrm>
            <a:off x="9555163" y="3504707"/>
            <a:ext cx="2619375" cy="1743075"/>
          </a:xfrm>
          <a:prstGeom prst="rect">
            <a:avLst/>
          </a:prstGeom>
        </p:spPr>
      </p:pic>
      <p:pic>
        <p:nvPicPr>
          <p:cNvPr id="11" name="Picture 10">
            <a:extLst>
              <a:ext uri="{FF2B5EF4-FFF2-40B4-BE49-F238E27FC236}">
                <a16:creationId xmlns:a16="http://schemas.microsoft.com/office/drawing/2014/main" id="{AF27E016-0406-E6D8-915E-527DBD14C260}"/>
              </a:ext>
            </a:extLst>
          </p:cNvPr>
          <p:cNvPicPr>
            <a:picLocks noChangeAspect="1"/>
          </p:cNvPicPr>
          <p:nvPr/>
        </p:nvPicPr>
        <p:blipFill>
          <a:blip r:embed="rId8"/>
          <a:stretch>
            <a:fillRect/>
          </a:stretch>
        </p:blipFill>
        <p:spPr>
          <a:xfrm>
            <a:off x="6611214" y="1309265"/>
            <a:ext cx="2657475" cy="1724025"/>
          </a:xfrm>
          <a:prstGeom prst="rect">
            <a:avLst/>
          </a:prstGeom>
        </p:spPr>
      </p:pic>
      <p:pic>
        <p:nvPicPr>
          <p:cNvPr id="12" name="Picture 11">
            <a:extLst>
              <a:ext uri="{FF2B5EF4-FFF2-40B4-BE49-F238E27FC236}">
                <a16:creationId xmlns:a16="http://schemas.microsoft.com/office/drawing/2014/main" id="{04E8BDD3-7742-C2A8-3C19-CBFA965B8F1D}"/>
              </a:ext>
            </a:extLst>
          </p:cNvPr>
          <p:cNvPicPr>
            <a:picLocks noChangeAspect="1"/>
          </p:cNvPicPr>
          <p:nvPr/>
        </p:nvPicPr>
        <p:blipFill>
          <a:blip r:embed="rId9"/>
          <a:stretch>
            <a:fillRect/>
          </a:stretch>
        </p:blipFill>
        <p:spPr>
          <a:xfrm>
            <a:off x="6630264" y="3504707"/>
            <a:ext cx="2619375" cy="1743075"/>
          </a:xfrm>
          <a:prstGeom prst="rect">
            <a:avLst/>
          </a:prstGeom>
        </p:spPr>
      </p:pic>
      <p:pic>
        <p:nvPicPr>
          <p:cNvPr id="14" name="Picture 13">
            <a:extLst>
              <a:ext uri="{FF2B5EF4-FFF2-40B4-BE49-F238E27FC236}">
                <a16:creationId xmlns:a16="http://schemas.microsoft.com/office/drawing/2014/main" id="{3C55DAA8-ED08-5F57-626F-022DDB4C49F7}"/>
              </a:ext>
            </a:extLst>
          </p:cNvPr>
          <p:cNvPicPr>
            <a:picLocks noChangeAspect="1"/>
          </p:cNvPicPr>
          <p:nvPr/>
        </p:nvPicPr>
        <p:blipFill>
          <a:blip r:embed="rId10"/>
          <a:stretch>
            <a:fillRect/>
          </a:stretch>
        </p:blipFill>
        <p:spPr>
          <a:xfrm>
            <a:off x="768538" y="3289408"/>
            <a:ext cx="1981200" cy="2971800"/>
          </a:xfrm>
          <a:prstGeom prst="rect">
            <a:avLst/>
          </a:prstGeom>
        </p:spPr>
      </p:pic>
      <p:pic>
        <p:nvPicPr>
          <p:cNvPr id="16" name="Picture 15">
            <a:extLst>
              <a:ext uri="{FF2B5EF4-FFF2-40B4-BE49-F238E27FC236}">
                <a16:creationId xmlns:a16="http://schemas.microsoft.com/office/drawing/2014/main" id="{85C44FE8-9EC1-9FB4-0C13-69A6FB338933}"/>
              </a:ext>
            </a:extLst>
          </p:cNvPr>
          <p:cNvPicPr>
            <a:picLocks noChangeAspect="1"/>
          </p:cNvPicPr>
          <p:nvPr/>
        </p:nvPicPr>
        <p:blipFill>
          <a:blip r:embed="rId11"/>
          <a:stretch>
            <a:fillRect/>
          </a:stretch>
        </p:blipFill>
        <p:spPr>
          <a:xfrm>
            <a:off x="3443428" y="1252045"/>
            <a:ext cx="3009900" cy="3124200"/>
          </a:xfrm>
          <a:prstGeom prst="rect">
            <a:avLst/>
          </a:prstGeom>
        </p:spPr>
      </p:pic>
    </p:spTree>
    <p:extLst>
      <p:ext uri="{BB962C8B-B14F-4D97-AF65-F5344CB8AC3E}">
        <p14:creationId xmlns:p14="http://schemas.microsoft.com/office/powerpoint/2010/main" val="3912346784"/>
      </p:ext>
    </p:extLst>
  </p:cSld>
  <p:clrMapOvr>
    <a:masterClrMapping/>
  </p:clrMapOvr>
</p:sld>
</file>

<file path=ppt/theme/theme1.xml><?xml version="1.0" encoding="utf-8"?>
<a:theme xmlns:a="http://schemas.openxmlformats.org/drawingml/2006/main" name="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120_5_Combined_Brief_-_Updated_10-25-07">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7120_5_Combined_Brief_-_Updated_10-25-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7120_5_Combined_Brief_-_Updated_10-25-0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120_5_Combined_Brief_-_Updated_10-25-0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120_5_Combined_Brief_-_Updated_10-25-0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120_5_Combined_Brief_-_Updated_10-25-0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120_5_Combined_Brief_-_Updated_10-25-0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120_5_Combined_Brief_-_Updated_10-25-0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120_5_Combined_Brief_-_Updated_10-25-0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7120_5_Combined_Brief_-_Updated_10-25-07">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7120_5_Combined_Brief_-_Updated_10-25-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7120_5_Combined_Brief_-_Updated_10-25-0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120_5_Combined_Brief_-_Updated_10-25-0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120_5_Combined_Brief_-_Updated_10-25-0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120_5_Combined_Brief_-_Updated_10-25-0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120_5_Combined_Brief_-_Updated_10-25-0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120_5_Combined_Brief_-_Updated_10-25-0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120_5_Combined_Brief_-_Updated_10-25-0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75 Anniversary">
      <a:dk1>
        <a:sysClr val="windowText" lastClr="000000"/>
      </a:dk1>
      <a:lt1>
        <a:sysClr val="window" lastClr="FFFFFF"/>
      </a:lt1>
      <a:dk2>
        <a:srgbClr val="2E498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BA update" id="{09F9C048-8DD8-4A13-949C-1EAE561F2648}" vid="{B7C3B5B9-963C-476B-89B1-7F315FF8CC90}"/>
    </a:ext>
  </a:extLst>
</a:theme>
</file>

<file path=ppt/theme/theme3.xml><?xml version="1.0" encoding="utf-8"?>
<a:theme xmlns:a="http://schemas.openxmlformats.org/drawingml/2006/main" name="2_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8D398BABD7B14B8E6CF8EA13DAA0AC" ma:contentTypeVersion="18" ma:contentTypeDescription="Create a new document." ma:contentTypeScope="" ma:versionID="3673f64236be8888e6c375b381601f1d">
  <xsd:schema xmlns:xsd="http://www.w3.org/2001/XMLSchema" xmlns:xs="http://www.w3.org/2001/XMLSchema" xmlns:p="http://schemas.microsoft.com/office/2006/metadata/properties" xmlns:ns2="b97c1a8e-5110-464a-816e-55fe5fabc994" xmlns:ns3="e1bcc60b-506b-4ef3-9855-672da6bb1521" targetNamespace="http://schemas.microsoft.com/office/2006/metadata/properties" ma:root="true" ma:fieldsID="97c65d9f1112f9414d3f934a725e8cd9" ns2:_="" ns3:_="">
    <xsd:import namespace="b97c1a8e-5110-464a-816e-55fe5fabc994"/>
    <xsd:import namespace="e1bcc60b-506b-4ef3-9855-672da6bb15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c1a8e-5110-464a-816e-55fe5fabc9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65c3611-4041-4eb9-8f79-39f8bcbd20a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bcc60b-506b-4ef3-9855-672da6bb152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199bf2-fc42-442e-927a-aac1be7ef19d}" ma:internalName="TaxCatchAll" ma:showField="CatchAllData" ma:web="e1bcc60b-506b-4ef3-9855-672da6bb15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TaxCatchAll xmlns="e1bcc60b-506b-4ef3-9855-672da6bb1521" xsi:nil="true"/>
    <lcf76f155ced4ddcb4097134ff3c332f xmlns="b97c1a8e-5110-464a-816e-55fe5fabc994">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74F770-CD55-47BE-BF33-072580EDA4B6}"/>
</file>

<file path=customXml/itemProps2.xml><?xml version="1.0" encoding="utf-8"?>
<ds:datastoreItem xmlns:ds="http://schemas.openxmlformats.org/officeDocument/2006/customXml" ds:itemID="{22B76427-5C8E-433F-BDD4-18B3134AE9E8}">
  <ds:schemaRefs>
    <ds:schemaRef ds:uri="http://schemas.microsoft.com/office/2006/metadata/longProperties"/>
  </ds:schemaRefs>
</ds:datastoreItem>
</file>

<file path=customXml/itemProps3.xml><?xml version="1.0" encoding="utf-8"?>
<ds:datastoreItem xmlns:ds="http://schemas.openxmlformats.org/officeDocument/2006/customXml" ds:itemID="{D418BFBA-0491-4864-A178-E8BE02523C4A}">
  <ds:schemaRefs>
    <ds:schemaRef ds:uri="http://purl.org/dc/dcmitype/"/>
    <ds:schemaRef ds:uri="http://schemas.microsoft.com/office/2006/metadata/properties"/>
    <ds:schemaRef ds:uri="http://schemas.microsoft.com/office/2006/documentManagement/types"/>
    <ds:schemaRef ds:uri="http://purl.org/dc/term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CB735D54-B6C0-472A-9FF7-E9037BE8ABA2}">
  <ds:schemaRefs>
    <ds:schemaRef ds:uri="http://schemas.microsoft.com/sharepoint/v3/contenttype/forms"/>
  </ds:schemaRefs>
</ds:datastoreItem>
</file>

<file path=docMetadata/LabelInfo.xml><?xml version="1.0" encoding="utf-8"?>
<clbl:labelList xmlns:clbl="http://schemas.microsoft.com/office/2020/mipLabelMetadata">
  <clbl:label id="{8331b18d-2d87-48ef-a35f-ac8818ebf9b4}" enabled="0" method="" siteId="{8331b18d-2d87-48ef-a35f-ac8818ebf9b4}" removed="1"/>
</clbl:labelList>
</file>

<file path=docProps/app.xml><?xml version="1.0" encoding="utf-8"?>
<Properties xmlns="http://schemas.openxmlformats.org/officeDocument/2006/extended-properties" xmlns:vt="http://schemas.openxmlformats.org/officeDocument/2006/docPropsVTypes">
  <Template/>
  <TotalTime>1790</TotalTime>
  <Words>2414</Words>
  <Application>Microsoft Office PowerPoint</Application>
  <PresentationFormat>Widescreen</PresentationFormat>
  <Paragraphs>270</Paragraphs>
  <Slides>14</Slides>
  <Notes>12</Notes>
  <HiddenSlides>0</HiddenSlides>
  <MMClips>0</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14</vt:i4>
      </vt:variant>
    </vt:vector>
  </HeadingPairs>
  <TitlesOfParts>
    <vt:vector size="41" baseType="lpstr">
      <vt:lpstr>ＭＳ Ｐゴシック</vt:lpstr>
      <vt:lpstr>Arial</vt:lpstr>
      <vt:lpstr>Arial Narrow</vt:lpstr>
      <vt:lpstr>Calibri</vt:lpstr>
      <vt:lpstr>Calibri Light</vt:lpstr>
      <vt:lpstr>Century Schoolbook</vt:lpstr>
      <vt:lpstr>CG Omega</vt:lpstr>
      <vt:lpstr>ff1</vt:lpstr>
      <vt:lpstr>Franklin Gothic Book</vt:lpstr>
      <vt:lpstr>Graphik</vt:lpstr>
      <vt:lpstr>GTAmericaExtendedRegular</vt:lpstr>
      <vt:lpstr>Helvetica Neue Medium</vt:lpstr>
      <vt:lpstr>Symbol</vt:lpstr>
      <vt:lpstr>Times New Roman</vt:lpstr>
      <vt:lpstr>Wingdings</vt:lpstr>
      <vt:lpstr>USAF(Unclas)</vt:lpstr>
      <vt:lpstr>Office Theme</vt:lpstr>
      <vt:lpstr>2_USAF(Unclas)</vt:lpstr>
      <vt:lpstr>1_USAF(Unclas)</vt:lpstr>
      <vt:lpstr>4_USAF(Unclas)</vt:lpstr>
      <vt:lpstr>3_Office Theme</vt:lpstr>
      <vt:lpstr>2_Office Theme</vt:lpstr>
      <vt:lpstr>3_USAF(Unclas)</vt:lpstr>
      <vt:lpstr>2_Custom Design</vt:lpstr>
      <vt:lpstr>1_Custom Design</vt:lpstr>
      <vt:lpstr>7120_5_Combined_Brief_-_Updated_10-25-07</vt:lpstr>
      <vt:lpstr>1_7120_5_Combined_Brief_-_Updated_10-25-07</vt:lpstr>
      <vt:lpstr>PowerPoint Presentation</vt:lpstr>
      <vt:lpstr>DISCLOSURES</vt:lpstr>
      <vt:lpstr>Learning Outcomes</vt:lpstr>
      <vt:lpstr>PowerPoint Presentation</vt:lpstr>
      <vt:lpstr>The Why</vt:lpstr>
      <vt:lpstr>PowerPoint Presentation</vt:lpstr>
      <vt:lpstr>PowerPoint Presentation</vt:lpstr>
      <vt:lpstr>The How-Humans and Space Ops</vt:lpstr>
      <vt:lpstr>Human Factors</vt:lpstr>
      <vt:lpstr>Human Space Flight  And Exploration: Mass and Volume</vt:lpstr>
      <vt:lpstr>DoD</vt:lpstr>
      <vt:lpstr>The Next Gen</vt:lpstr>
      <vt:lpstr>PowerPoint Presentation</vt:lpstr>
      <vt:lpstr>How To Claim CE Credit</vt:lpstr>
    </vt:vector>
  </TitlesOfParts>
  <Company>HQ USAF/______, Pentagon, DC 20330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 Meeting Slides</dc:title>
  <dc:creator>kristine.poblete@us.af.mil</dc:creator>
  <cp:lastModifiedBy>Lori Lawrence</cp:lastModifiedBy>
  <cp:revision>10</cp:revision>
  <cp:lastPrinted>2022-10-14T11:25:16Z</cp:lastPrinted>
  <dcterms:created xsi:type="dcterms:W3CDTF">2000-04-26T18:38:01Z</dcterms:created>
  <dcterms:modified xsi:type="dcterms:W3CDTF">2024-01-22T20:13:10Z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display_urn:schemas-microsoft-com:office:office#Editor">
    <vt:lpwstr>BOLAND, PAUL S CTR US Air Force HAF SAF/AAIE</vt:lpwstr>
  </property>
  <property fmtid="{D5CDD505-2E9C-101B-9397-08002B2CF9AE}" pid="4" name="display_urn:schemas-microsoft-com:office:office#Author">
    <vt:lpwstr>BOLAND, PAUL S CTR US Air Force HAF SAF/AAIE</vt:lpwstr>
  </property>
  <property fmtid="{D5CDD505-2E9C-101B-9397-08002B2CF9AE}" pid="5" name="ContentTypeId">
    <vt:lpwstr>0x0101004E8D398BABD7B14B8E6CF8EA13DAA0AC</vt:lpwstr>
  </property>
  <property fmtid="{D5CDD505-2E9C-101B-9397-08002B2CF9AE}" pid="6" name="_dlc_DocIdItemGuid">
    <vt:lpwstr>7214ff14-9e77-46f7-a600-24b980e720fc</vt:lpwstr>
  </property>
  <property fmtid="{D5CDD505-2E9C-101B-9397-08002B2CF9AE}" pid="7" name="KJDocumentType">
    <vt:lpwstr>1340;#Unassigned|d054cf79-2c29-46ee-bf9f-7056f668b8e6</vt:lpwstr>
  </property>
  <property fmtid="{D5CDD505-2E9C-101B-9397-08002B2CF9AE}" pid="8" name="Classification">
    <vt:lpwstr/>
  </property>
</Properties>
</file>