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6255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54545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6255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6255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517808"/>
            <a:ext cx="11303000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6255B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589150"/>
            <a:ext cx="10815319" cy="1405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54545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notesSlide" Target="../notesSlides/notesSlide13.xml"/><Relationship Id="rId10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notesSlide" Target="../notesSlides/notesSlide14.xml"/><Relationship Id="rId9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Relationship Id="rId8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notesSlide" Target="../notesSlides/notesSlide17.xml"/><Relationship Id="rId11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notesSlide" Target="../notesSlides/notesSlide18.xml"/><Relationship Id="rId9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notesSlide" Target="../notesSlides/notesSlide19.xml"/><Relationship Id="rId9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notesSlide" Target="../notesSlides/notesSlide2.xml"/><Relationship Id="rId8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notesSlide" Target="../notesSlides/notesSlide20.xml"/><Relationship Id="rId1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Relationship Id="rId3" Type="http://schemas.openxmlformats.org/officeDocument/2006/relationships/image" Target="../media/image84.pn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www.healthypeople.gov/2020/about/foundation-health-measures/Disparities" TargetMode="External"/><Relationship Id="rId5" Type="http://schemas.openxmlformats.org/officeDocument/2006/relationships/image" Target="../media/image13.jpg"/><Relationship Id="rId6" Type="http://schemas.openxmlformats.org/officeDocument/2006/relationships/notesSlide" Target="../notesSlides/notesSlide4.xml"/><Relationship Id="rId7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hyperlink" Target="mailto:Paul.r.cordts.civ@health.mil" TargetMode="External"/><Relationship Id="rId5" Type="http://schemas.openxmlformats.org/officeDocument/2006/relationships/image" Target="../media/image23.jpg"/><Relationship Id="rId6" Type="http://schemas.openxmlformats.org/officeDocument/2006/relationships/notesSlide" Target="../notesSlides/notesSlide8.xml"/><Relationship Id="rId7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notesSlide" Target="../notesSlides/notesSlide9.xml"/><Relationship Id="rId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5994" y="5681834"/>
            <a:ext cx="100711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Moderato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4435" y="5681834"/>
            <a:ext cx="4550410" cy="920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yce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R. Gr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1600"/>
              </a:lnSpc>
              <a:spcBef>
                <a:spcPts val="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hie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Medi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ealt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Fede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Se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rv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1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Feb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ua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6088" y="5145847"/>
            <a:ext cx="8006080" cy="43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easurin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3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3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ving</a:t>
            </a:r>
            <a:r>
              <a:rPr dirty="0" sz="3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3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Hea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3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7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9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91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3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5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7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9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1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3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5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3171" y="529268"/>
            <a:ext cx="571690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alt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Equ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it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-45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qui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em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0831" y="2471927"/>
            <a:ext cx="4968240" cy="3310254"/>
          </a:xfrm>
          <a:custGeom>
            <a:avLst/>
            <a:gdLst/>
            <a:ahLst/>
            <a:cxnLst/>
            <a:rect l="l" t="t" r="r" b="b"/>
            <a:pathLst>
              <a:path w="4968240" h="3310254">
                <a:moveTo>
                  <a:pt x="0" y="0"/>
                </a:moveTo>
                <a:lnTo>
                  <a:pt x="4968240" y="0"/>
                </a:lnTo>
                <a:lnTo>
                  <a:pt x="4968240" y="3310128"/>
                </a:lnTo>
                <a:lnTo>
                  <a:pt x="0" y="33101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52391" y="2884722"/>
            <a:ext cx="4582795" cy="109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0" indent="-381000">
              <a:lnSpc>
                <a:spcPct val="100899"/>
              </a:lnSpc>
              <a:buClr>
                <a:srgbClr val="414042"/>
              </a:buClr>
              <a:buFont typeface="Arial"/>
              <a:buChar char="•"/>
              <a:tabLst>
                <a:tab pos="381635" algn="l"/>
              </a:tabLst>
            </a:pP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le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lth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cs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6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-11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’s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missi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on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ll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the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gency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ent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if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5">
                <a:solidFill>
                  <a:srgbClr val="414042"/>
                </a:solidFill>
                <a:latin typeface="Franklin Gothic Book"/>
                <a:cs typeface="Franklin Gothic Book"/>
              </a:rPr>
              <a:t>k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i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ts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alt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391" y="4307376"/>
            <a:ext cx="4201795" cy="109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0365" indent="-380365">
              <a:lnSpc>
                <a:spcPct val="100899"/>
              </a:lnSpc>
              <a:buClr>
                <a:srgbClr val="414042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Ess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ent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-10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’s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di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1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ulat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on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3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ce,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8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ng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ge,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ge,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lth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con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1212" y="2469007"/>
            <a:ext cx="4968240" cy="50800"/>
          </a:xfrm>
          <a:custGeom>
            <a:avLst/>
            <a:gdLst/>
            <a:ahLst/>
            <a:cxnLst/>
            <a:rect l="l" t="t" r="r" b="b"/>
            <a:pathLst>
              <a:path w="4968240" h="50800">
                <a:moveTo>
                  <a:pt x="0" y="50800"/>
                </a:moveTo>
                <a:lnTo>
                  <a:pt x="4967782" y="50800"/>
                </a:lnTo>
                <a:lnTo>
                  <a:pt x="4967782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1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66154" y="2471927"/>
            <a:ext cx="4967605" cy="3310254"/>
          </a:xfrm>
          <a:custGeom>
            <a:avLst/>
            <a:gdLst/>
            <a:ahLst/>
            <a:cxnLst/>
            <a:rect l="l" t="t" r="r" b="b"/>
            <a:pathLst>
              <a:path w="4967605" h="3310254">
                <a:moveTo>
                  <a:pt x="0" y="0"/>
                </a:moveTo>
                <a:lnTo>
                  <a:pt x="4967478" y="0"/>
                </a:lnTo>
                <a:lnTo>
                  <a:pt x="4967478" y="3310128"/>
                </a:lnTo>
                <a:lnTo>
                  <a:pt x="0" y="33101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38416" y="3242519"/>
            <a:ext cx="1261110" cy="0"/>
          </a:xfrm>
          <a:custGeom>
            <a:avLst/>
            <a:gdLst/>
            <a:ahLst/>
            <a:cxnLst/>
            <a:rect l="l" t="t" r="r" b="b"/>
            <a:pathLst>
              <a:path w="1261109" h="0">
                <a:moveTo>
                  <a:pt x="0" y="0"/>
                </a:moveTo>
                <a:lnTo>
                  <a:pt x="1261097" y="0"/>
                </a:lnTo>
              </a:path>
            </a:pathLst>
          </a:custGeom>
          <a:ln w="12699">
            <a:solidFill>
              <a:srgbClr val="4140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44707" y="5005653"/>
            <a:ext cx="4583430" cy="548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700" marR="5080" indent="-381000">
              <a:lnSpc>
                <a:spcPct val="101099"/>
              </a:lnSpc>
              <a:buClr>
                <a:srgbClr val="414042"/>
              </a:buClr>
              <a:buFont typeface="Arial"/>
              <a:buChar char="•"/>
              <a:tabLst>
                <a:tab pos="393700" algn="l"/>
              </a:tabLst>
            </a:pP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35" u="sng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Incl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lth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66534" y="2494407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 h="0">
                <a:moveTo>
                  <a:pt x="0" y="0"/>
                </a:moveTo>
                <a:lnTo>
                  <a:pt x="4967782" y="0"/>
                </a:lnTo>
              </a:path>
            </a:pathLst>
          </a:custGeom>
          <a:ln w="50800">
            <a:solidFill>
              <a:srgbClr val="0120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48251" y="1478683"/>
            <a:ext cx="10681335" cy="967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</a:pP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2023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850" spc="2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ccre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ng ent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x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ern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p</a:t>
            </a:r>
            <a:r>
              <a:rPr dirty="0" sz="1850" spc="-3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ogr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red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lth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6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ng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da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ds.</a:t>
            </a:r>
            <a:endParaRPr sz="18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108700" algn="l"/>
              </a:tabLst>
            </a:pP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DH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2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dirty="0" sz="2400" spc="-5">
                <a:solidFill>
                  <a:srgbClr val="283446"/>
                </a:solidFill>
                <a:latin typeface="Franklin Gothic Book"/>
                <a:cs typeface="Franklin Gothic Book"/>
              </a:rPr>
              <a:t>g</a:t>
            </a:r>
            <a:r>
              <a:rPr dirty="0" sz="240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5">
                <a:solidFill>
                  <a:srgbClr val="283446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2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2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5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dirty="0" sz="2400">
                <a:solidFill>
                  <a:srgbClr val="283446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>
                <a:solidFill>
                  <a:srgbClr val="283446"/>
                </a:solidFill>
                <a:latin typeface="Franklin Gothic Book"/>
                <a:cs typeface="Franklin Gothic Book"/>
              </a:rPr>
              <a:t>ort</a:t>
            </a:r>
            <a:r>
              <a:rPr dirty="0" sz="2400">
                <a:solidFill>
                  <a:srgbClr val="283446"/>
                </a:solidFill>
                <a:latin typeface="Franklin Gothic Book"/>
                <a:cs typeface="Franklin Gothic Book"/>
              </a:rPr>
              <a:t>	</a:t>
            </a:r>
            <a:r>
              <a:rPr dirty="0" baseline="2314" sz="3600" spc="-15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dirty="0" baseline="2314" sz="3600" spc="-22">
                <a:solidFill>
                  <a:srgbClr val="283446"/>
                </a:solidFill>
                <a:latin typeface="Franklin Gothic Book"/>
                <a:cs typeface="Franklin Gothic Book"/>
              </a:rPr>
              <a:t>x</a:t>
            </a:r>
            <a:r>
              <a:rPr dirty="0" baseline="2314" sz="3600" spc="-22">
                <a:solidFill>
                  <a:srgbClr val="283446"/>
                </a:solidFill>
                <a:latin typeface="Franklin Gothic Book"/>
                <a:cs typeface="Franklin Gothic Book"/>
              </a:rPr>
              <a:t>te</a:t>
            </a:r>
            <a:r>
              <a:rPr dirty="0" baseline="2314" sz="3600" spc="-15">
                <a:solidFill>
                  <a:srgbClr val="283446"/>
                </a:solidFill>
                <a:latin typeface="Franklin Gothic Book"/>
                <a:cs typeface="Franklin Gothic Book"/>
              </a:rPr>
              <a:t>rnal</a:t>
            </a:r>
            <a:r>
              <a:rPr dirty="0" baseline="2314" sz="3600" spc="-30">
                <a:solidFill>
                  <a:srgbClr val="283446"/>
                </a:solidFill>
                <a:latin typeface="Franklin Gothic Book"/>
                <a:cs typeface="Franklin Gothic Book"/>
              </a:rPr>
              <a:t> </a:t>
            </a:r>
            <a:r>
              <a:rPr dirty="0" baseline="2314" sz="3600" spc="-15">
                <a:solidFill>
                  <a:srgbClr val="283446"/>
                </a:solidFill>
                <a:latin typeface="Franklin Gothic Book"/>
                <a:cs typeface="Franklin Gothic Book"/>
              </a:rPr>
              <a:t>R</a:t>
            </a:r>
            <a:r>
              <a:rPr dirty="0" baseline="2314" sz="3600" spc="-22">
                <a:solidFill>
                  <a:srgbClr val="283446"/>
                </a:solidFill>
                <a:latin typeface="Franklin Gothic Book"/>
                <a:cs typeface="Franklin Gothic Book"/>
              </a:rPr>
              <a:t>eq</a:t>
            </a:r>
            <a:r>
              <a:rPr dirty="0" baseline="2314" sz="3600" spc="-15">
                <a:solidFill>
                  <a:srgbClr val="283446"/>
                </a:solidFill>
                <a:latin typeface="Franklin Gothic Book"/>
                <a:cs typeface="Franklin Gothic Book"/>
              </a:rPr>
              <a:t>u</a:t>
            </a:r>
            <a:r>
              <a:rPr dirty="0" baseline="2314" sz="3600">
                <a:solidFill>
                  <a:srgbClr val="283446"/>
                </a:solidFill>
                <a:latin typeface="Franklin Gothic Book"/>
                <a:cs typeface="Franklin Gothic Book"/>
              </a:rPr>
              <a:t>i</a:t>
            </a:r>
            <a:r>
              <a:rPr dirty="0" baseline="2314" sz="3600" spc="-30">
                <a:solidFill>
                  <a:srgbClr val="283446"/>
                </a:solidFill>
                <a:latin typeface="Franklin Gothic Book"/>
                <a:cs typeface="Franklin Gothic Book"/>
              </a:rPr>
              <a:t>re</a:t>
            </a:r>
            <a:r>
              <a:rPr dirty="0" baseline="2314" sz="3600" spc="-30">
                <a:solidFill>
                  <a:srgbClr val="283446"/>
                </a:solidFill>
                <a:latin typeface="Franklin Gothic Book"/>
                <a:cs typeface="Franklin Gothic Book"/>
              </a:rPr>
              <a:t>m</a:t>
            </a:r>
            <a:r>
              <a:rPr dirty="0" baseline="2314" sz="3600" spc="-30">
                <a:solidFill>
                  <a:srgbClr val="283446"/>
                </a:solidFill>
                <a:latin typeface="Franklin Gothic Book"/>
                <a:cs typeface="Franklin Gothic Book"/>
              </a:rPr>
              <a:t>e</a:t>
            </a:r>
            <a:r>
              <a:rPr dirty="0" baseline="2314" sz="3600" spc="-22">
                <a:solidFill>
                  <a:srgbClr val="283446"/>
                </a:solidFill>
                <a:latin typeface="Franklin Gothic Book"/>
                <a:cs typeface="Franklin Gothic Book"/>
              </a:rPr>
              <a:t>n</a:t>
            </a:r>
            <a:r>
              <a:rPr dirty="0" baseline="2314" sz="3600" spc="-30">
                <a:solidFill>
                  <a:srgbClr val="283446"/>
                </a:solidFill>
                <a:latin typeface="Franklin Gothic Book"/>
                <a:cs typeface="Franklin Gothic Book"/>
              </a:rPr>
              <a:t>t</a:t>
            </a:r>
            <a:r>
              <a:rPr dirty="0" baseline="2314" sz="3600" spc="-22">
                <a:solidFill>
                  <a:srgbClr val="283446"/>
                </a:solidFill>
                <a:latin typeface="Franklin Gothic Book"/>
                <a:cs typeface="Franklin Gothic Book"/>
              </a:rPr>
              <a:t>s</a:t>
            </a:r>
            <a:endParaRPr baseline="2314" sz="36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078" y="6363331"/>
            <a:ext cx="6871334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Im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dirty="0" sz="2100" spc="55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lth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nd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dirty="0" sz="2100" spc="4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-45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6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2100" spc="-20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4707" y="3014548"/>
            <a:ext cx="398272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700" indent="-381000">
              <a:lnSpc>
                <a:spcPct val="100000"/>
              </a:lnSpc>
              <a:buClr>
                <a:srgbClr val="414042"/>
              </a:buClr>
              <a:buFont typeface="Arial"/>
              <a:buChar char="•"/>
              <a:tabLst>
                <a:tab pos="393700" algn="l"/>
              </a:tabLst>
            </a:pP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QA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en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5822" y="3299154"/>
            <a:ext cx="3182620" cy="262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asu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on.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4707" y="3867988"/>
            <a:ext cx="4740910" cy="83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065" marR="5080" indent="-380365">
              <a:lnSpc>
                <a:spcPct val="100899"/>
              </a:lnSpc>
              <a:buClr>
                <a:srgbClr val="414042"/>
              </a:buClr>
              <a:buFont typeface="Arial"/>
              <a:buChar char="•"/>
              <a:tabLst>
                <a:tab pos="393700" algn="l"/>
              </a:tabLst>
            </a:pP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J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25" u="sng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Co</a:t>
            </a:r>
            <a:r>
              <a:rPr dirty="0" sz="1850" spc="5" u="sng">
                <a:solidFill>
                  <a:srgbClr val="414042"/>
                </a:solidFill>
                <a:latin typeface="Franklin Gothic Book"/>
                <a:cs typeface="Franklin Gothic Book"/>
              </a:rPr>
              <a:t>mm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5" u="sng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5" u="sng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u="sng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850" spc="-2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Es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lthc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dis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sa</a:t>
            </a:r>
            <a:r>
              <a:rPr dirty="0" sz="1850" spc="-5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8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8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9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91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3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5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7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9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1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3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5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8340" y="529268"/>
            <a:ext cx="815848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alt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Equ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it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Dat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dirty="0" sz="3700" spc="15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-45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-35">
                <a:solidFill>
                  <a:srgbClr val="081F68"/>
                </a:solidFill>
                <a:latin typeface="Franklin Gothic Medium"/>
                <a:cs typeface="Franklin Gothic Medium"/>
              </a:rPr>
              <a:t>v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lopm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i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873954"/>
            <a:ext cx="12186285" cy="463550"/>
          </a:xfrm>
          <a:custGeom>
            <a:avLst/>
            <a:gdLst/>
            <a:ahLst/>
            <a:cxnLst/>
            <a:rect l="l" t="t" r="r" b="b"/>
            <a:pathLst>
              <a:path w="12186285" h="463550">
                <a:moveTo>
                  <a:pt x="0" y="354838"/>
                </a:moveTo>
                <a:lnTo>
                  <a:pt x="48639" y="372384"/>
                </a:lnTo>
                <a:lnTo>
                  <a:pt x="97805" y="388178"/>
                </a:lnTo>
                <a:lnTo>
                  <a:pt x="147929" y="402279"/>
                </a:lnTo>
                <a:lnTo>
                  <a:pt x="199441" y="414744"/>
                </a:lnTo>
                <a:lnTo>
                  <a:pt x="252772" y="425634"/>
                </a:lnTo>
                <a:lnTo>
                  <a:pt x="308355" y="435008"/>
                </a:lnTo>
                <a:lnTo>
                  <a:pt x="366620" y="442923"/>
                </a:lnTo>
                <a:lnTo>
                  <a:pt x="427998" y="449438"/>
                </a:lnTo>
                <a:lnTo>
                  <a:pt x="492921" y="454614"/>
                </a:lnTo>
                <a:lnTo>
                  <a:pt x="561819" y="458508"/>
                </a:lnTo>
                <a:lnTo>
                  <a:pt x="635124" y="461179"/>
                </a:lnTo>
                <a:lnTo>
                  <a:pt x="713267" y="462686"/>
                </a:lnTo>
                <a:lnTo>
                  <a:pt x="796679" y="463089"/>
                </a:lnTo>
                <a:lnTo>
                  <a:pt x="885792" y="462446"/>
                </a:lnTo>
                <a:lnTo>
                  <a:pt x="981036" y="460815"/>
                </a:lnTo>
                <a:lnTo>
                  <a:pt x="1082843" y="458256"/>
                </a:lnTo>
                <a:lnTo>
                  <a:pt x="1191644" y="454828"/>
                </a:lnTo>
                <a:lnTo>
                  <a:pt x="1307870" y="450589"/>
                </a:lnTo>
                <a:lnTo>
                  <a:pt x="1431952" y="445598"/>
                </a:lnTo>
                <a:lnTo>
                  <a:pt x="1564322" y="439915"/>
                </a:lnTo>
                <a:lnTo>
                  <a:pt x="1701514" y="431373"/>
                </a:lnTo>
                <a:lnTo>
                  <a:pt x="1839842" y="418131"/>
                </a:lnTo>
                <a:lnTo>
                  <a:pt x="1979396" y="400738"/>
                </a:lnTo>
                <a:lnTo>
                  <a:pt x="2120268" y="379740"/>
                </a:lnTo>
                <a:lnTo>
                  <a:pt x="2262549" y="355685"/>
                </a:lnTo>
                <a:lnTo>
                  <a:pt x="2406331" y="329119"/>
                </a:lnTo>
                <a:lnTo>
                  <a:pt x="2551705" y="300590"/>
                </a:lnTo>
                <a:lnTo>
                  <a:pt x="2698762" y="270645"/>
                </a:lnTo>
                <a:lnTo>
                  <a:pt x="2847595" y="239830"/>
                </a:lnTo>
                <a:lnTo>
                  <a:pt x="2998293" y="208694"/>
                </a:lnTo>
                <a:lnTo>
                  <a:pt x="3150950" y="177783"/>
                </a:lnTo>
                <a:lnTo>
                  <a:pt x="3305655" y="147644"/>
                </a:lnTo>
                <a:lnTo>
                  <a:pt x="3462501" y="118825"/>
                </a:lnTo>
                <a:lnTo>
                  <a:pt x="3621579" y="91873"/>
                </a:lnTo>
                <a:lnTo>
                  <a:pt x="3782980" y="67334"/>
                </a:lnTo>
                <a:lnTo>
                  <a:pt x="3946795" y="45757"/>
                </a:lnTo>
                <a:lnTo>
                  <a:pt x="4113117" y="27687"/>
                </a:lnTo>
                <a:lnTo>
                  <a:pt x="4282036" y="13673"/>
                </a:lnTo>
                <a:lnTo>
                  <a:pt x="4453644" y="4262"/>
                </a:lnTo>
                <a:lnTo>
                  <a:pt x="4628032" y="0"/>
                </a:lnTo>
                <a:lnTo>
                  <a:pt x="4806497" y="1263"/>
                </a:lnTo>
                <a:lnTo>
                  <a:pt x="4989954" y="7693"/>
                </a:lnTo>
                <a:lnTo>
                  <a:pt x="5177921" y="18739"/>
                </a:lnTo>
                <a:lnTo>
                  <a:pt x="5369916" y="33852"/>
                </a:lnTo>
                <a:lnTo>
                  <a:pt x="5565459" y="52480"/>
                </a:lnTo>
                <a:lnTo>
                  <a:pt x="5764066" y="74074"/>
                </a:lnTo>
                <a:lnTo>
                  <a:pt x="5965257" y="98084"/>
                </a:lnTo>
                <a:lnTo>
                  <a:pt x="6168550" y="123960"/>
                </a:lnTo>
                <a:lnTo>
                  <a:pt x="6373464" y="151151"/>
                </a:lnTo>
                <a:lnTo>
                  <a:pt x="6579515" y="179108"/>
                </a:lnTo>
                <a:lnTo>
                  <a:pt x="6786224" y="207279"/>
                </a:lnTo>
                <a:lnTo>
                  <a:pt x="6993108" y="235116"/>
                </a:lnTo>
                <a:lnTo>
                  <a:pt x="7199686" y="262068"/>
                </a:lnTo>
                <a:lnTo>
                  <a:pt x="7405476" y="287585"/>
                </a:lnTo>
                <a:lnTo>
                  <a:pt x="7609996" y="311117"/>
                </a:lnTo>
                <a:lnTo>
                  <a:pt x="7812764" y="332113"/>
                </a:lnTo>
                <a:lnTo>
                  <a:pt x="8013300" y="350024"/>
                </a:lnTo>
                <a:lnTo>
                  <a:pt x="8211121" y="364299"/>
                </a:lnTo>
                <a:lnTo>
                  <a:pt x="8405746" y="374389"/>
                </a:lnTo>
                <a:lnTo>
                  <a:pt x="8596693" y="379742"/>
                </a:lnTo>
                <a:lnTo>
                  <a:pt x="8784941" y="381349"/>
                </a:lnTo>
                <a:lnTo>
                  <a:pt x="8971837" y="380649"/>
                </a:lnTo>
                <a:lnTo>
                  <a:pt x="9157452" y="377765"/>
                </a:lnTo>
                <a:lnTo>
                  <a:pt x="9341857" y="372817"/>
                </a:lnTo>
                <a:lnTo>
                  <a:pt x="9525125" y="365926"/>
                </a:lnTo>
                <a:lnTo>
                  <a:pt x="9707324" y="357215"/>
                </a:lnTo>
                <a:lnTo>
                  <a:pt x="9888528" y="346804"/>
                </a:lnTo>
                <a:lnTo>
                  <a:pt x="10068807" y="334816"/>
                </a:lnTo>
                <a:lnTo>
                  <a:pt x="10248232" y="321371"/>
                </a:lnTo>
                <a:lnTo>
                  <a:pt x="10426874" y="306590"/>
                </a:lnTo>
                <a:lnTo>
                  <a:pt x="10604805" y="290596"/>
                </a:lnTo>
                <a:lnTo>
                  <a:pt x="10782095" y="273509"/>
                </a:lnTo>
                <a:lnTo>
                  <a:pt x="10958816" y="255451"/>
                </a:lnTo>
                <a:lnTo>
                  <a:pt x="11135040" y="236544"/>
                </a:lnTo>
                <a:lnTo>
                  <a:pt x="11310836" y="216908"/>
                </a:lnTo>
                <a:lnTo>
                  <a:pt x="11486276" y="196665"/>
                </a:lnTo>
                <a:lnTo>
                  <a:pt x="11661432" y="175936"/>
                </a:lnTo>
                <a:lnTo>
                  <a:pt x="11836374" y="154844"/>
                </a:lnTo>
                <a:lnTo>
                  <a:pt x="12011175" y="133508"/>
                </a:lnTo>
                <a:lnTo>
                  <a:pt x="12185904" y="112052"/>
                </a:lnTo>
              </a:path>
            </a:pathLst>
          </a:custGeom>
          <a:ln w="28575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0786" y="2322195"/>
            <a:ext cx="5715" cy="645795"/>
          </a:xfrm>
          <a:custGeom>
            <a:avLst/>
            <a:gdLst/>
            <a:ahLst/>
            <a:cxnLst/>
            <a:rect l="l" t="t" r="r" b="b"/>
            <a:pathLst>
              <a:path w="5715" h="645794">
                <a:moveTo>
                  <a:pt x="5334" y="0"/>
                </a:moveTo>
                <a:lnTo>
                  <a:pt x="0" y="645210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79011" y="3543763"/>
            <a:ext cx="568325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2</a:t>
            </a:r>
            <a:r>
              <a:rPr dirty="0" sz="1950" spc="-150" i="1">
                <a:solidFill>
                  <a:srgbClr val="572830"/>
                </a:solidFill>
                <a:latin typeface="Franklin Gothic Book"/>
                <a:cs typeface="Franklin Gothic Book"/>
              </a:rPr>
              <a:t>0</a:t>
            </a:r>
            <a:r>
              <a:rPr dirty="0" sz="1950" spc="-85" i="1">
                <a:solidFill>
                  <a:srgbClr val="572830"/>
                </a:solidFill>
                <a:latin typeface="Franklin Gothic Book"/>
                <a:cs typeface="Franklin Gothic Book"/>
              </a:rPr>
              <a:t>1</a:t>
            </a: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9</a:t>
            </a:r>
            <a:endParaRPr sz="195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1713" y="3781626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 h="0">
                <a:moveTo>
                  <a:pt x="0" y="0"/>
                </a:moveTo>
                <a:lnTo>
                  <a:pt x="543306" y="0"/>
                </a:lnTo>
              </a:path>
            </a:pathLst>
          </a:custGeom>
          <a:ln w="127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0193" y="3827640"/>
            <a:ext cx="146748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app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oa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4795" y="4031144"/>
            <a:ext cx="131699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MT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Fs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4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62986" y="2169795"/>
            <a:ext cx="0" cy="1169035"/>
          </a:xfrm>
          <a:custGeom>
            <a:avLst/>
            <a:gdLst/>
            <a:ahLst/>
            <a:cxnLst/>
            <a:rect l="l" t="t" r="r" b="b"/>
            <a:pathLst>
              <a:path w="0" h="1169035">
                <a:moveTo>
                  <a:pt x="0" y="0"/>
                </a:moveTo>
                <a:lnTo>
                  <a:pt x="0" y="1168984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4955" y="3271265"/>
            <a:ext cx="491490" cy="492759"/>
          </a:xfrm>
          <a:custGeom>
            <a:avLst/>
            <a:gdLst/>
            <a:ahLst/>
            <a:cxnLst/>
            <a:rect l="l" t="t" r="r" b="b"/>
            <a:pathLst>
              <a:path w="491489" h="492760">
                <a:moveTo>
                  <a:pt x="245744" y="0"/>
                </a:moveTo>
                <a:lnTo>
                  <a:pt x="205972" y="3231"/>
                </a:lnTo>
                <a:lnTo>
                  <a:pt x="168210" y="12583"/>
                </a:lnTo>
                <a:lnTo>
                  <a:pt x="132971" y="27542"/>
                </a:lnTo>
                <a:lnTo>
                  <a:pt x="85965" y="59371"/>
                </a:lnTo>
                <a:lnTo>
                  <a:pt x="47519" y="100927"/>
                </a:lnTo>
                <a:lnTo>
                  <a:pt x="19363" y="150479"/>
                </a:lnTo>
                <a:lnTo>
                  <a:pt x="7162" y="187099"/>
                </a:lnTo>
                <a:lnTo>
                  <a:pt x="817" y="225990"/>
                </a:lnTo>
                <a:lnTo>
                  <a:pt x="0" y="246126"/>
                </a:lnTo>
                <a:lnTo>
                  <a:pt x="817" y="266392"/>
                </a:lnTo>
                <a:lnTo>
                  <a:pt x="7162" y="305465"/>
                </a:lnTo>
                <a:lnTo>
                  <a:pt x="19363" y="342179"/>
                </a:lnTo>
                <a:lnTo>
                  <a:pt x="36905" y="376037"/>
                </a:lnTo>
                <a:lnTo>
                  <a:pt x="72113" y="420385"/>
                </a:lnTo>
                <a:lnTo>
                  <a:pt x="116458" y="455518"/>
                </a:lnTo>
                <a:lnTo>
                  <a:pt x="168210" y="479761"/>
                </a:lnTo>
                <a:lnTo>
                  <a:pt x="205972" y="489046"/>
                </a:lnTo>
                <a:lnTo>
                  <a:pt x="245744" y="492252"/>
                </a:lnTo>
                <a:lnTo>
                  <a:pt x="265850" y="491440"/>
                </a:lnTo>
                <a:lnTo>
                  <a:pt x="304681" y="485132"/>
                </a:lnTo>
                <a:lnTo>
                  <a:pt x="341246" y="472993"/>
                </a:lnTo>
                <a:lnTo>
                  <a:pt x="390721" y="444934"/>
                </a:lnTo>
                <a:lnTo>
                  <a:pt x="432212" y="406544"/>
                </a:lnTo>
                <a:lnTo>
                  <a:pt x="452063" y="379768"/>
                </a:lnTo>
                <a:lnTo>
                  <a:pt x="158394" y="379768"/>
                </a:lnTo>
                <a:lnTo>
                  <a:pt x="153593" y="374954"/>
                </a:lnTo>
                <a:lnTo>
                  <a:pt x="153593" y="312470"/>
                </a:lnTo>
                <a:lnTo>
                  <a:pt x="158394" y="307657"/>
                </a:lnTo>
                <a:lnTo>
                  <a:pt x="327766" y="307657"/>
                </a:lnTo>
                <a:lnTo>
                  <a:pt x="329283" y="305818"/>
                </a:lnTo>
                <a:lnTo>
                  <a:pt x="336561" y="294093"/>
                </a:lnTo>
                <a:lnTo>
                  <a:pt x="342229" y="281398"/>
                </a:lnTo>
                <a:lnTo>
                  <a:pt x="346150" y="267873"/>
                </a:lnTo>
                <a:lnTo>
                  <a:pt x="347752" y="256705"/>
                </a:lnTo>
                <a:lnTo>
                  <a:pt x="127673" y="256705"/>
                </a:lnTo>
                <a:lnTo>
                  <a:pt x="122872" y="251891"/>
                </a:lnTo>
                <a:lnTo>
                  <a:pt x="122872" y="246126"/>
                </a:lnTo>
                <a:lnTo>
                  <a:pt x="123731" y="231583"/>
                </a:lnTo>
                <a:lnTo>
                  <a:pt x="135849" y="191204"/>
                </a:lnTo>
                <a:lnTo>
                  <a:pt x="160253" y="157867"/>
                </a:lnTo>
                <a:lnTo>
                  <a:pt x="194339" y="134364"/>
                </a:lnTo>
                <a:lnTo>
                  <a:pt x="235503" y="123485"/>
                </a:lnTo>
                <a:lnTo>
                  <a:pt x="317581" y="123485"/>
                </a:lnTo>
                <a:lnTo>
                  <a:pt x="317741" y="123063"/>
                </a:lnTo>
                <a:lnTo>
                  <a:pt x="317741" y="117297"/>
                </a:lnTo>
                <a:lnTo>
                  <a:pt x="321576" y="113449"/>
                </a:lnTo>
                <a:lnTo>
                  <a:pt x="452427" y="113449"/>
                </a:lnTo>
                <a:lnTo>
                  <a:pt x="443970" y="100927"/>
                </a:lnTo>
                <a:lnTo>
                  <a:pt x="405524" y="59371"/>
                </a:lnTo>
                <a:lnTo>
                  <a:pt x="358518" y="27542"/>
                </a:lnTo>
                <a:lnTo>
                  <a:pt x="323279" y="12583"/>
                </a:lnTo>
                <a:lnTo>
                  <a:pt x="285517" y="3231"/>
                </a:lnTo>
                <a:lnTo>
                  <a:pt x="265850" y="818"/>
                </a:lnTo>
                <a:lnTo>
                  <a:pt x="245744" y="0"/>
                </a:lnTo>
                <a:close/>
              </a:path>
              <a:path w="491489" h="492760">
                <a:moveTo>
                  <a:pt x="184175" y="352908"/>
                </a:moveTo>
                <a:lnTo>
                  <a:pt x="173748" y="369189"/>
                </a:lnTo>
                <a:lnTo>
                  <a:pt x="173748" y="374954"/>
                </a:lnTo>
                <a:lnTo>
                  <a:pt x="169913" y="379768"/>
                </a:lnTo>
                <a:lnTo>
                  <a:pt x="452063" y="379768"/>
                </a:lnTo>
                <a:lnTo>
                  <a:pt x="454584" y="376037"/>
                </a:lnTo>
                <a:lnTo>
                  <a:pt x="458479" y="369189"/>
                </a:lnTo>
                <a:lnTo>
                  <a:pt x="245744" y="369189"/>
                </a:lnTo>
                <a:lnTo>
                  <a:pt x="232777" y="368537"/>
                </a:lnTo>
                <a:lnTo>
                  <a:pt x="220055" y="366583"/>
                </a:lnTo>
                <a:lnTo>
                  <a:pt x="207660" y="363327"/>
                </a:lnTo>
                <a:lnTo>
                  <a:pt x="195672" y="358768"/>
                </a:lnTo>
                <a:lnTo>
                  <a:pt x="184175" y="352908"/>
                </a:lnTo>
                <a:close/>
              </a:path>
              <a:path w="491489" h="492760">
                <a:moveTo>
                  <a:pt x="491099" y="236512"/>
                </a:moveTo>
                <a:lnTo>
                  <a:pt x="363816" y="236512"/>
                </a:lnTo>
                <a:lnTo>
                  <a:pt x="368617" y="240360"/>
                </a:lnTo>
                <a:lnTo>
                  <a:pt x="368617" y="246126"/>
                </a:lnTo>
                <a:lnTo>
                  <a:pt x="361173" y="288619"/>
                </a:lnTo>
                <a:lnTo>
                  <a:pt x="340575" y="324627"/>
                </a:lnTo>
                <a:lnTo>
                  <a:pt x="309427" y="351541"/>
                </a:lnTo>
                <a:lnTo>
                  <a:pt x="270333" y="366753"/>
                </a:lnTo>
                <a:lnTo>
                  <a:pt x="245744" y="369189"/>
                </a:lnTo>
                <a:lnTo>
                  <a:pt x="458479" y="369189"/>
                </a:lnTo>
                <a:lnTo>
                  <a:pt x="478969" y="324002"/>
                </a:lnTo>
                <a:lnTo>
                  <a:pt x="488263" y="286193"/>
                </a:lnTo>
                <a:lnTo>
                  <a:pt x="491489" y="246126"/>
                </a:lnTo>
                <a:lnTo>
                  <a:pt x="491099" y="236512"/>
                </a:lnTo>
                <a:close/>
              </a:path>
              <a:path w="491489" h="492760">
                <a:moveTo>
                  <a:pt x="327766" y="307657"/>
                </a:moveTo>
                <a:lnTo>
                  <a:pt x="220789" y="307657"/>
                </a:lnTo>
                <a:lnTo>
                  <a:pt x="225590" y="312470"/>
                </a:lnTo>
                <a:lnTo>
                  <a:pt x="225590" y="324002"/>
                </a:lnTo>
                <a:lnTo>
                  <a:pt x="220789" y="328803"/>
                </a:lnTo>
                <a:lnTo>
                  <a:pt x="184302" y="328803"/>
                </a:lnTo>
                <a:lnTo>
                  <a:pt x="195003" y="335592"/>
                </a:lnTo>
                <a:lnTo>
                  <a:pt x="206596" y="341135"/>
                </a:lnTo>
                <a:lnTo>
                  <a:pt x="218863" y="345302"/>
                </a:lnTo>
                <a:lnTo>
                  <a:pt x="231659" y="347969"/>
                </a:lnTo>
                <a:lnTo>
                  <a:pt x="244541" y="348988"/>
                </a:lnTo>
                <a:lnTo>
                  <a:pt x="259352" y="347963"/>
                </a:lnTo>
                <a:lnTo>
                  <a:pt x="299127" y="333776"/>
                </a:lnTo>
                <a:lnTo>
                  <a:pt x="320528" y="316434"/>
                </a:lnTo>
                <a:lnTo>
                  <a:pt x="327766" y="307657"/>
                </a:lnTo>
                <a:close/>
              </a:path>
              <a:path w="491489" h="492760">
                <a:moveTo>
                  <a:pt x="246936" y="144215"/>
                </a:moveTo>
                <a:lnTo>
                  <a:pt x="204553" y="153042"/>
                </a:lnTo>
                <a:lnTo>
                  <a:pt x="170696" y="176913"/>
                </a:lnTo>
                <a:lnTo>
                  <a:pt x="149060" y="211895"/>
                </a:lnTo>
                <a:lnTo>
                  <a:pt x="143027" y="251891"/>
                </a:lnTo>
                <a:lnTo>
                  <a:pt x="139191" y="256705"/>
                </a:lnTo>
                <a:lnTo>
                  <a:pt x="347752" y="256705"/>
                </a:lnTo>
                <a:lnTo>
                  <a:pt x="348189" y="253658"/>
                </a:lnTo>
                <a:lnTo>
                  <a:pt x="348462" y="240360"/>
                </a:lnTo>
                <a:lnTo>
                  <a:pt x="352297" y="236512"/>
                </a:lnTo>
                <a:lnTo>
                  <a:pt x="491099" y="236512"/>
                </a:lnTo>
                <a:lnTo>
                  <a:pt x="490672" y="225990"/>
                </a:lnTo>
                <a:lnTo>
                  <a:pt x="488263" y="206293"/>
                </a:lnTo>
                <a:lnTo>
                  <a:pt x="484327" y="187099"/>
                </a:lnTo>
                <a:lnTo>
                  <a:pt x="483600" y="184594"/>
                </a:lnTo>
                <a:lnTo>
                  <a:pt x="270700" y="184594"/>
                </a:lnTo>
                <a:lnTo>
                  <a:pt x="265899" y="180746"/>
                </a:lnTo>
                <a:lnTo>
                  <a:pt x="265899" y="169214"/>
                </a:lnTo>
                <a:lnTo>
                  <a:pt x="270700" y="164401"/>
                </a:lnTo>
                <a:lnTo>
                  <a:pt x="307174" y="164401"/>
                </a:lnTo>
                <a:lnTo>
                  <a:pt x="296477" y="157248"/>
                </a:lnTo>
                <a:lnTo>
                  <a:pt x="284885" y="151653"/>
                </a:lnTo>
                <a:lnTo>
                  <a:pt x="272618" y="147616"/>
                </a:lnTo>
                <a:lnTo>
                  <a:pt x="259896" y="145136"/>
                </a:lnTo>
                <a:lnTo>
                  <a:pt x="246936" y="144215"/>
                </a:lnTo>
                <a:close/>
              </a:path>
              <a:path w="491489" h="492760">
                <a:moveTo>
                  <a:pt x="452427" y="113449"/>
                </a:moveTo>
                <a:lnTo>
                  <a:pt x="333095" y="113449"/>
                </a:lnTo>
                <a:lnTo>
                  <a:pt x="337896" y="117297"/>
                </a:lnTo>
                <a:lnTo>
                  <a:pt x="337896" y="180746"/>
                </a:lnTo>
                <a:lnTo>
                  <a:pt x="333095" y="184594"/>
                </a:lnTo>
                <a:lnTo>
                  <a:pt x="483600" y="184594"/>
                </a:lnTo>
                <a:lnTo>
                  <a:pt x="478926" y="168473"/>
                </a:lnTo>
                <a:lnTo>
                  <a:pt x="472126" y="150479"/>
                </a:lnTo>
                <a:lnTo>
                  <a:pt x="463991" y="133180"/>
                </a:lnTo>
                <a:lnTo>
                  <a:pt x="454584" y="116642"/>
                </a:lnTo>
                <a:lnTo>
                  <a:pt x="452427" y="113449"/>
                </a:lnTo>
                <a:close/>
              </a:path>
              <a:path w="491489" h="492760">
                <a:moveTo>
                  <a:pt x="317581" y="123485"/>
                </a:moveTo>
                <a:lnTo>
                  <a:pt x="235503" y="123485"/>
                </a:lnTo>
                <a:lnTo>
                  <a:pt x="250848" y="123886"/>
                </a:lnTo>
                <a:lnTo>
                  <a:pt x="264864" y="125434"/>
                </a:lnTo>
                <a:lnTo>
                  <a:pt x="277693" y="128085"/>
                </a:lnTo>
                <a:lnTo>
                  <a:pt x="289480" y="131791"/>
                </a:lnTo>
                <a:lnTo>
                  <a:pt x="300366" y="136509"/>
                </a:lnTo>
                <a:lnTo>
                  <a:pt x="310497" y="142194"/>
                </a:lnTo>
                <a:lnTo>
                  <a:pt x="317581" y="123485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88916" y="1893951"/>
            <a:ext cx="0" cy="1012190"/>
          </a:xfrm>
          <a:custGeom>
            <a:avLst/>
            <a:gdLst/>
            <a:ahLst/>
            <a:cxnLst/>
            <a:rect l="l" t="t" r="r" b="b"/>
            <a:pathLst>
              <a:path w="0" h="1012189">
                <a:moveTo>
                  <a:pt x="0" y="0"/>
                </a:moveTo>
                <a:lnTo>
                  <a:pt x="0" y="1012113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463403" y="2204085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30">
                <a:moveTo>
                  <a:pt x="0" y="0"/>
                </a:moveTo>
                <a:lnTo>
                  <a:pt x="0" y="315747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74889" y="2248280"/>
            <a:ext cx="0" cy="800100"/>
          </a:xfrm>
          <a:custGeom>
            <a:avLst/>
            <a:gdLst/>
            <a:ahLst/>
            <a:cxnLst/>
            <a:rect l="l" t="t" r="r" b="b"/>
            <a:pathLst>
              <a:path w="0" h="800100">
                <a:moveTo>
                  <a:pt x="0" y="0"/>
                </a:moveTo>
                <a:lnTo>
                  <a:pt x="0" y="799884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75045" y="1973198"/>
            <a:ext cx="0" cy="553720"/>
          </a:xfrm>
          <a:custGeom>
            <a:avLst/>
            <a:gdLst/>
            <a:ahLst/>
            <a:cxnLst/>
            <a:rect l="l" t="t" r="r" b="b"/>
            <a:pathLst>
              <a:path w="0" h="553719">
                <a:moveTo>
                  <a:pt x="0" y="0"/>
                </a:moveTo>
                <a:lnTo>
                  <a:pt x="0" y="553504"/>
                </a:lnTo>
              </a:path>
            </a:pathLst>
          </a:custGeom>
          <a:ln w="19050">
            <a:solidFill>
              <a:srgbClr val="5625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27619" y="3048000"/>
            <a:ext cx="494030" cy="492759"/>
          </a:xfrm>
          <a:custGeom>
            <a:avLst/>
            <a:gdLst/>
            <a:ahLst/>
            <a:cxnLst/>
            <a:rect l="l" t="t" r="r" b="b"/>
            <a:pathLst>
              <a:path w="494029" h="492760">
                <a:moveTo>
                  <a:pt x="246888" y="0"/>
                </a:moveTo>
                <a:lnTo>
                  <a:pt x="206697" y="3205"/>
                </a:lnTo>
                <a:lnTo>
                  <a:pt x="168625" y="12490"/>
                </a:lnTo>
                <a:lnTo>
                  <a:pt x="133167" y="27359"/>
                </a:lnTo>
                <a:lnTo>
                  <a:pt x="85974" y="59048"/>
                </a:lnTo>
                <a:lnTo>
                  <a:pt x="47464" y="100510"/>
                </a:lnTo>
                <a:lnTo>
                  <a:pt x="19318" y="150072"/>
                </a:lnTo>
                <a:lnTo>
                  <a:pt x="7141" y="186786"/>
                </a:lnTo>
                <a:lnTo>
                  <a:pt x="814" y="225859"/>
                </a:lnTo>
                <a:lnTo>
                  <a:pt x="0" y="246126"/>
                </a:lnTo>
                <a:lnTo>
                  <a:pt x="814" y="266261"/>
                </a:lnTo>
                <a:lnTo>
                  <a:pt x="7141" y="305152"/>
                </a:lnTo>
                <a:lnTo>
                  <a:pt x="19318" y="341772"/>
                </a:lnTo>
                <a:lnTo>
                  <a:pt x="36848" y="375609"/>
                </a:lnTo>
                <a:lnTo>
                  <a:pt x="72089" y="420023"/>
                </a:lnTo>
                <a:lnTo>
                  <a:pt x="116575" y="455287"/>
                </a:lnTo>
                <a:lnTo>
                  <a:pt x="150538" y="472857"/>
                </a:lnTo>
                <a:lnTo>
                  <a:pt x="187365" y="485077"/>
                </a:lnTo>
                <a:lnTo>
                  <a:pt x="226559" y="491433"/>
                </a:lnTo>
                <a:lnTo>
                  <a:pt x="246888" y="492252"/>
                </a:lnTo>
                <a:lnTo>
                  <a:pt x="267086" y="491433"/>
                </a:lnTo>
                <a:lnTo>
                  <a:pt x="306096" y="485077"/>
                </a:lnTo>
                <a:lnTo>
                  <a:pt x="342830" y="472857"/>
                </a:lnTo>
                <a:lnTo>
                  <a:pt x="376772" y="455287"/>
                </a:lnTo>
                <a:lnTo>
                  <a:pt x="421324" y="420023"/>
                </a:lnTo>
                <a:lnTo>
                  <a:pt x="456697" y="375609"/>
                </a:lnTo>
                <a:lnTo>
                  <a:pt x="466366" y="358609"/>
                </a:lnTo>
                <a:lnTo>
                  <a:pt x="192874" y="358609"/>
                </a:lnTo>
                <a:lnTo>
                  <a:pt x="190957" y="357657"/>
                </a:lnTo>
                <a:lnTo>
                  <a:pt x="189992" y="357657"/>
                </a:lnTo>
                <a:lnTo>
                  <a:pt x="157200" y="324967"/>
                </a:lnTo>
                <a:lnTo>
                  <a:pt x="157200" y="318236"/>
                </a:lnTo>
                <a:lnTo>
                  <a:pt x="164909" y="310540"/>
                </a:lnTo>
                <a:lnTo>
                  <a:pt x="185166" y="310540"/>
                </a:lnTo>
                <a:lnTo>
                  <a:pt x="185166" y="137490"/>
                </a:lnTo>
                <a:lnTo>
                  <a:pt x="189026" y="132676"/>
                </a:lnTo>
                <a:lnTo>
                  <a:pt x="466103" y="132676"/>
                </a:lnTo>
                <a:lnTo>
                  <a:pt x="456697" y="116214"/>
                </a:lnTo>
                <a:lnTo>
                  <a:pt x="421324" y="71866"/>
                </a:lnTo>
                <a:lnTo>
                  <a:pt x="376772" y="36733"/>
                </a:lnTo>
                <a:lnTo>
                  <a:pt x="342830" y="19258"/>
                </a:lnTo>
                <a:lnTo>
                  <a:pt x="306096" y="7119"/>
                </a:lnTo>
                <a:lnTo>
                  <a:pt x="267086" y="811"/>
                </a:lnTo>
                <a:lnTo>
                  <a:pt x="246888" y="0"/>
                </a:lnTo>
                <a:close/>
              </a:path>
              <a:path w="494029" h="492760">
                <a:moveTo>
                  <a:pt x="246888" y="310540"/>
                </a:moveTo>
                <a:lnTo>
                  <a:pt x="224701" y="310540"/>
                </a:lnTo>
                <a:lnTo>
                  <a:pt x="228561" y="314388"/>
                </a:lnTo>
                <a:lnTo>
                  <a:pt x="233387" y="318236"/>
                </a:lnTo>
                <a:lnTo>
                  <a:pt x="233387" y="324967"/>
                </a:lnTo>
                <a:lnTo>
                  <a:pt x="228561" y="328803"/>
                </a:lnTo>
                <a:lnTo>
                  <a:pt x="202526" y="355727"/>
                </a:lnTo>
                <a:lnTo>
                  <a:pt x="200596" y="357657"/>
                </a:lnTo>
                <a:lnTo>
                  <a:pt x="198666" y="357657"/>
                </a:lnTo>
                <a:lnTo>
                  <a:pt x="197700" y="358609"/>
                </a:lnTo>
                <a:lnTo>
                  <a:pt x="250748" y="358609"/>
                </a:lnTo>
                <a:lnTo>
                  <a:pt x="246888" y="353809"/>
                </a:lnTo>
                <a:lnTo>
                  <a:pt x="246888" y="342265"/>
                </a:lnTo>
                <a:lnTo>
                  <a:pt x="250748" y="338416"/>
                </a:lnTo>
                <a:lnTo>
                  <a:pt x="475595" y="338416"/>
                </a:lnTo>
                <a:lnTo>
                  <a:pt x="481153" y="323778"/>
                </a:lnTo>
                <a:lnTo>
                  <a:pt x="483048" y="317271"/>
                </a:lnTo>
                <a:lnTo>
                  <a:pt x="250748" y="317271"/>
                </a:lnTo>
                <a:lnTo>
                  <a:pt x="246888" y="313423"/>
                </a:lnTo>
                <a:lnTo>
                  <a:pt x="246888" y="310540"/>
                </a:lnTo>
                <a:close/>
              </a:path>
              <a:path w="494029" h="492760">
                <a:moveTo>
                  <a:pt x="475595" y="338416"/>
                </a:moveTo>
                <a:lnTo>
                  <a:pt x="272923" y="338416"/>
                </a:lnTo>
                <a:lnTo>
                  <a:pt x="277749" y="342265"/>
                </a:lnTo>
                <a:lnTo>
                  <a:pt x="277749" y="353809"/>
                </a:lnTo>
                <a:lnTo>
                  <a:pt x="272923" y="358609"/>
                </a:lnTo>
                <a:lnTo>
                  <a:pt x="466366" y="358609"/>
                </a:lnTo>
                <a:lnTo>
                  <a:pt x="474321" y="341772"/>
                </a:lnTo>
                <a:lnTo>
                  <a:pt x="475595" y="338416"/>
                </a:lnTo>
                <a:close/>
              </a:path>
              <a:path w="494029" h="492760">
                <a:moveTo>
                  <a:pt x="185166" y="310540"/>
                </a:moveTo>
                <a:lnTo>
                  <a:pt x="171665" y="310540"/>
                </a:lnTo>
                <a:lnTo>
                  <a:pt x="185166" y="324002"/>
                </a:lnTo>
                <a:lnTo>
                  <a:pt x="185166" y="310540"/>
                </a:lnTo>
                <a:close/>
              </a:path>
              <a:path w="494029" h="492760">
                <a:moveTo>
                  <a:pt x="250748" y="132676"/>
                </a:moveTo>
                <a:lnTo>
                  <a:pt x="200596" y="132676"/>
                </a:lnTo>
                <a:lnTo>
                  <a:pt x="205422" y="137490"/>
                </a:lnTo>
                <a:lnTo>
                  <a:pt x="205422" y="324002"/>
                </a:lnTo>
                <a:lnTo>
                  <a:pt x="214096" y="314388"/>
                </a:lnTo>
                <a:lnTo>
                  <a:pt x="218922" y="310540"/>
                </a:lnTo>
                <a:lnTo>
                  <a:pt x="246888" y="310540"/>
                </a:lnTo>
                <a:lnTo>
                  <a:pt x="246888" y="301891"/>
                </a:lnTo>
                <a:lnTo>
                  <a:pt x="250748" y="297078"/>
                </a:lnTo>
                <a:lnTo>
                  <a:pt x="488243" y="297078"/>
                </a:lnTo>
                <a:lnTo>
                  <a:pt x="490534" y="285958"/>
                </a:lnTo>
                <a:lnTo>
                  <a:pt x="491649" y="276885"/>
                </a:lnTo>
                <a:lnTo>
                  <a:pt x="250748" y="276885"/>
                </a:lnTo>
                <a:lnTo>
                  <a:pt x="246888" y="272084"/>
                </a:lnTo>
                <a:lnTo>
                  <a:pt x="246888" y="260553"/>
                </a:lnTo>
                <a:lnTo>
                  <a:pt x="250748" y="255739"/>
                </a:lnTo>
                <a:lnTo>
                  <a:pt x="493383" y="255739"/>
                </a:lnTo>
                <a:lnTo>
                  <a:pt x="493776" y="246126"/>
                </a:lnTo>
                <a:lnTo>
                  <a:pt x="493347" y="235546"/>
                </a:lnTo>
                <a:lnTo>
                  <a:pt x="250748" y="235546"/>
                </a:lnTo>
                <a:lnTo>
                  <a:pt x="246888" y="230746"/>
                </a:lnTo>
                <a:lnTo>
                  <a:pt x="246888" y="219202"/>
                </a:lnTo>
                <a:lnTo>
                  <a:pt x="250748" y="215353"/>
                </a:lnTo>
                <a:lnTo>
                  <a:pt x="491670" y="215353"/>
                </a:lnTo>
                <a:lnTo>
                  <a:pt x="490534" y="206058"/>
                </a:lnTo>
                <a:lnTo>
                  <a:pt x="488102" y="194208"/>
                </a:lnTo>
                <a:lnTo>
                  <a:pt x="250748" y="194208"/>
                </a:lnTo>
                <a:lnTo>
                  <a:pt x="246888" y="190360"/>
                </a:lnTo>
                <a:lnTo>
                  <a:pt x="246888" y="178828"/>
                </a:lnTo>
                <a:lnTo>
                  <a:pt x="250748" y="174015"/>
                </a:lnTo>
                <a:lnTo>
                  <a:pt x="482870" y="174015"/>
                </a:lnTo>
                <a:lnTo>
                  <a:pt x="481153" y="168103"/>
                </a:lnTo>
                <a:lnTo>
                  <a:pt x="475742" y="153822"/>
                </a:lnTo>
                <a:lnTo>
                  <a:pt x="250748" y="153822"/>
                </a:lnTo>
                <a:lnTo>
                  <a:pt x="246888" y="149021"/>
                </a:lnTo>
                <a:lnTo>
                  <a:pt x="246888" y="137490"/>
                </a:lnTo>
                <a:lnTo>
                  <a:pt x="250748" y="132676"/>
                </a:lnTo>
                <a:close/>
              </a:path>
              <a:path w="494029" h="492760">
                <a:moveTo>
                  <a:pt x="488243" y="297078"/>
                </a:moveTo>
                <a:lnTo>
                  <a:pt x="293179" y="297078"/>
                </a:lnTo>
                <a:lnTo>
                  <a:pt x="298005" y="301891"/>
                </a:lnTo>
                <a:lnTo>
                  <a:pt x="298005" y="313423"/>
                </a:lnTo>
                <a:lnTo>
                  <a:pt x="293179" y="317271"/>
                </a:lnTo>
                <a:lnTo>
                  <a:pt x="483048" y="317271"/>
                </a:lnTo>
                <a:lnTo>
                  <a:pt x="486579" y="305152"/>
                </a:lnTo>
                <a:lnTo>
                  <a:pt x="488243" y="297078"/>
                </a:lnTo>
                <a:close/>
              </a:path>
              <a:path w="494029" h="492760">
                <a:moveTo>
                  <a:pt x="493383" y="255739"/>
                </a:moveTo>
                <a:lnTo>
                  <a:pt x="314401" y="255739"/>
                </a:lnTo>
                <a:lnTo>
                  <a:pt x="318249" y="260553"/>
                </a:lnTo>
                <a:lnTo>
                  <a:pt x="318249" y="272084"/>
                </a:lnTo>
                <a:lnTo>
                  <a:pt x="314401" y="276885"/>
                </a:lnTo>
                <a:lnTo>
                  <a:pt x="491649" y="276885"/>
                </a:lnTo>
                <a:lnTo>
                  <a:pt x="492954" y="266261"/>
                </a:lnTo>
                <a:lnTo>
                  <a:pt x="493383" y="255739"/>
                </a:lnTo>
                <a:close/>
              </a:path>
              <a:path w="494029" h="492760">
                <a:moveTo>
                  <a:pt x="491670" y="215353"/>
                </a:moveTo>
                <a:lnTo>
                  <a:pt x="334645" y="215353"/>
                </a:lnTo>
                <a:lnTo>
                  <a:pt x="339471" y="219202"/>
                </a:lnTo>
                <a:lnTo>
                  <a:pt x="339471" y="230746"/>
                </a:lnTo>
                <a:lnTo>
                  <a:pt x="334645" y="235546"/>
                </a:lnTo>
                <a:lnTo>
                  <a:pt x="493347" y="235546"/>
                </a:lnTo>
                <a:lnTo>
                  <a:pt x="492954" y="225859"/>
                </a:lnTo>
                <a:lnTo>
                  <a:pt x="491670" y="215353"/>
                </a:lnTo>
                <a:close/>
              </a:path>
              <a:path w="494029" h="492760">
                <a:moveTo>
                  <a:pt x="482870" y="174015"/>
                </a:moveTo>
                <a:lnTo>
                  <a:pt x="354901" y="174015"/>
                </a:lnTo>
                <a:lnTo>
                  <a:pt x="359727" y="178828"/>
                </a:lnTo>
                <a:lnTo>
                  <a:pt x="359727" y="190360"/>
                </a:lnTo>
                <a:lnTo>
                  <a:pt x="354901" y="194208"/>
                </a:lnTo>
                <a:lnTo>
                  <a:pt x="488102" y="194208"/>
                </a:lnTo>
                <a:lnTo>
                  <a:pt x="486579" y="186786"/>
                </a:lnTo>
                <a:lnTo>
                  <a:pt x="482870" y="174015"/>
                </a:lnTo>
                <a:close/>
              </a:path>
              <a:path w="494029" h="492760">
                <a:moveTo>
                  <a:pt x="466103" y="132676"/>
                </a:moveTo>
                <a:lnTo>
                  <a:pt x="370332" y="132676"/>
                </a:lnTo>
                <a:lnTo>
                  <a:pt x="375158" y="137490"/>
                </a:lnTo>
                <a:lnTo>
                  <a:pt x="375158" y="149021"/>
                </a:lnTo>
                <a:lnTo>
                  <a:pt x="370332" y="153822"/>
                </a:lnTo>
                <a:lnTo>
                  <a:pt x="475742" y="153822"/>
                </a:lnTo>
                <a:lnTo>
                  <a:pt x="474321" y="150072"/>
                </a:lnTo>
                <a:lnTo>
                  <a:pt x="466103" y="132676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00166" y="4148381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 h="0">
                <a:moveTo>
                  <a:pt x="0" y="0"/>
                </a:moveTo>
                <a:lnTo>
                  <a:pt x="543293" y="0"/>
                </a:lnTo>
              </a:path>
            </a:pathLst>
          </a:custGeom>
          <a:ln w="127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67603" y="4194388"/>
            <a:ext cx="3221990" cy="437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65" marR="5080" indent="-12700">
              <a:lnSpc>
                <a:spcPts val="1290"/>
              </a:lnSpc>
            </a:pP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wi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ere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al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-8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12820" sz="1950" spc="22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be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gan</a:t>
            </a:r>
            <a:r>
              <a:rPr dirty="0" baseline="12820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12820" sz="1950" spc="-44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baseline="12820" sz="1950" spc="-22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baseline="12820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ing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12820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baseline="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baseline="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baseline="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baseline="-12820" sz="1950" spc="-22" i="1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baseline="-12820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12820" sz="1950" spc="-82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r>
              <a:rPr dirty="0" baseline="-12820" sz="1950" spc="44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12820" sz="1950" spc="22" i="1">
                <a:solidFill>
                  <a:srgbClr val="414042"/>
                </a:solidFill>
                <a:latin typeface="Franklin Gothic Book"/>
                <a:cs typeface="Franklin Gothic Book"/>
              </a:rPr>
              <a:t>DHA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12820" sz="1950" spc="22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baseline="-12820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baseline="-12820" sz="1950" spc="-44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12820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baseline="-12820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baseline="-12820" sz="1950" spc="-97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hni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6554" y="4639966"/>
            <a:ext cx="1033780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005" marR="5080" indent="-154940">
              <a:lnSpc>
                <a:spcPct val="102699"/>
              </a:lnSpc>
            </a:pP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ccur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cy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cer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8340" y="1259714"/>
            <a:ext cx="759015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Tim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lin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6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25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des an </a:t>
            </a:r>
            <a:r>
              <a:rPr dirty="0" sz="1600" spc="-25" i="1">
                <a:solidFill>
                  <a:srgbClr val="414042"/>
                </a:solidFill>
                <a:latin typeface="Franklin Gothic Book"/>
                <a:cs typeface="Franklin Gothic Book"/>
              </a:rPr>
              <a:t>ov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3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2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w a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d ba</a:t>
            </a:r>
            <a:r>
              <a:rPr dirty="0" sz="16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k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6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ou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6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highligh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6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DH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4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4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ts</a:t>
            </a:r>
            <a:r>
              <a:rPr dirty="0" sz="16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H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ea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th</a:t>
            </a:r>
            <a:r>
              <a:rPr dirty="0" sz="16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75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600" i="1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7458" y="3910511"/>
            <a:ext cx="568325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2</a:t>
            </a:r>
            <a:r>
              <a:rPr dirty="0" sz="1950" spc="-150" i="1">
                <a:solidFill>
                  <a:srgbClr val="572830"/>
                </a:solidFill>
                <a:latin typeface="Franklin Gothic Book"/>
                <a:cs typeface="Franklin Gothic Book"/>
              </a:rPr>
              <a:t>0</a:t>
            </a:r>
            <a:r>
              <a:rPr dirty="0" sz="1950" spc="-85" i="1">
                <a:solidFill>
                  <a:srgbClr val="572830"/>
                </a:solidFill>
                <a:latin typeface="Franklin Gothic Book"/>
                <a:cs typeface="Franklin Gothic Book"/>
              </a:rPr>
              <a:t>1</a:t>
            </a: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9</a:t>
            </a:r>
            <a:endParaRPr sz="195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59772" y="4600551"/>
            <a:ext cx="1225550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 marR="5080" indent="-82550">
              <a:lnSpc>
                <a:spcPct val="102699"/>
              </a:lnSpc>
            </a:pP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or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ccur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spc="3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pl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ess.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4414" y="3396148"/>
            <a:ext cx="582930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2020</a:t>
            </a:r>
            <a:endParaRPr sz="195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37110" y="3634020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 h="0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127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335566" y="3680025"/>
            <a:ext cx="1961514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erm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erce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age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65905" y="372153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 h="0">
                <a:moveTo>
                  <a:pt x="0" y="0"/>
                </a:moveTo>
                <a:lnTo>
                  <a:pt x="1175766" y="0"/>
                </a:lnTo>
              </a:path>
            </a:pathLst>
          </a:custGeom>
          <a:ln w="127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389698" y="3883530"/>
            <a:ext cx="3468370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of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hni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7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8547" sz="1950" spc="-7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baseline="-8547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hni</a:t>
            </a:r>
            <a:r>
              <a:rPr dirty="0" baseline="-8547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baseline="-8547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baseline="-8547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baseline="-8547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8547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baseline="-8547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wi</a:t>
            </a:r>
            <a:r>
              <a:rPr dirty="0" baseline="-8547" sz="195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baseline="-8547" sz="195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ho</a:t>
            </a:r>
            <a:r>
              <a:rPr dirty="0" baseline="-8547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baseline="-8547" sz="1950" spc="7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endParaRPr baseline="-8547" sz="195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32134" y="4086188"/>
            <a:ext cx="1568450" cy="60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2699"/>
              </a:lnSpc>
            </a:pPr>
            <a:r>
              <a:rPr dirty="0" sz="13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aila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le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/c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pl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DEERS</a:t>
            </a:r>
            <a:endParaRPr sz="13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tabLst>
                <a:tab pos="228600" algn="l"/>
              </a:tabLst>
            </a:pPr>
            <a:r>
              <a:rPr dirty="0" sz="1300" spc="5">
                <a:solidFill>
                  <a:srgbClr val="414042"/>
                </a:solidFill>
                <a:latin typeface="Arial"/>
                <a:cs typeface="Arial"/>
              </a:rPr>
              <a:t>•</a:t>
            </a:r>
            <a:r>
              <a:rPr dirty="0" sz="1300" spc="5">
                <a:solidFill>
                  <a:srgbClr val="414042"/>
                </a:solidFill>
                <a:latin typeface="Arial"/>
                <a:cs typeface="Arial"/>
              </a:rPr>
              <a:t>	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D: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99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-</a:t>
            </a:r>
            <a:r>
              <a:rPr dirty="0" sz="13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1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00%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8822" y="4695440"/>
            <a:ext cx="1675130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2755" indent="-228600">
              <a:lnSpc>
                <a:spcPct val="100000"/>
              </a:lnSpc>
              <a:buClr>
                <a:srgbClr val="414042"/>
              </a:buClr>
              <a:buFont typeface="Arial"/>
              <a:buChar char="•"/>
              <a:tabLst>
                <a:tab pos="453390" algn="l"/>
              </a:tabLst>
            </a:pP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rees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5" i="1">
                <a:solidFill>
                  <a:srgbClr val="414042"/>
                </a:solidFill>
                <a:latin typeface="Franklin Gothic Book"/>
                <a:cs typeface="Franklin Gothic Book"/>
              </a:rPr>
              <a:t>8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7</a:t>
            </a:r>
            <a:r>
              <a:rPr dirty="0" sz="1300" spc="20" i="1">
                <a:solidFill>
                  <a:srgbClr val="414042"/>
                </a:solidFill>
                <a:latin typeface="Franklin Gothic Book"/>
                <a:cs typeface="Franklin Gothic Book"/>
              </a:rPr>
              <a:t>%</a:t>
            </a:r>
            <a:endParaRPr sz="130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41404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den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ts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4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-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1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1</a:t>
            </a:r>
            <a:r>
              <a:rPr dirty="0" sz="1300" spc="20" i="1">
                <a:solidFill>
                  <a:srgbClr val="414042"/>
                </a:solidFill>
                <a:latin typeface="Franklin Gothic Book"/>
                <a:cs typeface="Franklin Gothic Book"/>
              </a:rPr>
              <a:t>%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53205" y="3483673"/>
            <a:ext cx="1200785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202</a:t>
            </a:r>
            <a:r>
              <a:rPr dirty="0" sz="1950" spc="-40" i="1">
                <a:solidFill>
                  <a:srgbClr val="572830"/>
                </a:solidFill>
                <a:latin typeface="Franklin Gothic Book"/>
                <a:cs typeface="Franklin Gothic Book"/>
              </a:rPr>
              <a:t>2-</a:t>
            </a:r>
            <a:r>
              <a:rPr dirty="0" sz="1950" spc="-60" i="1">
                <a:solidFill>
                  <a:srgbClr val="572830"/>
                </a:solidFill>
                <a:latin typeface="Franklin Gothic Book"/>
                <a:cs typeface="Franklin Gothic Book"/>
              </a:rPr>
              <a:t>2023</a:t>
            </a:r>
            <a:endParaRPr sz="195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28484" y="3767550"/>
            <a:ext cx="1651000" cy="121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67005" marR="159385">
              <a:lnSpc>
                <a:spcPct val="102699"/>
              </a:lnSpc>
            </a:pP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DHA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3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ag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M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HS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ESIS</a:t>
            </a:r>
            <a:endParaRPr sz="13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300" spc="15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300">
                <a:solidFill>
                  <a:srgbClr val="414042"/>
                </a:solidFill>
                <a:latin typeface="Franklin Gothic Book"/>
                <a:cs typeface="Franklin Gothic Book"/>
              </a:rPr>
              <a:t>alt</a:t>
            </a:r>
            <a:r>
              <a:rPr dirty="0" sz="1300" spc="10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300" spc="10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-15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>
                <a:solidFill>
                  <a:srgbClr val="414042"/>
                </a:solidFill>
                <a:latin typeface="Franklin Gothic Book"/>
                <a:cs typeface="Franklin Gothic Book"/>
              </a:rPr>
              <a:t>nt</a:t>
            </a:r>
            <a:r>
              <a:rPr dirty="0" sz="1300" spc="3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Po</a:t>
            </a:r>
            <a:r>
              <a:rPr dirty="0" sz="1300" spc="4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al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endParaRPr sz="1300">
              <a:latin typeface="Franklin Gothic Book"/>
              <a:cs typeface="Franklin Gothic Book"/>
            </a:endParaRPr>
          </a:p>
          <a:p>
            <a:pPr algn="ctr" marL="46990" marR="38100">
              <a:lnSpc>
                <a:spcPct val="102499"/>
              </a:lnSpc>
            </a:pP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cces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mb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hni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or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2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me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.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95709" y="3215779"/>
            <a:ext cx="1358265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170">
              <a:lnSpc>
                <a:spcPct val="100000"/>
              </a:lnSpc>
            </a:pPr>
            <a:r>
              <a:rPr dirty="0" sz="1950" spc="-60" i="1" u="sng">
                <a:solidFill>
                  <a:srgbClr val="572830"/>
                </a:solidFill>
                <a:latin typeface="Franklin Gothic Book"/>
                <a:cs typeface="Franklin Gothic Book"/>
              </a:rPr>
              <a:t>202</a:t>
            </a:r>
            <a:r>
              <a:rPr dirty="0" sz="1950" spc="-40" i="1" u="sng">
                <a:solidFill>
                  <a:srgbClr val="572830"/>
                </a:solidFill>
                <a:latin typeface="Franklin Gothic Book"/>
                <a:cs typeface="Franklin Gothic Book"/>
              </a:rPr>
              <a:t>0-</a:t>
            </a:r>
            <a:r>
              <a:rPr dirty="0" sz="1950" spc="-60" i="1" u="sng">
                <a:solidFill>
                  <a:srgbClr val="572830"/>
                </a:solidFill>
                <a:latin typeface="Franklin Gothic Book"/>
                <a:cs typeface="Franklin Gothic Book"/>
              </a:rPr>
              <a:t>2022</a:t>
            </a:r>
            <a:endParaRPr sz="1950">
              <a:latin typeface="Franklin Gothic Book"/>
              <a:cs typeface="Franklin Gothic Book"/>
            </a:endParaRPr>
          </a:p>
          <a:p>
            <a:pPr marL="12700" marR="5080" indent="28575">
              <a:lnSpc>
                <a:spcPts val="1600"/>
              </a:lnSpc>
              <a:spcBef>
                <a:spcPts val="50"/>
              </a:spcBef>
            </a:pP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HQ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k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2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ind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pl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54699" y="4109323"/>
            <a:ext cx="83883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ut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ion.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4682" y="3047234"/>
            <a:ext cx="218440" cy="237490"/>
          </a:xfrm>
          <a:custGeom>
            <a:avLst/>
            <a:gdLst/>
            <a:ahLst/>
            <a:cxnLst/>
            <a:rect l="l" t="t" r="r" b="b"/>
            <a:pathLst>
              <a:path w="218440" h="237489">
                <a:moveTo>
                  <a:pt x="100457" y="58826"/>
                </a:moveTo>
                <a:lnTo>
                  <a:pt x="0" y="58826"/>
                </a:lnTo>
                <a:lnTo>
                  <a:pt x="0" y="236982"/>
                </a:lnTo>
                <a:lnTo>
                  <a:pt x="61290" y="236982"/>
                </a:lnTo>
                <a:lnTo>
                  <a:pt x="61290" y="215671"/>
                </a:lnTo>
                <a:lnTo>
                  <a:pt x="25539" y="215671"/>
                </a:lnTo>
                <a:lnTo>
                  <a:pt x="20434" y="210566"/>
                </a:lnTo>
                <a:lnTo>
                  <a:pt x="20434" y="198628"/>
                </a:lnTo>
                <a:lnTo>
                  <a:pt x="25539" y="193509"/>
                </a:lnTo>
                <a:lnTo>
                  <a:pt x="61290" y="193509"/>
                </a:lnTo>
                <a:lnTo>
                  <a:pt x="61290" y="177317"/>
                </a:lnTo>
                <a:lnTo>
                  <a:pt x="25539" y="177317"/>
                </a:lnTo>
                <a:lnTo>
                  <a:pt x="20434" y="172199"/>
                </a:lnTo>
                <a:lnTo>
                  <a:pt x="20434" y="160261"/>
                </a:lnTo>
                <a:lnTo>
                  <a:pt x="25539" y="155155"/>
                </a:lnTo>
                <a:lnTo>
                  <a:pt x="217932" y="155155"/>
                </a:lnTo>
                <a:lnTo>
                  <a:pt x="217932" y="139801"/>
                </a:lnTo>
                <a:lnTo>
                  <a:pt x="25539" y="139801"/>
                </a:lnTo>
                <a:lnTo>
                  <a:pt x="20434" y="134696"/>
                </a:lnTo>
                <a:lnTo>
                  <a:pt x="20434" y="122758"/>
                </a:lnTo>
                <a:lnTo>
                  <a:pt x="25539" y="117640"/>
                </a:lnTo>
                <a:lnTo>
                  <a:pt x="180479" y="117640"/>
                </a:lnTo>
                <a:lnTo>
                  <a:pt x="181330" y="116789"/>
                </a:lnTo>
                <a:lnTo>
                  <a:pt x="217932" y="116789"/>
                </a:lnTo>
                <a:lnTo>
                  <a:pt x="217932" y="100596"/>
                </a:lnTo>
                <a:lnTo>
                  <a:pt x="25539" y="100596"/>
                </a:lnTo>
                <a:lnTo>
                  <a:pt x="20434" y="95478"/>
                </a:lnTo>
                <a:lnTo>
                  <a:pt x="20434" y="83540"/>
                </a:lnTo>
                <a:lnTo>
                  <a:pt x="25539" y="78435"/>
                </a:lnTo>
                <a:lnTo>
                  <a:pt x="103860" y="78435"/>
                </a:lnTo>
                <a:lnTo>
                  <a:pt x="100457" y="75018"/>
                </a:lnTo>
                <a:lnTo>
                  <a:pt x="100457" y="58826"/>
                </a:lnTo>
                <a:close/>
              </a:path>
              <a:path w="218440" h="237489">
                <a:moveTo>
                  <a:pt x="177918" y="158559"/>
                </a:moveTo>
                <a:lnTo>
                  <a:pt x="153238" y="158559"/>
                </a:lnTo>
                <a:lnTo>
                  <a:pt x="156641" y="161975"/>
                </a:lnTo>
                <a:lnTo>
                  <a:pt x="156641" y="236982"/>
                </a:lnTo>
                <a:lnTo>
                  <a:pt x="217932" y="236982"/>
                </a:lnTo>
                <a:lnTo>
                  <a:pt x="217932" y="214820"/>
                </a:lnTo>
                <a:lnTo>
                  <a:pt x="181330" y="214820"/>
                </a:lnTo>
                <a:lnTo>
                  <a:pt x="176212" y="209702"/>
                </a:lnTo>
                <a:lnTo>
                  <a:pt x="176212" y="197777"/>
                </a:lnTo>
                <a:lnTo>
                  <a:pt x="181330" y="192659"/>
                </a:lnTo>
                <a:lnTo>
                  <a:pt x="217932" y="192659"/>
                </a:lnTo>
                <a:lnTo>
                  <a:pt x="217932" y="177317"/>
                </a:lnTo>
                <a:lnTo>
                  <a:pt x="181330" y="177317"/>
                </a:lnTo>
                <a:lnTo>
                  <a:pt x="176212" y="172199"/>
                </a:lnTo>
                <a:lnTo>
                  <a:pt x="176212" y="160261"/>
                </a:lnTo>
                <a:lnTo>
                  <a:pt x="177918" y="158559"/>
                </a:lnTo>
                <a:close/>
              </a:path>
              <a:path w="218440" h="237489">
                <a:moveTo>
                  <a:pt x="61290" y="193509"/>
                </a:moveTo>
                <a:lnTo>
                  <a:pt x="37452" y="193509"/>
                </a:lnTo>
                <a:lnTo>
                  <a:pt x="42570" y="198628"/>
                </a:lnTo>
                <a:lnTo>
                  <a:pt x="42570" y="210566"/>
                </a:lnTo>
                <a:lnTo>
                  <a:pt x="37452" y="215671"/>
                </a:lnTo>
                <a:lnTo>
                  <a:pt x="61290" y="215671"/>
                </a:lnTo>
                <a:lnTo>
                  <a:pt x="61290" y="193509"/>
                </a:lnTo>
                <a:close/>
              </a:path>
              <a:path w="218440" h="237489">
                <a:moveTo>
                  <a:pt x="217932" y="192659"/>
                </a:moveTo>
                <a:lnTo>
                  <a:pt x="193243" y="192659"/>
                </a:lnTo>
                <a:lnTo>
                  <a:pt x="198348" y="197777"/>
                </a:lnTo>
                <a:lnTo>
                  <a:pt x="198348" y="209702"/>
                </a:lnTo>
                <a:lnTo>
                  <a:pt x="193243" y="214820"/>
                </a:lnTo>
                <a:lnTo>
                  <a:pt x="217932" y="214820"/>
                </a:lnTo>
                <a:lnTo>
                  <a:pt x="217932" y="192659"/>
                </a:lnTo>
                <a:close/>
              </a:path>
              <a:path w="218440" h="237489">
                <a:moveTo>
                  <a:pt x="181330" y="155155"/>
                </a:moveTo>
                <a:lnTo>
                  <a:pt x="37452" y="155155"/>
                </a:lnTo>
                <a:lnTo>
                  <a:pt x="42570" y="160261"/>
                </a:lnTo>
                <a:lnTo>
                  <a:pt x="42570" y="172199"/>
                </a:lnTo>
                <a:lnTo>
                  <a:pt x="37452" y="177317"/>
                </a:lnTo>
                <a:lnTo>
                  <a:pt x="61290" y="177317"/>
                </a:lnTo>
                <a:lnTo>
                  <a:pt x="61290" y="161975"/>
                </a:lnTo>
                <a:lnTo>
                  <a:pt x="64693" y="158559"/>
                </a:lnTo>
                <a:lnTo>
                  <a:pt x="177918" y="158559"/>
                </a:lnTo>
                <a:lnTo>
                  <a:pt x="181330" y="155155"/>
                </a:lnTo>
                <a:close/>
              </a:path>
              <a:path w="218440" h="237489">
                <a:moveTo>
                  <a:pt x="217932" y="155155"/>
                </a:moveTo>
                <a:lnTo>
                  <a:pt x="193243" y="155155"/>
                </a:lnTo>
                <a:lnTo>
                  <a:pt x="198348" y="160261"/>
                </a:lnTo>
                <a:lnTo>
                  <a:pt x="198348" y="172199"/>
                </a:lnTo>
                <a:lnTo>
                  <a:pt x="193243" y="177317"/>
                </a:lnTo>
                <a:lnTo>
                  <a:pt x="217932" y="177317"/>
                </a:lnTo>
                <a:lnTo>
                  <a:pt x="217932" y="155155"/>
                </a:lnTo>
                <a:close/>
              </a:path>
              <a:path w="218440" h="237489">
                <a:moveTo>
                  <a:pt x="64693" y="117640"/>
                </a:moveTo>
                <a:lnTo>
                  <a:pt x="37452" y="117640"/>
                </a:lnTo>
                <a:lnTo>
                  <a:pt x="42570" y="122758"/>
                </a:lnTo>
                <a:lnTo>
                  <a:pt x="42570" y="134696"/>
                </a:lnTo>
                <a:lnTo>
                  <a:pt x="37452" y="139801"/>
                </a:lnTo>
                <a:lnTo>
                  <a:pt x="64693" y="139801"/>
                </a:lnTo>
                <a:lnTo>
                  <a:pt x="59588" y="134696"/>
                </a:lnTo>
                <a:lnTo>
                  <a:pt x="59588" y="122758"/>
                </a:lnTo>
                <a:lnTo>
                  <a:pt x="64693" y="117640"/>
                </a:lnTo>
                <a:close/>
              </a:path>
              <a:path w="218440" h="237489">
                <a:moveTo>
                  <a:pt x="103009" y="117640"/>
                </a:moveTo>
                <a:lnTo>
                  <a:pt x="76619" y="117640"/>
                </a:lnTo>
                <a:lnTo>
                  <a:pt x="81724" y="122758"/>
                </a:lnTo>
                <a:lnTo>
                  <a:pt x="81724" y="134696"/>
                </a:lnTo>
                <a:lnTo>
                  <a:pt x="76619" y="139801"/>
                </a:lnTo>
                <a:lnTo>
                  <a:pt x="103009" y="139801"/>
                </a:lnTo>
                <a:lnTo>
                  <a:pt x="97904" y="134696"/>
                </a:lnTo>
                <a:lnTo>
                  <a:pt x="97904" y="122758"/>
                </a:lnTo>
                <a:lnTo>
                  <a:pt x="103009" y="117640"/>
                </a:lnTo>
                <a:close/>
              </a:path>
              <a:path w="218440" h="237489">
                <a:moveTo>
                  <a:pt x="142163" y="117640"/>
                </a:moveTo>
                <a:lnTo>
                  <a:pt x="114922" y="117640"/>
                </a:lnTo>
                <a:lnTo>
                  <a:pt x="120027" y="122758"/>
                </a:lnTo>
                <a:lnTo>
                  <a:pt x="120027" y="134696"/>
                </a:lnTo>
                <a:lnTo>
                  <a:pt x="115773" y="139801"/>
                </a:lnTo>
                <a:lnTo>
                  <a:pt x="142163" y="139801"/>
                </a:lnTo>
                <a:lnTo>
                  <a:pt x="137058" y="134696"/>
                </a:lnTo>
                <a:lnTo>
                  <a:pt x="137058" y="122758"/>
                </a:lnTo>
                <a:lnTo>
                  <a:pt x="142163" y="117640"/>
                </a:lnTo>
                <a:close/>
              </a:path>
              <a:path w="218440" h="237489">
                <a:moveTo>
                  <a:pt x="180479" y="117640"/>
                </a:moveTo>
                <a:lnTo>
                  <a:pt x="154089" y="117640"/>
                </a:lnTo>
                <a:lnTo>
                  <a:pt x="159194" y="122758"/>
                </a:lnTo>
                <a:lnTo>
                  <a:pt x="159194" y="134696"/>
                </a:lnTo>
                <a:lnTo>
                  <a:pt x="154940" y="139801"/>
                </a:lnTo>
                <a:lnTo>
                  <a:pt x="217932" y="139801"/>
                </a:lnTo>
                <a:lnTo>
                  <a:pt x="217932" y="138950"/>
                </a:lnTo>
                <a:lnTo>
                  <a:pt x="181330" y="138950"/>
                </a:lnTo>
                <a:lnTo>
                  <a:pt x="176212" y="133832"/>
                </a:lnTo>
                <a:lnTo>
                  <a:pt x="176212" y="121907"/>
                </a:lnTo>
                <a:lnTo>
                  <a:pt x="180479" y="117640"/>
                </a:lnTo>
                <a:close/>
              </a:path>
              <a:path w="218440" h="237489">
                <a:moveTo>
                  <a:pt x="217932" y="116789"/>
                </a:moveTo>
                <a:lnTo>
                  <a:pt x="193243" y="116789"/>
                </a:lnTo>
                <a:lnTo>
                  <a:pt x="198348" y="121907"/>
                </a:lnTo>
                <a:lnTo>
                  <a:pt x="198348" y="133832"/>
                </a:lnTo>
                <a:lnTo>
                  <a:pt x="193243" y="138950"/>
                </a:lnTo>
                <a:lnTo>
                  <a:pt x="217932" y="138950"/>
                </a:lnTo>
                <a:lnTo>
                  <a:pt x="217932" y="116789"/>
                </a:lnTo>
                <a:close/>
              </a:path>
              <a:path w="218440" h="237489">
                <a:moveTo>
                  <a:pt x="64693" y="78435"/>
                </a:moveTo>
                <a:lnTo>
                  <a:pt x="37452" y="78435"/>
                </a:lnTo>
                <a:lnTo>
                  <a:pt x="42570" y="83540"/>
                </a:lnTo>
                <a:lnTo>
                  <a:pt x="42570" y="95478"/>
                </a:lnTo>
                <a:lnTo>
                  <a:pt x="37452" y="100596"/>
                </a:lnTo>
                <a:lnTo>
                  <a:pt x="64693" y="100596"/>
                </a:lnTo>
                <a:lnTo>
                  <a:pt x="59588" y="95478"/>
                </a:lnTo>
                <a:lnTo>
                  <a:pt x="59588" y="83540"/>
                </a:lnTo>
                <a:lnTo>
                  <a:pt x="64693" y="78435"/>
                </a:lnTo>
                <a:close/>
              </a:path>
              <a:path w="218440" h="237489">
                <a:moveTo>
                  <a:pt x="142163" y="78435"/>
                </a:moveTo>
                <a:lnTo>
                  <a:pt x="76619" y="78435"/>
                </a:lnTo>
                <a:lnTo>
                  <a:pt x="81724" y="83540"/>
                </a:lnTo>
                <a:lnTo>
                  <a:pt x="81724" y="95478"/>
                </a:lnTo>
                <a:lnTo>
                  <a:pt x="76619" y="100596"/>
                </a:lnTo>
                <a:lnTo>
                  <a:pt x="142163" y="100596"/>
                </a:lnTo>
                <a:lnTo>
                  <a:pt x="137058" y="95478"/>
                </a:lnTo>
                <a:lnTo>
                  <a:pt x="137058" y="83540"/>
                </a:lnTo>
                <a:lnTo>
                  <a:pt x="142163" y="78435"/>
                </a:lnTo>
                <a:close/>
              </a:path>
              <a:path w="218440" h="237489">
                <a:moveTo>
                  <a:pt x="181330" y="78435"/>
                </a:moveTo>
                <a:lnTo>
                  <a:pt x="154089" y="78435"/>
                </a:lnTo>
                <a:lnTo>
                  <a:pt x="159194" y="83540"/>
                </a:lnTo>
                <a:lnTo>
                  <a:pt x="159194" y="89509"/>
                </a:lnTo>
                <a:lnTo>
                  <a:pt x="160045" y="95478"/>
                </a:lnTo>
                <a:lnTo>
                  <a:pt x="154940" y="100596"/>
                </a:lnTo>
                <a:lnTo>
                  <a:pt x="181330" y="100596"/>
                </a:lnTo>
                <a:lnTo>
                  <a:pt x="176212" y="95478"/>
                </a:lnTo>
                <a:lnTo>
                  <a:pt x="176212" y="83540"/>
                </a:lnTo>
                <a:lnTo>
                  <a:pt x="181330" y="78435"/>
                </a:lnTo>
                <a:close/>
              </a:path>
              <a:path w="218440" h="237489">
                <a:moveTo>
                  <a:pt x="217932" y="58826"/>
                </a:moveTo>
                <a:lnTo>
                  <a:pt x="117475" y="58826"/>
                </a:lnTo>
                <a:lnTo>
                  <a:pt x="117475" y="75018"/>
                </a:lnTo>
                <a:lnTo>
                  <a:pt x="114071" y="78435"/>
                </a:lnTo>
                <a:lnTo>
                  <a:pt x="193243" y="78435"/>
                </a:lnTo>
                <a:lnTo>
                  <a:pt x="198348" y="83540"/>
                </a:lnTo>
                <a:lnTo>
                  <a:pt x="198348" y="95478"/>
                </a:lnTo>
                <a:lnTo>
                  <a:pt x="193243" y="100596"/>
                </a:lnTo>
                <a:lnTo>
                  <a:pt x="217932" y="100596"/>
                </a:lnTo>
                <a:lnTo>
                  <a:pt x="217932" y="58826"/>
                </a:lnTo>
                <a:close/>
              </a:path>
              <a:path w="218440" h="237489">
                <a:moveTo>
                  <a:pt x="159194" y="0"/>
                </a:moveTo>
                <a:lnTo>
                  <a:pt x="58737" y="0"/>
                </a:lnTo>
                <a:lnTo>
                  <a:pt x="58737" y="55410"/>
                </a:lnTo>
                <a:lnTo>
                  <a:pt x="55333" y="58826"/>
                </a:lnTo>
                <a:lnTo>
                  <a:pt x="84277" y="58826"/>
                </a:lnTo>
                <a:lnTo>
                  <a:pt x="80873" y="55410"/>
                </a:lnTo>
                <a:lnTo>
                  <a:pt x="80873" y="45186"/>
                </a:lnTo>
                <a:lnTo>
                  <a:pt x="84277" y="41770"/>
                </a:lnTo>
                <a:lnTo>
                  <a:pt x="100457" y="41770"/>
                </a:lnTo>
                <a:lnTo>
                  <a:pt x="100457" y="25577"/>
                </a:lnTo>
                <a:lnTo>
                  <a:pt x="103860" y="22161"/>
                </a:lnTo>
                <a:lnTo>
                  <a:pt x="159194" y="22161"/>
                </a:lnTo>
                <a:lnTo>
                  <a:pt x="159194" y="0"/>
                </a:lnTo>
                <a:close/>
              </a:path>
              <a:path w="218440" h="237489">
                <a:moveTo>
                  <a:pt x="159194" y="22161"/>
                </a:moveTo>
                <a:lnTo>
                  <a:pt x="114071" y="22161"/>
                </a:lnTo>
                <a:lnTo>
                  <a:pt x="117475" y="25577"/>
                </a:lnTo>
                <a:lnTo>
                  <a:pt x="117475" y="41770"/>
                </a:lnTo>
                <a:lnTo>
                  <a:pt x="133654" y="41770"/>
                </a:lnTo>
                <a:lnTo>
                  <a:pt x="137058" y="45186"/>
                </a:lnTo>
                <a:lnTo>
                  <a:pt x="137058" y="55410"/>
                </a:lnTo>
                <a:lnTo>
                  <a:pt x="133654" y="58826"/>
                </a:lnTo>
                <a:lnTo>
                  <a:pt x="163449" y="58826"/>
                </a:lnTo>
                <a:lnTo>
                  <a:pt x="159194" y="55410"/>
                </a:lnTo>
                <a:lnTo>
                  <a:pt x="159194" y="22161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13078" y="3223260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1722"/>
                </a:lnTo>
              </a:path>
            </a:pathLst>
          </a:custGeom>
          <a:ln w="23367">
            <a:solidFill>
              <a:srgbClr val="C4BC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74978" y="3223260"/>
            <a:ext cx="0" cy="62230"/>
          </a:xfrm>
          <a:custGeom>
            <a:avLst/>
            <a:gdLst/>
            <a:ahLst/>
            <a:cxnLst/>
            <a:rect l="l" t="t" r="r" b="b"/>
            <a:pathLst>
              <a:path w="0" h="62229">
                <a:moveTo>
                  <a:pt x="0" y="0"/>
                </a:moveTo>
                <a:lnTo>
                  <a:pt x="0" y="61722"/>
                </a:lnTo>
              </a:path>
            </a:pathLst>
          </a:custGeom>
          <a:ln w="23367">
            <a:solidFill>
              <a:srgbClr val="C4BC9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2095" y="2924559"/>
            <a:ext cx="482600" cy="481965"/>
          </a:xfrm>
          <a:custGeom>
            <a:avLst/>
            <a:gdLst/>
            <a:ahLst/>
            <a:cxnLst/>
            <a:rect l="l" t="t" r="r" b="b"/>
            <a:pathLst>
              <a:path w="482600" h="481964">
                <a:moveTo>
                  <a:pt x="241173" y="0"/>
                </a:moveTo>
                <a:lnTo>
                  <a:pt x="201908" y="3158"/>
                </a:lnTo>
                <a:lnTo>
                  <a:pt x="164713" y="12299"/>
                </a:lnTo>
                <a:lnTo>
                  <a:pt x="113867" y="36134"/>
                </a:lnTo>
                <a:lnTo>
                  <a:pt x="70413" y="70618"/>
                </a:lnTo>
                <a:lnTo>
                  <a:pt x="35990" y="114061"/>
                </a:lnTo>
                <a:lnTo>
                  <a:pt x="12237" y="164777"/>
                </a:lnTo>
                <a:lnTo>
                  <a:pt x="3140" y="201793"/>
                </a:lnTo>
                <a:lnTo>
                  <a:pt x="0" y="240791"/>
                </a:lnTo>
                <a:lnTo>
                  <a:pt x="801" y="260620"/>
                </a:lnTo>
                <a:lnTo>
                  <a:pt x="7023" y="298849"/>
                </a:lnTo>
                <a:lnTo>
                  <a:pt x="26967" y="351711"/>
                </a:lnTo>
                <a:lnTo>
                  <a:pt x="58139" y="397738"/>
                </a:lnTo>
                <a:lnTo>
                  <a:pt x="98848" y="435295"/>
                </a:lnTo>
                <a:lnTo>
                  <a:pt x="147404" y="462744"/>
                </a:lnTo>
                <a:lnTo>
                  <a:pt x="202114" y="478448"/>
                </a:lnTo>
                <a:lnTo>
                  <a:pt x="241173" y="481583"/>
                </a:lnTo>
                <a:lnTo>
                  <a:pt x="261033" y="480783"/>
                </a:lnTo>
                <a:lnTo>
                  <a:pt x="299324" y="474571"/>
                </a:lnTo>
                <a:lnTo>
                  <a:pt x="352269" y="454658"/>
                </a:lnTo>
                <a:lnTo>
                  <a:pt x="398370" y="423534"/>
                </a:lnTo>
                <a:lnTo>
                  <a:pt x="435985" y="382889"/>
                </a:lnTo>
                <a:lnTo>
                  <a:pt x="440584" y="376072"/>
                </a:lnTo>
                <a:lnTo>
                  <a:pt x="120154" y="376072"/>
                </a:lnTo>
                <a:lnTo>
                  <a:pt x="116751" y="372668"/>
                </a:lnTo>
                <a:lnTo>
                  <a:pt x="116751" y="181228"/>
                </a:lnTo>
                <a:lnTo>
                  <a:pt x="110782" y="181228"/>
                </a:lnTo>
                <a:lnTo>
                  <a:pt x="107378" y="177825"/>
                </a:lnTo>
                <a:lnTo>
                  <a:pt x="107378" y="167614"/>
                </a:lnTo>
                <a:lnTo>
                  <a:pt x="110782" y="164210"/>
                </a:lnTo>
                <a:lnTo>
                  <a:pt x="175552" y="164210"/>
                </a:lnTo>
                <a:lnTo>
                  <a:pt x="175552" y="108902"/>
                </a:lnTo>
                <a:lnTo>
                  <a:pt x="178955" y="105498"/>
                </a:lnTo>
                <a:lnTo>
                  <a:pt x="440951" y="105498"/>
                </a:lnTo>
                <a:lnTo>
                  <a:pt x="436353" y="98689"/>
                </a:lnTo>
                <a:lnTo>
                  <a:pt x="398654" y="58044"/>
                </a:lnTo>
                <a:lnTo>
                  <a:pt x="352430" y="26923"/>
                </a:lnTo>
                <a:lnTo>
                  <a:pt x="299373" y="7012"/>
                </a:lnTo>
                <a:lnTo>
                  <a:pt x="261039" y="799"/>
                </a:lnTo>
                <a:lnTo>
                  <a:pt x="241173" y="0"/>
                </a:lnTo>
                <a:close/>
              </a:path>
              <a:path w="482600" h="481964">
                <a:moveTo>
                  <a:pt x="440951" y="105498"/>
                </a:moveTo>
                <a:lnTo>
                  <a:pt x="306793" y="105498"/>
                </a:lnTo>
                <a:lnTo>
                  <a:pt x="310197" y="108902"/>
                </a:lnTo>
                <a:lnTo>
                  <a:pt x="310197" y="164210"/>
                </a:lnTo>
                <a:lnTo>
                  <a:pt x="374967" y="164210"/>
                </a:lnTo>
                <a:lnTo>
                  <a:pt x="378371" y="167614"/>
                </a:lnTo>
                <a:lnTo>
                  <a:pt x="378371" y="172719"/>
                </a:lnTo>
                <a:lnTo>
                  <a:pt x="377520" y="177825"/>
                </a:lnTo>
                <a:lnTo>
                  <a:pt x="373265" y="181228"/>
                </a:lnTo>
                <a:lnTo>
                  <a:pt x="368147" y="181228"/>
                </a:lnTo>
                <a:lnTo>
                  <a:pt x="368147" y="372668"/>
                </a:lnTo>
                <a:lnTo>
                  <a:pt x="364731" y="376072"/>
                </a:lnTo>
                <a:lnTo>
                  <a:pt x="440584" y="376072"/>
                </a:lnTo>
                <a:lnTo>
                  <a:pt x="463477" y="334410"/>
                </a:lnTo>
                <a:lnTo>
                  <a:pt x="479205" y="279787"/>
                </a:lnTo>
                <a:lnTo>
                  <a:pt x="482346" y="240791"/>
                </a:lnTo>
                <a:lnTo>
                  <a:pt x="481665" y="221076"/>
                </a:lnTo>
                <a:lnTo>
                  <a:pt x="475647" y="183006"/>
                </a:lnTo>
                <a:lnTo>
                  <a:pt x="455915" y="130242"/>
                </a:lnTo>
                <a:lnTo>
                  <a:pt x="446733" y="114061"/>
                </a:lnTo>
                <a:lnTo>
                  <a:pt x="440951" y="105498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77284" y="3003038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5" h="182244">
                <a:moveTo>
                  <a:pt x="182118" y="0"/>
                </a:moveTo>
                <a:lnTo>
                  <a:pt x="0" y="0"/>
                </a:lnTo>
                <a:lnTo>
                  <a:pt x="0" y="182117"/>
                </a:lnTo>
                <a:lnTo>
                  <a:pt x="182118" y="182117"/>
                </a:lnTo>
                <a:lnTo>
                  <a:pt x="182118" y="152336"/>
                </a:lnTo>
                <a:lnTo>
                  <a:pt x="84251" y="152336"/>
                </a:lnTo>
                <a:lnTo>
                  <a:pt x="82550" y="150634"/>
                </a:lnTo>
                <a:lnTo>
                  <a:pt x="81699" y="150634"/>
                </a:lnTo>
                <a:lnTo>
                  <a:pt x="80848" y="149783"/>
                </a:lnTo>
                <a:lnTo>
                  <a:pt x="80848" y="148932"/>
                </a:lnTo>
                <a:lnTo>
                  <a:pt x="33185" y="91909"/>
                </a:lnTo>
                <a:lnTo>
                  <a:pt x="29781" y="88506"/>
                </a:lnTo>
                <a:lnTo>
                  <a:pt x="30632" y="82549"/>
                </a:lnTo>
                <a:lnTo>
                  <a:pt x="37439" y="77444"/>
                </a:lnTo>
                <a:lnTo>
                  <a:pt x="149012" y="77444"/>
                </a:lnTo>
                <a:lnTo>
                  <a:pt x="182118" y="48513"/>
                </a:lnTo>
                <a:lnTo>
                  <a:pt x="182118" y="0"/>
                </a:lnTo>
                <a:close/>
              </a:path>
              <a:path w="182245" h="182244">
                <a:moveTo>
                  <a:pt x="182118" y="70637"/>
                </a:moveTo>
                <a:lnTo>
                  <a:pt x="91909" y="149783"/>
                </a:lnTo>
                <a:lnTo>
                  <a:pt x="91059" y="149783"/>
                </a:lnTo>
                <a:lnTo>
                  <a:pt x="91059" y="150634"/>
                </a:lnTo>
                <a:lnTo>
                  <a:pt x="90208" y="150634"/>
                </a:lnTo>
                <a:lnTo>
                  <a:pt x="89357" y="151485"/>
                </a:lnTo>
                <a:lnTo>
                  <a:pt x="88506" y="151485"/>
                </a:lnTo>
                <a:lnTo>
                  <a:pt x="87655" y="152336"/>
                </a:lnTo>
                <a:lnTo>
                  <a:pt x="182118" y="152336"/>
                </a:lnTo>
                <a:lnTo>
                  <a:pt x="182118" y="70637"/>
                </a:lnTo>
                <a:close/>
              </a:path>
              <a:path w="182245" h="182244">
                <a:moveTo>
                  <a:pt x="149012" y="77444"/>
                </a:moveTo>
                <a:lnTo>
                  <a:pt x="43408" y="77444"/>
                </a:lnTo>
                <a:lnTo>
                  <a:pt x="45961" y="80848"/>
                </a:lnTo>
                <a:lnTo>
                  <a:pt x="87655" y="131063"/>
                </a:lnTo>
                <a:lnTo>
                  <a:pt x="149012" y="77444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51558" y="2852927"/>
            <a:ext cx="483234" cy="483234"/>
          </a:xfrm>
          <a:custGeom>
            <a:avLst/>
            <a:gdLst/>
            <a:ahLst/>
            <a:cxnLst/>
            <a:rect l="l" t="t" r="r" b="b"/>
            <a:pathLst>
              <a:path w="483235" h="483235">
                <a:moveTo>
                  <a:pt x="241122" y="0"/>
                </a:moveTo>
                <a:lnTo>
                  <a:pt x="201864" y="3163"/>
                </a:lnTo>
                <a:lnTo>
                  <a:pt x="164678" y="12323"/>
                </a:lnTo>
                <a:lnTo>
                  <a:pt x="113842" y="36222"/>
                </a:lnTo>
                <a:lnTo>
                  <a:pt x="70397" y="70824"/>
                </a:lnTo>
                <a:lnTo>
                  <a:pt x="35982" y="114457"/>
                </a:lnTo>
                <a:lnTo>
                  <a:pt x="12234" y="165447"/>
                </a:lnTo>
                <a:lnTo>
                  <a:pt x="3139" y="202701"/>
                </a:lnTo>
                <a:lnTo>
                  <a:pt x="0" y="241985"/>
                </a:lnTo>
                <a:lnTo>
                  <a:pt x="801" y="261842"/>
                </a:lnTo>
                <a:lnTo>
                  <a:pt x="7024" y="300125"/>
                </a:lnTo>
                <a:lnTo>
                  <a:pt x="26983" y="353060"/>
                </a:lnTo>
                <a:lnTo>
                  <a:pt x="58203" y="399150"/>
                </a:lnTo>
                <a:lnTo>
                  <a:pt x="99010" y="436758"/>
                </a:lnTo>
                <a:lnTo>
                  <a:pt x="147730" y="464243"/>
                </a:lnTo>
                <a:lnTo>
                  <a:pt x="202691" y="479968"/>
                </a:lnTo>
                <a:lnTo>
                  <a:pt x="241973" y="483108"/>
                </a:lnTo>
                <a:lnTo>
                  <a:pt x="261715" y="482306"/>
                </a:lnTo>
                <a:lnTo>
                  <a:pt x="299837" y="476083"/>
                </a:lnTo>
                <a:lnTo>
                  <a:pt x="352675" y="456124"/>
                </a:lnTo>
                <a:lnTo>
                  <a:pt x="398796" y="424904"/>
                </a:lnTo>
                <a:lnTo>
                  <a:pt x="436508" y="384097"/>
                </a:lnTo>
                <a:lnTo>
                  <a:pt x="457177" y="350189"/>
                </a:lnTo>
                <a:lnTo>
                  <a:pt x="113309" y="350189"/>
                </a:lnTo>
                <a:lnTo>
                  <a:pt x="109905" y="346786"/>
                </a:lnTo>
                <a:lnTo>
                  <a:pt x="109905" y="137172"/>
                </a:lnTo>
                <a:lnTo>
                  <a:pt x="113309" y="133769"/>
                </a:lnTo>
                <a:lnTo>
                  <a:pt x="457871" y="133769"/>
                </a:lnTo>
                <a:lnTo>
                  <a:pt x="456121" y="130051"/>
                </a:lnTo>
                <a:lnTo>
                  <a:pt x="424899" y="83959"/>
                </a:lnTo>
                <a:lnTo>
                  <a:pt x="384089" y="46350"/>
                </a:lnTo>
                <a:lnTo>
                  <a:pt x="335366" y="18864"/>
                </a:lnTo>
                <a:lnTo>
                  <a:pt x="280403" y="3139"/>
                </a:lnTo>
                <a:lnTo>
                  <a:pt x="260985" y="795"/>
                </a:lnTo>
                <a:lnTo>
                  <a:pt x="241122" y="0"/>
                </a:lnTo>
                <a:close/>
              </a:path>
              <a:path w="483235" h="483235">
                <a:moveTo>
                  <a:pt x="465863" y="151663"/>
                </a:moveTo>
                <a:lnTo>
                  <a:pt x="362965" y="151663"/>
                </a:lnTo>
                <a:lnTo>
                  <a:pt x="368071" y="152514"/>
                </a:lnTo>
                <a:lnTo>
                  <a:pt x="371487" y="155917"/>
                </a:lnTo>
                <a:lnTo>
                  <a:pt x="374040" y="157632"/>
                </a:lnTo>
                <a:lnTo>
                  <a:pt x="374040" y="163588"/>
                </a:lnTo>
                <a:lnTo>
                  <a:pt x="370636" y="167005"/>
                </a:lnTo>
                <a:lnTo>
                  <a:pt x="326326" y="206197"/>
                </a:lnTo>
                <a:lnTo>
                  <a:pt x="326326" y="346786"/>
                </a:lnTo>
                <a:lnTo>
                  <a:pt x="322922" y="350189"/>
                </a:lnTo>
                <a:lnTo>
                  <a:pt x="457177" y="350189"/>
                </a:lnTo>
                <a:lnTo>
                  <a:pt x="476085" y="299326"/>
                </a:lnTo>
                <a:lnTo>
                  <a:pt x="482306" y="260998"/>
                </a:lnTo>
                <a:lnTo>
                  <a:pt x="483107" y="241134"/>
                </a:lnTo>
                <a:lnTo>
                  <a:pt x="482306" y="221275"/>
                </a:lnTo>
                <a:lnTo>
                  <a:pt x="479944" y="201874"/>
                </a:lnTo>
                <a:lnTo>
                  <a:pt x="476082" y="182990"/>
                </a:lnTo>
                <a:lnTo>
                  <a:pt x="470783" y="164684"/>
                </a:lnTo>
                <a:lnTo>
                  <a:pt x="465863" y="151663"/>
                </a:lnTo>
                <a:close/>
              </a:path>
              <a:path w="483235" h="483235">
                <a:moveTo>
                  <a:pt x="457871" y="133769"/>
                </a:moveTo>
                <a:lnTo>
                  <a:pt x="322922" y="133769"/>
                </a:lnTo>
                <a:lnTo>
                  <a:pt x="326326" y="137172"/>
                </a:lnTo>
                <a:lnTo>
                  <a:pt x="326326" y="184035"/>
                </a:lnTo>
                <a:lnTo>
                  <a:pt x="359562" y="155067"/>
                </a:lnTo>
                <a:lnTo>
                  <a:pt x="362965" y="151663"/>
                </a:lnTo>
                <a:lnTo>
                  <a:pt x="465863" y="151663"/>
                </a:lnTo>
                <a:lnTo>
                  <a:pt x="464108" y="147018"/>
                </a:lnTo>
                <a:lnTo>
                  <a:pt x="457871" y="133769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962650" y="2679192"/>
            <a:ext cx="223520" cy="120650"/>
          </a:xfrm>
          <a:custGeom>
            <a:avLst/>
            <a:gdLst/>
            <a:ahLst/>
            <a:cxnLst/>
            <a:rect l="l" t="t" r="r" b="b"/>
            <a:pathLst>
              <a:path w="223520" h="120650">
                <a:moveTo>
                  <a:pt x="223265" y="0"/>
                </a:moveTo>
                <a:lnTo>
                  <a:pt x="0" y="0"/>
                </a:lnTo>
                <a:lnTo>
                  <a:pt x="0" y="120396"/>
                </a:lnTo>
                <a:lnTo>
                  <a:pt x="223265" y="120396"/>
                </a:lnTo>
                <a:lnTo>
                  <a:pt x="223265" y="111010"/>
                </a:lnTo>
                <a:lnTo>
                  <a:pt x="28117" y="111010"/>
                </a:lnTo>
                <a:lnTo>
                  <a:pt x="26415" y="110147"/>
                </a:lnTo>
                <a:lnTo>
                  <a:pt x="21297" y="105029"/>
                </a:lnTo>
                <a:lnTo>
                  <a:pt x="21297" y="99898"/>
                </a:lnTo>
                <a:lnTo>
                  <a:pt x="78397" y="42697"/>
                </a:lnTo>
                <a:lnTo>
                  <a:pt x="161910" y="42697"/>
                </a:lnTo>
                <a:lnTo>
                  <a:pt x="190880" y="13665"/>
                </a:lnTo>
                <a:lnTo>
                  <a:pt x="223265" y="13665"/>
                </a:lnTo>
                <a:lnTo>
                  <a:pt x="223265" y="0"/>
                </a:lnTo>
                <a:close/>
              </a:path>
              <a:path w="223520" h="120650">
                <a:moveTo>
                  <a:pt x="83515" y="61480"/>
                </a:moveTo>
                <a:lnTo>
                  <a:pt x="34937" y="110147"/>
                </a:lnTo>
                <a:lnTo>
                  <a:pt x="32385" y="111010"/>
                </a:lnTo>
                <a:lnTo>
                  <a:pt x="223265" y="111010"/>
                </a:lnTo>
                <a:lnTo>
                  <a:pt x="223265" y="99898"/>
                </a:lnTo>
                <a:lnTo>
                  <a:pt x="121856" y="99898"/>
                </a:lnTo>
                <a:lnTo>
                  <a:pt x="83515" y="61480"/>
                </a:lnTo>
                <a:close/>
              </a:path>
              <a:path w="223520" h="120650">
                <a:moveTo>
                  <a:pt x="223265" y="13665"/>
                </a:moveTo>
                <a:lnTo>
                  <a:pt x="195999" y="13665"/>
                </a:lnTo>
                <a:lnTo>
                  <a:pt x="202819" y="20497"/>
                </a:lnTo>
                <a:lnTo>
                  <a:pt x="201968" y="24765"/>
                </a:lnTo>
                <a:lnTo>
                  <a:pt x="126974" y="99898"/>
                </a:lnTo>
                <a:lnTo>
                  <a:pt x="223265" y="99898"/>
                </a:lnTo>
                <a:lnTo>
                  <a:pt x="223265" y="13665"/>
                </a:lnTo>
                <a:close/>
              </a:path>
              <a:path w="223520" h="120650">
                <a:moveTo>
                  <a:pt x="161910" y="42697"/>
                </a:moveTo>
                <a:lnTo>
                  <a:pt x="88620" y="42697"/>
                </a:lnTo>
                <a:lnTo>
                  <a:pt x="125272" y="79413"/>
                </a:lnTo>
                <a:lnTo>
                  <a:pt x="161910" y="42697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33111" y="2519172"/>
            <a:ext cx="482600" cy="481965"/>
          </a:xfrm>
          <a:custGeom>
            <a:avLst/>
            <a:gdLst/>
            <a:ahLst/>
            <a:cxnLst/>
            <a:rect l="l" t="t" r="r" b="b"/>
            <a:pathLst>
              <a:path w="482600" h="481964">
                <a:moveTo>
                  <a:pt x="241173" y="0"/>
                </a:moveTo>
                <a:lnTo>
                  <a:pt x="201908" y="3158"/>
                </a:lnTo>
                <a:lnTo>
                  <a:pt x="164713" y="12300"/>
                </a:lnTo>
                <a:lnTo>
                  <a:pt x="113867" y="36137"/>
                </a:lnTo>
                <a:lnTo>
                  <a:pt x="70413" y="70623"/>
                </a:lnTo>
                <a:lnTo>
                  <a:pt x="35990" y="114067"/>
                </a:lnTo>
                <a:lnTo>
                  <a:pt x="12237" y="164782"/>
                </a:lnTo>
                <a:lnTo>
                  <a:pt x="3140" y="201796"/>
                </a:lnTo>
                <a:lnTo>
                  <a:pt x="0" y="240792"/>
                </a:lnTo>
                <a:lnTo>
                  <a:pt x="801" y="260505"/>
                </a:lnTo>
                <a:lnTo>
                  <a:pt x="7023" y="298573"/>
                </a:lnTo>
                <a:lnTo>
                  <a:pt x="26967" y="351335"/>
                </a:lnTo>
                <a:lnTo>
                  <a:pt x="58139" y="397391"/>
                </a:lnTo>
                <a:lnTo>
                  <a:pt x="98848" y="435050"/>
                </a:lnTo>
                <a:lnTo>
                  <a:pt x="147404" y="462625"/>
                </a:lnTo>
                <a:lnTo>
                  <a:pt x="202114" y="478425"/>
                </a:lnTo>
                <a:lnTo>
                  <a:pt x="241173" y="481584"/>
                </a:lnTo>
                <a:lnTo>
                  <a:pt x="260918" y="480783"/>
                </a:lnTo>
                <a:lnTo>
                  <a:pt x="299047" y="474571"/>
                </a:lnTo>
                <a:lnTo>
                  <a:pt x="351894" y="454658"/>
                </a:lnTo>
                <a:lnTo>
                  <a:pt x="398022" y="423534"/>
                </a:lnTo>
                <a:lnTo>
                  <a:pt x="435740" y="382889"/>
                </a:lnTo>
                <a:lnTo>
                  <a:pt x="461361" y="338645"/>
                </a:lnTo>
                <a:lnTo>
                  <a:pt x="96304" y="338645"/>
                </a:lnTo>
                <a:lnTo>
                  <a:pt x="92887" y="335241"/>
                </a:lnTo>
                <a:lnTo>
                  <a:pt x="92887" y="325031"/>
                </a:lnTo>
                <a:lnTo>
                  <a:pt x="96304" y="321627"/>
                </a:lnTo>
                <a:lnTo>
                  <a:pt x="468199" y="321627"/>
                </a:lnTo>
                <a:lnTo>
                  <a:pt x="470026" y="316801"/>
                </a:lnTo>
                <a:lnTo>
                  <a:pt x="475322" y="298573"/>
                </a:lnTo>
                <a:lnTo>
                  <a:pt x="475655" y="296951"/>
                </a:lnTo>
                <a:lnTo>
                  <a:pt x="115049" y="296951"/>
                </a:lnTo>
                <a:lnTo>
                  <a:pt x="111633" y="293547"/>
                </a:lnTo>
                <a:lnTo>
                  <a:pt x="111633" y="146342"/>
                </a:lnTo>
                <a:lnTo>
                  <a:pt x="115049" y="142938"/>
                </a:lnTo>
                <a:lnTo>
                  <a:pt x="461361" y="142938"/>
                </a:lnTo>
                <a:lnTo>
                  <a:pt x="455378" y="130248"/>
                </a:lnTo>
                <a:lnTo>
                  <a:pt x="424206" y="84192"/>
                </a:lnTo>
                <a:lnTo>
                  <a:pt x="383497" y="46533"/>
                </a:lnTo>
                <a:lnTo>
                  <a:pt x="334941" y="18958"/>
                </a:lnTo>
                <a:lnTo>
                  <a:pt x="280231" y="3158"/>
                </a:lnTo>
                <a:lnTo>
                  <a:pt x="260918" y="800"/>
                </a:lnTo>
                <a:lnTo>
                  <a:pt x="241173" y="0"/>
                </a:lnTo>
                <a:close/>
              </a:path>
              <a:path w="482600" h="481964">
                <a:moveTo>
                  <a:pt x="468199" y="321627"/>
                </a:moveTo>
                <a:lnTo>
                  <a:pt x="386041" y="321627"/>
                </a:lnTo>
                <a:lnTo>
                  <a:pt x="389458" y="325031"/>
                </a:lnTo>
                <a:lnTo>
                  <a:pt x="389458" y="335241"/>
                </a:lnTo>
                <a:lnTo>
                  <a:pt x="385191" y="338645"/>
                </a:lnTo>
                <a:lnTo>
                  <a:pt x="461361" y="338645"/>
                </a:lnTo>
                <a:lnTo>
                  <a:pt x="463357" y="334410"/>
                </a:lnTo>
                <a:lnTo>
                  <a:pt x="468199" y="321627"/>
                </a:lnTo>
                <a:close/>
              </a:path>
              <a:path w="482600" h="481964">
                <a:moveTo>
                  <a:pt x="461361" y="142938"/>
                </a:moveTo>
                <a:lnTo>
                  <a:pt x="365594" y="142938"/>
                </a:lnTo>
                <a:lnTo>
                  <a:pt x="368998" y="146342"/>
                </a:lnTo>
                <a:lnTo>
                  <a:pt x="368998" y="293547"/>
                </a:lnTo>
                <a:lnTo>
                  <a:pt x="365594" y="296951"/>
                </a:lnTo>
                <a:lnTo>
                  <a:pt x="475655" y="296951"/>
                </a:lnTo>
                <a:lnTo>
                  <a:pt x="479182" y="279787"/>
                </a:lnTo>
                <a:lnTo>
                  <a:pt x="481544" y="260505"/>
                </a:lnTo>
                <a:lnTo>
                  <a:pt x="482346" y="240792"/>
                </a:lnTo>
                <a:lnTo>
                  <a:pt x="481544" y="221078"/>
                </a:lnTo>
                <a:lnTo>
                  <a:pt x="479182" y="201796"/>
                </a:lnTo>
                <a:lnTo>
                  <a:pt x="475322" y="183010"/>
                </a:lnTo>
                <a:lnTo>
                  <a:pt x="470026" y="164782"/>
                </a:lnTo>
                <a:lnTo>
                  <a:pt x="463357" y="147173"/>
                </a:lnTo>
                <a:lnTo>
                  <a:pt x="461361" y="142938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809327" y="3016578"/>
            <a:ext cx="3253104" cy="210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73025">
              <a:lnSpc>
                <a:spcPts val="2305"/>
              </a:lnSpc>
            </a:pPr>
            <a:r>
              <a:rPr dirty="0" sz="1950" spc="-60" i="1" u="sng">
                <a:solidFill>
                  <a:srgbClr val="572830"/>
                </a:solidFill>
                <a:latin typeface="Franklin Gothic Book"/>
                <a:cs typeface="Franklin Gothic Book"/>
              </a:rPr>
              <a:t>2023</a:t>
            </a:r>
            <a:endParaRPr sz="1950">
              <a:latin typeface="Franklin Gothic Book"/>
              <a:cs typeface="Franklin Gothic Book"/>
            </a:endParaRPr>
          </a:p>
          <a:p>
            <a:pPr algn="ctr" marL="74930">
              <a:lnSpc>
                <a:spcPts val="1645"/>
              </a:lnSpc>
            </a:pPr>
            <a:r>
              <a:rPr dirty="0" sz="1400" spc="-40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400" spc="-65" i="1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4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cc</a:t>
            </a:r>
            <a:r>
              <a:rPr dirty="0" sz="14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400" spc="-8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-4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4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li</a:t>
            </a:r>
            <a:r>
              <a:rPr dirty="0" sz="1400" spc="-45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400" spc="-45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400" spc="-70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-4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-4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4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ts</a:t>
            </a:r>
            <a:endParaRPr sz="140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lr>
                <a:srgbClr val="414042"/>
              </a:buClr>
              <a:buFont typeface="Wingdings"/>
              <a:buChar char=""/>
              <a:tabLst>
                <a:tab pos="241300" algn="l"/>
              </a:tabLst>
            </a:pP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pl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ess</a:t>
            </a:r>
            <a:endParaRPr sz="1300">
              <a:latin typeface="Franklin Gothic Book"/>
              <a:cs typeface="Franklin Gothic Book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lr>
                <a:srgbClr val="414042"/>
              </a:buClr>
              <a:buFont typeface="Wingdings"/>
              <a:buChar char=""/>
              <a:tabLst>
                <a:tab pos="241300" algn="l"/>
              </a:tabLst>
            </a:pP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-2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vi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2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CQ</a:t>
            </a:r>
            <a:r>
              <a:rPr dirty="0" sz="1300" spc="2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300" spc="2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ivi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endParaRPr sz="1300">
              <a:latin typeface="Franklin Gothic Book"/>
              <a:cs typeface="Franklin Gothic Book"/>
            </a:endParaRPr>
          </a:p>
          <a:p>
            <a:pPr marL="241300" marR="618490" indent="-228600">
              <a:lnSpc>
                <a:spcPct val="102499"/>
              </a:lnSpc>
              <a:buClr>
                <a:srgbClr val="414042"/>
              </a:buClr>
              <a:buFont typeface="Wingdings"/>
              <a:buChar char=""/>
              <a:tabLst>
                <a:tab pos="241300" algn="l"/>
              </a:tabLst>
            </a:pP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po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reme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ion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x</a:t>
            </a:r>
            <a:r>
              <a:rPr dirty="0" sz="1300" spc="-3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nal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15" i="1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ali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p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og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endParaRPr sz="1300">
              <a:latin typeface="Franklin Gothic Book"/>
              <a:cs typeface="Franklin Gothic Book"/>
            </a:endParaRPr>
          </a:p>
          <a:p>
            <a:pPr marL="241300" marR="146050" indent="-228600">
              <a:lnSpc>
                <a:spcPts val="1600"/>
              </a:lnSpc>
              <a:spcBef>
                <a:spcPts val="55"/>
              </a:spcBef>
              <a:buClr>
                <a:srgbClr val="414042"/>
              </a:buClr>
              <a:buFont typeface="Wingdings"/>
              <a:buChar char=""/>
              <a:tabLst>
                <a:tab pos="241300" algn="l"/>
              </a:tabLst>
            </a:pP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dde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k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g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de</a:t>
            </a:r>
            <a:r>
              <a:rPr dirty="0" sz="1300" spc="-75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3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</a:t>
            </a:r>
            <a:r>
              <a:rPr dirty="0" sz="1300" spc="3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and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hni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endParaRPr sz="1300">
              <a:latin typeface="Franklin Gothic Book"/>
              <a:cs typeface="Franklin Gothic Book"/>
            </a:endParaRPr>
          </a:p>
          <a:p>
            <a:pPr marL="241300" indent="-228600">
              <a:lnSpc>
                <a:spcPts val="1540"/>
              </a:lnSpc>
              <a:buClr>
                <a:srgbClr val="414042"/>
              </a:buClr>
              <a:buFont typeface="Wingdings"/>
              <a:buChar char=""/>
              <a:tabLst>
                <a:tab pos="241300" algn="l"/>
              </a:tabLst>
            </a:pPr>
            <a:r>
              <a:rPr dirty="0" sz="1300" spc="-5" i="1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dde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15" i="1">
                <a:solidFill>
                  <a:srgbClr val="414042"/>
                </a:solidFill>
                <a:latin typeface="Franklin Gothic Book"/>
                <a:cs typeface="Franklin Gothic Book"/>
              </a:rPr>
              <a:t>HRSN</a:t>
            </a:r>
            <a:r>
              <a:rPr dirty="0" sz="1300" spc="2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10" i="1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ood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secur</a:t>
            </a:r>
            <a:r>
              <a:rPr dirty="0" sz="1300" spc="5" i="1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300" i="1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300" spc="10" i="1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218458" y="2393442"/>
            <a:ext cx="489584" cy="490220"/>
          </a:xfrm>
          <a:custGeom>
            <a:avLst/>
            <a:gdLst/>
            <a:ahLst/>
            <a:cxnLst/>
            <a:rect l="l" t="t" r="r" b="b"/>
            <a:pathLst>
              <a:path w="489584" h="490219">
                <a:moveTo>
                  <a:pt x="244563" y="0"/>
                </a:moveTo>
                <a:lnTo>
                  <a:pt x="204746" y="3190"/>
                </a:lnTo>
                <a:lnTo>
                  <a:pt x="167026" y="12432"/>
                </a:lnTo>
                <a:lnTo>
                  <a:pt x="131897" y="27233"/>
                </a:lnTo>
                <a:lnTo>
                  <a:pt x="85140" y="58774"/>
                </a:lnTo>
                <a:lnTo>
                  <a:pt x="46987" y="100044"/>
                </a:lnTo>
                <a:lnTo>
                  <a:pt x="19101" y="149375"/>
                </a:lnTo>
                <a:lnTo>
                  <a:pt x="7036" y="185919"/>
                </a:lnTo>
                <a:lnTo>
                  <a:pt x="768" y="224810"/>
                </a:lnTo>
                <a:lnTo>
                  <a:pt x="0" y="245935"/>
                </a:lnTo>
                <a:lnTo>
                  <a:pt x="774" y="265074"/>
                </a:lnTo>
                <a:lnTo>
                  <a:pt x="7036" y="303737"/>
                </a:lnTo>
                <a:lnTo>
                  <a:pt x="19135" y="340260"/>
                </a:lnTo>
                <a:lnTo>
                  <a:pt x="46987" y="389510"/>
                </a:lnTo>
                <a:lnTo>
                  <a:pt x="85140" y="430872"/>
                </a:lnTo>
                <a:lnTo>
                  <a:pt x="131897" y="462552"/>
                </a:lnTo>
                <a:lnTo>
                  <a:pt x="167026" y="477441"/>
                </a:lnTo>
                <a:lnTo>
                  <a:pt x="204746" y="486749"/>
                </a:lnTo>
                <a:lnTo>
                  <a:pt x="244563" y="489966"/>
                </a:lnTo>
                <a:lnTo>
                  <a:pt x="264574" y="489151"/>
                </a:lnTo>
                <a:lnTo>
                  <a:pt x="303224" y="482825"/>
                </a:lnTo>
                <a:lnTo>
                  <a:pt x="339618" y="470662"/>
                </a:lnTo>
                <a:lnTo>
                  <a:pt x="388863" y="442593"/>
                </a:lnTo>
                <a:lnTo>
                  <a:pt x="430162" y="404267"/>
                </a:lnTo>
                <a:lnTo>
                  <a:pt x="461794" y="357406"/>
                </a:lnTo>
                <a:lnTo>
                  <a:pt x="462272" y="356389"/>
                </a:lnTo>
                <a:lnTo>
                  <a:pt x="168375" y="356389"/>
                </a:lnTo>
                <a:lnTo>
                  <a:pt x="152525" y="354093"/>
                </a:lnTo>
                <a:lnTo>
                  <a:pt x="140695" y="347070"/>
                </a:lnTo>
                <a:lnTo>
                  <a:pt x="133600" y="336442"/>
                </a:lnTo>
                <a:lnTo>
                  <a:pt x="131813" y="265074"/>
                </a:lnTo>
                <a:lnTo>
                  <a:pt x="131813" y="259334"/>
                </a:lnTo>
                <a:lnTo>
                  <a:pt x="127990" y="254558"/>
                </a:lnTo>
                <a:lnTo>
                  <a:pt x="116534" y="254558"/>
                </a:lnTo>
                <a:lnTo>
                  <a:pt x="111747" y="250723"/>
                </a:lnTo>
                <a:lnTo>
                  <a:pt x="111747" y="239242"/>
                </a:lnTo>
                <a:lnTo>
                  <a:pt x="116534" y="234454"/>
                </a:lnTo>
                <a:lnTo>
                  <a:pt x="172897" y="234454"/>
                </a:lnTo>
                <a:lnTo>
                  <a:pt x="172897" y="162687"/>
                </a:lnTo>
                <a:lnTo>
                  <a:pt x="176113" y="149173"/>
                </a:lnTo>
                <a:lnTo>
                  <a:pt x="184795" y="138536"/>
                </a:lnTo>
                <a:lnTo>
                  <a:pt x="197489" y="132661"/>
                </a:lnTo>
                <a:lnTo>
                  <a:pt x="462039" y="132661"/>
                </a:lnTo>
                <a:lnTo>
                  <a:pt x="461794" y="132139"/>
                </a:lnTo>
                <a:lnTo>
                  <a:pt x="430162" y="85309"/>
                </a:lnTo>
                <a:lnTo>
                  <a:pt x="388863" y="47097"/>
                </a:lnTo>
                <a:lnTo>
                  <a:pt x="339618" y="19169"/>
                </a:lnTo>
                <a:lnTo>
                  <a:pt x="303224" y="7086"/>
                </a:lnTo>
                <a:lnTo>
                  <a:pt x="264574" y="807"/>
                </a:lnTo>
                <a:lnTo>
                  <a:pt x="244563" y="0"/>
                </a:lnTo>
                <a:close/>
              </a:path>
              <a:path w="489584" h="490219">
                <a:moveTo>
                  <a:pt x="209206" y="153111"/>
                </a:moveTo>
                <a:lnTo>
                  <a:pt x="197738" y="153111"/>
                </a:lnTo>
                <a:lnTo>
                  <a:pt x="192963" y="156946"/>
                </a:lnTo>
                <a:lnTo>
                  <a:pt x="192963" y="326326"/>
                </a:lnTo>
                <a:lnTo>
                  <a:pt x="189748" y="340260"/>
                </a:lnTo>
                <a:lnTo>
                  <a:pt x="181069" y="350766"/>
                </a:lnTo>
                <a:lnTo>
                  <a:pt x="168375" y="356389"/>
                </a:lnTo>
                <a:lnTo>
                  <a:pt x="250279" y="356389"/>
                </a:lnTo>
                <a:lnTo>
                  <a:pt x="215616" y="336290"/>
                </a:lnTo>
                <a:lnTo>
                  <a:pt x="214050" y="248805"/>
                </a:lnTo>
                <a:lnTo>
                  <a:pt x="213982" y="156946"/>
                </a:lnTo>
                <a:lnTo>
                  <a:pt x="209206" y="153111"/>
                </a:lnTo>
                <a:close/>
              </a:path>
              <a:path w="489584" h="490219">
                <a:moveTo>
                  <a:pt x="290423" y="153111"/>
                </a:moveTo>
                <a:lnTo>
                  <a:pt x="278955" y="153111"/>
                </a:lnTo>
                <a:lnTo>
                  <a:pt x="275132" y="156946"/>
                </a:lnTo>
                <a:lnTo>
                  <a:pt x="275132" y="326326"/>
                </a:lnTo>
                <a:lnTo>
                  <a:pt x="271743" y="340260"/>
                </a:lnTo>
                <a:lnTo>
                  <a:pt x="262831" y="350766"/>
                </a:lnTo>
                <a:lnTo>
                  <a:pt x="250279" y="356389"/>
                </a:lnTo>
                <a:lnTo>
                  <a:pt x="462272" y="356389"/>
                </a:lnTo>
                <a:lnTo>
                  <a:pt x="469891" y="340188"/>
                </a:lnTo>
                <a:lnTo>
                  <a:pt x="476660" y="322277"/>
                </a:lnTo>
                <a:lnTo>
                  <a:pt x="482035" y="303737"/>
                </a:lnTo>
                <a:lnTo>
                  <a:pt x="485842" y="285178"/>
                </a:lnTo>
                <a:lnTo>
                  <a:pt x="343928" y="285178"/>
                </a:lnTo>
                <a:lnTo>
                  <a:pt x="341070" y="284213"/>
                </a:lnTo>
                <a:lnTo>
                  <a:pt x="335330" y="278472"/>
                </a:lnTo>
                <a:lnTo>
                  <a:pt x="335330" y="271780"/>
                </a:lnTo>
                <a:lnTo>
                  <a:pt x="352526" y="254558"/>
                </a:lnTo>
                <a:lnTo>
                  <a:pt x="325780" y="254558"/>
                </a:lnTo>
                <a:lnTo>
                  <a:pt x="295758" y="229937"/>
                </a:lnTo>
                <a:lnTo>
                  <a:pt x="295237" y="167323"/>
                </a:lnTo>
                <a:lnTo>
                  <a:pt x="295198" y="156946"/>
                </a:lnTo>
                <a:lnTo>
                  <a:pt x="290423" y="153111"/>
                </a:lnTo>
                <a:close/>
              </a:path>
              <a:path w="489584" h="490219">
                <a:moveTo>
                  <a:pt x="172897" y="234454"/>
                </a:moveTo>
                <a:lnTo>
                  <a:pt x="122262" y="234454"/>
                </a:lnTo>
                <a:lnTo>
                  <a:pt x="135756" y="237675"/>
                </a:lnTo>
                <a:lnTo>
                  <a:pt x="146376" y="246370"/>
                </a:lnTo>
                <a:lnTo>
                  <a:pt x="152239" y="259084"/>
                </a:lnTo>
                <a:lnTo>
                  <a:pt x="152795" y="322277"/>
                </a:lnTo>
                <a:lnTo>
                  <a:pt x="152831" y="332066"/>
                </a:lnTo>
                <a:lnTo>
                  <a:pt x="156654" y="336854"/>
                </a:lnTo>
                <a:lnTo>
                  <a:pt x="168122" y="336854"/>
                </a:lnTo>
                <a:lnTo>
                  <a:pt x="172897" y="332066"/>
                </a:lnTo>
                <a:lnTo>
                  <a:pt x="172897" y="234454"/>
                </a:lnTo>
                <a:close/>
              </a:path>
              <a:path w="489584" h="490219">
                <a:moveTo>
                  <a:pt x="278970" y="132661"/>
                </a:moveTo>
                <a:lnTo>
                  <a:pt x="197489" y="132661"/>
                </a:lnTo>
                <a:lnTo>
                  <a:pt x="213745" y="135079"/>
                </a:lnTo>
                <a:lnTo>
                  <a:pt x="225497" y="142315"/>
                </a:lnTo>
                <a:lnTo>
                  <a:pt x="232353" y="152926"/>
                </a:lnTo>
                <a:lnTo>
                  <a:pt x="233942" y="239242"/>
                </a:lnTo>
                <a:lnTo>
                  <a:pt x="234048" y="332066"/>
                </a:lnTo>
                <a:lnTo>
                  <a:pt x="238835" y="336854"/>
                </a:lnTo>
                <a:lnTo>
                  <a:pt x="250291" y="336854"/>
                </a:lnTo>
                <a:lnTo>
                  <a:pt x="254114" y="332066"/>
                </a:lnTo>
                <a:lnTo>
                  <a:pt x="254114" y="162687"/>
                </a:lnTo>
                <a:lnTo>
                  <a:pt x="257504" y="149173"/>
                </a:lnTo>
                <a:lnTo>
                  <a:pt x="266418" y="138536"/>
                </a:lnTo>
                <a:lnTo>
                  <a:pt x="278970" y="132661"/>
                </a:lnTo>
                <a:close/>
              </a:path>
              <a:path w="489584" h="490219">
                <a:moveTo>
                  <a:pt x="485500" y="202882"/>
                </a:moveTo>
                <a:lnTo>
                  <a:pt x="349668" y="202882"/>
                </a:lnTo>
                <a:lnTo>
                  <a:pt x="385978" y="239242"/>
                </a:lnTo>
                <a:lnTo>
                  <a:pt x="385978" y="241160"/>
                </a:lnTo>
                <a:lnTo>
                  <a:pt x="386930" y="243065"/>
                </a:lnTo>
                <a:lnTo>
                  <a:pt x="386930" y="245935"/>
                </a:lnTo>
                <a:lnTo>
                  <a:pt x="385978" y="248805"/>
                </a:lnTo>
                <a:lnTo>
                  <a:pt x="385978" y="249770"/>
                </a:lnTo>
                <a:lnTo>
                  <a:pt x="351573" y="284213"/>
                </a:lnTo>
                <a:lnTo>
                  <a:pt x="348716" y="285178"/>
                </a:lnTo>
                <a:lnTo>
                  <a:pt x="485842" y="285178"/>
                </a:lnTo>
                <a:lnTo>
                  <a:pt x="485954" y="284632"/>
                </a:lnTo>
                <a:lnTo>
                  <a:pt x="488352" y="265026"/>
                </a:lnTo>
                <a:lnTo>
                  <a:pt x="489127" y="245935"/>
                </a:lnTo>
                <a:lnTo>
                  <a:pt x="489011" y="241160"/>
                </a:lnTo>
                <a:lnTo>
                  <a:pt x="488352" y="224810"/>
                </a:lnTo>
                <a:lnTo>
                  <a:pt x="485954" y="205102"/>
                </a:lnTo>
                <a:lnTo>
                  <a:pt x="485500" y="202882"/>
                </a:lnTo>
                <a:close/>
              </a:path>
              <a:path w="489584" h="490219">
                <a:moveTo>
                  <a:pt x="462039" y="132661"/>
                </a:moveTo>
                <a:lnTo>
                  <a:pt x="278970" y="132661"/>
                </a:lnTo>
                <a:lnTo>
                  <a:pt x="295125" y="135101"/>
                </a:lnTo>
                <a:lnTo>
                  <a:pt x="306820" y="142392"/>
                </a:lnTo>
                <a:lnTo>
                  <a:pt x="313625" y="153075"/>
                </a:lnTo>
                <a:lnTo>
                  <a:pt x="315264" y="223926"/>
                </a:lnTo>
                <a:lnTo>
                  <a:pt x="315264" y="229666"/>
                </a:lnTo>
                <a:lnTo>
                  <a:pt x="320039" y="234454"/>
                </a:lnTo>
                <a:lnTo>
                  <a:pt x="352526" y="234454"/>
                </a:lnTo>
                <a:lnTo>
                  <a:pt x="335330" y="217233"/>
                </a:lnTo>
                <a:lnTo>
                  <a:pt x="335330" y="210527"/>
                </a:lnTo>
                <a:lnTo>
                  <a:pt x="342975" y="202882"/>
                </a:lnTo>
                <a:lnTo>
                  <a:pt x="485500" y="202882"/>
                </a:lnTo>
                <a:lnTo>
                  <a:pt x="482035" y="185919"/>
                </a:lnTo>
                <a:lnTo>
                  <a:pt x="476660" y="167323"/>
                </a:lnTo>
                <a:lnTo>
                  <a:pt x="469891" y="149375"/>
                </a:lnTo>
                <a:lnTo>
                  <a:pt x="462039" y="132661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660078" y="6363331"/>
            <a:ext cx="6871334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Im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dirty="0" sz="2100" spc="55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lth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nd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dirty="0" sz="2100" spc="4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-45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6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2100" spc="-20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9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91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3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5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7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9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1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3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5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3171" y="529268"/>
            <a:ext cx="1080833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ur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en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S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ta</a:t>
            </a:r>
            <a:r>
              <a:rPr dirty="0" sz="3700" spc="-5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 H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alt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Equ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it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-45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po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si</a:t>
            </a:r>
            <a:r>
              <a:rPr dirty="0" sz="3700" spc="-7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dirty="0" sz="3700" spc="9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y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an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Me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asur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es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0078" y="6363331"/>
            <a:ext cx="6871334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Im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dirty="0" sz="2100" spc="55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lth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nd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dirty="0" sz="2100" spc="4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-45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6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2100" spc="-20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171" y="1328560"/>
            <a:ext cx="10294620" cy="2538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I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30" u="sng">
                <a:solidFill>
                  <a:srgbClr val="012069"/>
                </a:solidFill>
                <a:latin typeface="Franklin Gothic Book"/>
                <a:cs typeface="Franklin Gothic Book"/>
              </a:rPr>
              <a:t>t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ern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a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30" u="sng">
                <a:solidFill>
                  <a:srgbClr val="012069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Me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as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u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012069"/>
                </a:solidFill>
                <a:latin typeface="Franklin Gothic Book"/>
                <a:cs typeface="Franklin Gothic Book"/>
              </a:rPr>
              <a:t>:</a:t>
            </a:r>
            <a:endParaRPr sz="1850">
              <a:latin typeface="Franklin Gothic Book"/>
              <a:cs typeface="Franklin Gothic Book"/>
            </a:endParaRPr>
          </a:p>
          <a:p>
            <a:pPr marL="393700" indent="-381000">
              <a:lnSpc>
                <a:spcPct val="100000"/>
              </a:lnSpc>
              <a:spcBef>
                <a:spcPts val="15"/>
              </a:spcBef>
              <a:buClr>
                <a:srgbClr val="414042"/>
              </a:buClr>
              <a:buFont typeface="Wingdings"/>
              <a:buChar char=""/>
              <a:tabLst>
                <a:tab pos="393700" algn="l"/>
              </a:tabLst>
            </a:pP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: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asu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res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ce, 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8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ene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ia</a:t>
            </a:r>
            <a:r>
              <a:rPr dirty="0" sz="1850" spc="5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ego</a:t>
            </a:r>
            <a:r>
              <a:rPr dirty="0" sz="1850" spc="5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8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k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,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5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gen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er</a:t>
            </a:r>
            <a:endParaRPr sz="1850">
              <a:latin typeface="Franklin Gothic Book"/>
              <a:cs typeface="Franklin Gothic Book"/>
            </a:endParaRPr>
          </a:p>
          <a:p>
            <a:pPr marL="393700" indent="-381000">
              <a:lnSpc>
                <a:spcPct val="100000"/>
              </a:lnSpc>
              <a:spcBef>
                <a:spcPts val="25"/>
              </a:spcBef>
              <a:buClr>
                <a:srgbClr val="414042"/>
              </a:buClr>
              <a:buFont typeface="Wingdings"/>
              <a:buChar char=""/>
              <a:tabLst>
                <a:tab pos="393700" algn="l"/>
              </a:tabLst>
            </a:pP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PPH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4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ere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ern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Mor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bidi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ons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(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e,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bs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of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PIC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m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asu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s)</a:t>
            </a:r>
            <a:endParaRPr sz="1850">
              <a:latin typeface="Franklin Gothic Book"/>
              <a:cs typeface="Franklin Gothic Book"/>
            </a:endParaRPr>
          </a:p>
          <a:p>
            <a:pPr marL="393700" indent="-381000">
              <a:lnSpc>
                <a:spcPct val="100000"/>
              </a:lnSpc>
              <a:spcBef>
                <a:spcPts val="15"/>
              </a:spcBef>
              <a:buClr>
                <a:srgbClr val="414042"/>
              </a:buClr>
              <a:buFont typeface="Wingdings"/>
              <a:buChar char=""/>
              <a:tabLst>
                <a:tab pos="393700" algn="l"/>
              </a:tabLst>
            </a:pPr>
            <a:r>
              <a:rPr dirty="0" sz="1850" spc="-4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ood In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q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v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ia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les</a:t>
            </a:r>
            <a:endParaRPr sz="18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414042"/>
              </a:buClr>
              <a:buFont typeface="Wingdings"/>
              <a:buChar char="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414042"/>
              </a:buClr>
              <a:buFont typeface="Wingdings"/>
              <a:buChar char=""/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x</a:t>
            </a:r>
            <a:r>
              <a:rPr dirty="0" sz="1850" spc="-25" u="sng">
                <a:solidFill>
                  <a:srgbClr val="012069"/>
                </a:solidFill>
                <a:latin typeface="Franklin Gothic Book"/>
                <a:cs typeface="Franklin Gothic Book"/>
              </a:rPr>
              <a:t>t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r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n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a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l</a:t>
            </a:r>
            <a:r>
              <a:rPr dirty="0" sz="1850" spc="-30" u="sng">
                <a:solidFill>
                  <a:srgbClr val="012069"/>
                </a:solidFill>
                <a:latin typeface="Franklin Gothic Book"/>
                <a:cs typeface="Franklin Gothic Book"/>
              </a:rPr>
              <a:t> 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Qual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i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-25" u="sng">
                <a:solidFill>
                  <a:srgbClr val="012069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30" u="sng">
                <a:solidFill>
                  <a:srgbClr val="012069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o</a:t>
            </a:r>
            <a:r>
              <a:rPr dirty="0" sz="1850" u="sng">
                <a:solidFill>
                  <a:srgbClr val="012069"/>
                </a:solidFill>
                <a:latin typeface="Franklin Gothic Book"/>
                <a:cs typeface="Franklin Gothic Book"/>
              </a:rPr>
              <a:t>gr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5" u="sng">
                <a:solidFill>
                  <a:srgbClr val="012069"/>
                </a:solidFill>
                <a:latin typeface="Franklin Gothic Book"/>
                <a:cs typeface="Franklin Gothic Book"/>
              </a:rPr>
              <a:t>m</a:t>
            </a:r>
            <a:r>
              <a:rPr dirty="0" sz="1850" spc="-5" u="sng">
                <a:solidFill>
                  <a:srgbClr val="012069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012069"/>
                </a:solidFill>
                <a:latin typeface="Franklin Gothic Book"/>
                <a:cs typeface="Franklin Gothic Book"/>
              </a:rPr>
              <a:t>:</a:t>
            </a:r>
            <a:endParaRPr sz="1850">
              <a:latin typeface="Franklin Gothic Book"/>
              <a:cs typeface="Franklin Gothic Book"/>
            </a:endParaRPr>
          </a:p>
          <a:p>
            <a:pPr marL="393700" indent="-381000">
              <a:lnSpc>
                <a:spcPct val="100000"/>
              </a:lnSpc>
              <a:spcBef>
                <a:spcPts val="25"/>
              </a:spcBef>
              <a:buClr>
                <a:srgbClr val="414042"/>
              </a:buClr>
              <a:buFont typeface="Wingdings"/>
              <a:buChar char=""/>
              <a:tabLst>
                <a:tab pos="393700" algn="l"/>
              </a:tabLst>
            </a:pP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N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PI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: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rrently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missi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ng</a:t>
            </a:r>
            <a:r>
              <a:rPr dirty="0" sz="1850" spc="-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40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%</a:t>
            </a:r>
            <a:r>
              <a:rPr dirty="0" sz="1850" spc="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of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ta</a:t>
            </a:r>
            <a:endParaRPr sz="1850">
              <a:latin typeface="Franklin Gothic Book"/>
              <a:cs typeface="Franklin Gothic Book"/>
            </a:endParaRPr>
          </a:p>
          <a:p>
            <a:pPr marL="393700" indent="-381000">
              <a:lnSpc>
                <a:spcPct val="100000"/>
              </a:lnSpc>
              <a:spcBef>
                <a:spcPts val="15"/>
              </a:spcBef>
              <a:buClr>
                <a:srgbClr val="414042"/>
              </a:buClr>
              <a:buFont typeface="Wingdings"/>
              <a:buChar char=""/>
              <a:tabLst>
                <a:tab pos="393700" algn="l"/>
              </a:tabLst>
            </a:pP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NSQ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IP: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cce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s</a:t>
            </a:r>
            <a:r>
              <a:rPr dirty="0" sz="1850" spc="1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o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p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6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ip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nt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us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f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le wh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ch</a:t>
            </a:r>
            <a:r>
              <a:rPr dirty="0" sz="1850" spc="1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w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ll</a:t>
            </a:r>
            <a:r>
              <a:rPr dirty="0" sz="1850" spc="-20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ncl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HA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su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bmi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 spc="-30">
                <a:solidFill>
                  <a:srgbClr val="414042"/>
                </a:solidFill>
                <a:latin typeface="Franklin Gothic Book"/>
                <a:cs typeface="Franklin Gothic Book"/>
              </a:rPr>
              <a:t>t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ed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r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ce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nd </a:t>
            </a:r>
            <a:r>
              <a:rPr dirty="0" sz="1850" spc="-15">
                <a:solidFill>
                  <a:srgbClr val="414042"/>
                </a:solidFill>
                <a:latin typeface="Franklin Gothic Book"/>
                <a:cs typeface="Franklin Gothic Book"/>
              </a:rPr>
              <a:t>e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thn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c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i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ty</a:t>
            </a:r>
            <a:r>
              <a:rPr dirty="0" sz="1850" spc="5">
                <a:solidFill>
                  <a:srgbClr val="414042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d</a:t>
            </a:r>
            <a:r>
              <a:rPr dirty="0" sz="1850" spc="-5">
                <a:solidFill>
                  <a:srgbClr val="414042"/>
                </a:solidFill>
                <a:latin typeface="Franklin Gothic Book"/>
                <a:cs typeface="Franklin Gothic Book"/>
              </a:rPr>
              <a:t>a</a:t>
            </a:r>
            <a:r>
              <a:rPr dirty="0" sz="1850">
                <a:solidFill>
                  <a:srgbClr val="414042"/>
                </a:solidFill>
                <a:latin typeface="Franklin Gothic Book"/>
                <a:cs typeface="Franklin Gothic Book"/>
              </a:rPr>
              <a:t>ta</a:t>
            </a:r>
            <a:endParaRPr sz="1850">
              <a:latin typeface="Franklin Gothic Book"/>
              <a:cs typeface="Franklin Gothic Book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03250" y="4069241"/>
          <a:ext cx="10991850" cy="1963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1040"/>
                <a:gridCol w="6461760"/>
              </a:tblGrid>
              <a:tr h="243838">
                <a:tc>
                  <a:txBody>
                    <a:bodyPr/>
                    <a:lstStyle/>
                    <a:p>
                      <a:pPr marL="53975">
                        <a:lnSpc>
                          <a:spcPts val="1914"/>
                        </a:lnSpc>
                      </a:pPr>
                      <a:r>
                        <a:rPr dirty="0" sz="16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ep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os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4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5728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ts val="1914"/>
                        </a:lnSpc>
                      </a:pPr>
                      <a:r>
                        <a:rPr dirty="0" sz="16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ene</a:t>
                      </a:r>
                      <a:r>
                        <a:rPr dirty="0" sz="1600" spc="-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572830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53975" marR="43116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2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SI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: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po</a:t>
                      </a:r>
                      <a:r>
                        <a:rPr dirty="0" sz="1600" spc="5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ace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an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hnicity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data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6060" indent="-171450">
                        <a:lnSpc>
                          <a:spcPct val="100000"/>
                        </a:lnSpc>
                        <a:buClr>
                          <a:srgbClr val="414042"/>
                        </a:buClr>
                        <a:buFont typeface="Arial"/>
                        <a:buChar char="•"/>
                        <a:tabLst>
                          <a:tab pos="226695" algn="l"/>
                        </a:tabLst>
                      </a:pP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Co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ess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mat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ures</a:t>
                      </a:r>
                      <a:r>
                        <a:rPr dirty="0" sz="1600" spc="-2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ba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 on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gt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tim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TF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 spc="-3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HS-G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53975" marR="252095">
                        <a:lnSpc>
                          <a:spcPct val="100000"/>
                        </a:lnSpc>
                      </a:pP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EERS: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th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icit</a:t>
                      </a:r>
                      <a:r>
                        <a:rPr dirty="0" sz="1600" spc="-7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k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b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ene</a:t>
                      </a:r>
                      <a:r>
                        <a:rPr dirty="0" sz="1600" spc="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icia</a:t>
                      </a:r>
                      <a:r>
                        <a:rPr dirty="0" sz="1600" spc="4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ca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4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 spc="-3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om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DC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6060" indent="-171450">
                        <a:lnSpc>
                          <a:spcPct val="100000"/>
                        </a:lnSpc>
                        <a:buClr>
                          <a:srgbClr val="414042"/>
                        </a:buClr>
                        <a:buFont typeface="Arial"/>
                        <a:buChar char="•"/>
                        <a:tabLst>
                          <a:tab pos="226695" algn="l"/>
                        </a:tabLst>
                      </a:pPr>
                      <a:r>
                        <a:rPr dirty="0" sz="1600" spc="-5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00%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nk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b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ene</a:t>
                      </a:r>
                      <a:r>
                        <a:rPr dirty="0" sz="1600" spc="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icia</a:t>
                      </a:r>
                      <a:r>
                        <a:rPr dirty="0" sz="1600" spc="4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ca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4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  <a:p>
                      <a:pPr marL="226060" indent="-171450">
                        <a:lnSpc>
                          <a:spcPct val="100000"/>
                        </a:lnSpc>
                        <a:buClr>
                          <a:srgbClr val="414042"/>
                        </a:buClr>
                        <a:buFont typeface="Arial"/>
                        <a:buChar char="•"/>
                        <a:tabLst>
                          <a:tab pos="226695" algn="l"/>
                        </a:tabLst>
                      </a:pP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4%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12%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y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AD or </a:t>
                      </a:r>
                      <a:r>
                        <a:rPr dirty="0" sz="1600" spc="-3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rees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87681">
                <a:tc>
                  <a:txBody>
                    <a:bodyPr/>
                    <a:lstStyle/>
                    <a:p>
                      <a:pPr marL="54610" marR="497840" indent="-63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/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/M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IP: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oun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2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a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mi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ist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ati</a:t>
                      </a:r>
                      <a:r>
                        <a:rPr dirty="0" sz="1600" spc="-3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claim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ata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6060" indent="-171450">
                        <a:lnSpc>
                          <a:spcPct val="100000"/>
                        </a:lnSpc>
                        <a:buClr>
                          <a:srgbClr val="414042"/>
                        </a:buClr>
                        <a:buFont typeface="Arial"/>
                        <a:buChar char="•"/>
                        <a:tabLst>
                          <a:tab pos="226695" algn="l"/>
                        </a:tabLst>
                      </a:pP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90%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00%</a:t>
                      </a:r>
                      <a:r>
                        <a:rPr dirty="0" sz="1600" spc="-2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600" spc="-1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600" spc="-1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3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600" spc="-4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 M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HS G</a:t>
                      </a:r>
                      <a:r>
                        <a:rPr dirty="0" sz="1600" spc="-5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ENE</a:t>
                      </a:r>
                      <a:r>
                        <a:rPr dirty="0" sz="1600">
                          <a:solidFill>
                            <a:srgbClr val="414042"/>
                          </a:solidFill>
                          <a:latin typeface="Franklin Gothic Book"/>
                          <a:cs typeface="Franklin Gothic Book"/>
                        </a:rPr>
                        <a:t>SIS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8337" y="1206246"/>
            <a:ext cx="11346942" cy="1279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95993" y="1345691"/>
            <a:ext cx="1629410" cy="1628775"/>
          </a:xfrm>
          <a:custGeom>
            <a:avLst/>
            <a:gdLst/>
            <a:ahLst/>
            <a:cxnLst/>
            <a:rect l="l" t="t" r="r" b="b"/>
            <a:pathLst>
              <a:path w="1629409" h="1628775">
                <a:moveTo>
                  <a:pt x="814578" y="0"/>
                </a:moveTo>
                <a:lnTo>
                  <a:pt x="747769" y="2699"/>
                </a:lnTo>
                <a:lnTo>
                  <a:pt x="682447" y="10656"/>
                </a:lnTo>
                <a:lnTo>
                  <a:pt x="618823" y="23662"/>
                </a:lnTo>
                <a:lnTo>
                  <a:pt x="557106" y="41508"/>
                </a:lnTo>
                <a:lnTo>
                  <a:pt x="497505" y="63983"/>
                </a:lnTo>
                <a:lnTo>
                  <a:pt x="440229" y="90879"/>
                </a:lnTo>
                <a:lnTo>
                  <a:pt x="385490" y="121985"/>
                </a:lnTo>
                <a:lnTo>
                  <a:pt x="333496" y="157092"/>
                </a:lnTo>
                <a:lnTo>
                  <a:pt x="284457" y="195991"/>
                </a:lnTo>
                <a:lnTo>
                  <a:pt x="238582" y="238472"/>
                </a:lnTo>
                <a:lnTo>
                  <a:pt x="196081" y="284326"/>
                </a:lnTo>
                <a:lnTo>
                  <a:pt x="157164" y="333342"/>
                </a:lnTo>
                <a:lnTo>
                  <a:pt x="122041" y="385312"/>
                </a:lnTo>
                <a:lnTo>
                  <a:pt x="90920" y="440026"/>
                </a:lnTo>
                <a:lnTo>
                  <a:pt x="64012" y="497274"/>
                </a:lnTo>
                <a:lnTo>
                  <a:pt x="41527" y="556847"/>
                </a:lnTo>
                <a:lnTo>
                  <a:pt x="23673" y="618535"/>
                </a:lnTo>
                <a:lnTo>
                  <a:pt x="10661" y="682129"/>
                </a:lnTo>
                <a:lnTo>
                  <a:pt x="2700" y="747420"/>
                </a:lnTo>
                <a:lnTo>
                  <a:pt x="0" y="814197"/>
                </a:lnTo>
                <a:lnTo>
                  <a:pt x="2700" y="880973"/>
                </a:lnTo>
                <a:lnTo>
                  <a:pt x="10661" y="946264"/>
                </a:lnTo>
                <a:lnTo>
                  <a:pt x="23673" y="1009858"/>
                </a:lnTo>
                <a:lnTo>
                  <a:pt x="41527" y="1071546"/>
                </a:lnTo>
                <a:lnTo>
                  <a:pt x="64012" y="1131119"/>
                </a:lnTo>
                <a:lnTo>
                  <a:pt x="90920" y="1188367"/>
                </a:lnTo>
                <a:lnTo>
                  <a:pt x="122041" y="1243081"/>
                </a:lnTo>
                <a:lnTo>
                  <a:pt x="157164" y="1295051"/>
                </a:lnTo>
                <a:lnTo>
                  <a:pt x="196081" y="1344067"/>
                </a:lnTo>
                <a:lnTo>
                  <a:pt x="238582" y="1389921"/>
                </a:lnTo>
                <a:lnTo>
                  <a:pt x="284457" y="1432402"/>
                </a:lnTo>
                <a:lnTo>
                  <a:pt x="333496" y="1471301"/>
                </a:lnTo>
                <a:lnTo>
                  <a:pt x="385490" y="1506408"/>
                </a:lnTo>
                <a:lnTo>
                  <a:pt x="440229" y="1537514"/>
                </a:lnTo>
                <a:lnTo>
                  <a:pt x="497505" y="1564410"/>
                </a:lnTo>
                <a:lnTo>
                  <a:pt x="557106" y="1586885"/>
                </a:lnTo>
                <a:lnTo>
                  <a:pt x="618823" y="1604731"/>
                </a:lnTo>
                <a:lnTo>
                  <a:pt x="682447" y="1617737"/>
                </a:lnTo>
                <a:lnTo>
                  <a:pt x="747769" y="1625694"/>
                </a:lnTo>
                <a:lnTo>
                  <a:pt x="814578" y="1628394"/>
                </a:lnTo>
                <a:lnTo>
                  <a:pt x="881386" y="1625694"/>
                </a:lnTo>
                <a:lnTo>
                  <a:pt x="946708" y="1617737"/>
                </a:lnTo>
                <a:lnTo>
                  <a:pt x="1010332" y="1604731"/>
                </a:lnTo>
                <a:lnTo>
                  <a:pt x="1072049" y="1586885"/>
                </a:lnTo>
                <a:lnTo>
                  <a:pt x="1131650" y="1564410"/>
                </a:lnTo>
                <a:lnTo>
                  <a:pt x="1188926" y="1537514"/>
                </a:lnTo>
                <a:lnTo>
                  <a:pt x="1243665" y="1506408"/>
                </a:lnTo>
                <a:lnTo>
                  <a:pt x="1295659" y="1471301"/>
                </a:lnTo>
                <a:lnTo>
                  <a:pt x="1344698" y="1432402"/>
                </a:lnTo>
                <a:lnTo>
                  <a:pt x="1390573" y="1389921"/>
                </a:lnTo>
                <a:lnTo>
                  <a:pt x="1433074" y="1344067"/>
                </a:lnTo>
                <a:lnTo>
                  <a:pt x="1471991" y="1295051"/>
                </a:lnTo>
                <a:lnTo>
                  <a:pt x="1507114" y="1243081"/>
                </a:lnTo>
                <a:lnTo>
                  <a:pt x="1538235" y="1188367"/>
                </a:lnTo>
                <a:lnTo>
                  <a:pt x="1565143" y="1131119"/>
                </a:lnTo>
                <a:lnTo>
                  <a:pt x="1587628" y="1071546"/>
                </a:lnTo>
                <a:lnTo>
                  <a:pt x="1605482" y="1009858"/>
                </a:lnTo>
                <a:lnTo>
                  <a:pt x="1618494" y="946264"/>
                </a:lnTo>
                <a:lnTo>
                  <a:pt x="1626455" y="880973"/>
                </a:lnTo>
                <a:lnTo>
                  <a:pt x="1629156" y="814197"/>
                </a:lnTo>
                <a:lnTo>
                  <a:pt x="1626455" y="747420"/>
                </a:lnTo>
                <a:lnTo>
                  <a:pt x="1618494" y="682129"/>
                </a:lnTo>
                <a:lnTo>
                  <a:pt x="1605482" y="618535"/>
                </a:lnTo>
                <a:lnTo>
                  <a:pt x="1587628" y="556847"/>
                </a:lnTo>
                <a:lnTo>
                  <a:pt x="1565143" y="497274"/>
                </a:lnTo>
                <a:lnTo>
                  <a:pt x="1538235" y="440026"/>
                </a:lnTo>
                <a:lnTo>
                  <a:pt x="1507114" y="385312"/>
                </a:lnTo>
                <a:lnTo>
                  <a:pt x="1471991" y="333342"/>
                </a:lnTo>
                <a:lnTo>
                  <a:pt x="1433074" y="284326"/>
                </a:lnTo>
                <a:lnTo>
                  <a:pt x="1390573" y="238472"/>
                </a:lnTo>
                <a:lnTo>
                  <a:pt x="1344698" y="195991"/>
                </a:lnTo>
                <a:lnTo>
                  <a:pt x="1295659" y="157092"/>
                </a:lnTo>
                <a:lnTo>
                  <a:pt x="1243665" y="121985"/>
                </a:lnTo>
                <a:lnTo>
                  <a:pt x="1188926" y="90879"/>
                </a:lnTo>
                <a:lnTo>
                  <a:pt x="1131650" y="63983"/>
                </a:lnTo>
                <a:lnTo>
                  <a:pt x="1072049" y="41508"/>
                </a:lnTo>
                <a:lnTo>
                  <a:pt x="1010332" y="23662"/>
                </a:lnTo>
                <a:lnTo>
                  <a:pt x="946708" y="10656"/>
                </a:lnTo>
                <a:lnTo>
                  <a:pt x="881386" y="2699"/>
                </a:lnTo>
                <a:lnTo>
                  <a:pt x="814578" y="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80844" y="2769107"/>
            <a:ext cx="0" cy="582295"/>
          </a:xfrm>
          <a:custGeom>
            <a:avLst/>
            <a:gdLst/>
            <a:ahLst/>
            <a:cxnLst/>
            <a:rect l="l" t="t" r="r" b="b"/>
            <a:pathLst>
              <a:path w="0" h="582295">
                <a:moveTo>
                  <a:pt x="0" y="0"/>
                </a:moveTo>
                <a:lnTo>
                  <a:pt x="0" y="582167"/>
                </a:lnTo>
              </a:path>
            </a:pathLst>
          </a:custGeom>
          <a:ln w="34925">
            <a:solidFill>
              <a:srgbClr val="929D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3544" y="2751582"/>
            <a:ext cx="0" cy="607695"/>
          </a:xfrm>
          <a:custGeom>
            <a:avLst/>
            <a:gdLst/>
            <a:ahLst/>
            <a:cxnLst/>
            <a:rect l="l" t="t" r="r" b="b"/>
            <a:pathLst>
              <a:path w="0" h="607695">
                <a:moveTo>
                  <a:pt x="0" y="0"/>
                </a:moveTo>
                <a:lnTo>
                  <a:pt x="0" y="607313"/>
                </a:lnTo>
              </a:path>
            </a:pathLst>
          </a:custGeom>
          <a:ln w="34925">
            <a:solidFill>
              <a:srgbClr val="929D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37297" y="2751582"/>
            <a:ext cx="0" cy="610870"/>
          </a:xfrm>
          <a:custGeom>
            <a:avLst/>
            <a:gdLst/>
            <a:ahLst/>
            <a:cxnLst/>
            <a:rect l="l" t="t" r="r" b="b"/>
            <a:pathLst>
              <a:path w="0" h="610870">
                <a:moveTo>
                  <a:pt x="0" y="0"/>
                </a:moveTo>
                <a:lnTo>
                  <a:pt x="0" y="610362"/>
                </a:lnTo>
              </a:path>
            </a:pathLst>
          </a:custGeom>
          <a:ln w="34925">
            <a:solidFill>
              <a:srgbClr val="929D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15144" y="2751582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34925">
            <a:solidFill>
              <a:srgbClr val="929D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14394" y="1352550"/>
            <a:ext cx="1629410" cy="1629410"/>
          </a:xfrm>
          <a:custGeom>
            <a:avLst/>
            <a:gdLst/>
            <a:ahLst/>
            <a:cxnLst/>
            <a:rect l="l" t="t" r="r" b="b"/>
            <a:pathLst>
              <a:path w="1629410" h="1629410">
                <a:moveTo>
                  <a:pt x="814578" y="0"/>
                </a:moveTo>
                <a:lnTo>
                  <a:pt x="747769" y="2700"/>
                </a:lnTo>
                <a:lnTo>
                  <a:pt x="682447" y="10661"/>
                </a:lnTo>
                <a:lnTo>
                  <a:pt x="618823" y="23673"/>
                </a:lnTo>
                <a:lnTo>
                  <a:pt x="557106" y="41527"/>
                </a:lnTo>
                <a:lnTo>
                  <a:pt x="497505" y="64012"/>
                </a:lnTo>
                <a:lnTo>
                  <a:pt x="440229" y="90920"/>
                </a:lnTo>
                <a:lnTo>
                  <a:pt x="385490" y="122041"/>
                </a:lnTo>
                <a:lnTo>
                  <a:pt x="333496" y="157164"/>
                </a:lnTo>
                <a:lnTo>
                  <a:pt x="284457" y="196081"/>
                </a:lnTo>
                <a:lnTo>
                  <a:pt x="238582" y="238582"/>
                </a:lnTo>
                <a:lnTo>
                  <a:pt x="196081" y="284457"/>
                </a:lnTo>
                <a:lnTo>
                  <a:pt x="157164" y="333496"/>
                </a:lnTo>
                <a:lnTo>
                  <a:pt x="122041" y="385490"/>
                </a:lnTo>
                <a:lnTo>
                  <a:pt x="90920" y="440229"/>
                </a:lnTo>
                <a:lnTo>
                  <a:pt x="64012" y="497505"/>
                </a:lnTo>
                <a:lnTo>
                  <a:pt x="41527" y="557106"/>
                </a:lnTo>
                <a:lnTo>
                  <a:pt x="23673" y="618823"/>
                </a:lnTo>
                <a:lnTo>
                  <a:pt x="10661" y="682447"/>
                </a:lnTo>
                <a:lnTo>
                  <a:pt x="2700" y="747769"/>
                </a:lnTo>
                <a:lnTo>
                  <a:pt x="0" y="814577"/>
                </a:lnTo>
                <a:lnTo>
                  <a:pt x="2700" y="881386"/>
                </a:lnTo>
                <a:lnTo>
                  <a:pt x="10661" y="946708"/>
                </a:lnTo>
                <a:lnTo>
                  <a:pt x="23673" y="1010332"/>
                </a:lnTo>
                <a:lnTo>
                  <a:pt x="41527" y="1072049"/>
                </a:lnTo>
                <a:lnTo>
                  <a:pt x="64012" y="1131650"/>
                </a:lnTo>
                <a:lnTo>
                  <a:pt x="90920" y="1188926"/>
                </a:lnTo>
                <a:lnTo>
                  <a:pt x="122041" y="1243665"/>
                </a:lnTo>
                <a:lnTo>
                  <a:pt x="157164" y="1295659"/>
                </a:lnTo>
                <a:lnTo>
                  <a:pt x="196081" y="1344698"/>
                </a:lnTo>
                <a:lnTo>
                  <a:pt x="238582" y="1390573"/>
                </a:lnTo>
                <a:lnTo>
                  <a:pt x="284457" y="1433074"/>
                </a:lnTo>
                <a:lnTo>
                  <a:pt x="333496" y="1471991"/>
                </a:lnTo>
                <a:lnTo>
                  <a:pt x="385490" y="1507114"/>
                </a:lnTo>
                <a:lnTo>
                  <a:pt x="440229" y="1538235"/>
                </a:lnTo>
                <a:lnTo>
                  <a:pt x="497505" y="1565143"/>
                </a:lnTo>
                <a:lnTo>
                  <a:pt x="557106" y="1587628"/>
                </a:lnTo>
                <a:lnTo>
                  <a:pt x="618823" y="1605482"/>
                </a:lnTo>
                <a:lnTo>
                  <a:pt x="682447" y="1618494"/>
                </a:lnTo>
                <a:lnTo>
                  <a:pt x="747769" y="1626455"/>
                </a:lnTo>
                <a:lnTo>
                  <a:pt x="814578" y="1629155"/>
                </a:lnTo>
                <a:lnTo>
                  <a:pt x="881386" y="1626455"/>
                </a:lnTo>
                <a:lnTo>
                  <a:pt x="946708" y="1618494"/>
                </a:lnTo>
                <a:lnTo>
                  <a:pt x="1010332" y="1605482"/>
                </a:lnTo>
                <a:lnTo>
                  <a:pt x="1072049" y="1587628"/>
                </a:lnTo>
                <a:lnTo>
                  <a:pt x="1131650" y="1565143"/>
                </a:lnTo>
                <a:lnTo>
                  <a:pt x="1188926" y="1538235"/>
                </a:lnTo>
                <a:lnTo>
                  <a:pt x="1243665" y="1507114"/>
                </a:lnTo>
                <a:lnTo>
                  <a:pt x="1295659" y="1471991"/>
                </a:lnTo>
                <a:lnTo>
                  <a:pt x="1344698" y="1433074"/>
                </a:lnTo>
                <a:lnTo>
                  <a:pt x="1390573" y="1390573"/>
                </a:lnTo>
                <a:lnTo>
                  <a:pt x="1433074" y="1344698"/>
                </a:lnTo>
                <a:lnTo>
                  <a:pt x="1471991" y="1295659"/>
                </a:lnTo>
                <a:lnTo>
                  <a:pt x="1507114" y="1243665"/>
                </a:lnTo>
                <a:lnTo>
                  <a:pt x="1538235" y="1188926"/>
                </a:lnTo>
                <a:lnTo>
                  <a:pt x="1565143" y="1131650"/>
                </a:lnTo>
                <a:lnTo>
                  <a:pt x="1587628" y="1072049"/>
                </a:lnTo>
                <a:lnTo>
                  <a:pt x="1605482" y="1010332"/>
                </a:lnTo>
                <a:lnTo>
                  <a:pt x="1618494" y="946708"/>
                </a:lnTo>
                <a:lnTo>
                  <a:pt x="1626455" y="881386"/>
                </a:lnTo>
                <a:lnTo>
                  <a:pt x="1629156" y="814577"/>
                </a:lnTo>
                <a:lnTo>
                  <a:pt x="1626455" y="747769"/>
                </a:lnTo>
                <a:lnTo>
                  <a:pt x="1618494" y="682447"/>
                </a:lnTo>
                <a:lnTo>
                  <a:pt x="1605482" y="618823"/>
                </a:lnTo>
                <a:lnTo>
                  <a:pt x="1587628" y="557106"/>
                </a:lnTo>
                <a:lnTo>
                  <a:pt x="1565143" y="497505"/>
                </a:lnTo>
                <a:lnTo>
                  <a:pt x="1538235" y="440229"/>
                </a:lnTo>
                <a:lnTo>
                  <a:pt x="1507114" y="385490"/>
                </a:lnTo>
                <a:lnTo>
                  <a:pt x="1471991" y="333496"/>
                </a:lnTo>
                <a:lnTo>
                  <a:pt x="1433074" y="284457"/>
                </a:lnTo>
                <a:lnTo>
                  <a:pt x="1390573" y="238582"/>
                </a:lnTo>
                <a:lnTo>
                  <a:pt x="1344698" y="196081"/>
                </a:lnTo>
                <a:lnTo>
                  <a:pt x="1295659" y="157164"/>
                </a:lnTo>
                <a:lnTo>
                  <a:pt x="1243665" y="122041"/>
                </a:lnTo>
                <a:lnTo>
                  <a:pt x="1188926" y="90920"/>
                </a:lnTo>
                <a:lnTo>
                  <a:pt x="1131650" y="64012"/>
                </a:lnTo>
                <a:lnTo>
                  <a:pt x="1072049" y="41527"/>
                </a:lnTo>
                <a:lnTo>
                  <a:pt x="1010332" y="23673"/>
                </a:lnTo>
                <a:lnTo>
                  <a:pt x="946708" y="10661"/>
                </a:lnTo>
                <a:lnTo>
                  <a:pt x="881386" y="2700"/>
                </a:lnTo>
                <a:lnTo>
                  <a:pt x="814578" y="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41769" y="1363217"/>
            <a:ext cx="1628775" cy="1629410"/>
          </a:xfrm>
          <a:custGeom>
            <a:avLst/>
            <a:gdLst/>
            <a:ahLst/>
            <a:cxnLst/>
            <a:rect l="l" t="t" r="r" b="b"/>
            <a:pathLst>
              <a:path w="1628775" h="1629410">
                <a:moveTo>
                  <a:pt x="814197" y="0"/>
                </a:moveTo>
                <a:lnTo>
                  <a:pt x="747420" y="2700"/>
                </a:lnTo>
                <a:lnTo>
                  <a:pt x="682129" y="10661"/>
                </a:lnTo>
                <a:lnTo>
                  <a:pt x="618535" y="23673"/>
                </a:lnTo>
                <a:lnTo>
                  <a:pt x="556847" y="41527"/>
                </a:lnTo>
                <a:lnTo>
                  <a:pt x="497274" y="64012"/>
                </a:lnTo>
                <a:lnTo>
                  <a:pt x="440026" y="90920"/>
                </a:lnTo>
                <a:lnTo>
                  <a:pt x="385312" y="122041"/>
                </a:lnTo>
                <a:lnTo>
                  <a:pt x="333342" y="157164"/>
                </a:lnTo>
                <a:lnTo>
                  <a:pt x="284326" y="196081"/>
                </a:lnTo>
                <a:lnTo>
                  <a:pt x="238472" y="238582"/>
                </a:lnTo>
                <a:lnTo>
                  <a:pt x="195991" y="284457"/>
                </a:lnTo>
                <a:lnTo>
                  <a:pt x="157092" y="333496"/>
                </a:lnTo>
                <a:lnTo>
                  <a:pt x="121985" y="385490"/>
                </a:lnTo>
                <a:lnTo>
                  <a:pt x="90879" y="440229"/>
                </a:lnTo>
                <a:lnTo>
                  <a:pt x="63983" y="497505"/>
                </a:lnTo>
                <a:lnTo>
                  <a:pt x="41508" y="557106"/>
                </a:lnTo>
                <a:lnTo>
                  <a:pt x="23662" y="618823"/>
                </a:lnTo>
                <a:lnTo>
                  <a:pt x="10656" y="682447"/>
                </a:lnTo>
                <a:lnTo>
                  <a:pt x="2699" y="747769"/>
                </a:lnTo>
                <a:lnTo>
                  <a:pt x="0" y="814577"/>
                </a:lnTo>
                <a:lnTo>
                  <a:pt x="2699" y="881386"/>
                </a:lnTo>
                <a:lnTo>
                  <a:pt x="10656" y="946708"/>
                </a:lnTo>
                <a:lnTo>
                  <a:pt x="23662" y="1010332"/>
                </a:lnTo>
                <a:lnTo>
                  <a:pt x="41508" y="1072049"/>
                </a:lnTo>
                <a:lnTo>
                  <a:pt x="63983" y="1131650"/>
                </a:lnTo>
                <a:lnTo>
                  <a:pt x="90879" y="1188926"/>
                </a:lnTo>
                <a:lnTo>
                  <a:pt x="121985" y="1243665"/>
                </a:lnTo>
                <a:lnTo>
                  <a:pt x="157092" y="1295659"/>
                </a:lnTo>
                <a:lnTo>
                  <a:pt x="195991" y="1344698"/>
                </a:lnTo>
                <a:lnTo>
                  <a:pt x="238472" y="1390573"/>
                </a:lnTo>
                <a:lnTo>
                  <a:pt x="284326" y="1433074"/>
                </a:lnTo>
                <a:lnTo>
                  <a:pt x="333342" y="1471991"/>
                </a:lnTo>
                <a:lnTo>
                  <a:pt x="385312" y="1507114"/>
                </a:lnTo>
                <a:lnTo>
                  <a:pt x="440026" y="1538235"/>
                </a:lnTo>
                <a:lnTo>
                  <a:pt x="497274" y="1565143"/>
                </a:lnTo>
                <a:lnTo>
                  <a:pt x="556847" y="1587628"/>
                </a:lnTo>
                <a:lnTo>
                  <a:pt x="618535" y="1605482"/>
                </a:lnTo>
                <a:lnTo>
                  <a:pt x="682129" y="1618494"/>
                </a:lnTo>
                <a:lnTo>
                  <a:pt x="747420" y="1626455"/>
                </a:lnTo>
                <a:lnTo>
                  <a:pt x="814197" y="1629155"/>
                </a:lnTo>
                <a:lnTo>
                  <a:pt x="880973" y="1626455"/>
                </a:lnTo>
                <a:lnTo>
                  <a:pt x="946264" y="1618494"/>
                </a:lnTo>
                <a:lnTo>
                  <a:pt x="1009858" y="1605482"/>
                </a:lnTo>
                <a:lnTo>
                  <a:pt x="1071546" y="1587628"/>
                </a:lnTo>
                <a:lnTo>
                  <a:pt x="1131119" y="1565143"/>
                </a:lnTo>
                <a:lnTo>
                  <a:pt x="1188367" y="1538235"/>
                </a:lnTo>
                <a:lnTo>
                  <a:pt x="1243081" y="1507114"/>
                </a:lnTo>
                <a:lnTo>
                  <a:pt x="1295051" y="1471991"/>
                </a:lnTo>
                <a:lnTo>
                  <a:pt x="1344067" y="1433074"/>
                </a:lnTo>
                <a:lnTo>
                  <a:pt x="1389921" y="1390573"/>
                </a:lnTo>
                <a:lnTo>
                  <a:pt x="1432402" y="1344698"/>
                </a:lnTo>
                <a:lnTo>
                  <a:pt x="1471301" y="1295659"/>
                </a:lnTo>
                <a:lnTo>
                  <a:pt x="1506408" y="1243665"/>
                </a:lnTo>
                <a:lnTo>
                  <a:pt x="1537514" y="1188926"/>
                </a:lnTo>
                <a:lnTo>
                  <a:pt x="1564410" y="1131650"/>
                </a:lnTo>
                <a:lnTo>
                  <a:pt x="1586885" y="1072049"/>
                </a:lnTo>
                <a:lnTo>
                  <a:pt x="1604731" y="1010332"/>
                </a:lnTo>
                <a:lnTo>
                  <a:pt x="1617737" y="946708"/>
                </a:lnTo>
                <a:lnTo>
                  <a:pt x="1625694" y="881386"/>
                </a:lnTo>
                <a:lnTo>
                  <a:pt x="1628394" y="814577"/>
                </a:lnTo>
                <a:lnTo>
                  <a:pt x="1625694" y="747769"/>
                </a:lnTo>
                <a:lnTo>
                  <a:pt x="1617737" y="682447"/>
                </a:lnTo>
                <a:lnTo>
                  <a:pt x="1604731" y="618823"/>
                </a:lnTo>
                <a:lnTo>
                  <a:pt x="1586885" y="557106"/>
                </a:lnTo>
                <a:lnTo>
                  <a:pt x="1564410" y="497505"/>
                </a:lnTo>
                <a:lnTo>
                  <a:pt x="1537514" y="440229"/>
                </a:lnTo>
                <a:lnTo>
                  <a:pt x="1506408" y="385490"/>
                </a:lnTo>
                <a:lnTo>
                  <a:pt x="1471301" y="333496"/>
                </a:lnTo>
                <a:lnTo>
                  <a:pt x="1432402" y="284457"/>
                </a:lnTo>
                <a:lnTo>
                  <a:pt x="1389921" y="238582"/>
                </a:lnTo>
                <a:lnTo>
                  <a:pt x="1344067" y="196081"/>
                </a:lnTo>
                <a:lnTo>
                  <a:pt x="1295051" y="157164"/>
                </a:lnTo>
                <a:lnTo>
                  <a:pt x="1243081" y="122041"/>
                </a:lnTo>
                <a:lnTo>
                  <a:pt x="1188367" y="90920"/>
                </a:lnTo>
                <a:lnTo>
                  <a:pt x="1131119" y="64012"/>
                </a:lnTo>
                <a:lnTo>
                  <a:pt x="1071546" y="41527"/>
                </a:lnTo>
                <a:lnTo>
                  <a:pt x="1009858" y="23673"/>
                </a:lnTo>
                <a:lnTo>
                  <a:pt x="946264" y="10661"/>
                </a:lnTo>
                <a:lnTo>
                  <a:pt x="880973" y="2700"/>
                </a:lnTo>
                <a:lnTo>
                  <a:pt x="814197" y="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86088" y="2201417"/>
            <a:ext cx="1629410" cy="1629410"/>
          </a:xfrm>
          <a:custGeom>
            <a:avLst/>
            <a:gdLst/>
            <a:ahLst/>
            <a:cxnLst/>
            <a:rect l="l" t="t" r="r" b="b"/>
            <a:pathLst>
              <a:path w="1629409" h="1629410">
                <a:moveTo>
                  <a:pt x="814578" y="0"/>
                </a:moveTo>
                <a:lnTo>
                  <a:pt x="747769" y="2700"/>
                </a:lnTo>
                <a:lnTo>
                  <a:pt x="682447" y="10661"/>
                </a:lnTo>
                <a:lnTo>
                  <a:pt x="618823" y="23673"/>
                </a:lnTo>
                <a:lnTo>
                  <a:pt x="557106" y="41527"/>
                </a:lnTo>
                <a:lnTo>
                  <a:pt x="497505" y="64012"/>
                </a:lnTo>
                <a:lnTo>
                  <a:pt x="440229" y="90920"/>
                </a:lnTo>
                <a:lnTo>
                  <a:pt x="385490" y="122041"/>
                </a:lnTo>
                <a:lnTo>
                  <a:pt x="333496" y="157164"/>
                </a:lnTo>
                <a:lnTo>
                  <a:pt x="284457" y="196081"/>
                </a:lnTo>
                <a:lnTo>
                  <a:pt x="238582" y="238582"/>
                </a:lnTo>
                <a:lnTo>
                  <a:pt x="196081" y="284457"/>
                </a:lnTo>
                <a:lnTo>
                  <a:pt x="157164" y="333496"/>
                </a:lnTo>
                <a:lnTo>
                  <a:pt x="122041" y="385490"/>
                </a:lnTo>
                <a:lnTo>
                  <a:pt x="90920" y="440229"/>
                </a:lnTo>
                <a:lnTo>
                  <a:pt x="64012" y="497505"/>
                </a:lnTo>
                <a:lnTo>
                  <a:pt x="41527" y="557106"/>
                </a:lnTo>
                <a:lnTo>
                  <a:pt x="23673" y="618823"/>
                </a:lnTo>
                <a:lnTo>
                  <a:pt x="10661" y="682447"/>
                </a:lnTo>
                <a:lnTo>
                  <a:pt x="2700" y="747769"/>
                </a:lnTo>
                <a:lnTo>
                  <a:pt x="0" y="814577"/>
                </a:lnTo>
                <a:lnTo>
                  <a:pt x="2700" y="881386"/>
                </a:lnTo>
                <a:lnTo>
                  <a:pt x="10661" y="946708"/>
                </a:lnTo>
                <a:lnTo>
                  <a:pt x="23673" y="1010332"/>
                </a:lnTo>
                <a:lnTo>
                  <a:pt x="41527" y="1072049"/>
                </a:lnTo>
                <a:lnTo>
                  <a:pt x="64012" y="1131650"/>
                </a:lnTo>
                <a:lnTo>
                  <a:pt x="90920" y="1188926"/>
                </a:lnTo>
                <a:lnTo>
                  <a:pt x="122041" y="1243665"/>
                </a:lnTo>
                <a:lnTo>
                  <a:pt x="157164" y="1295659"/>
                </a:lnTo>
                <a:lnTo>
                  <a:pt x="196081" y="1344698"/>
                </a:lnTo>
                <a:lnTo>
                  <a:pt x="238582" y="1390573"/>
                </a:lnTo>
                <a:lnTo>
                  <a:pt x="284457" y="1433074"/>
                </a:lnTo>
                <a:lnTo>
                  <a:pt x="333496" y="1471991"/>
                </a:lnTo>
                <a:lnTo>
                  <a:pt x="385490" y="1507114"/>
                </a:lnTo>
                <a:lnTo>
                  <a:pt x="440229" y="1538235"/>
                </a:lnTo>
                <a:lnTo>
                  <a:pt x="497505" y="1565143"/>
                </a:lnTo>
                <a:lnTo>
                  <a:pt x="557106" y="1587628"/>
                </a:lnTo>
                <a:lnTo>
                  <a:pt x="618823" y="1605482"/>
                </a:lnTo>
                <a:lnTo>
                  <a:pt x="682447" y="1618494"/>
                </a:lnTo>
                <a:lnTo>
                  <a:pt x="747769" y="1626455"/>
                </a:lnTo>
                <a:lnTo>
                  <a:pt x="814578" y="1629155"/>
                </a:lnTo>
                <a:lnTo>
                  <a:pt x="881386" y="1626455"/>
                </a:lnTo>
                <a:lnTo>
                  <a:pt x="946708" y="1618494"/>
                </a:lnTo>
                <a:lnTo>
                  <a:pt x="1010332" y="1605482"/>
                </a:lnTo>
                <a:lnTo>
                  <a:pt x="1072049" y="1587628"/>
                </a:lnTo>
                <a:lnTo>
                  <a:pt x="1131650" y="1565143"/>
                </a:lnTo>
                <a:lnTo>
                  <a:pt x="1188926" y="1538235"/>
                </a:lnTo>
                <a:lnTo>
                  <a:pt x="1243665" y="1507114"/>
                </a:lnTo>
                <a:lnTo>
                  <a:pt x="1295659" y="1471991"/>
                </a:lnTo>
                <a:lnTo>
                  <a:pt x="1344698" y="1433074"/>
                </a:lnTo>
                <a:lnTo>
                  <a:pt x="1390573" y="1390573"/>
                </a:lnTo>
                <a:lnTo>
                  <a:pt x="1433074" y="1344698"/>
                </a:lnTo>
                <a:lnTo>
                  <a:pt x="1471991" y="1295659"/>
                </a:lnTo>
                <a:lnTo>
                  <a:pt x="1507114" y="1243665"/>
                </a:lnTo>
                <a:lnTo>
                  <a:pt x="1538235" y="1188926"/>
                </a:lnTo>
                <a:lnTo>
                  <a:pt x="1565143" y="1131650"/>
                </a:lnTo>
                <a:lnTo>
                  <a:pt x="1587628" y="1072049"/>
                </a:lnTo>
                <a:lnTo>
                  <a:pt x="1605482" y="1010332"/>
                </a:lnTo>
                <a:lnTo>
                  <a:pt x="1618494" y="946708"/>
                </a:lnTo>
                <a:lnTo>
                  <a:pt x="1626455" y="881386"/>
                </a:lnTo>
                <a:lnTo>
                  <a:pt x="1629156" y="814577"/>
                </a:lnTo>
                <a:lnTo>
                  <a:pt x="1626455" y="747769"/>
                </a:lnTo>
                <a:lnTo>
                  <a:pt x="1618494" y="682447"/>
                </a:lnTo>
                <a:lnTo>
                  <a:pt x="1605482" y="618823"/>
                </a:lnTo>
                <a:lnTo>
                  <a:pt x="1587628" y="557106"/>
                </a:lnTo>
                <a:lnTo>
                  <a:pt x="1565143" y="497505"/>
                </a:lnTo>
                <a:lnTo>
                  <a:pt x="1538235" y="440229"/>
                </a:lnTo>
                <a:lnTo>
                  <a:pt x="1507114" y="385490"/>
                </a:lnTo>
                <a:lnTo>
                  <a:pt x="1471991" y="333496"/>
                </a:lnTo>
                <a:lnTo>
                  <a:pt x="1433074" y="284457"/>
                </a:lnTo>
                <a:lnTo>
                  <a:pt x="1390573" y="238582"/>
                </a:lnTo>
                <a:lnTo>
                  <a:pt x="1344698" y="196081"/>
                </a:lnTo>
                <a:lnTo>
                  <a:pt x="1295659" y="157164"/>
                </a:lnTo>
                <a:lnTo>
                  <a:pt x="1243665" y="122041"/>
                </a:lnTo>
                <a:lnTo>
                  <a:pt x="1188926" y="90920"/>
                </a:lnTo>
                <a:lnTo>
                  <a:pt x="1131650" y="64012"/>
                </a:lnTo>
                <a:lnTo>
                  <a:pt x="1072049" y="41527"/>
                </a:lnTo>
                <a:lnTo>
                  <a:pt x="1010332" y="23673"/>
                </a:lnTo>
                <a:lnTo>
                  <a:pt x="946708" y="10661"/>
                </a:lnTo>
                <a:lnTo>
                  <a:pt x="881386" y="2700"/>
                </a:lnTo>
                <a:lnTo>
                  <a:pt x="814578" y="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70075" y="1352550"/>
            <a:ext cx="1629410" cy="1629410"/>
          </a:xfrm>
          <a:custGeom>
            <a:avLst/>
            <a:gdLst/>
            <a:ahLst/>
            <a:cxnLst/>
            <a:rect l="l" t="t" r="r" b="b"/>
            <a:pathLst>
              <a:path w="1629410" h="1629410">
                <a:moveTo>
                  <a:pt x="814578" y="0"/>
                </a:moveTo>
                <a:lnTo>
                  <a:pt x="747769" y="2700"/>
                </a:lnTo>
                <a:lnTo>
                  <a:pt x="682447" y="10661"/>
                </a:lnTo>
                <a:lnTo>
                  <a:pt x="618823" y="23673"/>
                </a:lnTo>
                <a:lnTo>
                  <a:pt x="557106" y="41527"/>
                </a:lnTo>
                <a:lnTo>
                  <a:pt x="497505" y="64012"/>
                </a:lnTo>
                <a:lnTo>
                  <a:pt x="440229" y="90920"/>
                </a:lnTo>
                <a:lnTo>
                  <a:pt x="385490" y="122041"/>
                </a:lnTo>
                <a:lnTo>
                  <a:pt x="333496" y="157164"/>
                </a:lnTo>
                <a:lnTo>
                  <a:pt x="284457" y="196081"/>
                </a:lnTo>
                <a:lnTo>
                  <a:pt x="238582" y="238582"/>
                </a:lnTo>
                <a:lnTo>
                  <a:pt x="196081" y="284457"/>
                </a:lnTo>
                <a:lnTo>
                  <a:pt x="157164" y="333496"/>
                </a:lnTo>
                <a:lnTo>
                  <a:pt x="122041" y="385490"/>
                </a:lnTo>
                <a:lnTo>
                  <a:pt x="90920" y="440229"/>
                </a:lnTo>
                <a:lnTo>
                  <a:pt x="64012" y="497505"/>
                </a:lnTo>
                <a:lnTo>
                  <a:pt x="41527" y="557106"/>
                </a:lnTo>
                <a:lnTo>
                  <a:pt x="23673" y="618823"/>
                </a:lnTo>
                <a:lnTo>
                  <a:pt x="10661" y="682447"/>
                </a:lnTo>
                <a:lnTo>
                  <a:pt x="2700" y="747769"/>
                </a:lnTo>
                <a:lnTo>
                  <a:pt x="0" y="814577"/>
                </a:lnTo>
                <a:lnTo>
                  <a:pt x="2700" y="881386"/>
                </a:lnTo>
                <a:lnTo>
                  <a:pt x="10661" y="946708"/>
                </a:lnTo>
                <a:lnTo>
                  <a:pt x="23673" y="1010332"/>
                </a:lnTo>
                <a:lnTo>
                  <a:pt x="41527" y="1072049"/>
                </a:lnTo>
                <a:lnTo>
                  <a:pt x="64012" y="1131650"/>
                </a:lnTo>
                <a:lnTo>
                  <a:pt x="90920" y="1188926"/>
                </a:lnTo>
                <a:lnTo>
                  <a:pt x="122041" y="1243665"/>
                </a:lnTo>
                <a:lnTo>
                  <a:pt x="157164" y="1295659"/>
                </a:lnTo>
                <a:lnTo>
                  <a:pt x="196081" y="1344698"/>
                </a:lnTo>
                <a:lnTo>
                  <a:pt x="238582" y="1390573"/>
                </a:lnTo>
                <a:lnTo>
                  <a:pt x="284457" y="1433074"/>
                </a:lnTo>
                <a:lnTo>
                  <a:pt x="333496" y="1471991"/>
                </a:lnTo>
                <a:lnTo>
                  <a:pt x="385490" y="1507114"/>
                </a:lnTo>
                <a:lnTo>
                  <a:pt x="440229" y="1538235"/>
                </a:lnTo>
                <a:lnTo>
                  <a:pt x="497505" y="1565143"/>
                </a:lnTo>
                <a:lnTo>
                  <a:pt x="557106" y="1587628"/>
                </a:lnTo>
                <a:lnTo>
                  <a:pt x="618823" y="1605482"/>
                </a:lnTo>
                <a:lnTo>
                  <a:pt x="682447" y="1618494"/>
                </a:lnTo>
                <a:lnTo>
                  <a:pt x="747769" y="1626455"/>
                </a:lnTo>
                <a:lnTo>
                  <a:pt x="814578" y="1629155"/>
                </a:lnTo>
                <a:lnTo>
                  <a:pt x="881386" y="1626455"/>
                </a:lnTo>
                <a:lnTo>
                  <a:pt x="946708" y="1618494"/>
                </a:lnTo>
                <a:lnTo>
                  <a:pt x="1010332" y="1605482"/>
                </a:lnTo>
                <a:lnTo>
                  <a:pt x="1072049" y="1587628"/>
                </a:lnTo>
                <a:lnTo>
                  <a:pt x="1131650" y="1565143"/>
                </a:lnTo>
                <a:lnTo>
                  <a:pt x="1188926" y="1538235"/>
                </a:lnTo>
                <a:lnTo>
                  <a:pt x="1243665" y="1507114"/>
                </a:lnTo>
                <a:lnTo>
                  <a:pt x="1295659" y="1471991"/>
                </a:lnTo>
                <a:lnTo>
                  <a:pt x="1344698" y="1433074"/>
                </a:lnTo>
                <a:lnTo>
                  <a:pt x="1390573" y="1390573"/>
                </a:lnTo>
                <a:lnTo>
                  <a:pt x="1433074" y="1344698"/>
                </a:lnTo>
                <a:lnTo>
                  <a:pt x="1471991" y="1295659"/>
                </a:lnTo>
                <a:lnTo>
                  <a:pt x="1507114" y="1243665"/>
                </a:lnTo>
                <a:lnTo>
                  <a:pt x="1538235" y="1188926"/>
                </a:lnTo>
                <a:lnTo>
                  <a:pt x="1565143" y="1131650"/>
                </a:lnTo>
                <a:lnTo>
                  <a:pt x="1587628" y="1072049"/>
                </a:lnTo>
                <a:lnTo>
                  <a:pt x="1605482" y="1010332"/>
                </a:lnTo>
                <a:lnTo>
                  <a:pt x="1618494" y="946708"/>
                </a:lnTo>
                <a:lnTo>
                  <a:pt x="1626455" y="881386"/>
                </a:lnTo>
                <a:lnTo>
                  <a:pt x="1629156" y="814577"/>
                </a:lnTo>
                <a:lnTo>
                  <a:pt x="1626455" y="747769"/>
                </a:lnTo>
                <a:lnTo>
                  <a:pt x="1618494" y="682447"/>
                </a:lnTo>
                <a:lnTo>
                  <a:pt x="1605482" y="618823"/>
                </a:lnTo>
                <a:lnTo>
                  <a:pt x="1587628" y="557106"/>
                </a:lnTo>
                <a:lnTo>
                  <a:pt x="1565143" y="497505"/>
                </a:lnTo>
                <a:lnTo>
                  <a:pt x="1538235" y="440229"/>
                </a:lnTo>
                <a:lnTo>
                  <a:pt x="1507114" y="385490"/>
                </a:lnTo>
                <a:lnTo>
                  <a:pt x="1471991" y="333496"/>
                </a:lnTo>
                <a:lnTo>
                  <a:pt x="1433074" y="284457"/>
                </a:lnTo>
                <a:lnTo>
                  <a:pt x="1390573" y="238582"/>
                </a:lnTo>
                <a:lnTo>
                  <a:pt x="1344698" y="196081"/>
                </a:lnTo>
                <a:lnTo>
                  <a:pt x="1295659" y="157164"/>
                </a:lnTo>
                <a:lnTo>
                  <a:pt x="1243665" y="122041"/>
                </a:lnTo>
                <a:lnTo>
                  <a:pt x="1188926" y="90920"/>
                </a:lnTo>
                <a:lnTo>
                  <a:pt x="1131650" y="64012"/>
                </a:lnTo>
                <a:lnTo>
                  <a:pt x="1072049" y="41527"/>
                </a:lnTo>
                <a:lnTo>
                  <a:pt x="1010332" y="23673"/>
                </a:lnTo>
                <a:lnTo>
                  <a:pt x="946708" y="10661"/>
                </a:lnTo>
                <a:lnTo>
                  <a:pt x="881386" y="2700"/>
                </a:lnTo>
                <a:lnTo>
                  <a:pt x="814578" y="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11768" y="3361182"/>
            <a:ext cx="2148840" cy="475615"/>
          </a:xfrm>
          <a:custGeom>
            <a:avLst/>
            <a:gdLst/>
            <a:ahLst/>
            <a:cxnLst/>
            <a:rect l="l" t="t" r="r" b="b"/>
            <a:pathLst>
              <a:path w="2148840" h="475614">
                <a:moveTo>
                  <a:pt x="0" y="0"/>
                </a:moveTo>
                <a:lnTo>
                  <a:pt x="2148839" y="0"/>
                </a:lnTo>
                <a:lnTo>
                  <a:pt x="2148839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8B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5191" y="3351276"/>
            <a:ext cx="2148840" cy="475615"/>
          </a:xfrm>
          <a:custGeom>
            <a:avLst/>
            <a:gdLst/>
            <a:ahLst/>
            <a:cxnLst/>
            <a:rect l="l" t="t" r="r" b="b"/>
            <a:pathLst>
              <a:path w="2148840" h="475614">
                <a:moveTo>
                  <a:pt x="0" y="0"/>
                </a:moveTo>
                <a:lnTo>
                  <a:pt x="2148840" y="0"/>
                </a:lnTo>
                <a:lnTo>
                  <a:pt x="2148840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8B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49698" y="6421465"/>
            <a:ext cx="170815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NCQ</a:t>
            </a:r>
            <a:r>
              <a:rPr dirty="0" sz="1600" spc="-5" b="1">
                <a:solidFill>
                  <a:srgbClr val="4F758A"/>
                </a:solidFill>
                <a:latin typeface="Arial"/>
                <a:cs typeface="Arial"/>
              </a:rPr>
              <a:t>A’</a:t>
            </a: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4F758A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F758A"/>
                </a:solidFill>
                <a:latin typeface="Arial"/>
                <a:cs typeface="Arial"/>
              </a:rPr>
              <a:t>MISSI</a:t>
            </a: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9775" y="6442176"/>
            <a:ext cx="26435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35" i="1">
                <a:solidFill>
                  <a:srgbClr val="4F758A"/>
                </a:solidFill>
                <a:latin typeface="Times New Roman"/>
                <a:cs typeface="Times New Roman"/>
              </a:rPr>
              <a:t>T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o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i</a:t>
            </a:r>
            <a:r>
              <a:rPr dirty="0" sz="1400" spc="-20" i="1">
                <a:solidFill>
                  <a:srgbClr val="4F758A"/>
                </a:solidFill>
                <a:latin typeface="Times New Roman"/>
                <a:cs typeface="Times New Roman"/>
              </a:rPr>
              <a:t>m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p</a:t>
            </a:r>
            <a:r>
              <a:rPr dirty="0" sz="1400" spc="-65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o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v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1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the</a:t>
            </a:r>
            <a:r>
              <a:rPr dirty="0" sz="140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quality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of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h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alth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c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a</a:t>
            </a:r>
            <a:r>
              <a:rPr dirty="0" sz="1400" spc="-65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34805" y="3478291"/>
            <a:ext cx="179070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Peo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03483" y="3495788"/>
            <a:ext cx="76390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13,000+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52104" y="3882387"/>
            <a:ext cx="147828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cove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re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in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hea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an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ha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repor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HED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3250" y="3885435"/>
            <a:ext cx="1954530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</a:pP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wi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h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hea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nsurance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 ar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e cove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re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500" spc="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in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 an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NC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Q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-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cc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red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08642" y="3895150"/>
            <a:ext cx="2115185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40335" marR="133350">
              <a:lnSpc>
                <a:spcPct val="100000"/>
              </a:lnSpc>
            </a:pP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ent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an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d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program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cc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red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ed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,</a:t>
            </a:r>
            <a:r>
              <a:rPr dirty="0" sz="15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C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er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f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ed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r R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ecogn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ized</a:t>
            </a:r>
            <a:r>
              <a:rPr dirty="0" sz="1500" spc="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y NC</a:t>
            </a:r>
            <a:r>
              <a:rPr dirty="0" sz="1500" spc="-20">
                <a:solidFill>
                  <a:srgbClr val="555A5C"/>
                </a:solidFill>
                <a:latin typeface="Arial"/>
                <a:cs typeface="Arial"/>
              </a:rPr>
              <a:t>Q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17879" y="3869814"/>
            <a:ext cx="1744345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w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or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k in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NC</a:t>
            </a:r>
            <a:r>
              <a:rPr dirty="0" sz="1500" spc="-20">
                <a:solidFill>
                  <a:srgbClr val="555A5C"/>
                </a:solidFill>
                <a:latin typeface="Arial"/>
                <a:cs typeface="Arial"/>
              </a:rPr>
              <a:t>Q</a:t>
            </a:r>
            <a:r>
              <a:rPr dirty="0" sz="1500" spc="-10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-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 R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ecogn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ized</a:t>
            </a:r>
            <a:r>
              <a:rPr dirty="0" sz="1500" spc="2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med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ical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555A5C"/>
                </a:solidFill>
                <a:latin typeface="Arial"/>
                <a:cs typeface="Arial"/>
              </a:rPr>
              <a:t>pr</a:t>
            </a:r>
            <a:r>
              <a:rPr dirty="0" sz="1500" spc="-15">
                <a:solidFill>
                  <a:srgbClr val="555A5C"/>
                </a:solidFill>
                <a:latin typeface="Arial"/>
                <a:cs typeface="Arial"/>
              </a:rPr>
              <a:t>act</a:t>
            </a:r>
            <a:r>
              <a:rPr dirty="0" sz="1500">
                <a:solidFill>
                  <a:srgbClr val="555A5C"/>
                </a:solidFill>
                <a:latin typeface="Arial"/>
                <a:cs typeface="Arial"/>
              </a:rPr>
              <a:t>ice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94938" y="3358896"/>
            <a:ext cx="2148205" cy="475615"/>
          </a:xfrm>
          <a:custGeom>
            <a:avLst/>
            <a:gdLst/>
            <a:ahLst/>
            <a:cxnLst/>
            <a:rect l="l" t="t" r="r" b="b"/>
            <a:pathLst>
              <a:path w="2148204" h="475614">
                <a:moveTo>
                  <a:pt x="0" y="0"/>
                </a:moveTo>
                <a:lnTo>
                  <a:pt x="2148078" y="0"/>
                </a:lnTo>
                <a:lnTo>
                  <a:pt x="2148078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8B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917024" y="3482053"/>
            <a:ext cx="176974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73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ican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59829" y="3361944"/>
            <a:ext cx="2148840" cy="475615"/>
          </a:xfrm>
          <a:custGeom>
            <a:avLst/>
            <a:gdLst/>
            <a:ahLst/>
            <a:cxnLst/>
            <a:rect l="l" t="t" r="r" b="b"/>
            <a:pathLst>
              <a:path w="2148840" h="475614">
                <a:moveTo>
                  <a:pt x="0" y="0"/>
                </a:moveTo>
                <a:lnTo>
                  <a:pt x="2148839" y="0"/>
                </a:lnTo>
                <a:lnTo>
                  <a:pt x="2148839" y="475488"/>
                </a:lnTo>
                <a:lnTo>
                  <a:pt x="0" y="475488"/>
                </a:lnTo>
                <a:lnTo>
                  <a:pt x="0" y="0"/>
                </a:lnTo>
                <a:close/>
              </a:path>
            </a:pathLst>
          </a:custGeom>
          <a:solidFill>
            <a:srgbClr val="28B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460102" y="3483091"/>
            <a:ext cx="1782445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60,000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linician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82156" y="1408175"/>
            <a:ext cx="1540002" cy="1539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130283" y="1383791"/>
            <a:ext cx="1539240" cy="1539240"/>
          </a:xfrm>
          <a:custGeom>
            <a:avLst/>
            <a:gdLst/>
            <a:ahLst/>
            <a:cxnLst/>
            <a:rect l="l" t="t" r="r" b="b"/>
            <a:pathLst>
              <a:path w="1539240" h="1539239">
                <a:moveTo>
                  <a:pt x="769620" y="0"/>
                </a:moveTo>
                <a:lnTo>
                  <a:pt x="706499" y="2551"/>
                </a:lnTo>
                <a:lnTo>
                  <a:pt x="644785" y="10073"/>
                </a:lnTo>
                <a:lnTo>
                  <a:pt x="584673" y="22367"/>
                </a:lnTo>
                <a:lnTo>
                  <a:pt x="526362" y="39236"/>
                </a:lnTo>
                <a:lnTo>
                  <a:pt x="470051" y="60481"/>
                </a:lnTo>
                <a:lnTo>
                  <a:pt x="415937" y="85904"/>
                </a:lnTo>
                <a:lnTo>
                  <a:pt x="364219" y="115308"/>
                </a:lnTo>
                <a:lnTo>
                  <a:pt x="315094" y="148493"/>
                </a:lnTo>
                <a:lnTo>
                  <a:pt x="268761" y="185263"/>
                </a:lnTo>
                <a:lnTo>
                  <a:pt x="225418" y="225418"/>
                </a:lnTo>
                <a:lnTo>
                  <a:pt x="185263" y="268761"/>
                </a:lnTo>
                <a:lnTo>
                  <a:pt x="148493" y="315094"/>
                </a:lnTo>
                <a:lnTo>
                  <a:pt x="115308" y="364219"/>
                </a:lnTo>
                <a:lnTo>
                  <a:pt x="85904" y="415937"/>
                </a:lnTo>
                <a:lnTo>
                  <a:pt x="60481" y="470051"/>
                </a:lnTo>
                <a:lnTo>
                  <a:pt x="39236" y="526362"/>
                </a:lnTo>
                <a:lnTo>
                  <a:pt x="22367" y="584673"/>
                </a:lnTo>
                <a:lnTo>
                  <a:pt x="10073" y="644785"/>
                </a:lnTo>
                <a:lnTo>
                  <a:pt x="2551" y="706499"/>
                </a:lnTo>
                <a:lnTo>
                  <a:pt x="0" y="769620"/>
                </a:lnTo>
                <a:lnTo>
                  <a:pt x="2551" y="832740"/>
                </a:lnTo>
                <a:lnTo>
                  <a:pt x="10073" y="894454"/>
                </a:lnTo>
                <a:lnTo>
                  <a:pt x="22367" y="954566"/>
                </a:lnTo>
                <a:lnTo>
                  <a:pt x="39236" y="1012877"/>
                </a:lnTo>
                <a:lnTo>
                  <a:pt x="60481" y="1069188"/>
                </a:lnTo>
                <a:lnTo>
                  <a:pt x="85904" y="1123302"/>
                </a:lnTo>
                <a:lnTo>
                  <a:pt x="115308" y="1175020"/>
                </a:lnTo>
                <a:lnTo>
                  <a:pt x="148493" y="1224145"/>
                </a:lnTo>
                <a:lnTo>
                  <a:pt x="185263" y="1270478"/>
                </a:lnTo>
                <a:lnTo>
                  <a:pt x="225418" y="1313821"/>
                </a:lnTo>
                <a:lnTo>
                  <a:pt x="268761" y="1353976"/>
                </a:lnTo>
                <a:lnTo>
                  <a:pt x="315094" y="1390746"/>
                </a:lnTo>
                <a:lnTo>
                  <a:pt x="364219" y="1423931"/>
                </a:lnTo>
                <a:lnTo>
                  <a:pt x="415937" y="1453335"/>
                </a:lnTo>
                <a:lnTo>
                  <a:pt x="470051" y="1478758"/>
                </a:lnTo>
                <a:lnTo>
                  <a:pt x="526362" y="1500003"/>
                </a:lnTo>
                <a:lnTo>
                  <a:pt x="584673" y="1516872"/>
                </a:lnTo>
                <a:lnTo>
                  <a:pt x="644785" y="1529166"/>
                </a:lnTo>
                <a:lnTo>
                  <a:pt x="706499" y="1536688"/>
                </a:lnTo>
                <a:lnTo>
                  <a:pt x="769620" y="1539240"/>
                </a:lnTo>
                <a:lnTo>
                  <a:pt x="832740" y="1536688"/>
                </a:lnTo>
                <a:lnTo>
                  <a:pt x="894454" y="1529166"/>
                </a:lnTo>
                <a:lnTo>
                  <a:pt x="954566" y="1516872"/>
                </a:lnTo>
                <a:lnTo>
                  <a:pt x="1012877" y="1500003"/>
                </a:lnTo>
                <a:lnTo>
                  <a:pt x="1069188" y="1478758"/>
                </a:lnTo>
                <a:lnTo>
                  <a:pt x="1123302" y="1453335"/>
                </a:lnTo>
                <a:lnTo>
                  <a:pt x="1175020" y="1423931"/>
                </a:lnTo>
                <a:lnTo>
                  <a:pt x="1224145" y="1390746"/>
                </a:lnTo>
                <a:lnTo>
                  <a:pt x="1270478" y="1353976"/>
                </a:lnTo>
                <a:lnTo>
                  <a:pt x="1313821" y="1313821"/>
                </a:lnTo>
                <a:lnTo>
                  <a:pt x="1353976" y="1270478"/>
                </a:lnTo>
                <a:lnTo>
                  <a:pt x="1390746" y="1224145"/>
                </a:lnTo>
                <a:lnTo>
                  <a:pt x="1423931" y="1175020"/>
                </a:lnTo>
                <a:lnTo>
                  <a:pt x="1453335" y="1123302"/>
                </a:lnTo>
                <a:lnTo>
                  <a:pt x="1478758" y="1069188"/>
                </a:lnTo>
                <a:lnTo>
                  <a:pt x="1500003" y="1012877"/>
                </a:lnTo>
                <a:lnTo>
                  <a:pt x="1516872" y="954566"/>
                </a:lnTo>
                <a:lnTo>
                  <a:pt x="1529166" y="894454"/>
                </a:lnTo>
                <a:lnTo>
                  <a:pt x="1536688" y="832740"/>
                </a:lnTo>
                <a:lnTo>
                  <a:pt x="1539240" y="769620"/>
                </a:lnTo>
                <a:lnTo>
                  <a:pt x="1536688" y="706499"/>
                </a:lnTo>
                <a:lnTo>
                  <a:pt x="1529166" y="644785"/>
                </a:lnTo>
                <a:lnTo>
                  <a:pt x="1516872" y="584673"/>
                </a:lnTo>
                <a:lnTo>
                  <a:pt x="1500003" y="526362"/>
                </a:lnTo>
                <a:lnTo>
                  <a:pt x="1478758" y="470051"/>
                </a:lnTo>
                <a:lnTo>
                  <a:pt x="1453335" y="415937"/>
                </a:lnTo>
                <a:lnTo>
                  <a:pt x="1423931" y="364219"/>
                </a:lnTo>
                <a:lnTo>
                  <a:pt x="1390746" y="315094"/>
                </a:lnTo>
                <a:lnTo>
                  <a:pt x="1353976" y="268761"/>
                </a:lnTo>
                <a:lnTo>
                  <a:pt x="1313821" y="225418"/>
                </a:lnTo>
                <a:lnTo>
                  <a:pt x="1270478" y="185263"/>
                </a:lnTo>
                <a:lnTo>
                  <a:pt x="1224145" y="148493"/>
                </a:lnTo>
                <a:lnTo>
                  <a:pt x="1175020" y="115308"/>
                </a:lnTo>
                <a:lnTo>
                  <a:pt x="1123302" y="85904"/>
                </a:lnTo>
                <a:lnTo>
                  <a:pt x="1069188" y="60481"/>
                </a:lnTo>
                <a:lnTo>
                  <a:pt x="1012877" y="39236"/>
                </a:lnTo>
                <a:lnTo>
                  <a:pt x="954566" y="22367"/>
                </a:lnTo>
                <a:lnTo>
                  <a:pt x="894454" y="10073"/>
                </a:lnTo>
                <a:lnTo>
                  <a:pt x="832740" y="2551"/>
                </a:lnTo>
                <a:lnTo>
                  <a:pt x="769620" y="0"/>
                </a:lnTo>
                <a:close/>
              </a:path>
            </a:pathLst>
          </a:custGeom>
          <a:solidFill>
            <a:srgbClr val="4F75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456420" y="1824227"/>
            <a:ext cx="917575" cy="598805"/>
          </a:xfrm>
          <a:custGeom>
            <a:avLst/>
            <a:gdLst/>
            <a:ahLst/>
            <a:cxnLst/>
            <a:rect l="l" t="t" r="r" b="b"/>
            <a:pathLst>
              <a:path w="917575" h="598805">
                <a:moveTo>
                  <a:pt x="909505" y="211844"/>
                </a:moveTo>
                <a:lnTo>
                  <a:pt x="7703" y="211844"/>
                </a:lnTo>
                <a:lnTo>
                  <a:pt x="21594" y="188715"/>
                </a:lnTo>
                <a:lnTo>
                  <a:pt x="77073" y="105256"/>
                </a:lnTo>
                <a:lnTo>
                  <a:pt x="105940" y="63598"/>
                </a:lnTo>
                <a:lnTo>
                  <a:pt x="115384" y="49379"/>
                </a:lnTo>
                <a:lnTo>
                  <a:pt x="119855" y="39119"/>
                </a:lnTo>
                <a:lnTo>
                  <a:pt x="120101" y="23827"/>
                </a:lnTo>
                <a:lnTo>
                  <a:pt x="120358" y="11160"/>
                </a:lnTo>
                <a:lnTo>
                  <a:pt x="120524" y="122"/>
                </a:lnTo>
                <a:lnTo>
                  <a:pt x="140245" y="0"/>
                </a:lnTo>
                <a:lnTo>
                  <a:pt x="797119" y="0"/>
                </a:lnTo>
                <a:lnTo>
                  <a:pt x="797526" y="11997"/>
                </a:lnTo>
                <a:lnTo>
                  <a:pt x="797465" y="13126"/>
                </a:lnTo>
                <a:lnTo>
                  <a:pt x="772648" y="13126"/>
                </a:lnTo>
                <a:lnTo>
                  <a:pt x="769720" y="14937"/>
                </a:lnTo>
                <a:lnTo>
                  <a:pt x="143653" y="14937"/>
                </a:lnTo>
                <a:lnTo>
                  <a:pt x="144560" y="28969"/>
                </a:lnTo>
                <a:lnTo>
                  <a:pt x="145466" y="42096"/>
                </a:lnTo>
                <a:lnTo>
                  <a:pt x="799055" y="42096"/>
                </a:lnTo>
                <a:lnTo>
                  <a:pt x="800791" y="47782"/>
                </a:lnTo>
                <a:lnTo>
                  <a:pt x="807556" y="59286"/>
                </a:lnTo>
                <a:lnTo>
                  <a:pt x="808478" y="60655"/>
                </a:lnTo>
                <a:lnTo>
                  <a:pt x="159514" y="60655"/>
                </a:lnTo>
                <a:lnTo>
                  <a:pt x="145578" y="62471"/>
                </a:lnTo>
                <a:lnTo>
                  <a:pt x="134917" y="68400"/>
                </a:lnTo>
                <a:lnTo>
                  <a:pt x="125643" y="81595"/>
                </a:lnTo>
                <a:lnTo>
                  <a:pt x="117217" y="93193"/>
                </a:lnTo>
                <a:lnTo>
                  <a:pt x="89821" y="130495"/>
                </a:lnTo>
                <a:lnTo>
                  <a:pt x="68888" y="162613"/>
                </a:lnTo>
                <a:lnTo>
                  <a:pt x="62219" y="173196"/>
                </a:lnTo>
                <a:lnTo>
                  <a:pt x="55453" y="183861"/>
                </a:lnTo>
                <a:lnTo>
                  <a:pt x="895485" y="186948"/>
                </a:lnTo>
                <a:lnTo>
                  <a:pt x="900286" y="194607"/>
                </a:lnTo>
                <a:lnTo>
                  <a:pt x="906188" y="205752"/>
                </a:lnTo>
                <a:lnTo>
                  <a:pt x="909505" y="211844"/>
                </a:lnTo>
                <a:close/>
              </a:path>
              <a:path w="917575" h="598805">
                <a:moveTo>
                  <a:pt x="798502" y="40286"/>
                </a:moveTo>
                <a:lnTo>
                  <a:pt x="774461" y="40286"/>
                </a:lnTo>
                <a:lnTo>
                  <a:pt x="773555" y="26253"/>
                </a:lnTo>
                <a:lnTo>
                  <a:pt x="772648" y="13126"/>
                </a:lnTo>
                <a:lnTo>
                  <a:pt x="797465" y="13126"/>
                </a:lnTo>
                <a:lnTo>
                  <a:pt x="796867" y="24165"/>
                </a:lnTo>
                <a:lnTo>
                  <a:pt x="797253" y="36195"/>
                </a:lnTo>
                <a:lnTo>
                  <a:pt x="798502" y="40286"/>
                </a:lnTo>
                <a:close/>
              </a:path>
              <a:path w="917575" h="598805">
                <a:moveTo>
                  <a:pt x="763132" y="19011"/>
                </a:moveTo>
                <a:lnTo>
                  <a:pt x="757694" y="19011"/>
                </a:lnTo>
                <a:lnTo>
                  <a:pt x="153170" y="18558"/>
                </a:lnTo>
                <a:lnTo>
                  <a:pt x="143653" y="14937"/>
                </a:lnTo>
                <a:lnTo>
                  <a:pt x="769720" y="14937"/>
                </a:lnTo>
                <a:lnTo>
                  <a:pt x="763132" y="19011"/>
                </a:lnTo>
                <a:close/>
              </a:path>
              <a:path w="917575" h="598805">
                <a:moveTo>
                  <a:pt x="799055" y="42096"/>
                </a:moveTo>
                <a:lnTo>
                  <a:pt x="145466" y="42096"/>
                </a:lnTo>
                <a:lnTo>
                  <a:pt x="154529" y="36665"/>
                </a:lnTo>
                <a:lnTo>
                  <a:pt x="764944" y="36665"/>
                </a:lnTo>
                <a:lnTo>
                  <a:pt x="774461" y="40286"/>
                </a:lnTo>
                <a:lnTo>
                  <a:pt x="798502" y="40286"/>
                </a:lnTo>
                <a:lnTo>
                  <a:pt x="799055" y="42096"/>
                </a:lnTo>
                <a:close/>
              </a:path>
              <a:path w="917575" h="598805">
                <a:moveTo>
                  <a:pt x="489133" y="61008"/>
                </a:moveTo>
                <a:lnTo>
                  <a:pt x="159514" y="60655"/>
                </a:lnTo>
                <a:lnTo>
                  <a:pt x="808478" y="60655"/>
                </a:lnTo>
                <a:lnTo>
                  <a:pt x="761421" y="60752"/>
                </a:lnTo>
                <a:lnTo>
                  <a:pt x="489133" y="61008"/>
                </a:lnTo>
                <a:close/>
              </a:path>
              <a:path w="917575" h="598805">
                <a:moveTo>
                  <a:pt x="895485" y="186948"/>
                </a:moveTo>
                <a:lnTo>
                  <a:pt x="865094" y="186948"/>
                </a:lnTo>
                <a:lnTo>
                  <a:pt x="857527" y="175357"/>
                </a:lnTo>
                <a:lnTo>
                  <a:pt x="850968" y="165746"/>
                </a:lnTo>
                <a:lnTo>
                  <a:pt x="843429" y="155262"/>
                </a:lnTo>
                <a:lnTo>
                  <a:pt x="828309" y="134602"/>
                </a:lnTo>
                <a:lnTo>
                  <a:pt x="820841" y="124323"/>
                </a:lnTo>
                <a:lnTo>
                  <a:pt x="813511" y="114010"/>
                </a:lnTo>
                <a:lnTo>
                  <a:pt x="806375" y="103610"/>
                </a:lnTo>
                <a:lnTo>
                  <a:pt x="799489" y="93073"/>
                </a:lnTo>
                <a:lnTo>
                  <a:pt x="792911" y="82346"/>
                </a:lnTo>
                <a:lnTo>
                  <a:pt x="783834" y="70075"/>
                </a:lnTo>
                <a:lnTo>
                  <a:pt x="773802" y="63268"/>
                </a:lnTo>
                <a:lnTo>
                  <a:pt x="761421" y="60752"/>
                </a:lnTo>
                <a:lnTo>
                  <a:pt x="808543" y="60752"/>
                </a:lnTo>
                <a:lnTo>
                  <a:pt x="814659" y="69835"/>
                </a:lnTo>
                <a:lnTo>
                  <a:pt x="821834" y="79919"/>
                </a:lnTo>
                <a:lnTo>
                  <a:pt x="894000" y="184579"/>
                </a:lnTo>
                <a:lnTo>
                  <a:pt x="895485" y="186948"/>
                </a:lnTo>
                <a:close/>
              </a:path>
              <a:path w="917575" h="598805">
                <a:moveTo>
                  <a:pt x="19032" y="598415"/>
                </a:moveTo>
                <a:lnTo>
                  <a:pt x="3071" y="598179"/>
                </a:lnTo>
                <a:lnTo>
                  <a:pt x="13" y="586188"/>
                </a:lnTo>
                <a:lnTo>
                  <a:pt x="0" y="526895"/>
                </a:lnTo>
                <a:lnTo>
                  <a:pt x="44863" y="526895"/>
                </a:lnTo>
                <a:lnTo>
                  <a:pt x="45519" y="521705"/>
                </a:lnTo>
                <a:lnTo>
                  <a:pt x="47639" y="478368"/>
                </a:lnTo>
                <a:lnTo>
                  <a:pt x="48662" y="428577"/>
                </a:lnTo>
                <a:lnTo>
                  <a:pt x="49160" y="370842"/>
                </a:lnTo>
                <a:lnTo>
                  <a:pt x="49203" y="350901"/>
                </a:lnTo>
                <a:lnTo>
                  <a:pt x="49181" y="330994"/>
                </a:lnTo>
                <a:lnTo>
                  <a:pt x="48941" y="292198"/>
                </a:lnTo>
                <a:lnTo>
                  <a:pt x="48069" y="239988"/>
                </a:lnTo>
                <a:lnTo>
                  <a:pt x="47129" y="211844"/>
                </a:lnTo>
                <a:lnTo>
                  <a:pt x="870985" y="211844"/>
                </a:lnTo>
                <a:lnTo>
                  <a:pt x="870985" y="213202"/>
                </a:lnTo>
                <a:lnTo>
                  <a:pt x="72959" y="213202"/>
                </a:lnTo>
                <a:lnTo>
                  <a:pt x="72959" y="524179"/>
                </a:lnTo>
                <a:lnTo>
                  <a:pt x="151810" y="524179"/>
                </a:lnTo>
                <a:lnTo>
                  <a:pt x="151810" y="525084"/>
                </a:lnTo>
                <a:lnTo>
                  <a:pt x="917208" y="525084"/>
                </a:lnTo>
                <a:lnTo>
                  <a:pt x="917208" y="551791"/>
                </a:lnTo>
                <a:lnTo>
                  <a:pt x="893191" y="551791"/>
                </a:lnTo>
                <a:lnTo>
                  <a:pt x="888659" y="553602"/>
                </a:lnTo>
                <a:lnTo>
                  <a:pt x="886393" y="554055"/>
                </a:lnTo>
                <a:lnTo>
                  <a:pt x="882768" y="554960"/>
                </a:lnTo>
                <a:lnTo>
                  <a:pt x="879142" y="555413"/>
                </a:lnTo>
                <a:lnTo>
                  <a:pt x="38065" y="555413"/>
                </a:lnTo>
                <a:lnTo>
                  <a:pt x="29908" y="556318"/>
                </a:lnTo>
                <a:lnTo>
                  <a:pt x="27643" y="556318"/>
                </a:lnTo>
                <a:lnTo>
                  <a:pt x="24924" y="560845"/>
                </a:lnTo>
                <a:lnTo>
                  <a:pt x="24017" y="563560"/>
                </a:lnTo>
                <a:lnTo>
                  <a:pt x="23564" y="568087"/>
                </a:lnTo>
                <a:lnTo>
                  <a:pt x="22658" y="573972"/>
                </a:lnTo>
                <a:lnTo>
                  <a:pt x="917208" y="573972"/>
                </a:lnTo>
                <a:lnTo>
                  <a:pt x="917208" y="597510"/>
                </a:lnTo>
                <a:lnTo>
                  <a:pt x="27189" y="597510"/>
                </a:lnTo>
                <a:lnTo>
                  <a:pt x="19032" y="598415"/>
                </a:lnTo>
                <a:close/>
              </a:path>
              <a:path w="917575" h="598805">
                <a:moveTo>
                  <a:pt x="870985" y="524179"/>
                </a:moveTo>
                <a:lnTo>
                  <a:pt x="844702" y="524179"/>
                </a:lnTo>
                <a:lnTo>
                  <a:pt x="844702" y="213202"/>
                </a:lnTo>
                <a:lnTo>
                  <a:pt x="870985" y="213202"/>
                </a:lnTo>
                <a:lnTo>
                  <a:pt x="870985" y="524179"/>
                </a:lnTo>
                <a:close/>
              </a:path>
              <a:path w="917575" h="598805">
                <a:moveTo>
                  <a:pt x="151810" y="524179"/>
                </a:moveTo>
                <a:lnTo>
                  <a:pt x="127339" y="524179"/>
                </a:lnTo>
                <a:lnTo>
                  <a:pt x="127339" y="260731"/>
                </a:lnTo>
                <a:lnTo>
                  <a:pt x="309059" y="260731"/>
                </a:lnTo>
                <a:lnTo>
                  <a:pt x="309059" y="284269"/>
                </a:lnTo>
                <a:lnTo>
                  <a:pt x="151810" y="284269"/>
                </a:lnTo>
                <a:lnTo>
                  <a:pt x="151810" y="524179"/>
                </a:lnTo>
                <a:close/>
              </a:path>
              <a:path w="917575" h="598805">
                <a:moveTo>
                  <a:pt x="917208" y="525084"/>
                </a:moveTo>
                <a:lnTo>
                  <a:pt x="276884" y="525084"/>
                </a:lnTo>
                <a:lnTo>
                  <a:pt x="276884" y="284269"/>
                </a:lnTo>
                <a:lnTo>
                  <a:pt x="309059" y="284269"/>
                </a:lnTo>
                <a:lnTo>
                  <a:pt x="309059" y="524179"/>
                </a:lnTo>
                <a:lnTo>
                  <a:pt x="870985" y="524179"/>
                </a:lnTo>
                <a:lnTo>
                  <a:pt x="870985" y="524632"/>
                </a:lnTo>
                <a:lnTo>
                  <a:pt x="917208" y="524632"/>
                </a:lnTo>
                <a:lnTo>
                  <a:pt x="917208" y="525084"/>
                </a:lnTo>
                <a:close/>
              </a:path>
              <a:path w="917575" h="598805">
                <a:moveTo>
                  <a:pt x="917208" y="573972"/>
                </a:moveTo>
                <a:lnTo>
                  <a:pt x="893191" y="573972"/>
                </a:lnTo>
                <a:lnTo>
                  <a:pt x="893644" y="568992"/>
                </a:lnTo>
                <a:lnTo>
                  <a:pt x="894097" y="566276"/>
                </a:lnTo>
                <a:lnTo>
                  <a:pt x="894097" y="563560"/>
                </a:lnTo>
                <a:lnTo>
                  <a:pt x="893644" y="559487"/>
                </a:lnTo>
                <a:lnTo>
                  <a:pt x="893191" y="555865"/>
                </a:lnTo>
                <a:lnTo>
                  <a:pt x="893191" y="551791"/>
                </a:lnTo>
                <a:lnTo>
                  <a:pt x="917208" y="551791"/>
                </a:lnTo>
                <a:lnTo>
                  <a:pt x="917208" y="573972"/>
                </a:lnTo>
                <a:close/>
              </a:path>
              <a:path w="917575" h="598805">
                <a:moveTo>
                  <a:pt x="875064" y="555865"/>
                </a:moveTo>
                <a:lnTo>
                  <a:pt x="46222" y="555865"/>
                </a:lnTo>
                <a:lnTo>
                  <a:pt x="38065" y="555413"/>
                </a:lnTo>
                <a:lnTo>
                  <a:pt x="879142" y="555413"/>
                </a:lnTo>
                <a:lnTo>
                  <a:pt x="875064" y="555865"/>
                </a:lnTo>
                <a:close/>
              </a:path>
              <a:path w="917575" h="598805">
                <a:moveTo>
                  <a:pt x="917208" y="597963"/>
                </a:moveTo>
                <a:lnTo>
                  <a:pt x="35346" y="597963"/>
                </a:lnTo>
                <a:lnTo>
                  <a:pt x="27189" y="597510"/>
                </a:lnTo>
                <a:lnTo>
                  <a:pt x="917208" y="597510"/>
                </a:lnTo>
                <a:lnTo>
                  <a:pt x="917208" y="5979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07624" y="2084959"/>
            <a:ext cx="451484" cy="206375"/>
          </a:xfrm>
          <a:custGeom>
            <a:avLst/>
            <a:gdLst/>
            <a:ahLst/>
            <a:cxnLst/>
            <a:rect l="l" t="t" r="r" b="b"/>
            <a:pathLst>
              <a:path w="451484" h="206375">
                <a:moveTo>
                  <a:pt x="196986" y="205963"/>
                </a:moveTo>
                <a:lnTo>
                  <a:pt x="37500" y="204745"/>
                </a:lnTo>
                <a:lnTo>
                  <a:pt x="0" y="203696"/>
                </a:lnTo>
                <a:lnTo>
                  <a:pt x="0" y="0"/>
                </a:lnTo>
                <a:lnTo>
                  <a:pt x="451353" y="0"/>
                </a:lnTo>
                <a:lnTo>
                  <a:pt x="451353" y="24443"/>
                </a:lnTo>
                <a:lnTo>
                  <a:pt x="23564" y="24443"/>
                </a:lnTo>
                <a:lnTo>
                  <a:pt x="23564" y="174274"/>
                </a:lnTo>
                <a:lnTo>
                  <a:pt x="394337" y="174429"/>
                </a:lnTo>
                <a:lnTo>
                  <a:pt x="451353" y="174726"/>
                </a:lnTo>
                <a:lnTo>
                  <a:pt x="451353" y="201433"/>
                </a:lnTo>
                <a:lnTo>
                  <a:pt x="445395" y="202091"/>
                </a:lnTo>
                <a:lnTo>
                  <a:pt x="435387" y="202706"/>
                </a:lnTo>
                <a:lnTo>
                  <a:pt x="421715" y="203276"/>
                </a:lnTo>
                <a:lnTo>
                  <a:pt x="311793" y="205359"/>
                </a:lnTo>
                <a:lnTo>
                  <a:pt x="196986" y="205963"/>
                </a:lnTo>
                <a:close/>
              </a:path>
              <a:path w="451484" h="206375">
                <a:moveTo>
                  <a:pt x="451353" y="174726"/>
                </a:moveTo>
                <a:lnTo>
                  <a:pt x="424163" y="174726"/>
                </a:lnTo>
                <a:lnTo>
                  <a:pt x="428242" y="173821"/>
                </a:lnTo>
                <a:lnTo>
                  <a:pt x="428242" y="163410"/>
                </a:lnTo>
                <a:lnTo>
                  <a:pt x="428139" y="150864"/>
                </a:lnTo>
                <a:lnTo>
                  <a:pt x="428076" y="138293"/>
                </a:lnTo>
                <a:lnTo>
                  <a:pt x="428045" y="125695"/>
                </a:lnTo>
                <a:lnTo>
                  <a:pt x="428042" y="113069"/>
                </a:lnTo>
                <a:lnTo>
                  <a:pt x="428059" y="100412"/>
                </a:lnTo>
                <a:lnTo>
                  <a:pt x="428090" y="87721"/>
                </a:lnTo>
                <a:lnTo>
                  <a:pt x="428129" y="74996"/>
                </a:lnTo>
                <a:lnTo>
                  <a:pt x="428170" y="62233"/>
                </a:lnTo>
                <a:lnTo>
                  <a:pt x="428207" y="49431"/>
                </a:lnTo>
                <a:lnTo>
                  <a:pt x="428233" y="36587"/>
                </a:lnTo>
                <a:lnTo>
                  <a:pt x="23564" y="24443"/>
                </a:lnTo>
                <a:lnTo>
                  <a:pt x="451353" y="24443"/>
                </a:lnTo>
                <a:lnTo>
                  <a:pt x="451353" y="1747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71217" y="2121172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5" h="125094">
                <a:moveTo>
                  <a:pt x="95618" y="124934"/>
                </a:moveTo>
                <a:lnTo>
                  <a:pt x="29908" y="124934"/>
                </a:lnTo>
                <a:lnTo>
                  <a:pt x="29101" y="113106"/>
                </a:lnTo>
                <a:lnTo>
                  <a:pt x="28239" y="99867"/>
                </a:lnTo>
                <a:lnTo>
                  <a:pt x="0" y="96869"/>
                </a:lnTo>
                <a:lnTo>
                  <a:pt x="0" y="29875"/>
                </a:lnTo>
                <a:lnTo>
                  <a:pt x="28549" y="29875"/>
                </a:lnTo>
                <a:lnTo>
                  <a:pt x="28549" y="0"/>
                </a:lnTo>
                <a:lnTo>
                  <a:pt x="94258" y="0"/>
                </a:lnTo>
                <a:lnTo>
                  <a:pt x="94258" y="21727"/>
                </a:lnTo>
                <a:lnTo>
                  <a:pt x="53020" y="21727"/>
                </a:lnTo>
                <a:lnTo>
                  <a:pt x="53020" y="51603"/>
                </a:lnTo>
                <a:lnTo>
                  <a:pt x="21751" y="51603"/>
                </a:lnTo>
                <a:lnTo>
                  <a:pt x="22205" y="63372"/>
                </a:lnTo>
                <a:lnTo>
                  <a:pt x="22658" y="73330"/>
                </a:lnTo>
                <a:lnTo>
                  <a:pt x="53020" y="73330"/>
                </a:lnTo>
                <a:lnTo>
                  <a:pt x="53020" y="81478"/>
                </a:lnTo>
                <a:lnTo>
                  <a:pt x="52567" y="89173"/>
                </a:lnTo>
                <a:lnTo>
                  <a:pt x="53473" y="97321"/>
                </a:lnTo>
                <a:lnTo>
                  <a:pt x="53473" y="99132"/>
                </a:lnTo>
                <a:lnTo>
                  <a:pt x="58911" y="101395"/>
                </a:lnTo>
                <a:lnTo>
                  <a:pt x="95618" y="101395"/>
                </a:lnTo>
                <a:lnTo>
                  <a:pt x="95618" y="124934"/>
                </a:lnTo>
                <a:close/>
              </a:path>
              <a:path w="125095" h="125094">
                <a:moveTo>
                  <a:pt x="84742" y="54319"/>
                </a:moveTo>
                <a:lnTo>
                  <a:pt x="77944" y="53866"/>
                </a:lnTo>
                <a:lnTo>
                  <a:pt x="71147" y="53866"/>
                </a:lnTo>
                <a:lnTo>
                  <a:pt x="71147" y="43907"/>
                </a:lnTo>
                <a:lnTo>
                  <a:pt x="63443" y="23990"/>
                </a:lnTo>
                <a:lnTo>
                  <a:pt x="53020" y="21727"/>
                </a:lnTo>
                <a:lnTo>
                  <a:pt x="94258" y="21727"/>
                </a:lnTo>
                <a:lnTo>
                  <a:pt x="94258" y="29875"/>
                </a:lnTo>
                <a:lnTo>
                  <a:pt x="124620" y="29875"/>
                </a:lnTo>
                <a:lnTo>
                  <a:pt x="124620" y="52961"/>
                </a:lnTo>
                <a:lnTo>
                  <a:pt x="98790" y="52961"/>
                </a:lnTo>
                <a:lnTo>
                  <a:pt x="91086" y="53413"/>
                </a:lnTo>
                <a:lnTo>
                  <a:pt x="84742" y="54319"/>
                </a:lnTo>
                <a:close/>
              </a:path>
              <a:path w="125095" h="125094">
                <a:moveTo>
                  <a:pt x="35800" y="53866"/>
                </a:moveTo>
                <a:lnTo>
                  <a:pt x="29002" y="53866"/>
                </a:lnTo>
                <a:lnTo>
                  <a:pt x="21751" y="51603"/>
                </a:lnTo>
                <a:lnTo>
                  <a:pt x="53020" y="51603"/>
                </a:lnTo>
                <a:lnTo>
                  <a:pt x="53020" y="53413"/>
                </a:lnTo>
                <a:lnTo>
                  <a:pt x="40784" y="53413"/>
                </a:lnTo>
                <a:lnTo>
                  <a:pt x="35800" y="53866"/>
                </a:lnTo>
                <a:close/>
              </a:path>
              <a:path w="125095" h="125094">
                <a:moveTo>
                  <a:pt x="124620" y="73330"/>
                </a:moveTo>
                <a:lnTo>
                  <a:pt x="101509" y="73330"/>
                </a:lnTo>
                <a:lnTo>
                  <a:pt x="101509" y="55677"/>
                </a:lnTo>
                <a:lnTo>
                  <a:pt x="98790" y="52961"/>
                </a:lnTo>
                <a:lnTo>
                  <a:pt x="124620" y="52961"/>
                </a:lnTo>
                <a:lnTo>
                  <a:pt x="124620" y="73330"/>
                </a:lnTo>
                <a:close/>
              </a:path>
              <a:path w="125095" h="125094">
                <a:moveTo>
                  <a:pt x="53020" y="53866"/>
                </a:moveTo>
                <a:lnTo>
                  <a:pt x="45769" y="53866"/>
                </a:lnTo>
                <a:lnTo>
                  <a:pt x="40784" y="53413"/>
                </a:lnTo>
                <a:lnTo>
                  <a:pt x="53020" y="53413"/>
                </a:lnTo>
                <a:lnTo>
                  <a:pt x="53020" y="53866"/>
                </a:lnTo>
                <a:close/>
              </a:path>
              <a:path w="125095" h="125094">
                <a:moveTo>
                  <a:pt x="53020" y="73330"/>
                </a:moveTo>
                <a:lnTo>
                  <a:pt x="22658" y="73330"/>
                </a:lnTo>
                <a:lnTo>
                  <a:pt x="28549" y="71520"/>
                </a:lnTo>
                <a:lnTo>
                  <a:pt x="34440" y="71972"/>
                </a:lnTo>
                <a:lnTo>
                  <a:pt x="53020" y="71972"/>
                </a:lnTo>
                <a:lnTo>
                  <a:pt x="53020" y="73330"/>
                </a:lnTo>
                <a:close/>
              </a:path>
              <a:path w="125095" h="125094">
                <a:moveTo>
                  <a:pt x="95618" y="101395"/>
                </a:moveTo>
                <a:lnTo>
                  <a:pt x="65255" y="101395"/>
                </a:lnTo>
                <a:lnTo>
                  <a:pt x="70240" y="99132"/>
                </a:lnTo>
                <a:lnTo>
                  <a:pt x="70693" y="97321"/>
                </a:lnTo>
                <a:lnTo>
                  <a:pt x="71600" y="89173"/>
                </a:lnTo>
                <a:lnTo>
                  <a:pt x="71147" y="81478"/>
                </a:lnTo>
                <a:lnTo>
                  <a:pt x="71147" y="71972"/>
                </a:lnTo>
                <a:lnTo>
                  <a:pt x="89726" y="71972"/>
                </a:lnTo>
                <a:lnTo>
                  <a:pt x="95618" y="71520"/>
                </a:lnTo>
                <a:lnTo>
                  <a:pt x="101509" y="73330"/>
                </a:lnTo>
                <a:lnTo>
                  <a:pt x="124620" y="73330"/>
                </a:lnTo>
                <a:lnTo>
                  <a:pt x="124620" y="95511"/>
                </a:lnTo>
                <a:lnTo>
                  <a:pt x="95618" y="95511"/>
                </a:lnTo>
                <a:lnTo>
                  <a:pt x="95618" y="1013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22653" y="1401317"/>
            <a:ext cx="1539240" cy="1539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63161" y="1401317"/>
            <a:ext cx="1539239" cy="1539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532763" y="5105780"/>
            <a:ext cx="2623185" cy="973455"/>
          </a:xfrm>
          <a:prstGeom prst="rect">
            <a:avLst/>
          </a:prstGeom>
          <a:solidFill>
            <a:srgbClr val="66666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GN</a:t>
            </a:r>
            <a:endParaRPr sz="1400">
              <a:latin typeface="Arial"/>
              <a:cs typeface="Arial"/>
            </a:endParaRPr>
          </a:p>
          <a:p>
            <a:pPr algn="ctr" marL="120650" marR="106680">
              <a:lnSpc>
                <a:spcPct val="100000"/>
              </a:lnSpc>
            </a:pP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eet</a:t>
            </a:r>
            <a:r>
              <a:rPr dirty="0" sz="1400" spc="-2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regula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or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y</a:t>
            </a:r>
            <a:r>
              <a:rPr dirty="0" sz="1400" spc="-4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stand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ard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s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and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pay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r</a:t>
            </a:r>
            <a:r>
              <a:rPr dirty="0" sz="1400" spc="-6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expecta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ti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69577" y="5093080"/>
            <a:ext cx="2622550" cy="998855"/>
          </a:xfrm>
          <a:prstGeom prst="rect">
            <a:avLst/>
          </a:prstGeom>
          <a:solidFill>
            <a:srgbClr val="1C8182"/>
          </a:solidFill>
          <a:ln w="25400">
            <a:solidFill>
              <a:srgbClr val="1C818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41300">
              <a:lnSpc>
                <a:spcPct val="10000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DIFFER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ctr" marL="485775" marR="235585" indent="-635">
              <a:lnSpc>
                <a:spcPct val="99500"/>
              </a:lnSpc>
              <a:spcBef>
                <a:spcPts val="110"/>
              </a:spcBef>
            </a:pP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S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ubstanti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te</a:t>
            </a:r>
            <a:r>
              <a:rPr dirty="0" sz="1400" spc="-7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value</a:t>
            </a:r>
            <a:r>
              <a:rPr dirty="0" sz="1400" spc="-2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prop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os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iti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ns</a:t>
            </a:r>
            <a:r>
              <a:rPr dirty="0" sz="1400" spc="-5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di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f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fe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r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nt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ia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6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from</a:t>
            </a:r>
            <a:r>
              <a:rPr dirty="0" sz="1400" spc="-6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peers</a:t>
            </a:r>
            <a:r>
              <a:rPr dirty="0" sz="1800" spc="-5">
                <a:solidFill>
                  <a:srgbClr val="F0F0F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90384" y="5117210"/>
            <a:ext cx="2623185" cy="974090"/>
          </a:xfrm>
          <a:prstGeom prst="rect">
            <a:avLst/>
          </a:prstGeom>
          <a:solidFill>
            <a:srgbClr val="BD922B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0">
              <a:lnSpc>
                <a:spcPct val="100000"/>
              </a:lnSpc>
            </a:pPr>
            <a:r>
              <a:rPr dirty="0" sz="1400" spc="-13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just" marL="249554" marR="207645" indent="-2286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volve</a:t>
            </a:r>
            <a:r>
              <a:rPr dirty="0" sz="1400" spc="-2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easure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,</a:t>
            </a:r>
            <a:r>
              <a:rPr dirty="0" sz="1400" spc="-4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ake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 data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ore</a:t>
            </a:r>
            <a:r>
              <a:rPr dirty="0" sz="1400" spc="-4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usab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l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have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 confid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en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ce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i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n</a:t>
            </a:r>
            <a:r>
              <a:rPr dirty="0" sz="1400" spc="-6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resul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12716" y="5124830"/>
            <a:ext cx="2622550" cy="974090"/>
          </a:xfrm>
          <a:prstGeom prst="rect">
            <a:avLst/>
          </a:prstGeom>
          <a:solidFill>
            <a:srgbClr val="04A1D9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8255">
              <a:lnSpc>
                <a:spcPct val="10000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IMPRO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478790" marR="198755" indent="-260350">
              <a:lnSpc>
                <a:spcPct val="100000"/>
              </a:lnSpc>
            </a:pP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I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pro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v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e</a:t>
            </a:r>
            <a:r>
              <a:rPr dirty="0" sz="1400" spc="-5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quality</a:t>
            </a:r>
            <a:r>
              <a:rPr dirty="0" sz="1400" spc="-2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an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d</a:t>
            </a:r>
            <a:r>
              <a:rPr dirty="0" sz="1400" spc="-7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perfo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r</a:t>
            </a:r>
            <a:r>
              <a:rPr dirty="0" sz="1400" spc="-15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agains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35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quality</a:t>
            </a:r>
            <a:r>
              <a:rPr dirty="0" sz="1400" spc="-6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m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easures</a:t>
            </a:r>
            <a:endParaRPr sz="1400">
              <a:latin typeface="Arial"/>
              <a:cs typeface="Arial"/>
            </a:endParaRPr>
          </a:p>
          <a:p>
            <a:pPr marL="862965">
              <a:lnSpc>
                <a:spcPct val="100000"/>
              </a:lnSpc>
            </a:pPr>
            <a:r>
              <a:rPr dirty="0" sz="1400" spc="-10">
                <a:solidFill>
                  <a:srgbClr val="F0F0F0"/>
                </a:solidFill>
                <a:latin typeface="Arial"/>
                <a:cs typeface="Arial"/>
              </a:rPr>
              <a:t>and</a:t>
            </a:r>
            <a:r>
              <a:rPr dirty="0" sz="1400" spc="-30">
                <a:solidFill>
                  <a:srgbClr val="F0F0F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incen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t</a:t>
            </a:r>
            <a:r>
              <a:rPr dirty="0" sz="1400" spc="-20">
                <a:solidFill>
                  <a:srgbClr val="F0F0F0"/>
                </a:solidFill>
                <a:latin typeface="Arial"/>
                <a:cs typeface="Arial"/>
              </a:rPr>
              <a:t>ives</a:t>
            </a:r>
            <a:r>
              <a:rPr dirty="0" sz="1400" spc="-5">
                <a:solidFill>
                  <a:srgbClr val="F0F0F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739" y="5363968"/>
            <a:ext cx="136906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70" b="1">
                <a:solidFill>
                  <a:srgbClr val="666666"/>
                </a:solidFill>
                <a:latin typeface="Calibri"/>
                <a:cs typeface="Calibri"/>
              </a:rPr>
              <a:t>W</a:t>
            </a:r>
            <a:r>
              <a:rPr dirty="0" sz="1800" b="1">
                <a:solidFill>
                  <a:srgbClr val="666666"/>
                </a:solidFill>
                <a:latin typeface="Calibri"/>
                <a:cs typeface="Calibri"/>
              </a:rPr>
              <a:t>e</a:t>
            </a:r>
            <a:r>
              <a:rPr dirty="0" sz="1800" spc="-3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666666"/>
                </a:solidFill>
                <a:latin typeface="Calibri"/>
                <a:cs typeface="Calibri"/>
              </a:rPr>
              <a:t>He</a:t>
            </a:r>
            <a:r>
              <a:rPr dirty="0" sz="1800" spc="-10" b="1">
                <a:solidFill>
                  <a:srgbClr val="666666"/>
                </a:solidFill>
                <a:latin typeface="Calibri"/>
                <a:cs typeface="Calibri"/>
              </a:rPr>
              <a:t>lp</a:t>
            </a:r>
            <a:r>
              <a:rPr dirty="0" sz="1800" spc="-5" b="1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666666"/>
                </a:solidFill>
                <a:latin typeface="Calibri"/>
                <a:cs typeface="Calibri"/>
              </a:rPr>
              <a:t>O</a:t>
            </a:r>
            <a:r>
              <a:rPr dirty="0" sz="1800" spc="-35" b="1">
                <a:solidFill>
                  <a:srgbClr val="666666"/>
                </a:solidFill>
                <a:latin typeface="Calibri"/>
                <a:cs typeface="Calibri"/>
              </a:rPr>
              <a:t>r</a:t>
            </a:r>
            <a:r>
              <a:rPr dirty="0" sz="1800" spc="-45" b="1">
                <a:solidFill>
                  <a:srgbClr val="666666"/>
                </a:solidFill>
                <a:latin typeface="Calibri"/>
                <a:cs typeface="Calibri"/>
              </a:rPr>
              <a:t>g</a:t>
            </a:r>
            <a:r>
              <a:rPr dirty="0" sz="1800" spc="-25" b="1">
                <a:solidFill>
                  <a:srgbClr val="666666"/>
                </a:solidFill>
                <a:latin typeface="Calibri"/>
                <a:cs typeface="Calibri"/>
              </a:rPr>
              <a:t>an</a:t>
            </a:r>
            <a:r>
              <a:rPr dirty="0" sz="1800" spc="-15" b="1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800" spc="-40" b="1">
                <a:solidFill>
                  <a:srgbClr val="666666"/>
                </a:solidFill>
                <a:latin typeface="Calibri"/>
                <a:cs typeface="Calibri"/>
              </a:rPr>
              <a:t>z</a:t>
            </a:r>
            <a:r>
              <a:rPr dirty="0" sz="1800" spc="-45" b="1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666666"/>
                </a:solidFill>
                <a:latin typeface="Calibri"/>
                <a:cs typeface="Calibri"/>
              </a:rPr>
              <a:t>t</a:t>
            </a:r>
            <a:r>
              <a:rPr dirty="0" sz="1800" spc="-15" b="1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dirty="0" sz="1800" spc="-25" b="1">
                <a:solidFill>
                  <a:srgbClr val="666666"/>
                </a:solidFill>
                <a:latin typeface="Calibri"/>
                <a:cs typeface="Calibri"/>
              </a:rPr>
              <a:t>ons</a:t>
            </a:r>
            <a:r>
              <a:rPr dirty="0" sz="1800" spc="-5" b="1">
                <a:solidFill>
                  <a:srgbClr val="666666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22847" y="6446087"/>
            <a:ext cx="153924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NCQ</a:t>
            </a:r>
            <a:r>
              <a:rPr dirty="0" sz="1600" spc="-5" b="1">
                <a:solidFill>
                  <a:srgbClr val="4F758A"/>
                </a:solidFill>
                <a:latin typeface="Arial"/>
                <a:cs typeface="Arial"/>
              </a:rPr>
              <a:t>A’</a:t>
            </a: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s</a:t>
            </a:r>
            <a:r>
              <a:rPr dirty="0" sz="1600" spc="-10" b="1">
                <a:solidFill>
                  <a:srgbClr val="4F758A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4F758A"/>
                </a:solidFill>
                <a:latin typeface="Arial"/>
                <a:cs typeface="Arial"/>
              </a:rPr>
              <a:t>VISI</a:t>
            </a:r>
            <a:r>
              <a:rPr dirty="0" sz="1600" b="1">
                <a:solidFill>
                  <a:srgbClr val="4F758A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86295" y="6442174"/>
            <a:ext cx="35839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Be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tt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1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C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hoi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ce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s.</a:t>
            </a:r>
            <a:r>
              <a:rPr dirty="0" sz="1400" spc="2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Be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tt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1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He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alth</a:t>
            </a:r>
            <a:r>
              <a:rPr dirty="0" sz="1400" spc="5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c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a</a:t>
            </a:r>
            <a:r>
              <a:rPr dirty="0" sz="1400" spc="-65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.</a:t>
            </a:r>
            <a:r>
              <a:rPr dirty="0" sz="1400" spc="2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Be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tt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e</a:t>
            </a:r>
            <a:r>
              <a:rPr dirty="0" sz="1400" spc="-10" i="1">
                <a:solidFill>
                  <a:srgbClr val="4F758A"/>
                </a:solidFill>
                <a:latin typeface="Times New Roman"/>
                <a:cs typeface="Times New Roman"/>
              </a:rPr>
              <a:t>r</a:t>
            </a:r>
            <a:r>
              <a:rPr dirty="0" sz="1400" spc="10" i="1">
                <a:solidFill>
                  <a:srgbClr val="4F758A"/>
                </a:solidFill>
                <a:latin typeface="Times New Roman"/>
                <a:cs typeface="Times New Roman"/>
              </a:rPr>
              <a:t> </a:t>
            </a:r>
            <a:r>
              <a:rPr dirty="0" sz="1400" spc="-15" i="1">
                <a:solidFill>
                  <a:srgbClr val="4F758A"/>
                </a:solidFill>
                <a:latin typeface="Times New Roman"/>
                <a:cs typeface="Times New Roman"/>
              </a:rPr>
              <a:t>He</a:t>
            </a:r>
            <a:r>
              <a:rPr dirty="0" sz="1400" spc="-5" i="1">
                <a:solidFill>
                  <a:srgbClr val="4F758A"/>
                </a:solidFill>
                <a:latin typeface="Times New Roman"/>
                <a:cs typeface="Times New Roman"/>
              </a:rPr>
              <a:t>alth.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15305" y="0"/>
            <a:ext cx="1946147" cy="1109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60520" y="829055"/>
            <a:ext cx="4069079" cy="759460"/>
          </a:xfrm>
          <a:custGeom>
            <a:avLst/>
            <a:gdLst/>
            <a:ahLst/>
            <a:cxnLst/>
            <a:rect l="l" t="t" r="r" b="b"/>
            <a:pathLst>
              <a:path w="4069079" h="759460">
                <a:moveTo>
                  <a:pt x="0" y="0"/>
                </a:moveTo>
                <a:lnTo>
                  <a:pt x="4069079" y="0"/>
                </a:lnTo>
                <a:lnTo>
                  <a:pt x="4069079" y="758951"/>
                </a:lnTo>
                <a:lnTo>
                  <a:pt x="0" y="758951"/>
                </a:lnTo>
                <a:lnTo>
                  <a:pt x="0" y="0"/>
                </a:lnTo>
                <a:close/>
              </a:path>
            </a:pathLst>
          </a:custGeom>
          <a:solidFill>
            <a:srgbClr val="EE3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18169" y="824483"/>
            <a:ext cx="3973829" cy="759460"/>
          </a:xfrm>
          <a:custGeom>
            <a:avLst/>
            <a:gdLst/>
            <a:ahLst/>
            <a:cxnLst/>
            <a:rect l="l" t="t" r="r" b="b"/>
            <a:pathLst>
              <a:path w="3973829" h="759460">
                <a:moveTo>
                  <a:pt x="0" y="0"/>
                </a:moveTo>
                <a:lnTo>
                  <a:pt x="3973829" y="0"/>
                </a:lnTo>
                <a:lnTo>
                  <a:pt x="3973829" y="758951"/>
                </a:lnTo>
                <a:lnTo>
                  <a:pt x="0" y="758951"/>
                </a:lnTo>
                <a:lnTo>
                  <a:pt x="0" y="0"/>
                </a:lnTo>
                <a:close/>
              </a:path>
            </a:pathLst>
          </a:custGeom>
          <a:solidFill>
            <a:srgbClr val="0625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18169" y="1588008"/>
            <a:ext cx="3973829" cy="5270500"/>
          </a:xfrm>
          <a:custGeom>
            <a:avLst/>
            <a:gdLst/>
            <a:ahLst/>
            <a:cxnLst/>
            <a:rect l="l" t="t" r="r" b="b"/>
            <a:pathLst>
              <a:path w="3973829" h="5270500">
                <a:moveTo>
                  <a:pt x="0" y="5269992"/>
                </a:moveTo>
                <a:lnTo>
                  <a:pt x="3973829" y="5269992"/>
                </a:lnTo>
                <a:lnTo>
                  <a:pt x="3973829" y="0"/>
                </a:lnTo>
                <a:lnTo>
                  <a:pt x="0" y="0"/>
                </a:lnTo>
                <a:lnTo>
                  <a:pt x="0" y="5269992"/>
                </a:lnTo>
                <a:close/>
              </a:path>
            </a:pathLst>
          </a:custGeom>
          <a:solidFill>
            <a:srgbClr val="0625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46813" y="3283322"/>
            <a:ext cx="1160780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ealth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Equ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ity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ccre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io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4743" y="3276753"/>
            <a:ext cx="1581785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1209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ealth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Equ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ity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ccre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io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3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4841" y="5050082"/>
            <a:ext cx="2132965" cy="1056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Emb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dd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ealth</a:t>
            </a:r>
            <a:r>
              <a:rPr dirty="0" sz="1400" spc="-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qu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ity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in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er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og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ra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ms</a:t>
            </a:r>
            <a:endParaRPr sz="1400">
              <a:latin typeface="Arial"/>
              <a:cs typeface="Arial"/>
            </a:endParaRPr>
          </a:p>
          <a:p>
            <a:pPr algn="ctr" marL="45720" marR="41275" indent="1270">
              <a:lnSpc>
                <a:spcPct val="100000"/>
              </a:lnSpc>
            </a:pP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(e.g.,</a:t>
            </a:r>
            <a:r>
              <a:rPr dirty="0" sz="1400" spc="-25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10" i="1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TS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50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ccredita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5" i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n,</a:t>
            </a:r>
            <a:r>
              <a:rPr dirty="0" sz="1400" spc="-5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ealth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lan</a:t>
            </a:r>
            <a:r>
              <a:rPr dirty="0" sz="1400" spc="-60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ccreditati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on</a:t>
            </a:r>
            <a:r>
              <a:rPr dirty="0" sz="1400" spc="-5" i="1">
                <a:solidFill>
                  <a:srgbClr val="555A5C"/>
                </a:solidFill>
                <a:latin typeface="Arial"/>
                <a:cs typeface="Arial"/>
              </a:rPr>
              <a:t>,</a:t>
            </a:r>
            <a:r>
              <a:rPr dirty="0" sz="1400" spc="-5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555A5C"/>
                </a:solidFill>
                <a:latin typeface="Arial"/>
                <a:cs typeface="Arial"/>
              </a:rPr>
              <a:t>PCM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10" i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400" spc="-10" i="1">
                <a:solidFill>
                  <a:srgbClr val="555A5C"/>
                </a:solidFill>
                <a:latin typeface="Arial"/>
                <a:cs typeface="Arial"/>
              </a:rPr>
              <a:t>ecogniti</a:t>
            </a:r>
            <a:r>
              <a:rPr dirty="0" sz="1400" spc="-15" i="1">
                <a:solidFill>
                  <a:srgbClr val="555A5C"/>
                </a:solidFill>
                <a:latin typeface="Arial"/>
                <a:cs typeface="Arial"/>
              </a:rPr>
              <a:t>on</a:t>
            </a:r>
            <a:r>
              <a:rPr dirty="0" sz="1400" spc="-5" i="1">
                <a:solidFill>
                  <a:srgbClr val="555A5C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87035" y="3009155"/>
            <a:ext cx="676275" cy="140970"/>
          </a:xfrm>
          <a:custGeom>
            <a:avLst/>
            <a:gdLst/>
            <a:ahLst/>
            <a:cxnLst/>
            <a:rect l="l" t="t" r="r" b="b"/>
            <a:pathLst>
              <a:path w="676275" h="140969">
                <a:moveTo>
                  <a:pt x="338064" y="140391"/>
                </a:moveTo>
                <a:lnTo>
                  <a:pt x="298867" y="138801"/>
                </a:lnTo>
                <a:lnTo>
                  <a:pt x="260528" y="134111"/>
                </a:lnTo>
                <a:lnTo>
                  <a:pt x="223174" y="126448"/>
                </a:lnTo>
                <a:lnTo>
                  <a:pt x="169268" y="109650"/>
                </a:lnTo>
                <a:lnTo>
                  <a:pt x="118298" y="86862"/>
                </a:lnTo>
                <a:lnTo>
                  <a:pt x="70692" y="58502"/>
                </a:lnTo>
                <a:lnTo>
                  <a:pt x="26884" y="24993"/>
                </a:lnTo>
                <a:lnTo>
                  <a:pt x="0" y="0"/>
                </a:lnTo>
                <a:lnTo>
                  <a:pt x="676128" y="0"/>
                </a:lnTo>
                <a:lnTo>
                  <a:pt x="635089" y="36709"/>
                </a:lnTo>
                <a:lnTo>
                  <a:pt x="589967" y="68549"/>
                </a:lnTo>
                <a:lnTo>
                  <a:pt x="541192" y="95098"/>
                </a:lnTo>
                <a:lnTo>
                  <a:pt x="489195" y="115936"/>
                </a:lnTo>
                <a:lnTo>
                  <a:pt x="434408" y="130644"/>
                </a:lnTo>
                <a:lnTo>
                  <a:pt x="396545" y="136836"/>
                </a:lnTo>
                <a:lnTo>
                  <a:pt x="357761" y="139991"/>
                </a:lnTo>
                <a:lnTo>
                  <a:pt x="338064" y="140391"/>
                </a:lnTo>
                <a:close/>
              </a:path>
            </a:pathLst>
          </a:custGeom>
          <a:solidFill>
            <a:srgbClr val="395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35636" y="2183904"/>
            <a:ext cx="972812" cy="565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774875" y="3009153"/>
            <a:ext cx="695325" cy="146685"/>
          </a:xfrm>
          <a:custGeom>
            <a:avLst/>
            <a:gdLst/>
            <a:ahLst/>
            <a:cxnLst/>
            <a:rect l="l" t="t" r="r" b="b"/>
            <a:pathLst>
              <a:path w="695325" h="146685">
                <a:moveTo>
                  <a:pt x="347184" y="146495"/>
                </a:moveTo>
                <a:lnTo>
                  <a:pt x="306895" y="144832"/>
                </a:lnTo>
                <a:lnTo>
                  <a:pt x="267474" y="139932"/>
                </a:lnTo>
                <a:lnTo>
                  <a:pt x="229060" y="131926"/>
                </a:lnTo>
                <a:lnTo>
                  <a:pt x="191791" y="120946"/>
                </a:lnTo>
                <a:lnTo>
                  <a:pt x="155807" y="107124"/>
                </a:lnTo>
                <a:lnTo>
                  <a:pt x="121245" y="90592"/>
                </a:lnTo>
                <a:lnTo>
                  <a:pt x="88245" y="71482"/>
                </a:lnTo>
                <a:lnTo>
                  <a:pt x="41976" y="38271"/>
                </a:lnTo>
                <a:lnTo>
                  <a:pt x="0" y="0"/>
                </a:lnTo>
                <a:lnTo>
                  <a:pt x="27361" y="0"/>
                </a:lnTo>
                <a:lnTo>
                  <a:pt x="40077" y="11580"/>
                </a:lnTo>
                <a:lnTo>
                  <a:pt x="53225" y="22689"/>
                </a:lnTo>
                <a:lnTo>
                  <a:pt x="95118" y="53057"/>
                </a:lnTo>
                <a:lnTo>
                  <a:pt x="140376" y="78707"/>
                </a:lnTo>
                <a:lnTo>
                  <a:pt x="188606" y="99281"/>
                </a:lnTo>
                <a:lnTo>
                  <a:pt x="239413" y="114421"/>
                </a:lnTo>
                <a:lnTo>
                  <a:pt x="292404" y="123767"/>
                </a:lnTo>
                <a:lnTo>
                  <a:pt x="347184" y="126962"/>
                </a:lnTo>
                <a:lnTo>
                  <a:pt x="483938" y="126962"/>
                </a:lnTo>
                <a:lnTo>
                  <a:pt x="465708" y="131926"/>
                </a:lnTo>
                <a:lnTo>
                  <a:pt x="427191" y="139932"/>
                </a:lnTo>
                <a:lnTo>
                  <a:pt x="387638" y="144832"/>
                </a:lnTo>
                <a:lnTo>
                  <a:pt x="367515" y="146077"/>
                </a:lnTo>
                <a:lnTo>
                  <a:pt x="347184" y="146495"/>
                </a:lnTo>
                <a:close/>
              </a:path>
              <a:path w="695325" h="146685">
                <a:moveTo>
                  <a:pt x="483938" y="126962"/>
                </a:moveTo>
                <a:lnTo>
                  <a:pt x="347184" y="126962"/>
                </a:lnTo>
                <a:lnTo>
                  <a:pt x="365701" y="126603"/>
                </a:lnTo>
                <a:lnTo>
                  <a:pt x="384032" y="125534"/>
                </a:lnTo>
                <a:lnTo>
                  <a:pt x="437780" y="118198"/>
                </a:lnTo>
                <a:lnTo>
                  <a:pt x="489395" y="104949"/>
                </a:lnTo>
                <a:lnTo>
                  <a:pt x="538530" y="86147"/>
                </a:lnTo>
                <a:lnTo>
                  <a:pt x="584842" y="62148"/>
                </a:lnTo>
                <a:lnTo>
                  <a:pt x="627985" y="33313"/>
                </a:lnTo>
                <a:lnTo>
                  <a:pt x="667615" y="0"/>
                </a:lnTo>
                <a:lnTo>
                  <a:pt x="694977" y="0"/>
                </a:lnTo>
                <a:lnTo>
                  <a:pt x="652998" y="38271"/>
                </a:lnTo>
                <a:lnTo>
                  <a:pt x="606715" y="71482"/>
                </a:lnTo>
                <a:lnTo>
                  <a:pt x="573692" y="90592"/>
                </a:lnTo>
                <a:lnTo>
                  <a:pt x="539093" y="107124"/>
                </a:lnTo>
                <a:lnTo>
                  <a:pt x="503054" y="120946"/>
                </a:lnTo>
                <a:lnTo>
                  <a:pt x="484535" y="126800"/>
                </a:lnTo>
                <a:lnTo>
                  <a:pt x="483938" y="126962"/>
                </a:lnTo>
                <a:close/>
              </a:path>
            </a:pathLst>
          </a:custGeom>
          <a:solidFill>
            <a:srgbClr val="6E92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47189" y="3011898"/>
            <a:ext cx="953769" cy="0"/>
          </a:xfrm>
          <a:custGeom>
            <a:avLst/>
            <a:gdLst/>
            <a:ahLst/>
            <a:cxnLst/>
            <a:rect l="l" t="t" r="r" b="b"/>
            <a:pathLst>
              <a:path w="953770" h="0">
                <a:moveTo>
                  <a:pt x="0" y="0"/>
                </a:moveTo>
                <a:lnTo>
                  <a:pt x="953389" y="0"/>
                </a:lnTo>
              </a:path>
            </a:pathLst>
          </a:custGeom>
          <a:ln w="12867">
            <a:solidFill>
              <a:srgbClr val="395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96121" y="2752783"/>
            <a:ext cx="1061720" cy="0"/>
          </a:xfrm>
          <a:custGeom>
            <a:avLst/>
            <a:gdLst/>
            <a:ahLst/>
            <a:cxnLst/>
            <a:rect l="l" t="t" r="r" b="b"/>
            <a:pathLst>
              <a:path w="1061720" h="0">
                <a:moveTo>
                  <a:pt x="0" y="0"/>
                </a:moveTo>
                <a:lnTo>
                  <a:pt x="1061453" y="0"/>
                </a:lnTo>
              </a:path>
            </a:pathLst>
          </a:custGeom>
          <a:ln w="12257">
            <a:solidFill>
              <a:srgbClr val="395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76132" y="3047601"/>
            <a:ext cx="28575" cy="35560"/>
          </a:xfrm>
          <a:custGeom>
            <a:avLst/>
            <a:gdLst/>
            <a:ahLst/>
            <a:cxnLst/>
            <a:rect l="l" t="t" r="r" b="b"/>
            <a:pathLst>
              <a:path w="28575" h="35560">
                <a:moveTo>
                  <a:pt x="4256" y="27467"/>
                </a:moveTo>
                <a:lnTo>
                  <a:pt x="0" y="26247"/>
                </a:lnTo>
                <a:lnTo>
                  <a:pt x="23713" y="0"/>
                </a:lnTo>
                <a:lnTo>
                  <a:pt x="24667" y="7935"/>
                </a:lnTo>
                <a:lnTo>
                  <a:pt x="21281" y="7935"/>
                </a:lnTo>
                <a:lnTo>
                  <a:pt x="12160" y="18311"/>
                </a:lnTo>
                <a:lnTo>
                  <a:pt x="22497" y="21363"/>
                </a:lnTo>
                <a:lnTo>
                  <a:pt x="9728" y="21363"/>
                </a:lnTo>
                <a:lnTo>
                  <a:pt x="4256" y="27467"/>
                </a:lnTo>
                <a:close/>
              </a:path>
              <a:path w="28575" h="35560">
                <a:moveTo>
                  <a:pt x="27969" y="35403"/>
                </a:moveTo>
                <a:lnTo>
                  <a:pt x="24321" y="33571"/>
                </a:lnTo>
                <a:lnTo>
                  <a:pt x="23105" y="25636"/>
                </a:lnTo>
                <a:lnTo>
                  <a:pt x="9728" y="21363"/>
                </a:lnTo>
                <a:lnTo>
                  <a:pt x="22497" y="21363"/>
                </a:lnTo>
                <a:lnTo>
                  <a:pt x="21281" y="7935"/>
                </a:lnTo>
                <a:lnTo>
                  <a:pt x="24667" y="7935"/>
                </a:lnTo>
                <a:lnTo>
                  <a:pt x="27969" y="3540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015654" y="3056757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5">
                <a:moveTo>
                  <a:pt x="19456" y="33571"/>
                </a:moveTo>
                <a:lnTo>
                  <a:pt x="16416" y="33571"/>
                </a:lnTo>
                <a:lnTo>
                  <a:pt x="13984" y="32961"/>
                </a:lnTo>
                <a:lnTo>
                  <a:pt x="5472" y="31130"/>
                </a:lnTo>
                <a:lnTo>
                  <a:pt x="0" y="22584"/>
                </a:lnTo>
                <a:lnTo>
                  <a:pt x="1824" y="14039"/>
                </a:lnTo>
                <a:lnTo>
                  <a:pt x="4256" y="4883"/>
                </a:lnTo>
                <a:lnTo>
                  <a:pt x="12768" y="0"/>
                </a:lnTo>
                <a:lnTo>
                  <a:pt x="21281" y="1831"/>
                </a:lnTo>
                <a:lnTo>
                  <a:pt x="24321" y="2441"/>
                </a:lnTo>
                <a:lnTo>
                  <a:pt x="26753" y="3662"/>
                </a:lnTo>
                <a:lnTo>
                  <a:pt x="13376" y="3662"/>
                </a:lnTo>
                <a:lnTo>
                  <a:pt x="7296" y="7935"/>
                </a:lnTo>
                <a:lnTo>
                  <a:pt x="5472" y="14649"/>
                </a:lnTo>
                <a:lnTo>
                  <a:pt x="4256" y="21363"/>
                </a:lnTo>
                <a:lnTo>
                  <a:pt x="7904" y="28078"/>
                </a:lnTo>
                <a:lnTo>
                  <a:pt x="14592" y="29299"/>
                </a:lnTo>
                <a:lnTo>
                  <a:pt x="17632" y="29909"/>
                </a:lnTo>
                <a:lnTo>
                  <a:pt x="22844" y="29909"/>
                </a:lnTo>
                <a:lnTo>
                  <a:pt x="22497" y="32351"/>
                </a:lnTo>
                <a:lnTo>
                  <a:pt x="19456" y="33571"/>
                </a:lnTo>
                <a:close/>
              </a:path>
              <a:path w="28575" h="33655">
                <a:moveTo>
                  <a:pt x="27361" y="9766"/>
                </a:moveTo>
                <a:lnTo>
                  <a:pt x="25537" y="7324"/>
                </a:lnTo>
                <a:lnTo>
                  <a:pt x="23105" y="6103"/>
                </a:lnTo>
                <a:lnTo>
                  <a:pt x="20064" y="4883"/>
                </a:lnTo>
                <a:lnTo>
                  <a:pt x="13376" y="3662"/>
                </a:lnTo>
                <a:lnTo>
                  <a:pt x="26753" y="3662"/>
                </a:lnTo>
                <a:lnTo>
                  <a:pt x="28577" y="5493"/>
                </a:lnTo>
                <a:lnTo>
                  <a:pt x="27361" y="9766"/>
                </a:lnTo>
                <a:close/>
              </a:path>
              <a:path w="28575" h="33655">
                <a:moveTo>
                  <a:pt x="22844" y="29909"/>
                </a:moveTo>
                <a:lnTo>
                  <a:pt x="20672" y="29909"/>
                </a:lnTo>
                <a:lnTo>
                  <a:pt x="23105" y="28078"/>
                </a:lnTo>
                <a:lnTo>
                  <a:pt x="22844" y="299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050311" y="3064682"/>
            <a:ext cx="27940" cy="31750"/>
          </a:xfrm>
          <a:custGeom>
            <a:avLst/>
            <a:gdLst/>
            <a:ahLst/>
            <a:cxnLst/>
            <a:rect l="l" t="t" r="r" b="b"/>
            <a:pathLst>
              <a:path w="27940" h="31750">
                <a:moveTo>
                  <a:pt x="17632" y="31750"/>
                </a:moveTo>
                <a:lnTo>
                  <a:pt x="15200" y="31139"/>
                </a:lnTo>
                <a:lnTo>
                  <a:pt x="6080" y="29918"/>
                </a:lnTo>
                <a:lnTo>
                  <a:pt x="0" y="21983"/>
                </a:lnTo>
                <a:lnTo>
                  <a:pt x="1216" y="13438"/>
                </a:lnTo>
                <a:lnTo>
                  <a:pt x="7887" y="2616"/>
                </a:lnTo>
                <a:lnTo>
                  <a:pt x="20017" y="0"/>
                </a:lnTo>
                <a:lnTo>
                  <a:pt x="22497" y="9"/>
                </a:lnTo>
                <a:lnTo>
                  <a:pt x="24929" y="1230"/>
                </a:lnTo>
                <a:lnTo>
                  <a:pt x="26550" y="2450"/>
                </a:lnTo>
                <a:lnTo>
                  <a:pt x="12160" y="2450"/>
                </a:lnTo>
                <a:lnTo>
                  <a:pt x="6080" y="7334"/>
                </a:lnTo>
                <a:lnTo>
                  <a:pt x="5472" y="14048"/>
                </a:lnTo>
                <a:lnTo>
                  <a:pt x="4256" y="20762"/>
                </a:lnTo>
                <a:lnTo>
                  <a:pt x="8512" y="26866"/>
                </a:lnTo>
                <a:lnTo>
                  <a:pt x="15200" y="28087"/>
                </a:lnTo>
                <a:lnTo>
                  <a:pt x="23409" y="28087"/>
                </a:lnTo>
                <a:lnTo>
                  <a:pt x="23105" y="30529"/>
                </a:lnTo>
                <a:lnTo>
                  <a:pt x="20672" y="31139"/>
                </a:lnTo>
                <a:lnTo>
                  <a:pt x="17632" y="31750"/>
                </a:lnTo>
                <a:close/>
              </a:path>
              <a:path w="27940" h="31750">
                <a:moveTo>
                  <a:pt x="26753" y="7334"/>
                </a:moveTo>
                <a:lnTo>
                  <a:pt x="24929" y="4892"/>
                </a:lnTo>
                <a:lnTo>
                  <a:pt x="21889" y="3671"/>
                </a:lnTo>
                <a:lnTo>
                  <a:pt x="18848" y="3061"/>
                </a:lnTo>
                <a:lnTo>
                  <a:pt x="12160" y="2450"/>
                </a:lnTo>
                <a:lnTo>
                  <a:pt x="26550" y="2450"/>
                </a:lnTo>
                <a:lnTo>
                  <a:pt x="27361" y="3061"/>
                </a:lnTo>
                <a:lnTo>
                  <a:pt x="26753" y="7334"/>
                </a:lnTo>
                <a:close/>
              </a:path>
              <a:path w="27940" h="31750">
                <a:moveTo>
                  <a:pt x="23409" y="28087"/>
                </a:moveTo>
                <a:lnTo>
                  <a:pt x="18240" y="28087"/>
                </a:lnTo>
                <a:lnTo>
                  <a:pt x="21281" y="27477"/>
                </a:lnTo>
                <a:lnTo>
                  <a:pt x="23713" y="25646"/>
                </a:lnTo>
                <a:lnTo>
                  <a:pt x="23409" y="280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87401" y="3067133"/>
            <a:ext cx="19050" cy="31750"/>
          </a:xfrm>
          <a:custGeom>
            <a:avLst/>
            <a:gdLst/>
            <a:ahLst/>
            <a:cxnLst/>
            <a:rect l="l" t="t" r="r" b="b"/>
            <a:pathLst>
              <a:path w="19050" h="31750">
                <a:moveTo>
                  <a:pt x="3648" y="31130"/>
                </a:moveTo>
                <a:lnTo>
                  <a:pt x="0" y="30519"/>
                </a:lnTo>
                <a:lnTo>
                  <a:pt x="1824" y="0"/>
                </a:lnTo>
                <a:lnTo>
                  <a:pt x="6688" y="610"/>
                </a:lnTo>
                <a:lnTo>
                  <a:pt x="12160" y="610"/>
                </a:lnTo>
                <a:lnTo>
                  <a:pt x="16214" y="3662"/>
                </a:lnTo>
                <a:lnTo>
                  <a:pt x="5472" y="3662"/>
                </a:lnTo>
                <a:lnTo>
                  <a:pt x="4864" y="14649"/>
                </a:lnTo>
                <a:lnTo>
                  <a:pt x="6080" y="14649"/>
                </a:lnTo>
                <a:lnTo>
                  <a:pt x="9728" y="15259"/>
                </a:lnTo>
                <a:lnTo>
                  <a:pt x="16619" y="15259"/>
                </a:lnTo>
                <a:lnTo>
                  <a:pt x="14592" y="17701"/>
                </a:lnTo>
                <a:lnTo>
                  <a:pt x="4256" y="17701"/>
                </a:lnTo>
                <a:lnTo>
                  <a:pt x="3648" y="31130"/>
                </a:lnTo>
                <a:close/>
              </a:path>
              <a:path w="19050" h="31750">
                <a:moveTo>
                  <a:pt x="16619" y="15259"/>
                </a:moveTo>
                <a:lnTo>
                  <a:pt x="9728" y="15259"/>
                </a:lnTo>
                <a:lnTo>
                  <a:pt x="13984" y="14649"/>
                </a:lnTo>
                <a:lnTo>
                  <a:pt x="14592" y="9766"/>
                </a:lnTo>
                <a:lnTo>
                  <a:pt x="14592" y="4883"/>
                </a:lnTo>
                <a:lnTo>
                  <a:pt x="10336" y="4272"/>
                </a:lnTo>
                <a:lnTo>
                  <a:pt x="6688" y="3662"/>
                </a:lnTo>
                <a:lnTo>
                  <a:pt x="16214" y="3662"/>
                </a:lnTo>
                <a:lnTo>
                  <a:pt x="17024" y="4272"/>
                </a:lnTo>
                <a:lnTo>
                  <a:pt x="18240" y="6714"/>
                </a:lnTo>
                <a:lnTo>
                  <a:pt x="17632" y="9766"/>
                </a:lnTo>
                <a:lnTo>
                  <a:pt x="17632" y="14039"/>
                </a:lnTo>
                <a:lnTo>
                  <a:pt x="16619" y="15259"/>
                </a:lnTo>
                <a:close/>
              </a:path>
              <a:path w="19050" h="31750">
                <a:moveTo>
                  <a:pt x="18848" y="31740"/>
                </a:moveTo>
                <a:lnTo>
                  <a:pt x="13984" y="31740"/>
                </a:lnTo>
                <a:lnTo>
                  <a:pt x="6080" y="18311"/>
                </a:lnTo>
                <a:lnTo>
                  <a:pt x="4256" y="17701"/>
                </a:lnTo>
                <a:lnTo>
                  <a:pt x="9728" y="17701"/>
                </a:lnTo>
                <a:lnTo>
                  <a:pt x="18848" y="317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18411" y="3068353"/>
            <a:ext cx="17145" cy="31750"/>
          </a:xfrm>
          <a:custGeom>
            <a:avLst/>
            <a:gdLst/>
            <a:ahLst/>
            <a:cxnLst/>
            <a:rect l="l" t="t" r="r" b="b"/>
            <a:pathLst>
              <a:path w="17145" h="31750">
                <a:moveTo>
                  <a:pt x="17024" y="31130"/>
                </a:moveTo>
                <a:lnTo>
                  <a:pt x="608" y="31130"/>
                </a:lnTo>
                <a:lnTo>
                  <a:pt x="0" y="610"/>
                </a:lnTo>
                <a:lnTo>
                  <a:pt x="16416" y="0"/>
                </a:lnTo>
                <a:lnTo>
                  <a:pt x="16416" y="3662"/>
                </a:lnTo>
                <a:lnTo>
                  <a:pt x="3648" y="3662"/>
                </a:lnTo>
                <a:lnTo>
                  <a:pt x="3648" y="12207"/>
                </a:lnTo>
                <a:lnTo>
                  <a:pt x="15808" y="12207"/>
                </a:lnTo>
                <a:lnTo>
                  <a:pt x="16416" y="15870"/>
                </a:lnTo>
                <a:lnTo>
                  <a:pt x="3648" y="15870"/>
                </a:lnTo>
                <a:lnTo>
                  <a:pt x="4256" y="27467"/>
                </a:lnTo>
                <a:lnTo>
                  <a:pt x="16416" y="27467"/>
                </a:lnTo>
                <a:lnTo>
                  <a:pt x="17024" y="3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46380" y="3067132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2432" y="31740"/>
                </a:moveTo>
                <a:lnTo>
                  <a:pt x="0" y="1220"/>
                </a:lnTo>
                <a:lnTo>
                  <a:pt x="6080" y="610"/>
                </a:lnTo>
                <a:lnTo>
                  <a:pt x="15200" y="0"/>
                </a:lnTo>
                <a:lnTo>
                  <a:pt x="22497" y="3662"/>
                </a:lnTo>
                <a:lnTo>
                  <a:pt x="12768" y="3662"/>
                </a:lnTo>
                <a:lnTo>
                  <a:pt x="5472" y="4272"/>
                </a:lnTo>
                <a:lnTo>
                  <a:pt x="3648" y="4272"/>
                </a:lnTo>
                <a:lnTo>
                  <a:pt x="5472" y="28078"/>
                </a:lnTo>
                <a:lnTo>
                  <a:pt x="21483" y="28078"/>
                </a:lnTo>
                <a:lnTo>
                  <a:pt x="18240" y="30519"/>
                </a:lnTo>
                <a:lnTo>
                  <a:pt x="8512" y="31130"/>
                </a:lnTo>
                <a:lnTo>
                  <a:pt x="2432" y="31740"/>
                </a:lnTo>
                <a:close/>
              </a:path>
              <a:path w="26034" h="31750">
                <a:moveTo>
                  <a:pt x="21483" y="28078"/>
                </a:moveTo>
                <a:lnTo>
                  <a:pt x="5472" y="28078"/>
                </a:lnTo>
                <a:lnTo>
                  <a:pt x="7296" y="27467"/>
                </a:lnTo>
                <a:lnTo>
                  <a:pt x="14592" y="26857"/>
                </a:lnTo>
                <a:lnTo>
                  <a:pt x="21281" y="23805"/>
                </a:lnTo>
                <a:lnTo>
                  <a:pt x="20672" y="14649"/>
                </a:lnTo>
                <a:lnTo>
                  <a:pt x="20064" y="6103"/>
                </a:lnTo>
                <a:lnTo>
                  <a:pt x="12768" y="3662"/>
                </a:lnTo>
                <a:lnTo>
                  <a:pt x="22497" y="3662"/>
                </a:lnTo>
                <a:lnTo>
                  <a:pt x="23713" y="4272"/>
                </a:lnTo>
                <a:lnTo>
                  <a:pt x="24321" y="14039"/>
                </a:lnTo>
                <a:lnTo>
                  <a:pt x="25537" y="25026"/>
                </a:lnTo>
                <a:lnTo>
                  <a:pt x="21483" y="280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180430" y="3064080"/>
            <a:ext cx="8890" cy="31750"/>
          </a:xfrm>
          <a:custGeom>
            <a:avLst/>
            <a:gdLst/>
            <a:ahLst/>
            <a:cxnLst/>
            <a:rect l="l" t="t" r="r" b="b"/>
            <a:pathLst>
              <a:path w="8890" h="31750">
                <a:moveTo>
                  <a:pt x="4256" y="31130"/>
                </a:moveTo>
                <a:lnTo>
                  <a:pt x="0" y="610"/>
                </a:lnTo>
                <a:lnTo>
                  <a:pt x="3648" y="0"/>
                </a:lnTo>
                <a:lnTo>
                  <a:pt x="8512" y="30519"/>
                </a:lnTo>
                <a:lnTo>
                  <a:pt x="4256" y="3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194414" y="3059196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608" y="6714"/>
                </a:moveTo>
                <a:lnTo>
                  <a:pt x="0" y="3662"/>
                </a:lnTo>
                <a:lnTo>
                  <a:pt x="17632" y="0"/>
                </a:lnTo>
                <a:lnTo>
                  <a:pt x="18240" y="3051"/>
                </a:lnTo>
                <a:lnTo>
                  <a:pt x="11552" y="4883"/>
                </a:lnTo>
                <a:lnTo>
                  <a:pt x="11665" y="5493"/>
                </a:lnTo>
                <a:lnTo>
                  <a:pt x="7904" y="5493"/>
                </a:lnTo>
                <a:lnTo>
                  <a:pt x="608" y="6714"/>
                </a:lnTo>
                <a:close/>
              </a:path>
              <a:path w="18415" h="32385">
                <a:moveTo>
                  <a:pt x="12768" y="32351"/>
                </a:moveTo>
                <a:lnTo>
                  <a:pt x="7904" y="5493"/>
                </a:lnTo>
                <a:lnTo>
                  <a:pt x="11665" y="5493"/>
                </a:lnTo>
                <a:lnTo>
                  <a:pt x="16416" y="31130"/>
                </a:lnTo>
                <a:lnTo>
                  <a:pt x="12768" y="3235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222384" y="3052481"/>
            <a:ext cx="24130" cy="33655"/>
          </a:xfrm>
          <a:custGeom>
            <a:avLst/>
            <a:gdLst/>
            <a:ahLst/>
            <a:cxnLst/>
            <a:rect l="l" t="t" r="r" b="b"/>
            <a:pathLst>
              <a:path w="24129" h="33655">
                <a:moveTo>
                  <a:pt x="7904" y="33571"/>
                </a:moveTo>
                <a:lnTo>
                  <a:pt x="0" y="4272"/>
                </a:lnTo>
                <a:lnTo>
                  <a:pt x="15808" y="0"/>
                </a:lnTo>
                <a:lnTo>
                  <a:pt x="16416" y="3662"/>
                </a:lnTo>
                <a:lnTo>
                  <a:pt x="4256" y="6714"/>
                </a:lnTo>
                <a:lnTo>
                  <a:pt x="6688" y="14649"/>
                </a:lnTo>
                <a:lnTo>
                  <a:pt x="19254" y="14649"/>
                </a:lnTo>
                <a:lnTo>
                  <a:pt x="19456" y="15259"/>
                </a:lnTo>
                <a:lnTo>
                  <a:pt x="7296" y="18311"/>
                </a:lnTo>
                <a:lnTo>
                  <a:pt x="10336" y="29299"/>
                </a:lnTo>
                <a:lnTo>
                  <a:pt x="23713" y="29299"/>
                </a:lnTo>
                <a:lnTo>
                  <a:pt x="7904" y="33571"/>
                </a:lnTo>
                <a:close/>
              </a:path>
              <a:path w="24129" h="33655">
                <a:moveTo>
                  <a:pt x="19254" y="14649"/>
                </a:moveTo>
                <a:lnTo>
                  <a:pt x="6688" y="14649"/>
                </a:lnTo>
                <a:lnTo>
                  <a:pt x="18240" y="11597"/>
                </a:lnTo>
                <a:lnTo>
                  <a:pt x="19254" y="14649"/>
                </a:lnTo>
                <a:close/>
              </a:path>
              <a:path w="24129" h="33655">
                <a:moveTo>
                  <a:pt x="23713" y="29299"/>
                </a:moveTo>
                <a:lnTo>
                  <a:pt x="10336" y="29299"/>
                </a:lnTo>
                <a:lnTo>
                  <a:pt x="22497" y="26247"/>
                </a:lnTo>
                <a:lnTo>
                  <a:pt x="23713" y="29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249137" y="3043936"/>
            <a:ext cx="27305" cy="34290"/>
          </a:xfrm>
          <a:custGeom>
            <a:avLst/>
            <a:gdLst/>
            <a:ahLst/>
            <a:cxnLst/>
            <a:rect l="l" t="t" r="r" b="b"/>
            <a:pathLst>
              <a:path w="27304" h="34289">
                <a:moveTo>
                  <a:pt x="10336" y="34182"/>
                </a:moveTo>
                <a:lnTo>
                  <a:pt x="0" y="4883"/>
                </a:lnTo>
                <a:lnTo>
                  <a:pt x="6080" y="3051"/>
                </a:lnTo>
                <a:lnTo>
                  <a:pt x="14592" y="0"/>
                </a:lnTo>
                <a:lnTo>
                  <a:pt x="23713" y="1831"/>
                </a:lnTo>
                <a:lnTo>
                  <a:pt x="24473" y="4272"/>
                </a:lnTo>
                <a:lnTo>
                  <a:pt x="13376" y="4272"/>
                </a:lnTo>
                <a:lnTo>
                  <a:pt x="6080" y="6714"/>
                </a:lnTo>
                <a:lnTo>
                  <a:pt x="4864" y="7324"/>
                </a:lnTo>
                <a:lnTo>
                  <a:pt x="12768" y="29299"/>
                </a:lnTo>
                <a:lnTo>
                  <a:pt x="19648" y="29299"/>
                </a:lnTo>
                <a:lnTo>
                  <a:pt x="17547" y="31088"/>
                </a:lnTo>
                <a:lnTo>
                  <a:pt x="10336" y="34182"/>
                </a:lnTo>
                <a:close/>
              </a:path>
              <a:path w="27304" h="34289">
                <a:moveTo>
                  <a:pt x="26521" y="20712"/>
                </a:moveTo>
                <a:lnTo>
                  <a:pt x="23713" y="12818"/>
                </a:lnTo>
                <a:lnTo>
                  <a:pt x="20672" y="4883"/>
                </a:lnTo>
                <a:lnTo>
                  <a:pt x="13376" y="4272"/>
                </a:lnTo>
                <a:lnTo>
                  <a:pt x="24473" y="4272"/>
                </a:lnTo>
                <a:lnTo>
                  <a:pt x="26753" y="11597"/>
                </a:lnTo>
                <a:lnTo>
                  <a:pt x="26521" y="20712"/>
                </a:lnTo>
                <a:close/>
              </a:path>
              <a:path w="27304" h="34289">
                <a:moveTo>
                  <a:pt x="26499" y="21590"/>
                </a:moveTo>
                <a:lnTo>
                  <a:pt x="26521" y="20712"/>
                </a:lnTo>
                <a:lnTo>
                  <a:pt x="26753" y="21363"/>
                </a:lnTo>
                <a:lnTo>
                  <a:pt x="26499" y="21590"/>
                </a:lnTo>
                <a:close/>
              </a:path>
              <a:path w="27304" h="34289">
                <a:moveTo>
                  <a:pt x="19648" y="29299"/>
                </a:moveTo>
                <a:lnTo>
                  <a:pt x="13984" y="29299"/>
                </a:lnTo>
                <a:lnTo>
                  <a:pt x="21281" y="26247"/>
                </a:lnTo>
                <a:lnTo>
                  <a:pt x="26499" y="21590"/>
                </a:lnTo>
                <a:lnTo>
                  <a:pt x="26450" y="23503"/>
                </a:lnTo>
                <a:lnTo>
                  <a:pt x="19648" y="292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25016" y="2845555"/>
            <a:ext cx="57785" cy="80010"/>
          </a:xfrm>
          <a:custGeom>
            <a:avLst/>
            <a:gdLst/>
            <a:ahLst/>
            <a:cxnLst/>
            <a:rect l="l" t="t" r="r" b="b"/>
            <a:pathLst>
              <a:path w="57784" h="80010">
                <a:moveTo>
                  <a:pt x="9728" y="79962"/>
                </a:moveTo>
                <a:lnTo>
                  <a:pt x="0" y="79962"/>
                </a:lnTo>
                <a:lnTo>
                  <a:pt x="0" y="0"/>
                </a:lnTo>
                <a:lnTo>
                  <a:pt x="9728" y="0"/>
                </a:lnTo>
                <a:lnTo>
                  <a:pt x="9728" y="32351"/>
                </a:lnTo>
                <a:lnTo>
                  <a:pt x="57762" y="32351"/>
                </a:lnTo>
                <a:lnTo>
                  <a:pt x="57762" y="41507"/>
                </a:lnTo>
                <a:lnTo>
                  <a:pt x="9728" y="41507"/>
                </a:lnTo>
                <a:lnTo>
                  <a:pt x="9728" y="79962"/>
                </a:lnTo>
                <a:close/>
              </a:path>
              <a:path w="57784" h="80010">
                <a:moveTo>
                  <a:pt x="57762" y="32351"/>
                </a:moveTo>
                <a:lnTo>
                  <a:pt x="48034" y="32351"/>
                </a:lnTo>
                <a:lnTo>
                  <a:pt x="48034" y="0"/>
                </a:lnTo>
                <a:lnTo>
                  <a:pt x="57762" y="0"/>
                </a:lnTo>
                <a:lnTo>
                  <a:pt x="57762" y="32351"/>
                </a:lnTo>
                <a:close/>
              </a:path>
              <a:path w="57784" h="80010">
                <a:moveTo>
                  <a:pt x="57762" y="79962"/>
                </a:moveTo>
                <a:lnTo>
                  <a:pt x="48034" y="79962"/>
                </a:lnTo>
                <a:lnTo>
                  <a:pt x="48034" y="41507"/>
                </a:lnTo>
                <a:lnTo>
                  <a:pt x="57762" y="41507"/>
                </a:lnTo>
                <a:lnTo>
                  <a:pt x="57762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804060" y="2845555"/>
            <a:ext cx="43180" cy="80010"/>
          </a:xfrm>
          <a:custGeom>
            <a:avLst/>
            <a:gdLst/>
            <a:ahLst/>
            <a:cxnLst/>
            <a:rect l="l" t="t" r="r" b="b"/>
            <a:pathLst>
              <a:path w="43179" h="80010">
                <a:moveTo>
                  <a:pt x="42562" y="79962"/>
                </a:moveTo>
                <a:lnTo>
                  <a:pt x="0" y="79962"/>
                </a:lnTo>
                <a:lnTo>
                  <a:pt x="0" y="0"/>
                </a:lnTo>
                <a:lnTo>
                  <a:pt x="42562" y="0"/>
                </a:lnTo>
                <a:lnTo>
                  <a:pt x="42562" y="9155"/>
                </a:lnTo>
                <a:lnTo>
                  <a:pt x="9728" y="9155"/>
                </a:lnTo>
                <a:lnTo>
                  <a:pt x="9728" y="31130"/>
                </a:lnTo>
                <a:lnTo>
                  <a:pt x="41345" y="31130"/>
                </a:lnTo>
                <a:lnTo>
                  <a:pt x="41345" y="40286"/>
                </a:lnTo>
                <a:lnTo>
                  <a:pt x="9728" y="40286"/>
                </a:lnTo>
                <a:lnTo>
                  <a:pt x="9728" y="70806"/>
                </a:lnTo>
                <a:lnTo>
                  <a:pt x="42562" y="70806"/>
                </a:lnTo>
                <a:lnTo>
                  <a:pt x="42562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858174" y="2841892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19">
                <a:moveTo>
                  <a:pt x="10944" y="83624"/>
                </a:moveTo>
                <a:lnTo>
                  <a:pt x="0" y="83624"/>
                </a:lnTo>
                <a:lnTo>
                  <a:pt x="38305" y="0"/>
                </a:lnTo>
                <a:lnTo>
                  <a:pt x="48211" y="21974"/>
                </a:lnTo>
                <a:lnTo>
                  <a:pt x="38305" y="21974"/>
                </a:lnTo>
                <a:lnTo>
                  <a:pt x="23713" y="54325"/>
                </a:lnTo>
                <a:lnTo>
                  <a:pt x="62795" y="54325"/>
                </a:lnTo>
                <a:lnTo>
                  <a:pt x="66923" y="63481"/>
                </a:lnTo>
                <a:lnTo>
                  <a:pt x="20064" y="63481"/>
                </a:lnTo>
                <a:lnTo>
                  <a:pt x="10944" y="83624"/>
                </a:lnTo>
                <a:close/>
              </a:path>
              <a:path w="76200" h="83819">
                <a:moveTo>
                  <a:pt x="62795" y="54325"/>
                </a:moveTo>
                <a:lnTo>
                  <a:pt x="52290" y="54325"/>
                </a:lnTo>
                <a:lnTo>
                  <a:pt x="38305" y="21974"/>
                </a:lnTo>
                <a:lnTo>
                  <a:pt x="48211" y="21974"/>
                </a:lnTo>
                <a:lnTo>
                  <a:pt x="62795" y="54325"/>
                </a:lnTo>
                <a:close/>
              </a:path>
              <a:path w="76200" h="83819">
                <a:moveTo>
                  <a:pt x="76003" y="83624"/>
                </a:moveTo>
                <a:lnTo>
                  <a:pt x="65059" y="83624"/>
                </a:lnTo>
                <a:lnTo>
                  <a:pt x="56546" y="63481"/>
                </a:lnTo>
                <a:lnTo>
                  <a:pt x="66923" y="63481"/>
                </a:lnTo>
                <a:lnTo>
                  <a:pt x="76003" y="83624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947555" y="2845554"/>
            <a:ext cx="34290" cy="80010"/>
          </a:xfrm>
          <a:custGeom>
            <a:avLst/>
            <a:gdLst/>
            <a:ahLst/>
            <a:cxnLst/>
            <a:rect l="l" t="t" r="r" b="b"/>
            <a:pathLst>
              <a:path w="34290" h="80010">
                <a:moveTo>
                  <a:pt x="34049" y="79962"/>
                </a:moveTo>
                <a:lnTo>
                  <a:pt x="0" y="79962"/>
                </a:lnTo>
                <a:lnTo>
                  <a:pt x="0" y="0"/>
                </a:lnTo>
                <a:lnTo>
                  <a:pt x="9728" y="0"/>
                </a:lnTo>
                <a:lnTo>
                  <a:pt x="9728" y="70806"/>
                </a:lnTo>
                <a:lnTo>
                  <a:pt x="34049" y="70806"/>
                </a:lnTo>
                <a:lnTo>
                  <a:pt x="34049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80996" y="2845554"/>
            <a:ext cx="48260" cy="80010"/>
          </a:xfrm>
          <a:custGeom>
            <a:avLst/>
            <a:gdLst/>
            <a:ahLst/>
            <a:cxnLst/>
            <a:rect l="l" t="t" r="r" b="b"/>
            <a:pathLst>
              <a:path w="48259" h="80010">
                <a:moveTo>
                  <a:pt x="48034" y="9155"/>
                </a:moveTo>
                <a:lnTo>
                  <a:pt x="0" y="9155"/>
                </a:lnTo>
                <a:lnTo>
                  <a:pt x="0" y="0"/>
                </a:lnTo>
                <a:lnTo>
                  <a:pt x="48034" y="0"/>
                </a:lnTo>
                <a:lnTo>
                  <a:pt x="48034" y="9155"/>
                </a:lnTo>
                <a:close/>
              </a:path>
              <a:path w="48259" h="80010">
                <a:moveTo>
                  <a:pt x="29185" y="79962"/>
                </a:moveTo>
                <a:lnTo>
                  <a:pt x="18848" y="79962"/>
                </a:lnTo>
                <a:lnTo>
                  <a:pt x="18848" y="9155"/>
                </a:lnTo>
                <a:lnTo>
                  <a:pt x="29185" y="9155"/>
                </a:lnTo>
                <a:lnTo>
                  <a:pt x="29185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041800" y="2845554"/>
            <a:ext cx="57785" cy="80010"/>
          </a:xfrm>
          <a:custGeom>
            <a:avLst/>
            <a:gdLst/>
            <a:ahLst/>
            <a:cxnLst/>
            <a:rect l="l" t="t" r="r" b="b"/>
            <a:pathLst>
              <a:path w="57784" h="80010">
                <a:moveTo>
                  <a:pt x="10336" y="79962"/>
                </a:moveTo>
                <a:lnTo>
                  <a:pt x="0" y="79962"/>
                </a:lnTo>
                <a:lnTo>
                  <a:pt x="0" y="0"/>
                </a:lnTo>
                <a:lnTo>
                  <a:pt x="10336" y="0"/>
                </a:lnTo>
                <a:lnTo>
                  <a:pt x="10336" y="32351"/>
                </a:lnTo>
                <a:lnTo>
                  <a:pt x="57762" y="32351"/>
                </a:lnTo>
                <a:lnTo>
                  <a:pt x="57762" y="41507"/>
                </a:lnTo>
                <a:lnTo>
                  <a:pt x="10336" y="41507"/>
                </a:lnTo>
                <a:lnTo>
                  <a:pt x="10336" y="79962"/>
                </a:lnTo>
                <a:close/>
              </a:path>
              <a:path w="57784" h="80010">
                <a:moveTo>
                  <a:pt x="57762" y="32351"/>
                </a:moveTo>
                <a:lnTo>
                  <a:pt x="48034" y="32351"/>
                </a:lnTo>
                <a:lnTo>
                  <a:pt x="48034" y="0"/>
                </a:lnTo>
                <a:lnTo>
                  <a:pt x="57762" y="0"/>
                </a:lnTo>
                <a:lnTo>
                  <a:pt x="57762" y="32351"/>
                </a:lnTo>
                <a:close/>
              </a:path>
              <a:path w="57784" h="80010">
                <a:moveTo>
                  <a:pt x="57762" y="79962"/>
                </a:moveTo>
                <a:lnTo>
                  <a:pt x="48034" y="79962"/>
                </a:lnTo>
                <a:lnTo>
                  <a:pt x="48034" y="41507"/>
                </a:lnTo>
                <a:lnTo>
                  <a:pt x="57762" y="41507"/>
                </a:lnTo>
                <a:lnTo>
                  <a:pt x="57762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160365" y="2845553"/>
            <a:ext cx="43180" cy="80010"/>
          </a:xfrm>
          <a:custGeom>
            <a:avLst/>
            <a:gdLst/>
            <a:ahLst/>
            <a:cxnLst/>
            <a:rect l="l" t="t" r="r" b="b"/>
            <a:pathLst>
              <a:path w="43179" h="80010">
                <a:moveTo>
                  <a:pt x="42562" y="79962"/>
                </a:moveTo>
                <a:lnTo>
                  <a:pt x="0" y="79962"/>
                </a:lnTo>
                <a:lnTo>
                  <a:pt x="0" y="0"/>
                </a:lnTo>
                <a:lnTo>
                  <a:pt x="42562" y="0"/>
                </a:lnTo>
                <a:lnTo>
                  <a:pt x="42562" y="9155"/>
                </a:lnTo>
                <a:lnTo>
                  <a:pt x="9728" y="9155"/>
                </a:lnTo>
                <a:lnTo>
                  <a:pt x="9728" y="31130"/>
                </a:lnTo>
                <a:lnTo>
                  <a:pt x="41954" y="31130"/>
                </a:lnTo>
                <a:lnTo>
                  <a:pt x="41954" y="40286"/>
                </a:lnTo>
                <a:lnTo>
                  <a:pt x="9728" y="40286"/>
                </a:lnTo>
                <a:lnTo>
                  <a:pt x="9728" y="70806"/>
                </a:lnTo>
                <a:lnTo>
                  <a:pt x="42562" y="70806"/>
                </a:lnTo>
                <a:lnTo>
                  <a:pt x="42562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216659" y="2843802"/>
            <a:ext cx="82550" cy="83185"/>
          </a:xfrm>
          <a:custGeom>
            <a:avLst/>
            <a:gdLst/>
            <a:ahLst/>
            <a:cxnLst/>
            <a:rect l="l" t="t" r="r" b="b"/>
            <a:pathLst>
              <a:path w="82550" h="83185">
                <a:moveTo>
                  <a:pt x="48287" y="82933"/>
                </a:moveTo>
                <a:lnTo>
                  <a:pt x="40382" y="82933"/>
                </a:lnTo>
                <a:lnTo>
                  <a:pt x="26421" y="80556"/>
                </a:lnTo>
                <a:lnTo>
                  <a:pt x="14418" y="73896"/>
                </a:lnTo>
                <a:lnTo>
                  <a:pt x="5301" y="63664"/>
                </a:lnTo>
                <a:lnTo>
                  <a:pt x="0" y="50566"/>
                </a:lnTo>
                <a:lnTo>
                  <a:pt x="1529" y="33717"/>
                </a:lnTo>
                <a:lnTo>
                  <a:pt x="6770" y="19973"/>
                </a:lnTo>
                <a:lnTo>
                  <a:pt x="15031" y="9598"/>
                </a:lnTo>
                <a:lnTo>
                  <a:pt x="25621" y="2853"/>
                </a:lnTo>
                <a:lnTo>
                  <a:pt x="37848" y="0"/>
                </a:lnTo>
                <a:lnTo>
                  <a:pt x="52893" y="2289"/>
                </a:lnTo>
                <a:lnTo>
                  <a:pt x="65510" y="8703"/>
                </a:lnTo>
                <a:lnTo>
                  <a:pt x="67050" y="10269"/>
                </a:lnTo>
                <a:lnTo>
                  <a:pt x="49261" y="10269"/>
                </a:lnTo>
                <a:lnTo>
                  <a:pt x="32012" y="12077"/>
                </a:lnTo>
                <a:lnTo>
                  <a:pt x="19541" y="18407"/>
                </a:lnTo>
                <a:lnTo>
                  <a:pt x="11818" y="28024"/>
                </a:lnTo>
                <a:lnTo>
                  <a:pt x="8811" y="39691"/>
                </a:lnTo>
                <a:lnTo>
                  <a:pt x="11798" y="54602"/>
                </a:lnTo>
                <a:lnTo>
                  <a:pt x="19839" y="65846"/>
                </a:lnTo>
                <a:lnTo>
                  <a:pt x="31447" y="72444"/>
                </a:lnTo>
                <a:lnTo>
                  <a:pt x="45247" y="73777"/>
                </a:lnTo>
                <a:lnTo>
                  <a:pt x="75968" y="73777"/>
                </a:lnTo>
                <a:lnTo>
                  <a:pt x="77666" y="76219"/>
                </a:lnTo>
                <a:lnTo>
                  <a:pt x="63488" y="76219"/>
                </a:lnTo>
                <a:lnTo>
                  <a:pt x="56799" y="80491"/>
                </a:lnTo>
                <a:lnTo>
                  <a:pt x="48287" y="82933"/>
                </a:lnTo>
                <a:close/>
              </a:path>
              <a:path w="82550" h="83185">
                <a:moveTo>
                  <a:pt x="74894" y="64011"/>
                </a:moveTo>
                <a:lnTo>
                  <a:pt x="62879" y="64011"/>
                </a:lnTo>
                <a:lnTo>
                  <a:pt x="68960" y="58517"/>
                </a:lnTo>
                <a:lnTo>
                  <a:pt x="72608" y="49361"/>
                </a:lnTo>
                <a:lnTo>
                  <a:pt x="72608" y="41426"/>
                </a:lnTo>
                <a:lnTo>
                  <a:pt x="69674" y="27879"/>
                </a:lnTo>
                <a:lnTo>
                  <a:pt x="61552" y="16916"/>
                </a:lnTo>
                <a:lnTo>
                  <a:pt x="49261" y="10269"/>
                </a:lnTo>
                <a:lnTo>
                  <a:pt x="67050" y="10269"/>
                </a:lnTo>
                <a:lnTo>
                  <a:pt x="75044" y="18405"/>
                </a:lnTo>
                <a:lnTo>
                  <a:pt x="80836" y="30562"/>
                </a:lnTo>
                <a:lnTo>
                  <a:pt x="80594" y="47484"/>
                </a:lnTo>
                <a:lnTo>
                  <a:pt x="77557" y="59609"/>
                </a:lnTo>
                <a:lnTo>
                  <a:pt x="74894" y="64011"/>
                </a:lnTo>
                <a:close/>
              </a:path>
              <a:path w="82550" h="83185">
                <a:moveTo>
                  <a:pt x="75968" y="73777"/>
                </a:moveTo>
                <a:lnTo>
                  <a:pt x="45247" y="73777"/>
                </a:lnTo>
                <a:lnTo>
                  <a:pt x="51327" y="72556"/>
                </a:lnTo>
                <a:lnTo>
                  <a:pt x="56191" y="69504"/>
                </a:lnTo>
                <a:lnTo>
                  <a:pt x="37950" y="51192"/>
                </a:lnTo>
                <a:lnTo>
                  <a:pt x="50719" y="51192"/>
                </a:lnTo>
                <a:lnTo>
                  <a:pt x="62879" y="64011"/>
                </a:lnTo>
                <a:lnTo>
                  <a:pt x="74894" y="64011"/>
                </a:lnTo>
                <a:lnTo>
                  <a:pt x="72234" y="68408"/>
                </a:lnTo>
                <a:lnTo>
                  <a:pt x="75968" y="73777"/>
                </a:lnTo>
                <a:close/>
              </a:path>
              <a:path w="82550" h="83185">
                <a:moveTo>
                  <a:pt x="82336" y="82933"/>
                </a:moveTo>
                <a:lnTo>
                  <a:pt x="70176" y="82933"/>
                </a:lnTo>
                <a:lnTo>
                  <a:pt x="63488" y="76219"/>
                </a:lnTo>
                <a:lnTo>
                  <a:pt x="77666" y="76219"/>
                </a:lnTo>
                <a:lnTo>
                  <a:pt x="82336" y="82933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14805" y="2845552"/>
            <a:ext cx="58419" cy="81280"/>
          </a:xfrm>
          <a:custGeom>
            <a:avLst/>
            <a:gdLst/>
            <a:ahLst/>
            <a:cxnLst/>
            <a:rect l="l" t="t" r="r" b="b"/>
            <a:pathLst>
              <a:path w="58420" h="81280">
                <a:moveTo>
                  <a:pt x="34322" y="80807"/>
                </a:moveTo>
                <a:lnTo>
                  <a:pt x="17825" y="78196"/>
                </a:lnTo>
                <a:lnTo>
                  <a:pt x="6783" y="70586"/>
                </a:lnTo>
                <a:lnTo>
                  <a:pt x="1013" y="59243"/>
                </a:lnTo>
                <a:lnTo>
                  <a:pt x="0" y="0"/>
                </a:lnTo>
                <a:lnTo>
                  <a:pt x="9728" y="0"/>
                </a:lnTo>
                <a:lnTo>
                  <a:pt x="9728" y="47000"/>
                </a:lnTo>
                <a:lnTo>
                  <a:pt x="12207" y="61367"/>
                </a:lnTo>
                <a:lnTo>
                  <a:pt x="21366" y="70671"/>
                </a:lnTo>
                <a:lnTo>
                  <a:pt x="50959" y="70671"/>
                </a:lnTo>
                <a:lnTo>
                  <a:pt x="47285" y="75403"/>
                </a:lnTo>
                <a:lnTo>
                  <a:pt x="34322" y="80807"/>
                </a:lnTo>
                <a:close/>
              </a:path>
              <a:path w="58420" h="81280">
                <a:moveTo>
                  <a:pt x="50959" y="70671"/>
                </a:moveTo>
                <a:lnTo>
                  <a:pt x="21366" y="70671"/>
                </a:lnTo>
                <a:lnTo>
                  <a:pt x="38717" y="67960"/>
                </a:lnTo>
                <a:lnTo>
                  <a:pt x="46722" y="59047"/>
                </a:lnTo>
                <a:lnTo>
                  <a:pt x="48642" y="0"/>
                </a:lnTo>
                <a:lnTo>
                  <a:pt x="58370" y="0"/>
                </a:lnTo>
                <a:lnTo>
                  <a:pt x="58370" y="50663"/>
                </a:lnTo>
                <a:lnTo>
                  <a:pt x="55500" y="64823"/>
                </a:lnTo>
                <a:lnTo>
                  <a:pt x="50959" y="70671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98408" y="2845552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962"/>
                </a:lnTo>
              </a:path>
            </a:pathLst>
          </a:custGeom>
          <a:ln w="11606">
            <a:solidFill>
              <a:srgbClr val="DC16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16953" y="2845552"/>
            <a:ext cx="47625" cy="80010"/>
          </a:xfrm>
          <a:custGeom>
            <a:avLst/>
            <a:gdLst/>
            <a:ahLst/>
            <a:cxnLst/>
            <a:rect l="l" t="t" r="r" b="b"/>
            <a:pathLst>
              <a:path w="47625" h="80010">
                <a:moveTo>
                  <a:pt x="47426" y="9155"/>
                </a:moveTo>
                <a:lnTo>
                  <a:pt x="0" y="9155"/>
                </a:lnTo>
                <a:lnTo>
                  <a:pt x="0" y="0"/>
                </a:lnTo>
                <a:lnTo>
                  <a:pt x="47426" y="0"/>
                </a:lnTo>
                <a:lnTo>
                  <a:pt x="47426" y="9155"/>
                </a:lnTo>
                <a:close/>
              </a:path>
              <a:path w="47625" h="80010">
                <a:moveTo>
                  <a:pt x="28577" y="79962"/>
                </a:moveTo>
                <a:lnTo>
                  <a:pt x="18848" y="79962"/>
                </a:lnTo>
                <a:lnTo>
                  <a:pt x="18848" y="9155"/>
                </a:lnTo>
                <a:lnTo>
                  <a:pt x="28577" y="9155"/>
                </a:lnTo>
                <a:lnTo>
                  <a:pt x="28577" y="7996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472892" y="2845551"/>
            <a:ext cx="62230" cy="80010"/>
          </a:xfrm>
          <a:custGeom>
            <a:avLst/>
            <a:gdLst/>
            <a:ahLst/>
            <a:cxnLst/>
            <a:rect l="l" t="t" r="r" b="b"/>
            <a:pathLst>
              <a:path w="62229" h="80010">
                <a:moveTo>
                  <a:pt x="35873" y="79962"/>
                </a:moveTo>
                <a:lnTo>
                  <a:pt x="26145" y="79962"/>
                </a:lnTo>
                <a:lnTo>
                  <a:pt x="26145" y="45169"/>
                </a:lnTo>
                <a:lnTo>
                  <a:pt x="0" y="0"/>
                </a:lnTo>
                <a:lnTo>
                  <a:pt x="11552" y="0"/>
                </a:lnTo>
                <a:lnTo>
                  <a:pt x="31009" y="34182"/>
                </a:lnTo>
                <a:lnTo>
                  <a:pt x="42233" y="34182"/>
                </a:lnTo>
                <a:lnTo>
                  <a:pt x="35873" y="45169"/>
                </a:lnTo>
                <a:lnTo>
                  <a:pt x="35873" y="79962"/>
                </a:lnTo>
                <a:close/>
              </a:path>
              <a:path w="62229" h="80010">
                <a:moveTo>
                  <a:pt x="42233" y="34182"/>
                </a:moveTo>
                <a:lnTo>
                  <a:pt x="31009" y="34182"/>
                </a:lnTo>
                <a:lnTo>
                  <a:pt x="50466" y="0"/>
                </a:lnTo>
                <a:lnTo>
                  <a:pt x="62018" y="0"/>
                </a:lnTo>
                <a:lnTo>
                  <a:pt x="42233" y="34182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686435" y="3009267"/>
            <a:ext cx="675640" cy="140335"/>
          </a:xfrm>
          <a:custGeom>
            <a:avLst/>
            <a:gdLst/>
            <a:ahLst/>
            <a:cxnLst/>
            <a:rect l="l" t="t" r="r" b="b"/>
            <a:pathLst>
              <a:path w="675640" h="140335">
                <a:moveTo>
                  <a:pt x="337579" y="140281"/>
                </a:moveTo>
                <a:lnTo>
                  <a:pt x="298438" y="138692"/>
                </a:lnTo>
                <a:lnTo>
                  <a:pt x="260154" y="134007"/>
                </a:lnTo>
                <a:lnTo>
                  <a:pt x="204612" y="121446"/>
                </a:lnTo>
                <a:lnTo>
                  <a:pt x="151713" y="102619"/>
                </a:lnTo>
                <a:lnTo>
                  <a:pt x="101888" y="77946"/>
                </a:lnTo>
                <a:lnTo>
                  <a:pt x="55566" y="47847"/>
                </a:lnTo>
                <a:lnTo>
                  <a:pt x="13180" y="12741"/>
                </a:lnTo>
                <a:lnTo>
                  <a:pt x="0" y="0"/>
                </a:lnTo>
                <a:lnTo>
                  <a:pt x="675158" y="0"/>
                </a:lnTo>
                <a:lnTo>
                  <a:pt x="634178" y="36680"/>
                </a:lnTo>
                <a:lnTo>
                  <a:pt x="589120" y="68495"/>
                </a:lnTo>
                <a:lnTo>
                  <a:pt x="540415" y="95023"/>
                </a:lnTo>
                <a:lnTo>
                  <a:pt x="488493" y="115846"/>
                </a:lnTo>
                <a:lnTo>
                  <a:pt x="433784" y="130542"/>
                </a:lnTo>
                <a:lnTo>
                  <a:pt x="395976" y="136728"/>
                </a:lnTo>
                <a:lnTo>
                  <a:pt x="357248" y="139881"/>
                </a:lnTo>
                <a:lnTo>
                  <a:pt x="337579" y="140281"/>
                </a:lnTo>
                <a:close/>
              </a:path>
            </a:pathLst>
          </a:custGeom>
          <a:solidFill>
            <a:srgbClr val="395A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535253" y="2184654"/>
            <a:ext cx="971416" cy="56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674291" y="3009267"/>
            <a:ext cx="694055" cy="146685"/>
          </a:xfrm>
          <a:custGeom>
            <a:avLst/>
            <a:gdLst/>
            <a:ahLst/>
            <a:cxnLst/>
            <a:rect l="l" t="t" r="r" b="b"/>
            <a:pathLst>
              <a:path w="694054" h="146685">
                <a:moveTo>
                  <a:pt x="346686" y="146381"/>
                </a:moveTo>
                <a:lnTo>
                  <a:pt x="306454" y="144719"/>
                </a:lnTo>
                <a:lnTo>
                  <a:pt x="267090" y="139823"/>
                </a:lnTo>
                <a:lnTo>
                  <a:pt x="228731" y="131823"/>
                </a:lnTo>
                <a:lnTo>
                  <a:pt x="191516" y="120852"/>
                </a:lnTo>
                <a:lnTo>
                  <a:pt x="155583" y="107041"/>
                </a:lnTo>
                <a:lnTo>
                  <a:pt x="121071" y="90522"/>
                </a:lnTo>
                <a:lnTo>
                  <a:pt x="72270" y="60954"/>
                </a:lnTo>
                <a:lnTo>
                  <a:pt x="27444" y="26033"/>
                </a:lnTo>
                <a:lnTo>
                  <a:pt x="0" y="0"/>
                </a:lnTo>
                <a:lnTo>
                  <a:pt x="27322" y="0"/>
                </a:lnTo>
                <a:lnTo>
                  <a:pt x="40019" y="11571"/>
                </a:lnTo>
                <a:lnTo>
                  <a:pt x="53149" y="22671"/>
                </a:lnTo>
                <a:lnTo>
                  <a:pt x="94982" y="53015"/>
                </a:lnTo>
                <a:lnTo>
                  <a:pt x="140175" y="78645"/>
                </a:lnTo>
                <a:lnTo>
                  <a:pt x="188336" y="99203"/>
                </a:lnTo>
                <a:lnTo>
                  <a:pt x="239070" y="114331"/>
                </a:lnTo>
                <a:lnTo>
                  <a:pt x="291984" y="123670"/>
                </a:lnTo>
                <a:lnTo>
                  <a:pt x="346686" y="126863"/>
                </a:lnTo>
                <a:lnTo>
                  <a:pt x="483244" y="126863"/>
                </a:lnTo>
                <a:lnTo>
                  <a:pt x="465040" y="131823"/>
                </a:lnTo>
                <a:lnTo>
                  <a:pt x="426578" y="139823"/>
                </a:lnTo>
                <a:lnTo>
                  <a:pt x="387082" y="144719"/>
                </a:lnTo>
                <a:lnTo>
                  <a:pt x="366988" y="145963"/>
                </a:lnTo>
                <a:lnTo>
                  <a:pt x="346686" y="146381"/>
                </a:lnTo>
                <a:close/>
              </a:path>
              <a:path w="694054" h="146685">
                <a:moveTo>
                  <a:pt x="483244" y="126863"/>
                </a:moveTo>
                <a:lnTo>
                  <a:pt x="346686" y="126863"/>
                </a:lnTo>
                <a:lnTo>
                  <a:pt x="365176" y="126504"/>
                </a:lnTo>
                <a:lnTo>
                  <a:pt x="383481" y="125435"/>
                </a:lnTo>
                <a:lnTo>
                  <a:pt x="437152" y="118105"/>
                </a:lnTo>
                <a:lnTo>
                  <a:pt x="488693" y="104867"/>
                </a:lnTo>
                <a:lnTo>
                  <a:pt x="537757" y="86079"/>
                </a:lnTo>
                <a:lnTo>
                  <a:pt x="584003" y="62100"/>
                </a:lnTo>
                <a:lnTo>
                  <a:pt x="627084" y="33287"/>
                </a:lnTo>
                <a:lnTo>
                  <a:pt x="666657" y="0"/>
                </a:lnTo>
                <a:lnTo>
                  <a:pt x="693979" y="0"/>
                </a:lnTo>
                <a:lnTo>
                  <a:pt x="652061" y="38241"/>
                </a:lnTo>
                <a:lnTo>
                  <a:pt x="605844" y="71426"/>
                </a:lnTo>
                <a:lnTo>
                  <a:pt x="572869" y="90522"/>
                </a:lnTo>
                <a:lnTo>
                  <a:pt x="538320" y="107041"/>
                </a:lnTo>
                <a:lnTo>
                  <a:pt x="502332" y="120852"/>
                </a:lnTo>
                <a:lnTo>
                  <a:pt x="483840" y="126701"/>
                </a:lnTo>
                <a:lnTo>
                  <a:pt x="483244" y="126863"/>
                </a:lnTo>
                <a:close/>
              </a:path>
            </a:pathLst>
          </a:custGeom>
          <a:solidFill>
            <a:srgbClr val="6E92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46788" y="3012012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 h="0">
                <a:moveTo>
                  <a:pt x="0" y="0"/>
                </a:moveTo>
                <a:lnTo>
                  <a:pt x="952021" y="0"/>
                </a:lnTo>
              </a:path>
            </a:pathLst>
          </a:custGeom>
          <a:ln w="12858">
            <a:solidFill>
              <a:srgbClr val="395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495788" y="2753100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 h="0">
                <a:moveTo>
                  <a:pt x="0" y="0"/>
                </a:moveTo>
                <a:lnTo>
                  <a:pt x="1059941" y="0"/>
                </a:lnTo>
              </a:path>
            </a:pathLst>
          </a:custGeom>
          <a:ln w="12248">
            <a:solidFill>
              <a:srgbClr val="395A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75260" y="3047692"/>
            <a:ext cx="27940" cy="35560"/>
          </a:xfrm>
          <a:custGeom>
            <a:avLst/>
            <a:gdLst/>
            <a:ahLst/>
            <a:cxnLst/>
            <a:rect l="l" t="t" r="r" b="b"/>
            <a:pathLst>
              <a:path w="27940" h="35560">
                <a:moveTo>
                  <a:pt x="4250" y="27446"/>
                </a:moveTo>
                <a:lnTo>
                  <a:pt x="0" y="26226"/>
                </a:lnTo>
                <a:lnTo>
                  <a:pt x="23679" y="0"/>
                </a:lnTo>
                <a:lnTo>
                  <a:pt x="24631" y="7928"/>
                </a:lnTo>
                <a:lnTo>
                  <a:pt x="21250" y="7928"/>
                </a:lnTo>
                <a:lnTo>
                  <a:pt x="12143" y="18297"/>
                </a:lnTo>
                <a:lnTo>
                  <a:pt x="22464" y="21347"/>
                </a:lnTo>
                <a:lnTo>
                  <a:pt x="9714" y="21347"/>
                </a:lnTo>
                <a:lnTo>
                  <a:pt x="4250" y="27446"/>
                </a:lnTo>
                <a:close/>
              </a:path>
              <a:path w="27940" h="35560">
                <a:moveTo>
                  <a:pt x="27929" y="35375"/>
                </a:moveTo>
                <a:lnTo>
                  <a:pt x="24286" y="33545"/>
                </a:lnTo>
                <a:lnTo>
                  <a:pt x="23071" y="25616"/>
                </a:lnTo>
                <a:lnTo>
                  <a:pt x="9714" y="21347"/>
                </a:lnTo>
                <a:lnTo>
                  <a:pt x="22464" y="21347"/>
                </a:lnTo>
                <a:lnTo>
                  <a:pt x="21250" y="7928"/>
                </a:lnTo>
                <a:lnTo>
                  <a:pt x="24631" y="7928"/>
                </a:lnTo>
                <a:lnTo>
                  <a:pt x="27929" y="35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914726" y="3056841"/>
            <a:ext cx="28575" cy="33655"/>
          </a:xfrm>
          <a:custGeom>
            <a:avLst/>
            <a:gdLst/>
            <a:ahLst/>
            <a:cxnLst/>
            <a:rect l="l" t="t" r="r" b="b"/>
            <a:pathLst>
              <a:path w="28575" h="33655">
                <a:moveTo>
                  <a:pt x="19429" y="33545"/>
                </a:moveTo>
                <a:lnTo>
                  <a:pt x="16393" y="33545"/>
                </a:lnTo>
                <a:lnTo>
                  <a:pt x="13964" y="32935"/>
                </a:lnTo>
                <a:lnTo>
                  <a:pt x="5464" y="31105"/>
                </a:lnTo>
                <a:lnTo>
                  <a:pt x="0" y="22567"/>
                </a:lnTo>
                <a:lnTo>
                  <a:pt x="1821" y="14028"/>
                </a:lnTo>
                <a:lnTo>
                  <a:pt x="4250" y="4879"/>
                </a:lnTo>
                <a:lnTo>
                  <a:pt x="12750" y="0"/>
                </a:lnTo>
                <a:lnTo>
                  <a:pt x="21250" y="1829"/>
                </a:lnTo>
                <a:lnTo>
                  <a:pt x="24286" y="2439"/>
                </a:lnTo>
                <a:lnTo>
                  <a:pt x="26714" y="3659"/>
                </a:lnTo>
                <a:lnTo>
                  <a:pt x="13357" y="3659"/>
                </a:lnTo>
                <a:lnTo>
                  <a:pt x="7285" y="7928"/>
                </a:lnTo>
                <a:lnTo>
                  <a:pt x="5464" y="14638"/>
                </a:lnTo>
                <a:lnTo>
                  <a:pt x="4250" y="21347"/>
                </a:lnTo>
                <a:lnTo>
                  <a:pt x="7893" y="28056"/>
                </a:lnTo>
                <a:lnTo>
                  <a:pt x="14571" y="29276"/>
                </a:lnTo>
                <a:lnTo>
                  <a:pt x="17607" y="29886"/>
                </a:lnTo>
                <a:lnTo>
                  <a:pt x="22811" y="29886"/>
                </a:lnTo>
                <a:lnTo>
                  <a:pt x="22464" y="32325"/>
                </a:lnTo>
                <a:lnTo>
                  <a:pt x="19429" y="33545"/>
                </a:lnTo>
                <a:close/>
              </a:path>
              <a:path w="28575" h="33655">
                <a:moveTo>
                  <a:pt x="27322" y="9758"/>
                </a:moveTo>
                <a:lnTo>
                  <a:pt x="25500" y="7319"/>
                </a:lnTo>
                <a:lnTo>
                  <a:pt x="23071" y="6099"/>
                </a:lnTo>
                <a:lnTo>
                  <a:pt x="20036" y="4879"/>
                </a:lnTo>
                <a:lnTo>
                  <a:pt x="13357" y="3659"/>
                </a:lnTo>
                <a:lnTo>
                  <a:pt x="26714" y="3659"/>
                </a:lnTo>
                <a:lnTo>
                  <a:pt x="28536" y="5489"/>
                </a:lnTo>
                <a:lnTo>
                  <a:pt x="27322" y="9758"/>
                </a:lnTo>
                <a:close/>
              </a:path>
              <a:path w="28575" h="33655">
                <a:moveTo>
                  <a:pt x="22811" y="29886"/>
                </a:moveTo>
                <a:lnTo>
                  <a:pt x="20643" y="29886"/>
                </a:lnTo>
                <a:lnTo>
                  <a:pt x="23071" y="28056"/>
                </a:lnTo>
                <a:lnTo>
                  <a:pt x="22811" y="2988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949333" y="3064767"/>
            <a:ext cx="27940" cy="31750"/>
          </a:xfrm>
          <a:custGeom>
            <a:avLst/>
            <a:gdLst/>
            <a:ahLst/>
            <a:cxnLst/>
            <a:rect l="l" t="t" r="r" b="b"/>
            <a:pathLst>
              <a:path w="27940" h="31750">
                <a:moveTo>
                  <a:pt x="17607" y="31719"/>
                </a:moveTo>
                <a:lnTo>
                  <a:pt x="15178" y="31109"/>
                </a:lnTo>
                <a:lnTo>
                  <a:pt x="6071" y="29889"/>
                </a:lnTo>
                <a:lnTo>
                  <a:pt x="0" y="21960"/>
                </a:lnTo>
                <a:lnTo>
                  <a:pt x="1214" y="13421"/>
                </a:lnTo>
                <a:lnTo>
                  <a:pt x="7887" y="2599"/>
                </a:lnTo>
                <a:lnTo>
                  <a:pt x="20020" y="0"/>
                </a:lnTo>
                <a:lnTo>
                  <a:pt x="22464" y="3"/>
                </a:lnTo>
                <a:lnTo>
                  <a:pt x="24893" y="1223"/>
                </a:lnTo>
                <a:lnTo>
                  <a:pt x="26512" y="2442"/>
                </a:lnTo>
                <a:lnTo>
                  <a:pt x="12143" y="2442"/>
                </a:lnTo>
                <a:lnTo>
                  <a:pt x="6071" y="7322"/>
                </a:lnTo>
                <a:lnTo>
                  <a:pt x="5464" y="14031"/>
                </a:lnTo>
                <a:lnTo>
                  <a:pt x="4250" y="20740"/>
                </a:lnTo>
                <a:lnTo>
                  <a:pt x="8500" y="26839"/>
                </a:lnTo>
                <a:lnTo>
                  <a:pt x="15178" y="28059"/>
                </a:lnTo>
                <a:lnTo>
                  <a:pt x="23375" y="28059"/>
                </a:lnTo>
                <a:lnTo>
                  <a:pt x="23071" y="30499"/>
                </a:lnTo>
                <a:lnTo>
                  <a:pt x="20643" y="31109"/>
                </a:lnTo>
                <a:lnTo>
                  <a:pt x="17607" y="31719"/>
                </a:lnTo>
                <a:close/>
              </a:path>
              <a:path w="27940" h="31750">
                <a:moveTo>
                  <a:pt x="26714" y="7322"/>
                </a:moveTo>
                <a:lnTo>
                  <a:pt x="24893" y="4882"/>
                </a:lnTo>
                <a:lnTo>
                  <a:pt x="21857" y="3662"/>
                </a:lnTo>
                <a:lnTo>
                  <a:pt x="18821" y="3052"/>
                </a:lnTo>
                <a:lnTo>
                  <a:pt x="12143" y="2442"/>
                </a:lnTo>
                <a:lnTo>
                  <a:pt x="26512" y="2442"/>
                </a:lnTo>
                <a:lnTo>
                  <a:pt x="27322" y="3052"/>
                </a:lnTo>
                <a:lnTo>
                  <a:pt x="26714" y="7322"/>
                </a:lnTo>
                <a:close/>
              </a:path>
              <a:path w="27940" h="31750">
                <a:moveTo>
                  <a:pt x="23375" y="28059"/>
                </a:moveTo>
                <a:lnTo>
                  <a:pt x="18214" y="28059"/>
                </a:lnTo>
                <a:lnTo>
                  <a:pt x="21250" y="27449"/>
                </a:lnTo>
                <a:lnTo>
                  <a:pt x="23679" y="25619"/>
                </a:lnTo>
                <a:lnTo>
                  <a:pt x="23375" y="280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986370" y="3067210"/>
            <a:ext cx="19050" cy="31750"/>
          </a:xfrm>
          <a:custGeom>
            <a:avLst/>
            <a:gdLst/>
            <a:ahLst/>
            <a:cxnLst/>
            <a:rect l="l" t="t" r="r" b="b"/>
            <a:pathLst>
              <a:path w="19050" h="31750">
                <a:moveTo>
                  <a:pt x="3642" y="31105"/>
                </a:moveTo>
                <a:lnTo>
                  <a:pt x="0" y="30496"/>
                </a:lnTo>
                <a:lnTo>
                  <a:pt x="1821" y="0"/>
                </a:lnTo>
                <a:lnTo>
                  <a:pt x="6678" y="609"/>
                </a:lnTo>
                <a:lnTo>
                  <a:pt x="12143" y="609"/>
                </a:lnTo>
                <a:lnTo>
                  <a:pt x="16190" y="3659"/>
                </a:lnTo>
                <a:lnTo>
                  <a:pt x="5464" y="3659"/>
                </a:lnTo>
                <a:lnTo>
                  <a:pt x="4857" y="14638"/>
                </a:lnTo>
                <a:lnTo>
                  <a:pt x="6071" y="14638"/>
                </a:lnTo>
                <a:lnTo>
                  <a:pt x="9714" y="15248"/>
                </a:lnTo>
                <a:lnTo>
                  <a:pt x="16595" y="15248"/>
                </a:lnTo>
                <a:lnTo>
                  <a:pt x="14571" y="17687"/>
                </a:lnTo>
                <a:lnTo>
                  <a:pt x="4250" y="17687"/>
                </a:lnTo>
                <a:lnTo>
                  <a:pt x="3642" y="31105"/>
                </a:lnTo>
                <a:close/>
              </a:path>
              <a:path w="19050" h="31750">
                <a:moveTo>
                  <a:pt x="16595" y="15248"/>
                </a:moveTo>
                <a:lnTo>
                  <a:pt x="9714" y="15248"/>
                </a:lnTo>
                <a:lnTo>
                  <a:pt x="13964" y="14638"/>
                </a:lnTo>
                <a:lnTo>
                  <a:pt x="14571" y="9758"/>
                </a:lnTo>
                <a:lnTo>
                  <a:pt x="14571" y="4879"/>
                </a:lnTo>
                <a:lnTo>
                  <a:pt x="10321" y="4269"/>
                </a:lnTo>
                <a:lnTo>
                  <a:pt x="6678" y="3659"/>
                </a:lnTo>
                <a:lnTo>
                  <a:pt x="16190" y="3659"/>
                </a:lnTo>
                <a:lnTo>
                  <a:pt x="17000" y="4269"/>
                </a:lnTo>
                <a:lnTo>
                  <a:pt x="18214" y="6709"/>
                </a:lnTo>
                <a:lnTo>
                  <a:pt x="17607" y="9758"/>
                </a:lnTo>
                <a:lnTo>
                  <a:pt x="17607" y="14028"/>
                </a:lnTo>
                <a:lnTo>
                  <a:pt x="16595" y="15248"/>
                </a:lnTo>
                <a:close/>
              </a:path>
              <a:path w="19050" h="31750">
                <a:moveTo>
                  <a:pt x="18821" y="31715"/>
                </a:moveTo>
                <a:lnTo>
                  <a:pt x="13964" y="31715"/>
                </a:lnTo>
                <a:lnTo>
                  <a:pt x="6071" y="18297"/>
                </a:lnTo>
                <a:lnTo>
                  <a:pt x="4250" y="17687"/>
                </a:lnTo>
                <a:lnTo>
                  <a:pt x="9714" y="17687"/>
                </a:lnTo>
                <a:lnTo>
                  <a:pt x="18821" y="317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017335" y="3068430"/>
            <a:ext cx="17145" cy="31115"/>
          </a:xfrm>
          <a:custGeom>
            <a:avLst/>
            <a:gdLst/>
            <a:ahLst/>
            <a:cxnLst/>
            <a:rect l="l" t="t" r="r" b="b"/>
            <a:pathLst>
              <a:path w="17145" h="31114">
                <a:moveTo>
                  <a:pt x="17000" y="31105"/>
                </a:moveTo>
                <a:lnTo>
                  <a:pt x="607" y="31105"/>
                </a:lnTo>
                <a:lnTo>
                  <a:pt x="0" y="609"/>
                </a:lnTo>
                <a:lnTo>
                  <a:pt x="16393" y="0"/>
                </a:lnTo>
                <a:lnTo>
                  <a:pt x="16393" y="3659"/>
                </a:lnTo>
                <a:lnTo>
                  <a:pt x="3642" y="3659"/>
                </a:lnTo>
                <a:lnTo>
                  <a:pt x="3642" y="12198"/>
                </a:lnTo>
                <a:lnTo>
                  <a:pt x="15786" y="12198"/>
                </a:lnTo>
                <a:lnTo>
                  <a:pt x="16393" y="15857"/>
                </a:lnTo>
                <a:lnTo>
                  <a:pt x="3642" y="15857"/>
                </a:lnTo>
                <a:lnTo>
                  <a:pt x="4250" y="27446"/>
                </a:lnTo>
                <a:lnTo>
                  <a:pt x="16393" y="27446"/>
                </a:lnTo>
                <a:lnTo>
                  <a:pt x="17000" y="311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045264" y="3067210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2428" y="31715"/>
                </a:moveTo>
                <a:lnTo>
                  <a:pt x="0" y="1219"/>
                </a:lnTo>
                <a:lnTo>
                  <a:pt x="6071" y="609"/>
                </a:lnTo>
                <a:lnTo>
                  <a:pt x="15178" y="0"/>
                </a:lnTo>
                <a:lnTo>
                  <a:pt x="22464" y="3659"/>
                </a:lnTo>
                <a:lnTo>
                  <a:pt x="12750" y="3659"/>
                </a:lnTo>
                <a:lnTo>
                  <a:pt x="5464" y="4269"/>
                </a:lnTo>
                <a:lnTo>
                  <a:pt x="3642" y="4269"/>
                </a:lnTo>
                <a:lnTo>
                  <a:pt x="5464" y="28056"/>
                </a:lnTo>
                <a:lnTo>
                  <a:pt x="21452" y="28056"/>
                </a:lnTo>
                <a:lnTo>
                  <a:pt x="18214" y="30496"/>
                </a:lnTo>
                <a:lnTo>
                  <a:pt x="8500" y="31105"/>
                </a:lnTo>
                <a:lnTo>
                  <a:pt x="2428" y="31715"/>
                </a:lnTo>
                <a:close/>
              </a:path>
              <a:path w="26034" h="31750">
                <a:moveTo>
                  <a:pt x="21452" y="28056"/>
                </a:moveTo>
                <a:lnTo>
                  <a:pt x="5464" y="28056"/>
                </a:lnTo>
                <a:lnTo>
                  <a:pt x="7285" y="27446"/>
                </a:lnTo>
                <a:lnTo>
                  <a:pt x="14571" y="26836"/>
                </a:lnTo>
                <a:lnTo>
                  <a:pt x="21250" y="23786"/>
                </a:lnTo>
                <a:lnTo>
                  <a:pt x="20643" y="14638"/>
                </a:lnTo>
                <a:lnTo>
                  <a:pt x="20036" y="6099"/>
                </a:lnTo>
                <a:lnTo>
                  <a:pt x="12750" y="3659"/>
                </a:lnTo>
                <a:lnTo>
                  <a:pt x="22464" y="3659"/>
                </a:lnTo>
                <a:lnTo>
                  <a:pt x="23679" y="4269"/>
                </a:lnTo>
                <a:lnTo>
                  <a:pt x="24286" y="14028"/>
                </a:lnTo>
                <a:lnTo>
                  <a:pt x="25500" y="25006"/>
                </a:lnTo>
                <a:lnTo>
                  <a:pt x="21452" y="2805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1079265" y="3064160"/>
            <a:ext cx="8890" cy="31115"/>
          </a:xfrm>
          <a:custGeom>
            <a:avLst/>
            <a:gdLst/>
            <a:ahLst/>
            <a:cxnLst/>
            <a:rect l="l" t="t" r="r" b="b"/>
            <a:pathLst>
              <a:path w="8890" h="31114">
                <a:moveTo>
                  <a:pt x="4250" y="31105"/>
                </a:moveTo>
                <a:lnTo>
                  <a:pt x="0" y="609"/>
                </a:lnTo>
                <a:lnTo>
                  <a:pt x="3642" y="0"/>
                </a:lnTo>
                <a:lnTo>
                  <a:pt x="8500" y="30496"/>
                </a:lnTo>
                <a:lnTo>
                  <a:pt x="4250" y="311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093229" y="3059281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5" h="32385">
                <a:moveTo>
                  <a:pt x="607" y="6709"/>
                </a:moveTo>
                <a:lnTo>
                  <a:pt x="0" y="3659"/>
                </a:lnTo>
                <a:lnTo>
                  <a:pt x="17607" y="0"/>
                </a:lnTo>
                <a:lnTo>
                  <a:pt x="18214" y="3049"/>
                </a:lnTo>
                <a:lnTo>
                  <a:pt x="11535" y="4879"/>
                </a:lnTo>
                <a:lnTo>
                  <a:pt x="11648" y="5489"/>
                </a:lnTo>
                <a:lnTo>
                  <a:pt x="7893" y="5489"/>
                </a:lnTo>
                <a:lnTo>
                  <a:pt x="607" y="6709"/>
                </a:lnTo>
                <a:close/>
              </a:path>
              <a:path w="18415" h="32385">
                <a:moveTo>
                  <a:pt x="12750" y="32325"/>
                </a:moveTo>
                <a:lnTo>
                  <a:pt x="7893" y="5489"/>
                </a:lnTo>
                <a:lnTo>
                  <a:pt x="11648" y="5489"/>
                </a:lnTo>
                <a:lnTo>
                  <a:pt x="16393" y="31105"/>
                </a:lnTo>
                <a:lnTo>
                  <a:pt x="12750" y="323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121159" y="3052572"/>
            <a:ext cx="24130" cy="33655"/>
          </a:xfrm>
          <a:custGeom>
            <a:avLst/>
            <a:gdLst/>
            <a:ahLst/>
            <a:cxnLst/>
            <a:rect l="l" t="t" r="r" b="b"/>
            <a:pathLst>
              <a:path w="24129" h="33655">
                <a:moveTo>
                  <a:pt x="7893" y="33545"/>
                </a:moveTo>
                <a:lnTo>
                  <a:pt x="0" y="4269"/>
                </a:lnTo>
                <a:lnTo>
                  <a:pt x="15786" y="0"/>
                </a:lnTo>
                <a:lnTo>
                  <a:pt x="16393" y="3659"/>
                </a:lnTo>
                <a:lnTo>
                  <a:pt x="4250" y="6709"/>
                </a:lnTo>
                <a:lnTo>
                  <a:pt x="6678" y="14638"/>
                </a:lnTo>
                <a:lnTo>
                  <a:pt x="19226" y="14638"/>
                </a:lnTo>
                <a:lnTo>
                  <a:pt x="19429" y="15248"/>
                </a:lnTo>
                <a:lnTo>
                  <a:pt x="7285" y="18297"/>
                </a:lnTo>
                <a:lnTo>
                  <a:pt x="10321" y="29276"/>
                </a:lnTo>
                <a:lnTo>
                  <a:pt x="23679" y="29276"/>
                </a:lnTo>
                <a:lnTo>
                  <a:pt x="7893" y="33545"/>
                </a:lnTo>
                <a:close/>
              </a:path>
              <a:path w="24129" h="33655">
                <a:moveTo>
                  <a:pt x="19226" y="14638"/>
                </a:moveTo>
                <a:lnTo>
                  <a:pt x="6678" y="14638"/>
                </a:lnTo>
                <a:lnTo>
                  <a:pt x="18214" y="11588"/>
                </a:lnTo>
                <a:lnTo>
                  <a:pt x="19226" y="14638"/>
                </a:lnTo>
                <a:close/>
              </a:path>
              <a:path w="24129" h="33655">
                <a:moveTo>
                  <a:pt x="23679" y="29276"/>
                </a:moveTo>
                <a:lnTo>
                  <a:pt x="10321" y="29276"/>
                </a:lnTo>
                <a:lnTo>
                  <a:pt x="22464" y="26226"/>
                </a:lnTo>
                <a:lnTo>
                  <a:pt x="23679" y="292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1147873" y="3044033"/>
            <a:ext cx="27305" cy="34290"/>
          </a:xfrm>
          <a:custGeom>
            <a:avLst/>
            <a:gdLst/>
            <a:ahLst/>
            <a:cxnLst/>
            <a:rect l="l" t="t" r="r" b="b"/>
            <a:pathLst>
              <a:path w="27304" h="34289">
                <a:moveTo>
                  <a:pt x="10321" y="34155"/>
                </a:moveTo>
                <a:lnTo>
                  <a:pt x="0" y="4879"/>
                </a:lnTo>
                <a:lnTo>
                  <a:pt x="6071" y="3049"/>
                </a:lnTo>
                <a:lnTo>
                  <a:pt x="14571" y="0"/>
                </a:lnTo>
                <a:lnTo>
                  <a:pt x="23679" y="1829"/>
                </a:lnTo>
                <a:lnTo>
                  <a:pt x="24438" y="4269"/>
                </a:lnTo>
                <a:lnTo>
                  <a:pt x="13357" y="4269"/>
                </a:lnTo>
                <a:lnTo>
                  <a:pt x="6071" y="6709"/>
                </a:lnTo>
                <a:lnTo>
                  <a:pt x="4857" y="7319"/>
                </a:lnTo>
                <a:lnTo>
                  <a:pt x="12750" y="29276"/>
                </a:lnTo>
                <a:lnTo>
                  <a:pt x="19611" y="29276"/>
                </a:lnTo>
                <a:lnTo>
                  <a:pt x="17496" y="31075"/>
                </a:lnTo>
                <a:lnTo>
                  <a:pt x="10321" y="34155"/>
                </a:lnTo>
                <a:close/>
              </a:path>
              <a:path w="27304" h="34289">
                <a:moveTo>
                  <a:pt x="26479" y="20686"/>
                </a:moveTo>
                <a:lnTo>
                  <a:pt x="23679" y="12808"/>
                </a:lnTo>
                <a:lnTo>
                  <a:pt x="20643" y="4879"/>
                </a:lnTo>
                <a:lnTo>
                  <a:pt x="13357" y="4269"/>
                </a:lnTo>
                <a:lnTo>
                  <a:pt x="24438" y="4269"/>
                </a:lnTo>
                <a:lnTo>
                  <a:pt x="26714" y="11588"/>
                </a:lnTo>
                <a:lnTo>
                  <a:pt x="26479" y="20686"/>
                </a:lnTo>
                <a:close/>
              </a:path>
              <a:path w="27304" h="34289">
                <a:moveTo>
                  <a:pt x="26456" y="21577"/>
                </a:moveTo>
                <a:lnTo>
                  <a:pt x="26479" y="20686"/>
                </a:lnTo>
                <a:lnTo>
                  <a:pt x="26714" y="21347"/>
                </a:lnTo>
                <a:lnTo>
                  <a:pt x="26456" y="21577"/>
                </a:lnTo>
                <a:close/>
              </a:path>
              <a:path w="27304" h="34289">
                <a:moveTo>
                  <a:pt x="19611" y="29276"/>
                </a:moveTo>
                <a:lnTo>
                  <a:pt x="13964" y="29276"/>
                </a:lnTo>
                <a:lnTo>
                  <a:pt x="21250" y="26226"/>
                </a:lnTo>
                <a:lnTo>
                  <a:pt x="26456" y="21577"/>
                </a:lnTo>
                <a:lnTo>
                  <a:pt x="26407" y="23495"/>
                </a:lnTo>
                <a:lnTo>
                  <a:pt x="19611" y="2927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507931" y="2845808"/>
            <a:ext cx="57785" cy="80010"/>
          </a:xfrm>
          <a:custGeom>
            <a:avLst/>
            <a:gdLst/>
            <a:ahLst/>
            <a:cxnLst/>
            <a:rect l="l" t="t" r="r" b="b"/>
            <a:pathLst>
              <a:path w="57784" h="80010">
                <a:moveTo>
                  <a:pt x="10321" y="79899"/>
                </a:moveTo>
                <a:lnTo>
                  <a:pt x="0" y="79899"/>
                </a:lnTo>
                <a:lnTo>
                  <a:pt x="0" y="0"/>
                </a:lnTo>
                <a:lnTo>
                  <a:pt x="10321" y="0"/>
                </a:lnTo>
                <a:lnTo>
                  <a:pt x="10321" y="32325"/>
                </a:lnTo>
                <a:lnTo>
                  <a:pt x="57679" y="32325"/>
                </a:lnTo>
                <a:lnTo>
                  <a:pt x="57679" y="41474"/>
                </a:lnTo>
                <a:lnTo>
                  <a:pt x="10321" y="41474"/>
                </a:lnTo>
                <a:lnTo>
                  <a:pt x="10321" y="79899"/>
                </a:lnTo>
                <a:close/>
              </a:path>
              <a:path w="57784" h="80010">
                <a:moveTo>
                  <a:pt x="57679" y="32325"/>
                </a:moveTo>
                <a:lnTo>
                  <a:pt x="47965" y="32325"/>
                </a:lnTo>
                <a:lnTo>
                  <a:pt x="47965" y="0"/>
                </a:lnTo>
                <a:lnTo>
                  <a:pt x="57679" y="0"/>
                </a:lnTo>
                <a:lnTo>
                  <a:pt x="57679" y="32325"/>
                </a:lnTo>
                <a:close/>
              </a:path>
              <a:path w="57784" h="80010">
                <a:moveTo>
                  <a:pt x="57679" y="79899"/>
                </a:moveTo>
                <a:lnTo>
                  <a:pt x="47965" y="79899"/>
                </a:lnTo>
                <a:lnTo>
                  <a:pt x="47965" y="41474"/>
                </a:lnTo>
                <a:lnTo>
                  <a:pt x="57679" y="41474"/>
                </a:lnTo>
                <a:lnTo>
                  <a:pt x="57679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583826" y="2845808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42500" y="79899"/>
                </a:moveTo>
                <a:lnTo>
                  <a:pt x="0" y="79899"/>
                </a:lnTo>
                <a:lnTo>
                  <a:pt x="0" y="0"/>
                </a:lnTo>
                <a:lnTo>
                  <a:pt x="42500" y="0"/>
                </a:lnTo>
                <a:lnTo>
                  <a:pt x="42500" y="9148"/>
                </a:lnTo>
                <a:lnTo>
                  <a:pt x="9714" y="9148"/>
                </a:lnTo>
                <a:lnTo>
                  <a:pt x="9714" y="31105"/>
                </a:lnTo>
                <a:lnTo>
                  <a:pt x="41893" y="31105"/>
                </a:lnTo>
                <a:lnTo>
                  <a:pt x="41893" y="40254"/>
                </a:lnTo>
                <a:lnTo>
                  <a:pt x="9714" y="40254"/>
                </a:lnTo>
                <a:lnTo>
                  <a:pt x="9714" y="70750"/>
                </a:lnTo>
                <a:lnTo>
                  <a:pt x="42500" y="70750"/>
                </a:lnTo>
                <a:lnTo>
                  <a:pt x="42500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635433" y="2842149"/>
            <a:ext cx="76200" cy="83820"/>
          </a:xfrm>
          <a:custGeom>
            <a:avLst/>
            <a:gdLst/>
            <a:ahLst/>
            <a:cxnLst/>
            <a:rect l="l" t="t" r="r" b="b"/>
            <a:pathLst>
              <a:path w="76200" h="83819">
                <a:moveTo>
                  <a:pt x="10321" y="83559"/>
                </a:moveTo>
                <a:lnTo>
                  <a:pt x="0" y="83559"/>
                </a:lnTo>
                <a:lnTo>
                  <a:pt x="37643" y="0"/>
                </a:lnTo>
                <a:lnTo>
                  <a:pt x="47695" y="21957"/>
                </a:lnTo>
                <a:lnTo>
                  <a:pt x="37643" y="21957"/>
                </a:lnTo>
                <a:lnTo>
                  <a:pt x="23679" y="54282"/>
                </a:lnTo>
                <a:lnTo>
                  <a:pt x="62492" y="54282"/>
                </a:lnTo>
                <a:lnTo>
                  <a:pt x="66680" y="63431"/>
                </a:lnTo>
                <a:lnTo>
                  <a:pt x="19429" y="63431"/>
                </a:lnTo>
                <a:lnTo>
                  <a:pt x="10321" y="83559"/>
                </a:lnTo>
                <a:close/>
              </a:path>
              <a:path w="76200" h="83819">
                <a:moveTo>
                  <a:pt x="62492" y="54282"/>
                </a:moveTo>
                <a:lnTo>
                  <a:pt x="52215" y="54282"/>
                </a:lnTo>
                <a:lnTo>
                  <a:pt x="37643" y="21957"/>
                </a:lnTo>
                <a:lnTo>
                  <a:pt x="47695" y="21957"/>
                </a:lnTo>
                <a:lnTo>
                  <a:pt x="62492" y="54282"/>
                </a:lnTo>
                <a:close/>
              </a:path>
              <a:path w="76200" h="83819">
                <a:moveTo>
                  <a:pt x="75894" y="83559"/>
                </a:moveTo>
                <a:lnTo>
                  <a:pt x="64965" y="83559"/>
                </a:lnTo>
                <a:lnTo>
                  <a:pt x="55858" y="63431"/>
                </a:lnTo>
                <a:lnTo>
                  <a:pt x="66680" y="63431"/>
                </a:lnTo>
                <a:lnTo>
                  <a:pt x="75894" y="8355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721650" y="2845808"/>
            <a:ext cx="34290" cy="80010"/>
          </a:xfrm>
          <a:custGeom>
            <a:avLst/>
            <a:gdLst/>
            <a:ahLst/>
            <a:cxnLst/>
            <a:rect l="l" t="t" r="r" b="b"/>
            <a:pathLst>
              <a:path w="34290" h="80010">
                <a:moveTo>
                  <a:pt x="34000" y="79899"/>
                </a:moveTo>
                <a:lnTo>
                  <a:pt x="0" y="79899"/>
                </a:lnTo>
                <a:lnTo>
                  <a:pt x="0" y="0"/>
                </a:lnTo>
                <a:lnTo>
                  <a:pt x="9714" y="0"/>
                </a:lnTo>
                <a:lnTo>
                  <a:pt x="9714" y="70750"/>
                </a:lnTo>
                <a:lnTo>
                  <a:pt x="34000" y="70750"/>
                </a:lnTo>
                <a:lnTo>
                  <a:pt x="34000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752614" y="2845808"/>
            <a:ext cx="47625" cy="80010"/>
          </a:xfrm>
          <a:custGeom>
            <a:avLst/>
            <a:gdLst/>
            <a:ahLst/>
            <a:cxnLst/>
            <a:rect l="l" t="t" r="r" b="b"/>
            <a:pathLst>
              <a:path w="47625" h="80010">
                <a:moveTo>
                  <a:pt x="47358" y="9148"/>
                </a:moveTo>
                <a:lnTo>
                  <a:pt x="0" y="9148"/>
                </a:lnTo>
                <a:lnTo>
                  <a:pt x="0" y="0"/>
                </a:lnTo>
                <a:lnTo>
                  <a:pt x="47358" y="0"/>
                </a:lnTo>
                <a:lnTo>
                  <a:pt x="47358" y="9148"/>
                </a:lnTo>
                <a:close/>
              </a:path>
              <a:path w="47625" h="80010">
                <a:moveTo>
                  <a:pt x="28536" y="79899"/>
                </a:moveTo>
                <a:lnTo>
                  <a:pt x="18821" y="79899"/>
                </a:lnTo>
                <a:lnTo>
                  <a:pt x="18821" y="9148"/>
                </a:lnTo>
                <a:lnTo>
                  <a:pt x="28536" y="9148"/>
                </a:lnTo>
                <a:lnTo>
                  <a:pt x="28536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810295" y="2845808"/>
            <a:ext cx="57785" cy="80010"/>
          </a:xfrm>
          <a:custGeom>
            <a:avLst/>
            <a:gdLst/>
            <a:ahLst/>
            <a:cxnLst/>
            <a:rect l="l" t="t" r="r" b="b"/>
            <a:pathLst>
              <a:path w="57784" h="80010">
                <a:moveTo>
                  <a:pt x="9714" y="79899"/>
                </a:moveTo>
                <a:lnTo>
                  <a:pt x="0" y="79899"/>
                </a:lnTo>
                <a:lnTo>
                  <a:pt x="0" y="0"/>
                </a:lnTo>
                <a:lnTo>
                  <a:pt x="9714" y="0"/>
                </a:lnTo>
                <a:lnTo>
                  <a:pt x="9714" y="32325"/>
                </a:lnTo>
                <a:lnTo>
                  <a:pt x="57679" y="32325"/>
                </a:lnTo>
                <a:lnTo>
                  <a:pt x="57679" y="41474"/>
                </a:lnTo>
                <a:lnTo>
                  <a:pt x="9714" y="41474"/>
                </a:lnTo>
                <a:lnTo>
                  <a:pt x="9714" y="79899"/>
                </a:lnTo>
                <a:close/>
              </a:path>
              <a:path w="57784" h="80010">
                <a:moveTo>
                  <a:pt x="57679" y="32325"/>
                </a:moveTo>
                <a:lnTo>
                  <a:pt x="47965" y="32325"/>
                </a:lnTo>
                <a:lnTo>
                  <a:pt x="47965" y="0"/>
                </a:lnTo>
                <a:lnTo>
                  <a:pt x="57679" y="0"/>
                </a:lnTo>
                <a:lnTo>
                  <a:pt x="57679" y="32325"/>
                </a:lnTo>
                <a:close/>
              </a:path>
              <a:path w="57784" h="80010">
                <a:moveTo>
                  <a:pt x="57679" y="79899"/>
                </a:moveTo>
                <a:lnTo>
                  <a:pt x="47965" y="79899"/>
                </a:lnTo>
                <a:lnTo>
                  <a:pt x="47965" y="41474"/>
                </a:lnTo>
                <a:lnTo>
                  <a:pt x="57679" y="41474"/>
                </a:lnTo>
                <a:lnTo>
                  <a:pt x="57679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922619" y="2845808"/>
            <a:ext cx="42545" cy="80010"/>
          </a:xfrm>
          <a:custGeom>
            <a:avLst/>
            <a:gdLst/>
            <a:ahLst/>
            <a:cxnLst/>
            <a:rect l="l" t="t" r="r" b="b"/>
            <a:pathLst>
              <a:path w="42545" h="80010">
                <a:moveTo>
                  <a:pt x="42500" y="79899"/>
                </a:moveTo>
                <a:lnTo>
                  <a:pt x="0" y="79899"/>
                </a:lnTo>
                <a:lnTo>
                  <a:pt x="0" y="0"/>
                </a:lnTo>
                <a:lnTo>
                  <a:pt x="42500" y="0"/>
                </a:lnTo>
                <a:lnTo>
                  <a:pt x="42500" y="9148"/>
                </a:lnTo>
                <a:lnTo>
                  <a:pt x="10321" y="9148"/>
                </a:lnTo>
                <a:lnTo>
                  <a:pt x="10321" y="31105"/>
                </a:lnTo>
                <a:lnTo>
                  <a:pt x="41893" y="31105"/>
                </a:lnTo>
                <a:lnTo>
                  <a:pt x="41893" y="40254"/>
                </a:lnTo>
                <a:lnTo>
                  <a:pt x="10321" y="40254"/>
                </a:lnTo>
                <a:lnTo>
                  <a:pt x="10321" y="70750"/>
                </a:lnTo>
                <a:lnTo>
                  <a:pt x="42500" y="70750"/>
                </a:lnTo>
                <a:lnTo>
                  <a:pt x="42500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976361" y="2844051"/>
            <a:ext cx="81915" cy="83185"/>
          </a:xfrm>
          <a:custGeom>
            <a:avLst/>
            <a:gdLst/>
            <a:ahLst/>
            <a:cxnLst/>
            <a:rect l="l" t="t" r="r" b="b"/>
            <a:pathLst>
              <a:path w="81915" h="83185">
                <a:moveTo>
                  <a:pt x="47651" y="82877"/>
                </a:moveTo>
                <a:lnTo>
                  <a:pt x="40366" y="82877"/>
                </a:lnTo>
                <a:lnTo>
                  <a:pt x="26167" y="80496"/>
                </a:lnTo>
                <a:lnTo>
                  <a:pt x="14161" y="73828"/>
                </a:lnTo>
                <a:lnTo>
                  <a:pt x="5165" y="63583"/>
                </a:lnTo>
                <a:lnTo>
                  <a:pt x="0" y="50472"/>
                </a:lnTo>
                <a:lnTo>
                  <a:pt x="1554" y="33632"/>
                </a:lnTo>
                <a:lnTo>
                  <a:pt x="6822" y="19899"/>
                </a:lnTo>
                <a:lnTo>
                  <a:pt x="15110" y="9538"/>
                </a:lnTo>
                <a:lnTo>
                  <a:pt x="25726" y="2817"/>
                </a:lnTo>
                <a:lnTo>
                  <a:pt x="37975" y="0"/>
                </a:lnTo>
                <a:lnTo>
                  <a:pt x="52762" y="2338"/>
                </a:lnTo>
                <a:lnTo>
                  <a:pt x="65224" y="8872"/>
                </a:lnTo>
                <a:lnTo>
                  <a:pt x="66444" y="10150"/>
                </a:lnTo>
                <a:lnTo>
                  <a:pt x="48747" y="10150"/>
                </a:lnTo>
                <a:lnTo>
                  <a:pt x="31398" y="12066"/>
                </a:lnTo>
                <a:lnTo>
                  <a:pt x="19059" y="18547"/>
                </a:lnTo>
                <a:lnTo>
                  <a:pt x="11581" y="28329"/>
                </a:lnTo>
                <a:lnTo>
                  <a:pt x="8816" y="40152"/>
                </a:lnTo>
                <a:lnTo>
                  <a:pt x="11865" y="54872"/>
                </a:lnTo>
                <a:lnTo>
                  <a:pt x="20033" y="66011"/>
                </a:lnTo>
                <a:lnTo>
                  <a:pt x="31794" y="72504"/>
                </a:lnTo>
                <a:lnTo>
                  <a:pt x="45223" y="73728"/>
                </a:lnTo>
                <a:lnTo>
                  <a:pt x="75254" y="73728"/>
                </a:lnTo>
                <a:lnTo>
                  <a:pt x="76960" y="76168"/>
                </a:lnTo>
                <a:lnTo>
                  <a:pt x="62830" y="76168"/>
                </a:lnTo>
                <a:lnTo>
                  <a:pt x="56759" y="80437"/>
                </a:lnTo>
                <a:lnTo>
                  <a:pt x="47651" y="82877"/>
                </a:lnTo>
                <a:close/>
              </a:path>
              <a:path w="81915" h="83185">
                <a:moveTo>
                  <a:pt x="74712" y="63969"/>
                </a:moveTo>
                <a:lnTo>
                  <a:pt x="62830" y="63969"/>
                </a:lnTo>
                <a:lnTo>
                  <a:pt x="68902" y="58480"/>
                </a:lnTo>
                <a:lnTo>
                  <a:pt x="71938" y="49331"/>
                </a:lnTo>
                <a:lnTo>
                  <a:pt x="71938" y="41402"/>
                </a:lnTo>
                <a:lnTo>
                  <a:pt x="69064" y="27734"/>
                </a:lnTo>
                <a:lnTo>
                  <a:pt x="61037" y="16721"/>
                </a:lnTo>
                <a:lnTo>
                  <a:pt x="48747" y="10150"/>
                </a:lnTo>
                <a:lnTo>
                  <a:pt x="66444" y="10150"/>
                </a:lnTo>
                <a:lnTo>
                  <a:pt x="74644" y="18740"/>
                </a:lnTo>
                <a:lnTo>
                  <a:pt x="80305" y="31085"/>
                </a:lnTo>
                <a:lnTo>
                  <a:pt x="80062" y="47906"/>
                </a:lnTo>
                <a:lnTo>
                  <a:pt x="77121" y="59985"/>
                </a:lnTo>
                <a:lnTo>
                  <a:pt x="74712" y="63969"/>
                </a:lnTo>
                <a:close/>
              </a:path>
              <a:path w="81915" h="83185">
                <a:moveTo>
                  <a:pt x="75254" y="73728"/>
                </a:moveTo>
                <a:lnTo>
                  <a:pt x="45223" y="73728"/>
                </a:lnTo>
                <a:lnTo>
                  <a:pt x="51294" y="72508"/>
                </a:lnTo>
                <a:lnTo>
                  <a:pt x="56152" y="69459"/>
                </a:lnTo>
                <a:lnTo>
                  <a:pt x="37937" y="51161"/>
                </a:lnTo>
                <a:lnTo>
                  <a:pt x="50080" y="51161"/>
                </a:lnTo>
                <a:lnTo>
                  <a:pt x="62830" y="63969"/>
                </a:lnTo>
                <a:lnTo>
                  <a:pt x="74712" y="63969"/>
                </a:lnTo>
                <a:lnTo>
                  <a:pt x="71799" y="68788"/>
                </a:lnTo>
                <a:lnTo>
                  <a:pt x="75254" y="73728"/>
                </a:lnTo>
                <a:close/>
              </a:path>
              <a:path w="81915" h="83185">
                <a:moveTo>
                  <a:pt x="81652" y="82877"/>
                </a:moveTo>
                <a:lnTo>
                  <a:pt x="70116" y="82877"/>
                </a:lnTo>
                <a:lnTo>
                  <a:pt x="62830" y="76168"/>
                </a:lnTo>
                <a:lnTo>
                  <a:pt x="76960" y="76168"/>
                </a:lnTo>
                <a:lnTo>
                  <a:pt x="81652" y="82877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071372" y="2845808"/>
            <a:ext cx="58419" cy="81280"/>
          </a:xfrm>
          <a:custGeom>
            <a:avLst/>
            <a:gdLst/>
            <a:ahLst/>
            <a:cxnLst/>
            <a:rect l="l" t="t" r="r" b="b"/>
            <a:pathLst>
              <a:path w="58420" h="81280">
                <a:moveTo>
                  <a:pt x="34223" y="80751"/>
                </a:moveTo>
                <a:lnTo>
                  <a:pt x="17752" y="78126"/>
                </a:lnTo>
                <a:lnTo>
                  <a:pt x="6735" y="70492"/>
                </a:lnTo>
                <a:lnTo>
                  <a:pt x="991" y="59118"/>
                </a:lnTo>
                <a:lnTo>
                  <a:pt x="0" y="0"/>
                </a:lnTo>
                <a:lnTo>
                  <a:pt x="9714" y="0"/>
                </a:lnTo>
                <a:lnTo>
                  <a:pt x="9714" y="46963"/>
                </a:lnTo>
                <a:lnTo>
                  <a:pt x="12195" y="61332"/>
                </a:lnTo>
                <a:lnTo>
                  <a:pt x="21363" y="70627"/>
                </a:lnTo>
                <a:lnTo>
                  <a:pt x="50875" y="70627"/>
                </a:lnTo>
                <a:lnTo>
                  <a:pt x="47194" y="75362"/>
                </a:lnTo>
                <a:lnTo>
                  <a:pt x="34223" y="80751"/>
                </a:lnTo>
                <a:close/>
              </a:path>
              <a:path w="58420" h="81280">
                <a:moveTo>
                  <a:pt x="50875" y="70627"/>
                </a:moveTo>
                <a:lnTo>
                  <a:pt x="21363" y="70627"/>
                </a:lnTo>
                <a:lnTo>
                  <a:pt x="38692" y="67898"/>
                </a:lnTo>
                <a:lnTo>
                  <a:pt x="46672" y="58960"/>
                </a:lnTo>
                <a:lnTo>
                  <a:pt x="48572" y="0"/>
                </a:lnTo>
                <a:lnTo>
                  <a:pt x="58287" y="0"/>
                </a:lnTo>
                <a:lnTo>
                  <a:pt x="58287" y="50623"/>
                </a:lnTo>
                <a:lnTo>
                  <a:pt x="55414" y="64787"/>
                </a:lnTo>
                <a:lnTo>
                  <a:pt x="50875" y="70627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152123" y="2845808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899"/>
                </a:lnTo>
              </a:path>
            </a:pathLst>
          </a:custGeom>
          <a:ln w="10984">
            <a:solidFill>
              <a:srgbClr val="DC16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167302" y="2845808"/>
            <a:ext cx="48260" cy="80010"/>
          </a:xfrm>
          <a:custGeom>
            <a:avLst/>
            <a:gdLst/>
            <a:ahLst/>
            <a:cxnLst/>
            <a:rect l="l" t="t" r="r" b="b"/>
            <a:pathLst>
              <a:path w="48259" h="80010">
                <a:moveTo>
                  <a:pt x="47965" y="9148"/>
                </a:moveTo>
                <a:lnTo>
                  <a:pt x="0" y="9148"/>
                </a:lnTo>
                <a:lnTo>
                  <a:pt x="0" y="0"/>
                </a:lnTo>
                <a:lnTo>
                  <a:pt x="47965" y="0"/>
                </a:lnTo>
                <a:lnTo>
                  <a:pt x="47965" y="9148"/>
                </a:lnTo>
                <a:close/>
              </a:path>
              <a:path w="48259" h="80010">
                <a:moveTo>
                  <a:pt x="29143" y="79899"/>
                </a:moveTo>
                <a:lnTo>
                  <a:pt x="18821" y="79899"/>
                </a:lnTo>
                <a:lnTo>
                  <a:pt x="18821" y="9148"/>
                </a:lnTo>
                <a:lnTo>
                  <a:pt x="29143" y="9148"/>
                </a:lnTo>
                <a:lnTo>
                  <a:pt x="29143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220732" y="2845808"/>
            <a:ext cx="62230" cy="80010"/>
          </a:xfrm>
          <a:custGeom>
            <a:avLst/>
            <a:gdLst/>
            <a:ahLst/>
            <a:cxnLst/>
            <a:rect l="l" t="t" r="r" b="b"/>
            <a:pathLst>
              <a:path w="62229" h="80010">
                <a:moveTo>
                  <a:pt x="35822" y="79899"/>
                </a:moveTo>
                <a:lnTo>
                  <a:pt x="26107" y="79899"/>
                </a:lnTo>
                <a:lnTo>
                  <a:pt x="26107" y="45134"/>
                </a:lnTo>
                <a:lnTo>
                  <a:pt x="0" y="0"/>
                </a:lnTo>
                <a:lnTo>
                  <a:pt x="11535" y="0"/>
                </a:lnTo>
                <a:lnTo>
                  <a:pt x="30964" y="34155"/>
                </a:lnTo>
                <a:lnTo>
                  <a:pt x="42172" y="34155"/>
                </a:lnTo>
                <a:lnTo>
                  <a:pt x="35822" y="45134"/>
                </a:lnTo>
                <a:lnTo>
                  <a:pt x="35822" y="79899"/>
                </a:lnTo>
                <a:close/>
              </a:path>
              <a:path w="62229" h="80010">
                <a:moveTo>
                  <a:pt x="42172" y="34155"/>
                </a:moveTo>
                <a:lnTo>
                  <a:pt x="30964" y="34155"/>
                </a:lnTo>
                <a:lnTo>
                  <a:pt x="50393" y="0"/>
                </a:lnTo>
                <a:lnTo>
                  <a:pt x="61929" y="0"/>
                </a:lnTo>
                <a:lnTo>
                  <a:pt x="42172" y="34155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329413" y="2845808"/>
            <a:ext cx="43815" cy="80010"/>
          </a:xfrm>
          <a:custGeom>
            <a:avLst/>
            <a:gdLst/>
            <a:ahLst/>
            <a:cxnLst/>
            <a:rect l="l" t="t" r="r" b="b"/>
            <a:pathLst>
              <a:path w="43815" h="80010">
                <a:moveTo>
                  <a:pt x="10321" y="79899"/>
                </a:moveTo>
                <a:lnTo>
                  <a:pt x="0" y="79899"/>
                </a:lnTo>
                <a:lnTo>
                  <a:pt x="0" y="0"/>
                </a:lnTo>
                <a:lnTo>
                  <a:pt x="11535" y="0"/>
                </a:lnTo>
                <a:lnTo>
                  <a:pt x="30104" y="2547"/>
                </a:lnTo>
                <a:lnTo>
                  <a:pt x="39262" y="9148"/>
                </a:lnTo>
                <a:lnTo>
                  <a:pt x="10321" y="9148"/>
                </a:lnTo>
                <a:lnTo>
                  <a:pt x="10321" y="37205"/>
                </a:lnTo>
                <a:lnTo>
                  <a:pt x="38385" y="37205"/>
                </a:lnTo>
                <a:lnTo>
                  <a:pt x="29322" y="44118"/>
                </a:lnTo>
                <a:lnTo>
                  <a:pt x="10321" y="46354"/>
                </a:lnTo>
                <a:lnTo>
                  <a:pt x="10321" y="79899"/>
                </a:lnTo>
                <a:close/>
              </a:path>
              <a:path w="43815" h="80010">
                <a:moveTo>
                  <a:pt x="38385" y="37205"/>
                </a:moveTo>
                <a:lnTo>
                  <a:pt x="13357" y="37205"/>
                </a:lnTo>
                <a:lnTo>
                  <a:pt x="27663" y="34784"/>
                </a:lnTo>
                <a:lnTo>
                  <a:pt x="34599" y="23160"/>
                </a:lnTo>
                <a:lnTo>
                  <a:pt x="27599" y="11485"/>
                </a:lnTo>
                <a:lnTo>
                  <a:pt x="13393" y="9150"/>
                </a:lnTo>
                <a:lnTo>
                  <a:pt x="10321" y="9148"/>
                </a:lnTo>
                <a:lnTo>
                  <a:pt x="39262" y="9148"/>
                </a:lnTo>
                <a:lnTo>
                  <a:pt x="40259" y="9867"/>
                </a:lnTo>
                <a:lnTo>
                  <a:pt x="43678" y="21481"/>
                </a:lnTo>
                <a:lnTo>
                  <a:pt x="39703" y="36200"/>
                </a:lnTo>
                <a:lnTo>
                  <a:pt x="38385" y="37205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384057" y="2845808"/>
            <a:ext cx="34290" cy="80010"/>
          </a:xfrm>
          <a:custGeom>
            <a:avLst/>
            <a:gdLst/>
            <a:ahLst/>
            <a:cxnLst/>
            <a:rect l="l" t="t" r="r" b="b"/>
            <a:pathLst>
              <a:path w="34290" h="80010">
                <a:moveTo>
                  <a:pt x="34000" y="79899"/>
                </a:moveTo>
                <a:lnTo>
                  <a:pt x="0" y="79899"/>
                </a:lnTo>
                <a:lnTo>
                  <a:pt x="0" y="0"/>
                </a:lnTo>
                <a:lnTo>
                  <a:pt x="10321" y="0"/>
                </a:lnTo>
                <a:lnTo>
                  <a:pt x="10321" y="70750"/>
                </a:lnTo>
                <a:lnTo>
                  <a:pt x="34000" y="70750"/>
                </a:lnTo>
                <a:lnTo>
                  <a:pt x="34000" y="79899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425344" y="2845808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4" h="81280">
                <a:moveTo>
                  <a:pt x="33754" y="80816"/>
                </a:moveTo>
                <a:lnTo>
                  <a:pt x="17458" y="78105"/>
                </a:lnTo>
                <a:lnTo>
                  <a:pt x="6552" y="70330"/>
                </a:lnTo>
                <a:lnTo>
                  <a:pt x="910" y="58789"/>
                </a:lnTo>
                <a:lnTo>
                  <a:pt x="0" y="0"/>
                </a:lnTo>
                <a:lnTo>
                  <a:pt x="9714" y="0"/>
                </a:lnTo>
                <a:lnTo>
                  <a:pt x="9714" y="46963"/>
                </a:lnTo>
                <a:lnTo>
                  <a:pt x="12020" y="61332"/>
                </a:lnTo>
                <a:lnTo>
                  <a:pt x="21131" y="70627"/>
                </a:lnTo>
                <a:lnTo>
                  <a:pt x="50517" y="70627"/>
                </a:lnTo>
                <a:lnTo>
                  <a:pt x="46773" y="75526"/>
                </a:lnTo>
                <a:lnTo>
                  <a:pt x="33754" y="80816"/>
                </a:lnTo>
                <a:close/>
              </a:path>
              <a:path w="57784" h="81280">
                <a:moveTo>
                  <a:pt x="50517" y="70627"/>
                </a:moveTo>
                <a:lnTo>
                  <a:pt x="21131" y="70627"/>
                </a:lnTo>
                <a:lnTo>
                  <a:pt x="38550" y="67853"/>
                </a:lnTo>
                <a:lnTo>
                  <a:pt x="46269" y="58802"/>
                </a:lnTo>
                <a:lnTo>
                  <a:pt x="47965" y="0"/>
                </a:lnTo>
                <a:lnTo>
                  <a:pt x="57679" y="0"/>
                </a:lnTo>
                <a:lnTo>
                  <a:pt x="57679" y="50623"/>
                </a:lnTo>
                <a:lnTo>
                  <a:pt x="54884" y="64913"/>
                </a:lnTo>
                <a:lnTo>
                  <a:pt x="50517" y="70627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498805" y="2844934"/>
            <a:ext cx="46355" cy="81915"/>
          </a:xfrm>
          <a:custGeom>
            <a:avLst/>
            <a:gdLst/>
            <a:ahLst/>
            <a:cxnLst/>
            <a:rect l="l" t="t" r="r" b="b"/>
            <a:pathLst>
              <a:path w="46354" h="81914">
                <a:moveTo>
                  <a:pt x="39063" y="72844"/>
                </a:moveTo>
                <a:lnTo>
                  <a:pt x="30363" y="72844"/>
                </a:lnTo>
                <a:lnTo>
                  <a:pt x="37041" y="65525"/>
                </a:lnTo>
                <a:lnTo>
                  <a:pt x="37041" y="49057"/>
                </a:lnTo>
                <a:lnTo>
                  <a:pt x="29755" y="45398"/>
                </a:lnTo>
                <a:lnTo>
                  <a:pt x="23077" y="42348"/>
                </a:lnTo>
                <a:lnTo>
                  <a:pt x="17612" y="39909"/>
                </a:lnTo>
                <a:lnTo>
                  <a:pt x="6037" y="32931"/>
                </a:lnTo>
                <a:lnTo>
                  <a:pt x="642" y="20943"/>
                </a:lnTo>
                <a:lnTo>
                  <a:pt x="5220" y="7227"/>
                </a:lnTo>
                <a:lnTo>
                  <a:pt x="16552" y="0"/>
                </a:lnTo>
                <a:lnTo>
                  <a:pt x="32515" y="1381"/>
                </a:lnTo>
                <a:lnTo>
                  <a:pt x="41810" y="7454"/>
                </a:lnTo>
                <a:lnTo>
                  <a:pt x="41351" y="8193"/>
                </a:lnTo>
                <a:lnTo>
                  <a:pt x="17005" y="8193"/>
                </a:lnTo>
                <a:lnTo>
                  <a:pt x="10326" y="13072"/>
                </a:lnTo>
                <a:lnTo>
                  <a:pt x="10326" y="25880"/>
                </a:lnTo>
                <a:lnTo>
                  <a:pt x="16398" y="29540"/>
                </a:lnTo>
                <a:lnTo>
                  <a:pt x="21255" y="31370"/>
                </a:lnTo>
                <a:lnTo>
                  <a:pt x="26720" y="33199"/>
                </a:lnTo>
                <a:lnTo>
                  <a:pt x="38812" y="40077"/>
                </a:lnTo>
                <a:lnTo>
                  <a:pt x="45823" y="50522"/>
                </a:lnTo>
                <a:lnTo>
                  <a:pt x="43412" y="67021"/>
                </a:lnTo>
                <a:lnTo>
                  <a:pt x="39063" y="72844"/>
                </a:lnTo>
                <a:close/>
              </a:path>
              <a:path w="46354" h="81914">
                <a:moveTo>
                  <a:pt x="36434" y="16122"/>
                </a:moveTo>
                <a:lnTo>
                  <a:pt x="33398" y="11242"/>
                </a:lnTo>
                <a:lnTo>
                  <a:pt x="29755" y="8193"/>
                </a:lnTo>
                <a:lnTo>
                  <a:pt x="41351" y="8193"/>
                </a:lnTo>
                <a:lnTo>
                  <a:pt x="36434" y="16122"/>
                </a:lnTo>
                <a:close/>
              </a:path>
              <a:path w="46354" h="81914">
                <a:moveTo>
                  <a:pt x="24270" y="81827"/>
                </a:moveTo>
                <a:lnTo>
                  <a:pt x="9483" y="78624"/>
                </a:lnTo>
                <a:lnTo>
                  <a:pt x="0" y="69722"/>
                </a:lnTo>
                <a:lnTo>
                  <a:pt x="6683" y="57596"/>
                </a:lnTo>
                <a:lnTo>
                  <a:pt x="6683" y="66745"/>
                </a:lnTo>
                <a:lnTo>
                  <a:pt x="13362" y="72844"/>
                </a:lnTo>
                <a:lnTo>
                  <a:pt x="39063" y="72844"/>
                </a:lnTo>
                <a:lnTo>
                  <a:pt x="35635" y="77434"/>
                </a:lnTo>
                <a:lnTo>
                  <a:pt x="24270" y="81827"/>
                </a:lnTo>
                <a:close/>
              </a:path>
            </a:pathLst>
          </a:custGeom>
          <a:solidFill>
            <a:srgbClr val="DC16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0" y="0"/>
            <a:ext cx="2114308" cy="4159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039603" y="917449"/>
            <a:ext cx="386080" cy="595630"/>
          </a:xfrm>
          <a:custGeom>
            <a:avLst/>
            <a:gdLst/>
            <a:ahLst/>
            <a:cxnLst/>
            <a:rect l="l" t="t" r="r" b="b"/>
            <a:pathLst>
              <a:path w="386079" h="595630">
                <a:moveTo>
                  <a:pt x="321532" y="311505"/>
                </a:moveTo>
                <a:lnTo>
                  <a:pt x="94284" y="311505"/>
                </a:lnTo>
                <a:lnTo>
                  <a:pt x="94284" y="595121"/>
                </a:lnTo>
                <a:lnTo>
                  <a:pt x="190677" y="509625"/>
                </a:lnTo>
                <a:lnTo>
                  <a:pt x="292430" y="509625"/>
                </a:lnTo>
                <a:lnTo>
                  <a:pt x="292430" y="312026"/>
                </a:lnTo>
                <a:lnTo>
                  <a:pt x="321765" y="312026"/>
                </a:lnTo>
                <a:lnTo>
                  <a:pt x="321532" y="311505"/>
                </a:lnTo>
                <a:close/>
              </a:path>
              <a:path w="386079" h="595630">
                <a:moveTo>
                  <a:pt x="292430" y="509625"/>
                </a:moveTo>
                <a:lnTo>
                  <a:pt x="190677" y="509625"/>
                </a:lnTo>
                <a:lnTo>
                  <a:pt x="292430" y="595121"/>
                </a:lnTo>
                <a:lnTo>
                  <a:pt x="292430" y="509625"/>
                </a:lnTo>
                <a:close/>
              </a:path>
              <a:path w="386079" h="595630">
                <a:moveTo>
                  <a:pt x="126407" y="280200"/>
                </a:moveTo>
                <a:lnTo>
                  <a:pt x="78079" y="280200"/>
                </a:lnTo>
                <a:lnTo>
                  <a:pt x="56464" y="328396"/>
                </a:lnTo>
                <a:lnTo>
                  <a:pt x="94284" y="311505"/>
                </a:lnTo>
                <a:lnTo>
                  <a:pt x="321532" y="311505"/>
                </a:lnTo>
                <a:lnTo>
                  <a:pt x="317575" y="302683"/>
                </a:lnTo>
                <a:lnTo>
                  <a:pt x="196436" y="302683"/>
                </a:lnTo>
                <a:lnTo>
                  <a:pt x="181794" y="301874"/>
                </a:lnTo>
                <a:lnTo>
                  <a:pt x="167869" y="299475"/>
                </a:lnTo>
                <a:lnTo>
                  <a:pt x="154730" y="295584"/>
                </a:lnTo>
                <a:lnTo>
                  <a:pt x="142448" y="290299"/>
                </a:lnTo>
                <a:lnTo>
                  <a:pt x="131093" y="283719"/>
                </a:lnTo>
                <a:lnTo>
                  <a:pt x="126407" y="280200"/>
                </a:lnTo>
                <a:close/>
              </a:path>
              <a:path w="386079" h="595630">
                <a:moveTo>
                  <a:pt x="321765" y="312026"/>
                </a:moveTo>
                <a:lnTo>
                  <a:pt x="292430" y="312026"/>
                </a:lnTo>
                <a:lnTo>
                  <a:pt x="329107" y="328396"/>
                </a:lnTo>
                <a:lnTo>
                  <a:pt x="321765" y="312026"/>
                </a:lnTo>
                <a:close/>
              </a:path>
              <a:path w="386079" h="595630">
                <a:moveTo>
                  <a:pt x="317460" y="82307"/>
                </a:moveTo>
                <a:lnTo>
                  <a:pt x="184357" y="82307"/>
                </a:lnTo>
                <a:lnTo>
                  <a:pt x="200270" y="83125"/>
                </a:lnTo>
                <a:lnTo>
                  <a:pt x="215366" y="85656"/>
                </a:lnTo>
                <a:lnTo>
                  <a:pt x="254912" y="102430"/>
                </a:lnTo>
                <a:lnTo>
                  <a:pt x="284066" y="130678"/>
                </a:lnTo>
                <a:lnTo>
                  <a:pt x="300547" y="167447"/>
                </a:lnTo>
                <a:lnTo>
                  <a:pt x="302830" y="181087"/>
                </a:lnTo>
                <a:lnTo>
                  <a:pt x="302605" y="197538"/>
                </a:lnTo>
                <a:lnTo>
                  <a:pt x="292430" y="240334"/>
                </a:lnTo>
                <a:lnTo>
                  <a:pt x="269219" y="272146"/>
                </a:lnTo>
                <a:lnTo>
                  <a:pt x="236265" y="293886"/>
                </a:lnTo>
                <a:lnTo>
                  <a:pt x="196436" y="302683"/>
                </a:lnTo>
                <a:lnTo>
                  <a:pt x="317575" y="302683"/>
                </a:lnTo>
                <a:lnTo>
                  <a:pt x="307492" y="280200"/>
                </a:lnTo>
                <a:lnTo>
                  <a:pt x="352935" y="280200"/>
                </a:lnTo>
                <a:lnTo>
                  <a:pt x="326377" y="247586"/>
                </a:lnTo>
                <a:lnTo>
                  <a:pt x="379006" y="242150"/>
                </a:lnTo>
                <a:lnTo>
                  <a:pt x="336143" y="211213"/>
                </a:lnTo>
                <a:lnTo>
                  <a:pt x="385571" y="192366"/>
                </a:lnTo>
                <a:lnTo>
                  <a:pt x="336143" y="173545"/>
                </a:lnTo>
                <a:lnTo>
                  <a:pt x="379006" y="142582"/>
                </a:lnTo>
                <a:lnTo>
                  <a:pt x="326377" y="137147"/>
                </a:lnTo>
                <a:lnTo>
                  <a:pt x="352935" y="104533"/>
                </a:lnTo>
                <a:lnTo>
                  <a:pt x="307492" y="104533"/>
                </a:lnTo>
                <a:lnTo>
                  <a:pt x="317460" y="82307"/>
                </a:lnTo>
                <a:close/>
              </a:path>
              <a:path w="386079" h="595630">
                <a:moveTo>
                  <a:pt x="25831" y="96177"/>
                </a:moveTo>
                <a:lnTo>
                  <a:pt x="59207" y="137147"/>
                </a:lnTo>
                <a:lnTo>
                  <a:pt x="6565" y="142582"/>
                </a:lnTo>
                <a:lnTo>
                  <a:pt x="49428" y="173545"/>
                </a:lnTo>
                <a:lnTo>
                  <a:pt x="0" y="192366"/>
                </a:lnTo>
                <a:lnTo>
                  <a:pt x="49428" y="211213"/>
                </a:lnTo>
                <a:lnTo>
                  <a:pt x="6565" y="242150"/>
                </a:lnTo>
                <a:lnTo>
                  <a:pt x="59207" y="247586"/>
                </a:lnTo>
                <a:lnTo>
                  <a:pt x="25831" y="288556"/>
                </a:lnTo>
                <a:lnTo>
                  <a:pt x="78079" y="280200"/>
                </a:lnTo>
                <a:lnTo>
                  <a:pt x="126407" y="280200"/>
                </a:lnTo>
                <a:lnTo>
                  <a:pt x="120735" y="275940"/>
                </a:lnTo>
                <a:lnTo>
                  <a:pt x="111444" y="267061"/>
                </a:lnTo>
                <a:lnTo>
                  <a:pt x="90498" y="233756"/>
                </a:lnTo>
                <a:lnTo>
                  <a:pt x="82290" y="197251"/>
                </a:lnTo>
                <a:lnTo>
                  <a:pt x="83185" y="181884"/>
                </a:lnTo>
                <a:lnTo>
                  <a:pt x="96006" y="140508"/>
                </a:lnTo>
                <a:lnTo>
                  <a:pt x="121624" y="108304"/>
                </a:lnTo>
                <a:lnTo>
                  <a:pt x="126593" y="104533"/>
                </a:lnTo>
                <a:lnTo>
                  <a:pt x="78079" y="104533"/>
                </a:lnTo>
                <a:lnTo>
                  <a:pt x="25831" y="96177"/>
                </a:lnTo>
                <a:close/>
              </a:path>
              <a:path w="386079" h="595630">
                <a:moveTo>
                  <a:pt x="352935" y="280200"/>
                </a:moveTo>
                <a:lnTo>
                  <a:pt x="307492" y="280200"/>
                </a:lnTo>
                <a:lnTo>
                  <a:pt x="359740" y="288556"/>
                </a:lnTo>
                <a:lnTo>
                  <a:pt x="352935" y="280200"/>
                </a:lnTo>
                <a:close/>
              </a:path>
              <a:path w="386079" h="595630">
                <a:moveTo>
                  <a:pt x="56464" y="56337"/>
                </a:moveTo>
                <a:lnTo>
                  <a:pt x="78079" y="104533"/>
                </a:lnTo>
                <a:lnTo>
                  <a:pt x="126593" y="104533"/>
                </a:lnTo>
                <a:lnTo>
                  <a:pt x="132473" y="100072"/>
                </a:lnTo>
                <a:lnTo>
                  <a:pt x="144285" y="93257"/>
                </a:lnTo>
                <a:lnTo>
                  <a:pt x="156946" y="87958"/>
                </a:lnTo>
                <a:lnTo>
                  <a:pt x="170341" y="84275"/>
                </a:lnTo>
                <a:lnTo>
                  <a:pt x="184357" y="82307"/>
                </a:lnTo>
                <a:lnTo>
                  <a:pt x="317460" y="82307"/>
                </a:lnTo>
                <a:lnTo>
                  <a:pt x="319430" y="77914"/>
                </a:lnTo>
                <a:lnTo>
                  <a:pt x="104762" y="77914"/>
                </a:lnTo>
                <a:lnTo>
                  <a:pt x="56464" y="56337"/>
                </a:lnTo>
                <a:close/>
              </a:path>
              <a:path w="386079" h="595630">
                <a:moveTo>
                  <a:pt x="359740" y="96177"/>
                </a:moveTo>
                <a:lnTo>
                  <a:pt x="307492" y="104533"/>
                </a:lnTo>
                <a:lnTo>
                  <a:pt x="352935" y="104533"/>
                </a:lnTo>
                <a:lnTo>
                  <a:pt x="359740" y="96177"/>
                </a:lnTo>
                <a:close/>
              </a:path>
              <a:path w="386079" h="595630">
                <a:moveTo>
                  <a:pt x="96392" y="25755"/>
                </a:moveTo>
                <a:lnTo>
                  <a:pt x="104762" y="77914"/>
                </a:lnTo>
                <a:lnTo>
                  <a:pt x="280809" y="77914"/>
                </a:lnTo>
                <a:lnTo>
                  <a:pt x="283833" y="59067"/>
                </a:lnTo>
                <a:lnTo>
                  <a:pt x="137452" y="59067"/>
                </a:lnTo>
                <a:lnTo>
                  <a:pt x="96392" y="25755"/>
                </a:lnTo>
                <a:close/>
              </a:path>
              <a:path w="386079" h="595630">
                <a:moveTo>
                  <a:pt x="329107" y="56337"/>
                </a:moveTo>
                <a:lnTo>
                  <a:pt x="280809" y="77914"/>
                </a:lnTo>
                <a:lnTo>
                  <a:pt x="319430" y="77914"/>
                </a:lnTo>
                <a:lnTo>
                  <a:pt x="329107" y="56337"/>
                </a:lnTo>
                <a:close/>
              </a:path>
              <a:path w="386079" h="595630">
                <a:moveTo>
                  <a:pt x="142900" y="6553"/>
                </a:moveTo>
                <a:lnTo>
                  <a:pt x="137452" y="59067"/>
                </a:lnTo>
                <a:lnTo>
                  <a:pt x="248119" y="59067"/>
                </a:lnTo>
                <a:lnTo>
                  <a:pt x="247110" y="49314"/>
                </a:lnTo>
                <a:lnTo>
                  <a:pt x="173926" y="49314"/>
                </a:lnTo>
                <a:lnTo>
                  <a:pt x="142900" y="6553"/>
                </a:lnTo>
                <a:close/>
              </a:path>
              <a:path w="386079" h="595630">
                <a:moveTo>
                  <a:pt x="289178" y="25755"/>
                </a:moveTo>
                <a:lnTo>
                  <a:pt x="248119" y="59067"/>
                </a:lnTo>
                <a:lnTo>
                  <a:pt x="283833" y="59067"/>
                </a:lnTo>
                <a:lnTo>
                  <a:pt x="289178" y="25755"/>
                </a:lnTo>
                <a:close/>
              </a:path>
              <a:path w="386079" h="595630">
                <a:moveTo>
                  <a:pt x="192785" y="0"/>
                </a:moveTo>
                <a:lnTo>
                  <a:pt x="173926" y="49314"/>
                </a:lnTo>
                <a:lnTo>
                  <a:pt x="211658" y="49314"/>
                </a:lnTo>
                <a:lnTo>
                  <a:pt x="192785" y="0"/>
                </a:lnTo>
                <a:close/>
              </a:path>
              <a:path w="386079" h="595630">
                <a:moveTo>
                  <a:pt x="242684" y="6553"/>
                </a:moveTo>
                <a:lnTo>
                  <a:pt x="211658" y="49314"/>
                </a:lnTo>
                <a:lnTo>
                  <a:pt x="247110" y="49314"/>
                </a:lnTo>
                <a:lnTo>
                  <a:pt x="242684" y="6553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145425" y="1022601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86967" y="0"/>
                </a:moveTo>
                <a:lnTo>
                  <a:pt x="45755" y="10264"/>
                </a:lnTo>
                <a:lnTo>
                  <a:pt x="14994" y="37527"/>
                </a:lnTo>
                <a:lnTo>
                  <a:pt x="0" y="76493"/>
                </a:lnTo>
                <a:lnTo>
                  <a:pt x="238" y="93074"/>
                </a:lnTo>
                <a:lnTo>
                  <a:pt x="15538" y="137668"/>
                </a:lnTo>
                <a:lnTo>
                  <a:pt x="44820" y="163707"/>
                </a:lnTo>
                <a:lnTo>
                  <a:pt x="83632" y="174435"/>
                </a:lnTo>
                <a:lnTo>
                  <a:pt x="98276" y="173427"/>
                </a:lnTo>
                <a:lnTo>
                  <a:pt x="111966" y="170455"/>
                </a:lnTo>
                <a:lnTo>
                  <a:pt x="124594" y="165676"/>
                </a:lnTo>
                <a:lnTo>
                  <a:pt x="136056" y="159246"/>
                </a:lnTo>
                <a:lnTo>
                  <a:pt x="140415" y="155854"/>
                </a:lnTo>
                <a:lnTo>
                  <a:pt x="87080" y="155854"/>
                </a:lnTo>
                <a:lnTo>
                  <a:pt x="73436" y="154512"/>
                </a:lnTo>
                <a:lnTo>
                  <a:pt x="39067" y="136492"/>
                </a:lnTo>
                <a:lnTo>
                  <a:pt x="18158" y="90726"/>
                </a:lnTo>
                <a:lnTo>
                  <a:pt x="19581" y="75509"/>
                </a:lnTo>
                <a:lnTo>
                  <a:pt x="38974" y="38497"/>
                </a:lnTo>
                <a:lnTo>
                  <a:pt x="74830" y="19714"/>
                </a:lnTo>
                <a:lnTo>
                  <a:pt x="141421" y="19714"/>
                </a:lnTo>
                <a:lnTo>
                  <a:pt x="139704" y="18126"/>
                </a:lnTo>
                <a:lnTo>
                  <a:pt x="128539" y="10683"/>
                </a:lnTo>
                <a:lnTo>
                  <a:pt x="116298" y="5098"/>
                </a:lnTo>
                <a:lnTo>
                  <a:pt x="103156" y="1503"/>
                </a:lnTo>
                <a:lnTo>
                  <a:pt x="89288" y="30"/>
                </a:lnTo>
                <a:lnTo>
                  <a:pt x="86967" y="0"/>
                </a:lnTo>
                <a:close/>
              </a:path>
              <a:path w="174625" h="174625">
                <a:moveTo>
                  <a:pt x="141421" y="19714"/>
                </a:moveTo>
                <a:lnTo>
                  <a:pt x="74830" y="19714"/>
                </a:lnTo>
                <a:lnTo>
                  <a:pt x="91866" y="20640"/>
                </a:lnTo>
                <a:lnTo>
                  <a:pt x="107156" y="24015"/>
                </a:lnTo>
                <a:lnTo>
                  <a:pt x="141374" y="46338"/>
                </a:lnTo>
                <a:lnTo>
                  <a:pt x="155641" y="81707"/>
                </a:lnTo>
                <a:lnTo>
                  <a:pt x="154776" y="96797"/>
                </a:lnTo>
                <a:lnTo>
                  <a:pt x="135002" y="136363"/>
                </a:lnTo>
                <a:lnTo>
                  <a:pt x="100683" y="154487"/>
                </a:lnTo>
                <a:lnTo>
                  <a:pt x="87080" y="155854"/>
                </a:lnTo>
                <a:lnTo>
                  <a:pt x="140415" y="155854"/>
                </a:lnTo>
                <a:lnTo>
                  <a:pt x="168485" y="118329"/>
                </a:lnTo>
                <a:lnTo>
                  <a:pt x="174286" y="94478"/>
                </a:lnTo>
                <a:lnTo>
                  <a:pt x="173256" y="78636"/>
                </a:lnTo>
                <a:lnTo>
                  <a:pt x="170099" y="63865"/>
                </a:lnTo>
                <a:lnTo>
                  <a:pt x="164990" y="50298"/>
                </a:lnTo>
                <a:lnTo>
                  <a:pt x="158105" y="38065"/>
                </a:lnTo>
                <a:lnTo>
                  <a:pt x="149618" y="27297"/>
                </a:lnTo>
                <a:lnTo>
                  <a:pt x="141421" y="19714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9581783" y="1071628"/>
            <a:ext cx="15195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693925" y="5466588"/>
            <a:ext cx="298703" cy="292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0" y="829055"/>
            <a:ext cx="4171315" cy="718820"/>
          </a:xfrm>
          <a:custGeom>
            <a:avLst/>
            <a:gdLst/>
            <a:ahLst/>
            <a:cxnLst/>
            <a:rect l="l" t="t" r="r" b="b"/>
            <a:pathLst>
              <a:path w="4171315" h="718819">
                <a:moveTo>
                  <a:pt x="0" y="718565"/>
                </a:moveTo>
                <a:lnTo>
                  <a:pt x="4171188" y="718565"/>
                </a:lnTo>
                <a:lnTo>
                  <a:pt x="4171188" y="0"/>
                </a:lnTo>
                <a:lnTo>
                  <a:pt x="0" y="0"/>
                </a:lnTo>
                <a:lnTo>
                  <a:pt x="0" y="718565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94588" y="1031747"/>
            <a:ext cx="325361" cy="292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355740" y="1096960"/>
            <a:ext cx="14516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6764" y="1547622"/>
            <a:ext cx="4166235" cy="5283835"/>
          </a:xfrm>
          <a:custGeom>
            <a:avLst/>
            <a:gdLst/>
            <a:ahLst/>
            <a:cxnLst/>
            <a:rect l="l" t="t" r="r" b="b"/>
            <a:pathLst>
              <a:path w="4166235" h="5283834">
                <a:moveTo>
                  <a:pt x="0" y="0"/>
                </a:moveTo>
                <a:lnTo>
                  <a:pt x="4165854" y="0"/>
                </a:lnTo>
                <a:lnTo>
                  <a:pt x="4165854" y="5283708"/>
                </a:lnTo>
                <a:lnTo>
                  <a:pt x="0" y="5283708"/>
                </a:lnTo>
                <a:lnTo>
                  <a:pt x="0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1845" y="2809494"/>
            <a:ext cx="897890" cy="824230"/>
          </a:xfrm>
          <a:custGeom>
            <a:avLst/>
            <a:gdLst/>
            <a:ahLst/>
            <a:cxnLst/>
            <a:rect l="l" t="t" r="r" b="b"/>
            <a:pathLst>
              <a:path w="897890" h="824229">
                <a:moveTo>
                  <a:pt x="448818" y="0"/>
                </a:moveTo>
                <a:lnTo>
                  <a:pt x="376016" y="5390"/>
                </a:lnTo>
                <a:lnTo>
                  <a:pt x="306955" y="20996"/>
                </a:lnTo>
                <a:lnTo>
                  <a:pt x="242558" y="45970"/>
                </a:lnTo>
                <a:lnTo>
                  <a:pt x="183750" y="79463"/>
                </a:lnTo>
                <a:lnTo>
                  <a:pt x="131454" y="120629"/>
                </a:lnTo>
                <a:lnTo>
                  <a:pt x="86594" y="168619"/>
                </a:lnTo>
                <a:lnTo>
                  <a:pt x="50095" y="222584"/>
                </a:lnTo>
                <a:lnTo>
                  <a:pt x="22880" y="281679"/>
                </a:lnTo>
                <a:lnTo>
                  <a:pt x="5874" y="345053"/>
                </a:lnTo>
                <a:lnTo>
                  <a:pt x="0" y="411861"/>
                </a:lnTo>
                <a:lnTo>
                  <a:pt x="1487" y="445640"/>
                </a:lnTo>
                <a:lnTo>
                  <a:pt x="13043" y="510837"/>
                </a:lnTo>
                <a:lnTo>
                  <a:pt x="35269" y="572178"/>
                </a:lnTo>
                <a:lnTo>
                  <a:pt x="67242" y="628814"/>
                </a:lnTo>
                <a:lnTo>
                  <a:pt x="108037" y="679897"/>
                </a:lnTo>
                <a:lnTo>
                  <a:pt x="156730" y="724581"/>
                </a:lnTo>
                <a:lnTo>
                  <a:pt x="212398" y="762016"/>
                </a:lnTo>
                <a:lnTo>
                  <a:pt x="274116" y="791356"/>
                </a:lnTo>
                <a:lnTo>
                  <a:pt x="340960" y="811752"/>
                </a:lnTo>
                <a:lnTo>
                  <a:pt x="412007" y="822356"/>
                </a:lnTo>
                <a:lnTo>
                  <a:pt x="448818" y="823722"/>
                </a:lnTo>
                <a:lnTo>
                  <a:pt x="485628" y="822356"/>
                </a:lnTo>
                <a:lnTo>
                  <a:pt x="556675" y="811752"/>
                </a:lnTo>
                <a:lnTo>
                  <a:pt x="623519" y="791356"/>
                </a:lnTo>
                <a:lnTo>
                  <a:pt x="685237" y="762016"/>
                </a:lnTo>
                <a:lnTo>
                  <a:pt x="740905" y="724581"/>
                </a:lnTo>
                <a:lnTo>
                  <a:pt x="789598" y="679897"/>
                </a:lnTo>
                <a:lnTo>
                  <a:pt x="830393" y="628814"/>
                </a:lnTo>
                <a:lnTo>
                  <a:pt x="862366" y="572178"/>
                </a:lnTo>
                <a:lnTo>
                  <a:pt x="884592" y="510837"/>
                </a:lnTo>
                <a:lnTo>
                  <a:pt x="896148" y="445640"/>
                </a:lnTo>
                <a:lnTo>
                  <a:pt x="897636" y="411861"/>
                </a:lnTo>
                <a:lnTo>
                  <a:pt x="896148" y="378081"/>
                </a:lnTo>
                <a:lnTo>
                  <a:pt x="884592" y="312884"/>
                </a:lnTo>
                <a:lnTo>
                  <a:pt x="862366" y="251543"/>
                </a:lnTo>
                <a:lnTo>
                  <a:pt x="830393" y="194907"/>
                </a:lnTo>
                <a:lnTo>
                  <a:pt x="789598" y="143824"/>
                </a:lnTo>
                <a:lnTo>
                  <a:pt x="740905" y="99140"/>
                </a:lnTo>
                <a:lnTo>
                  <a:pt x="685237" y="61705"/>
                </a:lnTo>
                <a:lnTo>
                  <a:pt x="623519" y="32365"/>
                </a:lnTo>
                <a:lnTo>
                  <a:pt x="556675" y="11969"/>
                </a:lnTo>
                <a:lnTo>
                  <a:pt x="485628" y="1365"/>
                </a:lnTo>
                <a:lnTo>
                  <a:pt x="448818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74320" y="3886961"/>
            <a:ext cx="897890" cy="824230"/>
          </a:xfrm>
          <a:custGeom>
            <a:avLst/>
            <a:gdLst/>
            <a:ahLst/>
            <a:cxnLst/>
            <a:rect l="l" t="t" r="r" b="b"/>
            <a:pathLst>
              <a:path w="897890" h="824229">
                <a:moveTo>
                  <a:pt x="448818" y="0"/>
                </a:moveTo>
                <a:lnTo>
                  <a:pt x="376016" y="5390"/>
                </a:lnTo>
                <a:lnTo>
                  <a:pt x="306955" y="20996"/>
                </a:lnTo>
                <a:lnTo>
                  <a:pt x="242558" y="45970"/>
                </a:lnTo>
                <a:lnTo>
                  <a:pt x="183750" y="79463"/>
                </a:lnTo>
                <a:lnTo>
                  <a:pt x="131454" y="120629"/>
                </a:lnTo>
                <a:lnTo>
                  <a:pt x="86594" y="168619"/>
                </a:lnTo>
                <a:lnTo>
                  <a:pt x="50095" y="222584"/>
                </a:lnTo>
                <a:lnTo>
                  <a:pt x="22880" y="281679"/>
                </a:lnTo>
                <a:lnTo>
                  <a:pt x="5874" y="345053"/>
                </a:lnTo>
                <a:lnTo>
                  <a:pt x="0" y="411861"/>
                </a:lnTo>
                <a:lnTo>
                  <a:pt x="1487" y="445640"/>
                </a:lnTo>
                <a:lnTo>
                  <a:pt x="13043" y="510837"/>
                </a:lnTo>
                <a:lnTo>
                  <a:pt x="35269" y="572178"/>
                </a:lnTo>
                <a:lnTo>
                  <a:pt x="67242" y="628814"/>
                </a:lnTo>
                <a:lnTo>
                  <a:pt x="108037" y="679897"/>
                </a:lnTo>
                <a:lnTo>
                  <a:pt x="156730" y="724581"/>
                </a:lnTo>
                <a:lnTo>
                  <a:pt x="212398" y="762016"/>
                </a:lnTo>
                <a:lnTo>
                  <a:pt x="274116" y="791356"/>
                </a:lnTo>
                <a:lnTo>
                  <a:pt x="340960" y="811752"/>
                </a:lnTo>
                <a:lnTo>
                  <a:pt x="412007" y="822356"/>
                </a:lnTo>
                <a:lnTo>
                  <a:pt x="448818" y="823722"/>
                </a:lnTo>
                <a:lnTo>
                  <a:pt x="485628" y="822356"/>
                </a:lnTo>
                <a:lnTo>
                  <a:pt x="556675" y="811752"/>
                </a:lnTo>
                <a:lnTo>
                  <a:pt x="623519" y="791356"/>
                </a:lnTo>
                <a:lnTo>
                  <a:pt x="685237" y="762016"/>
                </a:lnTo>
                <a:lnTo>
                  <a:pt x="740905" y="724581"/>
                </a:lnTo>
                <a:lnTo>
                  <a:pt x="789598" y="679897"/>
                </a:lnTo>
                <a:lnTo>
                  <a:pt x="830393" y="628814"/>
                </a:lnTo>
                <a:lnTo>
                  <a:pt x="862366" y="572178"/>
                </a:lnTo>
                <a:lnTo>
                  <a:pt x="884592" y="510837"/>
                </a:lnTo>
                <a:lnTo>
                  <a:pt x="896148" y="445640"/>
                </a:lnTo>
                <a:lnTo>
                  <a:pt x="897636" y="411861"/>
                </a:lnTo>
                <a:lnTo>
                  <a:pt x="896148" y="378081"/>
                </a:lnTo>
                <a:lnTo>
                  <a:pt x="884592" y="312884"/>
                </a:lnTo>
                <a:lnTo>
                  <a:pt x="862366" y="251543"/>
                </a:lnTo>
                <a:lnTo>
                  <a:pt x="830393" y="194907"/>
                </a:lnTo>
                <a:lnTo>
                  <a:pt x="789598" y="143824"/>
                </a:lnTo>
                <a:lnTo>
                  <a:pt x="740905" y="99140"/>
                </a:lnTo>
                <a:lnTo>
                  <a:pt x="685237" y="61705"/>
                </a:lnTo>
                <a:lnTo>
                  <a:pt x="623519" y="32365"/>
                </a:lnTo>
                <a:lnTo>
                  <a:pt x="556675" y="11969"/>
                </a:lnTo>
                <a:lnTo>
                  <a:pt x="485628" y="1365"/>
                </a:lnTo>
                <a:lnTo>
                  <a:pt x="448818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72034" y="4955285"/>
            <a:ext cx="897890" cy="824230"/>
          </a:xfrm>
          <a:custGeom>
            <a:avLst/>
            <a:gdLst/>
            <a:ahLst/>
            <a:cxnLst/>
            <a:rect l="l" t="t" r="r" b="b"/>
            <a:pathLst>
              <a:path w="897890" h="824229">
                <a:moveTo>
                  <a:pt x="448818" y="0"/>
                </a:moveTo>
                <a:lnTo>
                  <a:pt x="376016" y="5390"/>
                </a:lnTo>
                <a:lnTo>
                  <a:pt x="306955" y="20996"/>
                </a:lnTo>
                <a:lnTo>
                  <a:pt x="242558" y="45970"/>
                </a:lnTo>
                <a:lnTo>
                  <a:pt x="183750" y="79463"/>
                </a:lnTo>
                <a:lnTo>
                  <a:pt x="131454" y="120629"/>
                </a:lnTo>
                <a:lnTo>
                  <a:pt x="86594" y="168619"/>
                </a:lnTo>
                <a:lnTo>
                  <a:pt x="50095" y="222584"/>
                </a:lnTo>
                <a:lnTo>
                  <a:pt x="22880" y="281679"/>
                </a:lnTo>
                <a:lnTo>
                  <a:pt x="5874" y="345053"/>
                </a:lnTo>
                <a:lnTo>
                  <a:pt x="0" y="411860"/>
                </a:lnTo>
                <a:lnTo>
                  <a:pt x="1487" y="445640"/>
                </a:lnTo>
                <a:lnTo>
                  <a:pt x="13043" y="510837"/>
                </a:lnTo>
                <a:lnTo>
                  <a:pt x="35269" y="572178"/>
                </a:lnTo>
                <a:lnTo>
                  <a:pt x="67242" y="628814"/>
                </a:lnTo>
                <a:lnTo>
                  <a:pt x="108037" y="679897"/>
                </a:lnTo>
                <a:lnTo>
                  <a:pt x="156730" y="724581"/>
                </a:lnTo>
                <a:lnTo>
                  <a:pt x="212398" y="762016"/>
                </a:lnTo>
                <a:lnTo>
                  <a:pt x="274116" y="791356"/>
                </a:lnTo>
                <a:lnTo>
                  <a:pt x="340960" y="811752"/>
                </a:lnTo>
                <a:lnTo>
                  <a:pt x="412007" y="822356"/>
                </a:lnTo>
                <a:lnTo>
                  <a:pt x="448818" y="823721"/>
                </a:lnTo>
                <a:lnTo>
                  <a:pt x="485628" y="822356"/>
                </a:lnTo>
                <a:lnTo>
                  <a:pt x="556675" y="811752"/>
                </a:lnTo>
                <a:lnTo>
                  <a:pt x="623519" y="791356"/>
                </a:lnTo>
                <a:lnTo>
                  <a:pt x="685237" y="762016"/>
                </a:lnTo>
                <a:lnTo>
                  <a:pt x="740905" y="724581"/>
                </a:lnTo>
                <a:lnTo>
                  <a:pt x="789598" y="679897"/>
                </a:lnTo>
                <a:lnTo>
                  <a:pt x="830393" y="628814"/>
                </a:lnTo>
                <a:lnTo>
                  <a:pt x="862366" y="572178"/>
                </a:lnTo>
                <a:lnTo>
                  <a:pt x="884592" y="510837"/>
                </a:lnTo>
                <a:lnTo>
                  <a:pt x="896148" y="445640"/>
                </a:lnTo>
                <a:lnTo>
                  <a:pt x="897636" y="411860"/>
                </a:lnTo>
                <a:lnTo>
                  <a:pt x="896148" y="378081"/>
                </a:lnTo>
                <a:lnTo>
                  <a:pt x="884592" y="312884"/>
                </a:lnTo>
                <a:lnTo>
                  <a:pt x="862366" y="251543"/>
                </a:lnTo>
                <a:lnTo>
                  <a:pt x="830393" y="194907"/>
                </a:lnTo>
                <a:lnTo>
                  <a:pt x="789598" y="143824"/>
                </a:lnTo>
                <a:lnTo>
                  <a:pt x="740905" y="99140"/>
                </a:lnTo>
                <a:lnTo>
                  <a:pt x="685237" y="61705"/>
                </a:lnTo>
                <a:lnTo>
                  <a:pt x="623519" y="32365"/>
                </a:lnTo>
                <a:lnTo>
                  <a:pt x="556675" y="11969"/>
                </a:lnTo>
                <a:lnTo>
                  <a:pt x="485628" y="1365"/>
                </a:lnTo>
                <a:lnTo>
                  <a:pt x="448818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342792" y="3892684"/>
            <a:ext cx="2534920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irt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Equ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spc="-4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Accoun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ab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ilit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ough</a:t>
            </a:r>
            <a:r>
              <a:rPr dirty="0" sz="1300" spc="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Measu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ement</a:t>
            </a:r>
            <a:r>
              <a:rPr dirty="0" sz="13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j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ect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in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pa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ne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sh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3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w/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RH</a:t>
            </a:r>
            <a:r>
              <a:rPr dirty="0" sz="13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mpact</a:t>
            </a:r>
            <a:r>
              <a:rPr dirty="0" sz="13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(For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erly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 the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ational</a:t>
            </a:r>
            <a:r>
              <a:rPr dirty="0" sz="11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irth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quity</a:t>
            </a:r>
            <a:r>
              <a:rPr dirty="0" sz="11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C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ollaborati</a:t>
            </a:r>
            <a:r>
              <a:rPr dirty="0" sz="1100" spc="-15">
                <a:solidFill>
                  <a:srgbClr val="555A5C"/>
                </a:solidFill>
                <a:latin typeface="Arial"/>
                <a:cs typeface="Arial"/>
              </a:rPr>
              <a:t>v</a:t>
            </a:r>
            <a:r>
              <a:rPr dirty="0" sz="1100" spc="-5">
                <a:solidFill>
                  <a:srgbClr val="555A5C"/>
                </a:solidFill>
                <a:latin typeface="Arial"/>
                <a:cs typeface="Arial"/>
              </a:rPr>
              <a:t>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295167" y="2911873"/>
            <a:ext cx="2522855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Accu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acy</a:t>
            </a:r>
            <a:r>
              <a:rPr dirty="0" sz="13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and comp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eness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of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ace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and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hn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c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da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co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ll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ec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ed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 by hea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lt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h sec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or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akeho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de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96821" y="1766797"/>
            <a:ext cx="2789555" cy="785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Ev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dence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 f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or Hea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lt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300" spc="-1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em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Equ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ff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ough</a:t>
            </a:r>
            <a:r>
              <a:rPr dirty="0" sz="13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Commun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Hea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lt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25" b="1">
                <a:solidFill>
                  <a:srgbClr val="555A5C"/>
                </a:solidFill>
                <a:latin typeface="Arial"/>
                <a:cs typeface="Arial"/>
              </a:rPr>
              <a:t>W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ke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s’</a:t>
            </a:r>
            <a:r>
              <a:rPr dirty="0" sz="1300" spc="-8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og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ams</a:t>
            </a:r>
            <a:r>
              <a:rPr dirty="0" sz="1300" spc="-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n pa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ne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sh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3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w/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he</a:t>
            </a:r>
            <a:r>
              <a:rPr dirty="0" sz="1300" spc="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Na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onal</a:t>
            </a:r>
            <a:r>
              <a:rPr dirty="0" sz="13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U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ban League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96821" y="5074869"/>
            <a:ext cx="2650490" cy="58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Advanc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ng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app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oaches 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f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or hea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lt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equ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300" spc="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accoun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ab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ili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ty</a:t>
            </a:r>
            <a:r>
              <a:rPr dirty="0" sz="13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ough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 measu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ement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mode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and sco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ri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918313" y="1114393"/>
            <a:ext cx="30105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MEAS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spc="-17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638354" y="941132"/>
            <a:ext cx="188595" cy="576580"/>
          </a:xfrm>
          <a:custGeom>
            <a:avLst/>
            <a:gdLst/>
            <a:ahLst/>
            <a:cxnLst/>
            <a:rect l="l" t="t" r="r" b="b"/>
            <a:pathLst>
              <a:path w="188595" h="576580">
                <a:moveTo>
                  <a:pt x="48361" y="0"/>
                </a:moveTo>
                <a:lnTo>
                  <a:pt x="11261" y="17222"/>
                </a:lnTo>
                <a:lnTo>
                  <a:pt x="0" y="526186"/>
                </a:lnTo>
                <a:lnTo>
                  <a:pt x="2057" y="540436"/>
                </a:lnTo>
                <a:lnTo>
                  <a:pt x="28194" y="571423"/>
                </a:lnTo>
                <a:lnTo>
                  <a:pt x="138404" y="576008"/>
                </a:lnTo>
                <a:lnTo>
                  <a:pt x="152445" y="573883"/>
                </a:lnTo>
                <a:lnTo>
                  <a:pt x="165041" y="567950"/>
                </a:lnTo>
                <a:lnTo>
                  <a:pt x="175526" y="558877"/>
                </a:lnTo>
                <a:lnTo>
                  <a:pt x="183237" y="547328"/>
                </a:lnTo>
                <a:lnTo>
                  <a:pt x="185684" y="539673"/>
                </a:lnTo>
                <a:lnTo>
                  <a:pt x="40284" y="539673"/>
                </a:lnTo>
                <a:lnTo>
                  <a:pt x="33553" y="534263"/>
                </a:lnTo>
                <a:lnTo>
                  <a:pt x="33553" y="496595"/>
                </a:lnTo>
                <a:lnTo>
                  <a:pt x="87312" y="496595"/>
                </a:lnTo>
                <a:lnTo>
                  <a:pt x="87312" y="475081"/>
                </a:lnTo>
                <a:lnTo>
                  <a:pt x="33553" y="475081"/>
                </a:lnTo>
                <a:lnTo>
                  <a:pt x="33553" y="430669"/>
                </a:lnTo>
                <a:lnTo>
                  <a:pt x="119595" y="430669"/>
                </a:lnTo>
                <a:lnTo>
                  <a:pt x="119595" y="409105"/>
                </a:lnTo>
                <a:lnTo>
                  <a:pt x="33553" y="409105"/>
                </a:lnTo>
                <a:lnTo>
                  <a:pt x="33553" y="363347"/>
                </a:lnTo>
                <a:lnTo>
                  <a:pt x="87312" y="363347"/>
                </a:lnTo>
                <a:lnTo>
                  <a:pt x="87312" y="341782"/>
                </a:lnTo>
                <a:lnTo>
                  <a:pt x="33553" y="341782"/>
                </a:lnTo>
                <a:lnTo>
                  <a:pt x="33553" y="297421"/>
                </a:lnTo>
                <a:lnTo>
                  <a:pt x="119595" y="297421"/>
                </a:lnTo>
                <a:lnTo>
                  <a:pt x="119595" y="275856"/>
                </a:lnTo>
                <a:lnTo>
                  <a:pt x="33553" y="275856"/>
                </a:lnTo>
                <a:lnTo>
                  <a:pt x="33553" y="231432"/>
                </a:lnTo>
                <a:lnTo>
                  <a:pt x="87312" y="231432"/>
                </a:lnTo>
                <a:lnTo>
                  <a:pt x="87312" y="209931"/>
                </a:lnTo>
                <a:lnTo>
                  <a:pt x="33553" y="209931"/>
                </a:lnTo>
                <a:lnTo>
                  <a:pt x="33553" y="164172"/>
                </a:lnTo>
                <a:lnTo>
                  <a:pt x="119595" y="164172"/>
                </a:lnTo>
                <a:lnTo>
                  <a:pt x="119595" y="142608"/>
                </a:lnTo>
                <a:lnTo>
                  <a:pt x="33553" y="142608"/>
                </a:lnTo>
                <a:lnTo>
                  <a:pt x="33553" y="99529"/>
                </a:lnTo>
                <a:lnTo>
                  <a:pt x="87312" y="99529"/>
                </a:lnTo>
                <a:lnTo>
                  <a:pt x="87312" y="76682"/>
                </a:lnTo>
                <a:lnTo>
                  <a:pt x="33553" y="76682"/>
                </a:lnTo>
                <a:lnTo>
                  <a:pt x="33553" y="40347"/>
                </a:lnTo>
                <a:lnTo>
                  <a:pt x="40284" y="33604"/>
                </a:lnTo>
                <a:lnTo>
                  <a:pt x="185631" y="33604"/>
                </a:lnTo>
                <a:lnTo>
                  <a:pt x="179889" y="21843"/>
                </a:lnTo>
                <a:lnTo>
                  <a:pt x="170603" y="11658"/>
                </a:lnTo>
                <a:lnTo>
                  <a:pt x="158803" y="4333"/>
                </a:lnTo>
                <a:lnTo>
                  <a:pt x="145184" y="459"/>
                </a:lnTo>
                <a:lnTo>
                  <a:pt x="48361" y="0"/>
                </a:lnTo>
                <a:close/>
              </a:path>
              <a:path w="188595" h="576580">
                <a:moveTo>
                  <a:pt x="185631" y="33604"/>
                </a:moveTo>
                <a:lnTo>
                  <a:pt x="146469" y="33604"/>
                </a:lnTo>
                <a:lnTo>
                  <a:pt x="151866" y="40347"/>
                </a:lnTo>
                <a:lnTo>
                  <a:pt x="151866" y="534263"/>
                </a:lnTo>
                <a:lnTo>
                  <a:pt x="146469" y="539673"/>
                </a:lnTo>
                <a:lnTo>
                  <a:pt x="185684" y="539673"/>
                </a:lnTo>
                <a:lnTo>
                  <a:pt x="187414" y="534263"/>
                </a:lnTo>
                <a:lnTo>
                  <a:pt x="187518" y="526186"/>
                </a:lnTo>
                <a:lnTo>
                  <a:pt x="188150" y="48425"/>
                </a:lnTo>
                <a:lnTo>
                  <a:pt x="185969" y="34296"/>
                </a:lnTo>
                <a:lnTo>
                  <a:pt x="185631" y="33604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160520" y="1586483"/>
            <a:ext cx="4069079" cy="5271770"/>
          </a:xfrm>
          <a:custGeom>
            <a:avLst/>
            <a:gdLst/>
            <a:ahLst/>
            <a:cxnLst/>
            <a:rect l="l" t="t" r="r" b="b"/>
            <a:pathLst>
              <a:path w="4069079" h="5271770">
                <a:moveTo>
                  <a:pt x="0" y="5271516"/>
                </a:moveTo>
                <a:lnTo>
                  <a:pt x="4069079" y="5271516"/>
                </a:lnTo>
                <a:lnTo>
                  <a:pt x="4069079" y="0"/>
                </a:lnTo>
                <a:lnTo>
                  <a:pt x="0" y="0"/>
                </a:lnTo>
                <a:lnTo>
                  <a:pt x="0" y="5271516"/>
                </a:lnTo>
                <a:close/>
              </a:path>
            </a:pathLst>
          </a:custGeom>
          <a:solidFill>
            <a:srgbClr val="EE3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4805363" y="1874384"/>
            <a:ext cx="2896235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in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strati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f</a:t>
            </a:r>
            <a:r>
              <a:rPr dirty="0" sz="1400" spc="-30" b="1">
                <a:solidFill>
                  <a:srgbClr val="555A5C"/>
                </a:solidFill>
                <a:latin typeface="Arial"/>
                <a:cs typeface="Arial"/>
              </a:rPr>
              <a:t>y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HED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IS</a:t>
            </a:r>
            <a:r>
              <a:rPr dirty="0" sz="14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eas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res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by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race/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hn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icity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805363" y="2453539"/>
            <a:ext cx="2479040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ew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cial</a:t>
            </a:r>
            <a:r>
              <a:rPr dirty="0" sz="1400" spc="-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ee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eas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re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of scree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interv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en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ti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805363" y="3032694"/>
            <a:ext cx="2954020" cy="142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130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aki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HED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IS</a:t>
            </a:r>
            <a:r>
              <a:rPr dirty="0" sz="14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mo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re</a:t>
            </a:r>
            <a:r>
              <a:rPr dirty="0" sz="140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cl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u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v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of gend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identi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italiz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at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o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f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HED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®</a:t>
            </a:r>
            <a:r>
              <a:rPr dirty="0" sz="1400" spc="2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easu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re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 allo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w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for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grea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te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ore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flexible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easu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e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config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ura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ti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s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that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can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 supp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or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insights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into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sub-p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opu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l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ti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on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05363" y="4617824"/>
            <a:ext cx="2981325" cy="8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400" spc="-5" b="1">
                <a:solidFill>
                  <a:srgbClr val="555A5C"/>
                </a:solidFill>
                <a:latin typeface="Arial"/>
                <a:cs typeface="Arial"/>
              </a:rPr>
              <a:t>li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w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ith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ata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sta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400" spc="-20" b="1">
                <a:solidFill>
                  <a:srgbClr val="555A5C"/>
                </a:solidFill>
                <a:latin typeface="Arial"/>
                <a:cs typeface="Arial"/>
              </a:rPr>
              <a:t>d</a:t>
            </a:r>
            <a:r>
              <a:rPr dirty="0" sz="1400" spc="-10" b="1">
                <a:solidFill>
                  <a:srgbClr val="555A5C"/>
                </a:solidFill>
                <a:latin typeface="Arial"/>
                <a:cs typeface="Arial"/>
              </a:rPr>
              <a:t>ar</a:t>
            </a:r>
            <a:r>
              <a:rPr dirty="0" sz="1400" spc="-15" b="1">
                <a:solidFill>
                  <a:srgbClr val="555A5C"/>
                </a:solidFill>
                <a:latin typeface="Arial"/>
                <a:cs typeface="Arial"/>
              </a:rPr>
              <a:t>ds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,</a:t>
            </a:r>
            <a:r>
              <a:rPr dirty="0" sz="1400" spc="-2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including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USCD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I,</a:t>
            </a:r>
            <a:r>
              <a:rPr dirty="0" sz="1400" spc="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CAR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IN</a:t>
            </a:r>
            <a:r>
              <a:rPr dirty="0" sz="1400" spc="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for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lue</a:t>
            </a:r>
            <a:r>
              <a:rPr dirty="0" sz="140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B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utton</a:t>
            </a:r>
            <a:r>
              <a:rPr dirty="0" sz="1400" spc="-20">
                <a:solidFill>
                  <a:srgbClr val="4D5155"/>
                </a:solidFill>
                <a:latin typeface="Roboto"/>
                <a:cs typeface="Roboto"/>
              </a:rPr>
              <a:t>®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,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the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ravity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P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roject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G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ender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ar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ony</a:t>
            </a:r>
            <a:r>
              <a:rPr dirty="0" sz="1400" spc="-20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projec</a:t>
            </a:r>
            <a:r>
              <a:rPr dirty="0" sz="1400" spc="-10">
                <a:solidFill>
                  <a:srgbClr val="555A5C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555A5C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0"/>
            <a:ext cx="12192000" cy="829310"/>
          </a:xfrm>
          <a:custGeom>
            <a:avLst/>
            <a:gdLst/>
            <a:ahLst/>
            <a:cxnLst/>
            <a:rect l="l" t="t" r="r" b="b"/>
            <a:pathLst>
              <a:path w="12192000" h="829310">
                <a:moveTo>
                  <a:pt x="0" y="829055"/>
                </a:moveTo>
                <a:lnTo>
                  <a:pt x="12192000" y="829055"/>
                </a:lnTo>
                <a:lnTo>
                  <a:pt x="12192000" y="0"/>
                </a:lnTo>
                <a:lnTo>
                  <a:pt x="0" y="0"/>
                </a:lnTo>
                <a:lnTo>
                  <a:pt x="0" y="829055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1579752" y="282612"/>
            <a:ext cx="903287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NCQ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vests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ealth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ity in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ays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76608" y="6389370"/>
            <a:ext cx="10546080" cy="457200"/>
          </a:xfrm>
          <a:custGeom>
            <a:avLst/>
            <a:gdLst/>
            <a:ahLst/>
            <a:cxnLst/>
            <a:rect l="l" t="t" r="r" b="b"/>
            <a:pathLst>
              <a:path w="10546080" h="457200">
                <a:moveTo>
                  <a:pt x="228600" y="0"/>
                </a:moveTo>
                <a:lnTo>
                  <a:pt x="0" y="228599"/>
                </a:lnTo>
                <a:lnTo>
                  <a:pt x="228600" y="457199"/>
                </a:lnTo>
                <a:lnTo>
                  <a:pt x="228600" y="342899"/>
                </a:lnTo>
                <a:lnTo>
                  <a:pt x="10431786" y="342899"/>
                </a:lnTo>
                <a:lnTo>
                  <a:pt x="10546080" y="228599"/>
                </a:lnTo>
                <a:lnTo>
                  <a:pt x="10431786" y="114299"/>
                </a:lnTo>
                <a:lnTo>
                  <a:pt x="228600" y="114299"/>
                </a:lnTo>
                <a:lnTo>
                  <a:pt x="228600" y="0"/>
                </a:lnTo>
                <a:close/>
              </a:path>
              <a:path w="10546080" h="457200">
                <a:moveTo>
                  <a:pt x="10431786" y="342899"/>
                </a:moveTo>
                <a:lnTo>
                  <a:pt x="10317492" y="342899"/>
                </a:lnTo>
                <a:lnTo>
                  <a:pt x="10317492" y="457199"/>
                </a:lnTo>
                <a:lnTo>
                  <a:pt x="10431786" y="342899"/>
                </a:lnTo>
                <a:close/>
              </a:path>
              <a:path w="10546080" h="457200">
                <a:moveTo>
                  <a:pt x="10317492" y="0"/>
                </a:moveTo>
                <a:lnTo>
                  <a:pt x="10317492" y="114299"/>
                </a:lnTo>
                <a:lnTo>
                  <a:pt x="10431786" y="114299"/>
                </a:lnTo>
                <a:lnTo>
                  <a:pt x="10317492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4539985" y="6527885"/>
            <a:ext cx="200660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BRIDGIN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90" b="1">
                <a:solidFill>
                  <a:srgbClr val="FFFFFF"/>
                </a:solidFill>
                <a:latin typeface="Arial"/>
                <a:cs typeface="Arial"/>
              </a:rPr>
              <a:t>IGH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0645" y="5966063"/>
            <a:ext cx="2899410" cy="389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005" marR="5080" indent="-535940">
              <a:lnSpc>
                <a:spcPct val="100000"/>
              </a:lnSpc>
            </a:pP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And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many mo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>
                <a:solidFill>
                  <a:srgbClr val="555A5C"/>
                </a:solidFill>
                <a:latin typeface="Arial"/>
                <a:cs typeface="Arial"/>
              </a:rPr>
              <a:t>e,</a:t>
            </a:r>
            <a:r>
              <a:rPr dirty="0" sz="1300" spc="-5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n</a:t>
            </a:r>
            <a:r>
              <a:rPr dirty="0" sz="1300" spc="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co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ll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abo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ti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on</a:t>
            </a:r>
            <a:r>
              <a:rPr dirty="0" sz="1300" spc="15" b="1">
                <a:solidFill>
                  <a:srgbClr val="555A5C"/>
                </a:solidFill>
                <a:latin typeface="Arial"/>
                <a:cs typeface="Arial"/>
              </a:rPr>
              <a:t> </a:t>
            </a:r>
            <a:r>
              <a:rPr dirty="0" sz="1300" spc="10" b="1">
                <a:solidFill>
                  <a:srgbClr val="555A5C"/>
                </a:solidFill>
                <a:latin typeface="Arial"/>
                <a:cs typeface="Arial"/>
              </a:rPr>
              <a:t>w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h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 commun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it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y pa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rt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ne</a:t>
            </a:r>
            <a:r>
              <a:rPr dirty="0" sz="1300" spc="-5" b="1">
                <a:solidFill>
                  <a:srgbClr val="555A5C"/>
                </a:solidFill>
                <a:latin typeface="Arial"/>
                <a:cs typeface="Arial"/>
              </a:rPr>
              <a:t>r</a:t>
            </a:r>
            <a:r>
              <a:rPr dirty="0" sz="1300" b="1">
                <a:solidFill>
                  <a:srgbClr val="555A5C"/>
                </a:solidFill>
                <a:latin typeface="Arial"/>
                <a:cs typeface="Arial"/>
              </a:rPr>
              <a:t>s….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662563" y="1903399"/>
            <a:ext cx="103505" cy="170180"/>
          </a:xfrm>
          <a:custGeom>
            <a:avLst/>
            <a:gdLst/>
            <a:ahLst/>
            <a:cxnLst/>
            <a:rect l="l" t="t" r="r" b="b"/>
            <a:pathLst>
              <a:path w="103504" h="170180">
                <a:moveTo>
                  <a:pt x="9621" y="169581"/>
                </a:moveTo>
                <a:lnTo>
                  <a:pt x="874" y="162898"/>
                </a:lnTo>
                <a:lnTo>
                  <a:pt x="0" y="157050"/>
                </a:lnTo>
                <a:lnTo>
                  <a:pt x="1749" y="152038"/>
                </a:lnTo>
                <a:lnTo>
                  <a:pt x="4373" y="149532"/>
                </a:lnTo>
                <a:lnTo>
                  <a:pt x="5248" y="147861"/>
                </a:lnTo>
                <a:lnTo>
                  <a:pt x="70361" y="87329"/>
                </a:lnTo>
                <a:lnTo>
                  <a:pt x="71727" y="86043"/>
                </a:lnTo>
                <a:lnTo>
                  <a:pt x="72602" y="85208"/>
                </a:lnTo>
                <a:lnTo>
                  <a:pt x="74351" y="84373"/>
                </a:lnTo>
                <a:lnTo>
                  <a:pt x="67353" y="78525"/>
                </a:lnTo>
                <a:lnTo>
                  <a:pt x="62105" y="72677"/>
                </a:lnTo>
                <a:lnTo>
                  <a:pt x="55982" y="67665"/>
                </a:lnTo>
                <a:lnTo>
                  <a:pt x="37407" y="49964"/>
                </a:lnTo>
                <a:lnTo>
                  <a:pt x="19023" y="32678"/>
                </a:lnTo>
                <a:lnTo>
                  <a:pt x="874" y="15872"/>
                </a:lnTo>
                <a:lnTo>
                  <a:pt x="874" y="7518"/>
                </a:lnTo>
                <a:lnTo>
                  <a:pt x="1749" y="4176"/>
                </a:lnTo>
                <a:lnTo>
                  <a:pt x="5248" y="835"/>
                </a:lnTo>
                <a:lnTo>
                  <a:pt x="9621" y="835"/>
                </a:lnTo>
                <a:lnTo>
                  <a:pt x="13995" y="0"/>
                </a:lnTo>
                <a:lnTo>
                  <a:pt x="17494" y="835"/>
                </a:lnTo>
                <a:lnTo>
                  <a:pt x="20993" y="4176"/>
                </a:lnTo>
                <a:lnTo>
                  <a:pt x="30321" y="12753"/>
                </a:lnTo>
                <a:lnTo>
                  <a:pt x="48755" y="29981"/>
                </a:lnTo>
                <a:lnTo>
                  <a:pt x="76440" y="56294"/>
                </a:lnTo>
                <a:lnTo>
                  <a:pt x="87384" y="66061"/>
                </a:lnTo>
                <a:lnTo>
                  <a:pt x="95611" y="73769"/>
                </a:lnTo>
                <a:lnTo>
                  <a:pt x="103217" y="81031"/>
                </a:lnTo>
                <a:lnTo>
                  <a:pt x="103217" y="86879"/>
                </a:lnTo>
                <a:lnTo>
                  <a:pt x="97969" y="92726"/>
                </a:lnTo>
                <a:lnTo>
                  <a:pt x="88510" y="101225"/>
                </a:lnTo>
                <a:lnTo>
                  <a:pt x="79118" y="109788"/>
                </a:lnTo>
                <a:lnTo>
                  <a:pt x="69784" y="118406"/>
                </a:lnTo>
                <a:lnTo>
                  <a:pt x="51254" y="135774"/>
                </a:lnTo>
                <a:lnTo>
                  <a:pt x="23662" y="162020"/>
                </a:lnTo>
                <a:lnTo>
                  <a:pt x="15745" y="168746"/>
                </a:lnTo>
                <a:lnTo>
                  <a:pt x="9621" y="169581"/>
                </a:lnTo>
                <a:close/>
              </a:path>
            </a:pathLst>
          </a:custGeom>
          <a:solidFill>
            <a:srgbClr val="EE4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658752" y="2477947"/>
            <a:ext cx="103505" cy="170180"/>
          </a:xfrm>
          <a:custGeom>
            <a:avLst/>
            <a:gdLst/>
            <a:ahLst/>
            <a:cxnLst/>
            <a:rect l="l" t="t" r="r" b="b"/>
            <a:pathLst>
              <a:path w="103504" h="170180">
                <a:moveTo>
                  <a:pt x="9621" y="169581"/>
                </a:moveTo>
                <a:lnTo>
                  <a:pt x="874" y="162898"/>
                </a:lnTo>
                <a:lnTo>
                  <a:pt x="0" y="157050"/>
                </a:lnTo>
                <a:lnTo>
                  <a:pt x="1749" y="152038"/>
                </a:lnTo>
                <a:lnTo>
                  <a:pt x="4373" y="149532"/>
                </a:lnTo>
                <a:lnTo>
                  <a:pt x="5248" y="147861"/>
                </a:lnTo>
                <a:lnTo>
                  <a:pt x="70361" y="87329"/>
                </a:lnTo>
                <a:lnTo>
                  <a:pt x="71727" y="86043"/>
                </a:lnTo>
                <a:lnTo>
                  <a:pt x="72602" y="85208"/>
                </a:lnTo>
                <a:lnTo>
                  <a:pt x="74351" y="84373"/>
                </a:lnTo>
                <a:lnTo>
                  <a:pt x="67353" y="78525"/>
                </a:lnTo>
                <a:lnTo>
                  <a:pt x="62105" y="72677"/>
                </a:lnTo>
                <a:lnTo>
                  <a:pt x="55982" y="67665"/>
                </a:lnTo>
                <a:lnTo>
                  <a:pt x="37407" y="49964"/>
                </a:lnTo>
                <a:lnTo>
                  <a:pt x="19023" y="32678"/>
                </a:lnTo>
                <a:lnTo>
                  <a:pt x="874" y="15872"/>
                </a:lnTo>
                <a:lnTo>
                  <a:pt x="874" y="7518"/>
                </a:lnTo>
                <a:lnTo>
                  <a:pt x="1749" y="4176"/>
                </a:lnTo>
                <a:lnTo>
                  <a:pt x="5248" y="835"/>
                </a:lnTo>
                <a:lnTo>
                  <a:pt x="9621" y="835"/>
                </a:lnTo>
                <a:lnTo>
                  <a:pt x="13995" y="0"/>
                </a:lnTo>
                <a:lnTo>
                  <a:pt x="17494" y="835"/>
                </a:lnTo>
                <a:lnTo>
                  <a:pt x="20993" y="4176"/>
                </a:lnTo>
                <a:lnTo>
                  <a:pt x="30321" y="12753"/>
                </a:lnTo>
                <a:lnTo>
                  <a:pt x="48755" y="29981"/>
                </a:lnTo>
                <a:lnTo>
                  <a:pt x="76440" y="56294"/>
                </a:lnTo>
                <a:lnTo>
                  <a:pt x="87384" y="66061"/>
                </a:lnTo>
                <a:lnTo>
                  <a:pt x="95611" y="73769"/>
                </a:lnTo>
                <a:lnTo>
                  <a:pt x="103217" y="81031"/>
                </a:lnTo>
                <a:lnTo>
                  <a:pt x="103217" y="86879"/>
                </a:lnTo>
                <a:lnTo>
                  <a:pt x="97969" y="92726"/>
                </a:lnTo>
                <a:lnTo>
                  <a:pt x="88510" y="101225"/>
                </a:lnTo>
                <a:lnTo>
                  <a:pt x="79118" y="109788"/>
                </a:lnTo>
                <a:lnTo>
                  <a:pt x="69784" y="118406"/>
                </a:lnTo>
                <a:lnTo>
                  <a:pt x="51254" y="135774"/>
                </a:lnTo>
                <a:lnTo>
                  <a:pt x="23662" y="162020"/>
                </a:lnTo>
                <a:lnTo>
                  <a:pt x="15745" y="168746"/>
                </a:lnTo>
                <a:lnTo>
                  <a:pt x="9621" y="169581"/>
                </a:lnTo>
                <a:close/>
              </a:path>
            </a:pathLst>
          </a:custGeom>
          <a:solidFill>
            <a:srgbClr val="EE4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661039" y="3054019"/>
            <a:ext cx="103505" cy="170180"/>
          </a:xfrm>
          <a:custGeom>
            <a:avLst/>
            <a:gdLst/>
            <a:ahLst/>
            <a:cxnLst/>
            <a:rect l="l" t="t" r="r" b="b"/>
            <a:pathLst>
              <a:path w="103504" h="170180">
                <a:moveTo>
                  <a:pt x="9621" y="169581"/>
                </a:moveTo>
                <a:lnTo>
                  <a:pt x="874" y="162898"/>
                </a:lnTo>
                <a:lnTo>
                  <a:pt x="0" y="157050"/>
                </a:lnTo>
                <a:lnTo>
                  <a:pt x="1749" y="152038"/>
                </a:lnTo>
                <a:lnTo>
                  <a:pt x="4373" y="149532"/>
                </a:lnTo>
                <a:lnTo>
                  <a:pt x="5248" y="147861"/>
                </a:lnTo>
                <a:lnTo>
                  <a:pt x="70361" y="87329"/>
                </a:lnTo>
                <a:lnTo>
                  <a:pt x="71727" y="86043"/>
                </a:lnTo>
                <a:lnTo>
                  <a:pt x="72602" y="85208"/>
                </a:lnTo>
                <a:lnTo>
                  <a:pt x="74351" y="84373"/>
                </a:lnTo>
                <a:lnTo>
                  <a:pt x="67353" y="78525"/>
                </a:lnTo>
                <a:lnTo>
                  <a:pt x="62105" y="72677"/>
                </a:lnTo>
                <a:lnTo>
                  <a:pt x="55982" y="67665"/>
                </a:lnTo>
                <a:lnTo>
                  <a:pt x="37407" y="49964"/>
                </a:lnTo>
                <a:lnTo>
                  <a:pt x="19023" y="32678"/>
                </a:lnTo>
                <a:lnTo>
                  <a:pt x="874" y="15872"/>
                </a:lnTo>
                <a:lnTo>
                  <a:pt x="874" y="7518"/>
                </a:lnTo>
                <a:lnTo>
                  <a:pt x="1749" y="4176"/>
                </a:lnTo>
                <a:lnTo>
                  <a:pt x="5248" y="835"/>
                </a:lnTo>
                <a:lnTo>
                  <a:pt x="9621" y="835"/>
                </a:lnTo>
                <a:lnTo>
                  <a:pt x="13995" y="0"/>
                </a:lnTo>
                <a:lnTo>
                  <a:pt x="17494" y="835"/>
                </a:lnTo>
                <a:lnTo>
                  <a:pt x="20993" y="4176"/>
                </a:lnTo>
                <a:lnTo>
                  <a:pt x="30321" y="12753"/>
                </a:lnTo>
                <a:lnTo>
                  <a:pt x="48755" y="29981"/>
                </a:lnTo>
                <a:lnTo>
                  <a:pt x="76440" y="56294"/>
                </a:lnTo>
                <a:lnTo>
                  <a:pt x="87384" y="66061"/>
                </a:lnTo>
                <a:lnTo>
                  <a:pt x="95611" y="73769"/>
                </a:lnTo>
                <a:lnTo>
                  <a:pt x="103217" y="81031"/>
                </a:lnTo>
                <a:lnTo>
                  <a:pt x="103217" y="86879"/>
                </a:lnTo>
                <a:lnTo>
                  <a:pt x="97969" y="92726"/>
                </a:lnTo>
                <a:lnTo>
                  <a:pt x="88510" y="101225"/>
                </a:lnTo>
                <a:lnTo>
                  <a:pt x="79118" y="109788"/>
                </a:lnTo>
                <a:lnTo>
                  <a:pt x="69784" y="118406"/>
                </a:lnTo>
                <a:lnTo>
                  <a:pt x="51254" y="135774"/>
                </a:lnTo>
                <a:lnTo>
                  <a:pt x="23662" y="162020"/>
                </a:lnTo>
                <a:lnTo>
                  <a:pt x="15745" y="168746"/>
                </a:lnTo>
                <a:lnTo>
                  <a:pt x="9621" y="169581"/>
                </a:lnTo>
                <a:close/>
              </a:path>
            </a:pathLst>
          </a:custGeom>
          <a:solidFill>
            <a:srgbClr val="EE4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664087" y="3626282"/>
            <a:ext cx="103505" cy="170180"/>
          </a:xfrm>
          <a:custGeom>
            <a:avLst/>
            <a:gdLst/>
            <a:ahLst/>
            <a:cxnLst/>
            <a:rect l="l" t="t" r="r" b="b"/>
            <a:pathLst>
              <a:path w="103504" h="170179">
                <a:moveTo>
                  <a:pt x="9621" y="169581"/>
                </a:moveTo>
                <a:lnTo>
                  <a:pt x="874" y="162898"/>
                </a:lnTo>
                <a:lnTo>
                  <a:pt x="0" y="157050"/>
                </a:lnTo>
                <a:lnTo>
                  <a:pt x="1749" y="152038"/>
                </a:lnTo>
                <a:lnTo>
                  <a:pt x="4373" y="149532"/>
                </a:lnTo>
                <a:lnTo>
                  <a:pt x="5248" y="147861"/>
                </a:lnTo>
                <a:lnTo>
                  <a:pt x="70361" y="87329"/>
                </a:lnTo>
                <a:lnTo>
                  <a:pt x="71727" y="86043"/>
                </a:lnTo>
                <a:lnTo>
                  <a:pt x="72602" y="85208"/>
                </a:lnTo>
                <a:lnTo>
                  <a:pt x="74351" y="84373"/>
                </a:lnTo>
                <a:lnTo>
                  <a:pt x="67353" y="78525"/>
                </a:lnTo>
                <a:lnTo>
                  <a:pt x="62105" y="72677"/>
                </a:lnTo>
                <a:lnTo>
                  <a:pt x="55982" y="67665"/>
                </a:lnTo>
                <a:lnTo>
                  <a:pt x="37407" y="49964"/>
                </a:lnTo>
                <a:lnTo>
                  <a:pt x="19023" y="32678"/>
                </a:lnTo>
                <a:lnTo>
                  <a:pt x="874" y="15872"/>
                </a:lnTo>
                <a:lnTo>
                  <a:pt x="874" y="7518"/>
                </a:lnTo>
                <a:lnTo>
                  <a:pt x="1749" y="4176"/>
                </a:lnTo>
                <a:lnTo>
                  <a:pt x="5248" y="835"/>
                </a:lnTo>
                <a:lnTo>
                  <a:pt x="9621" y="835"/>
                </a:lnTo>
                <a:lnTo>
                  <a:pt x="13995" y="0"/>
                </a:lnTo>
                <a:lnTo>
                  <a:pt x="17494" y="835"/>
                </a:lnTo>
                <a:lnTo>
                  <a:pt x="20993" y="4176"/>
                </a:lnTo>
                <a:lnTo>
                  <a:pt x="30321" y="12753"/>
                </a:lnTo>
                <a:lnTo>
                  <a:pt x="48755" y="29981"/>
                </a:lnTo>
                <a:lnTo>
                  <a:pt x="76440" y="56294"/>
                </a:lnTo>
                <a:lnTo>
                  <a:pt x="87384" y="66061"/>
                </a:lnTo>
                <a:lnTo>
                  <a:pt x="95611" y="73769"/>
                </a:lnTo>
                <a:lnTo>
                  <a:pt x="103217" y="81031"/>
                </a:lnTo>
                <a:lnTo>
                  <a:pt x="103217" y="86879"/>
                </a:lnTo>
                <a:lnTo>
                  <a:pt x="97969" y="92726"/>
                </a:lnTo>
                <a:lnTo>
                  <a:pt x="88510" y="101225"/>
                </a:lnTo>
                <a:lnTo>
                  <a:pt x="79118" y="109788"/>
                </a:lnTo>
                <a:lnTo>
                  <a:pt x="69784" y="118406"/>
                </a:lnTo>
                <a:lnTo>
                  <a:pt x="51254" y="135774"/>
                </a:lnTo>
                <a:lnTo>
                  <a:pt x="23662" y="162020"/>
                </a:lnTo>
                <a:lnTo>
                  <a:pt x="15745" y="168746"/>
                </a:lnTo>
                <a:lnTo>
                  <a:pt x="9621" y="169581"/>
                </a:lnTo>
                <a:close/>
              </a:path>
            </a:pathLst>
          </a:custGeom>
          <a:solidFill>
            <a:srgbClr val="EE4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655705" y="4658031"/>
            <a:ext cx="103505" cy="170180"/>
          </a:xfrm>
          <a:custGeom>
            <a:avLst/>
            <a:gdLst/>
            <a:ahLst/>
            <a:cxnLst/>
            <a:rect l="l" t="t" r="r" b="b"/>
            <a:pathLst>
              <a:path w="103504" h="170179">
                <a:moveTo>
                  <a:pt x="9621" y="169581"/>
                </a:moveTo>
                <a:lnTo>
                  <a:pt x="874" y="162898"/>
                </a:lnTo>
                <a:lnTo>
                  <a:pt x="0" y="157050"/>
                </a:lnTo>
                <a:lnTo>
                  <a:pt x="1749" y="152038"/>
                </a:lnTo>
                <a:lnTo>
                  <a:pt x="4373" y="149532"/>
                </a:lnTo>
                <a:lnTo>
                  <a:pt x="5248" y="147861"/>
                </a:lnTo>
                <a:lnTo>
                  <a:pt x="70361" y="87329"/>
                </a:lnTo>
                <a:lnTo>
                  <a:pt x="71727" y="86043"/>
                </a:lnTo>
                <a:lnTo>
                  <a:pt x="72602" y="85208"/>
                </a:lnTo>
                <a:lnTo>
                  <a:pt x="74351" y="84373"/>
                </a:lnTo>
                <a:lnTo>
                  <a:pt x="67353" y="78525"/>
                </a:lnTo>
                <a:lnTo>
                  <a:pt x="62105" y="72677"/>
                </a:lnTo>
                <a:lnTo>
                  <a:pt x="55982" y="67665"/>
                </a:lnTo>
                <a:lnTo>
                  <a:pt x="37407" y="49964"/>
                </a:lnTo>
                <a:lnTo>
                  <a:pt x="19023" y="32678"/>
                </a:lnTo>
                <a:lnTo>
                  <a:pt x="874" y="15872"/>
                </a:lnTo>
                <a:lnTo>
                  <a:pt x="874" y="7518"/>
                </a:lnTo>
                <a:lnTo>
                  <a:pt x="1749" y="4176"/>
                </a:lnTo>
                <a:lnTo>
                  <a:pt x="5248" y="835"/>
                </a:lnTo>
                <a:lnTo>
                  <a:pt x="9621" y="835"/>
                </a:lnTo>
                <a:lnTo>
                  <a:pt x="13995" y="0"/>
                </a:lnTo>
                <a:lnTo>
                  <a:pt x="17494" y="835"/>
                </a:lnTo>
                <a:lnTo>
                  <a:pt x="20993" y="4176"/>
                </a:lnTo>
                <a:lnTo>
                  <a:pt x="30321" y="12753"/>
                </a:lnTo>
                <a:lnTo>
                  <a:pt x="48755" y="29981"/>
                </a:lnTo>
                <a:lnTo>
                  <a:pt x="76440" y="56294"/>
                </a:lnTo>
                <a:lnTo>
                  <a:pt x="87384" y="66061"/>
                </a:lnTo>
                <a:lnTo>
                  <a:pt x="95611" y="73769"/>
                </a:lnTo>
                <a:lnTo>
                  <a:pt x="103217" y="81031"/>
                </a:lnTo>
                <a:lnTo>
                  <a:pt x="103217" y="86879"/>
                </a:lnTo>
                <a:lnTo>
                  <a:pt x="97969" y="92726"/>
                </a:lnTo>
                <a:lnTo>
                  <a:pt x="88510" y="101225"/>
                </a:lnTo>
                <a:lnTo>
                  <a:pt x="79118" y="109788"/>
                </a:lnTo>
                <a:lnTo>
                  <a:pt x="69784" y="118406"/>
                </a:lnTo>
                <a:lnTo>
                  <a:pt x="51254" y="135774"/>
                </a:lnTo>
                <a:lnTo>
                  <a:pt x="23662" y="162020"/>
                </a:lnTo>
                <a:lnTo>
                  <a:pt x="15745" y="168746"/>
                </a:lnTo>
                <a:lnTo>
                  <a:pt x="9621" y="169581"/>
                </a:lnTo>
                <a:close/>
              </a:path>
            </a:pathLst>
          </a:custGeom>
          <a:solidFill>
            <a:srgbClr val="EE40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76606" y="1741170"/>
            <a:ext cx="897890" cy="824230"/>
          </a:xfrm>
          <a:custGeom>
            <a:avLst/>
            <a:gdLst/>
            <a:ahLst/>
            <a:cxnLst/>
            <a:rect l="l" t="t" r="r" b="b"/>
            <a:pathLst>
              <a:path w="897890" h="824230">
                <a:moveTo>
                  <a:pt x="448818" y="0"/>
                </a:moveTo>
                <a:lnTo>
                  <a:pt x="376016" y="5390"/>
                </a:lnTo>
                <a:lnTo>
                  <a:pt x="306955" y="20996"/>
                </a:lnTo>
                <a:lnTo>
                  <a:pt x="242558" y="45970"/>
                </a:lnTo>
                <a:lnTo>
                  <a:pt x="183750" y="79463"/>
                </a:lnTo>
                <a:lnTo>
                  <a:pt x="131454" y="120629"/>
                </a:lnTo>
                <a:lnTo>
                  <a:pt x="86594" y="168619"/>
                </a:lnTo>
                <a:lnTo>
                  <a:pt x="50095" y="222584"/>
                </a:lnTo>
                <a:lnTo>
                  <a:pt x="22880" y="281679"/>
                </a:lnTo>
                <a:lnTo>
                  <a:pt x="5874" y="345053"/>
                </a:lnTo>
                <a:lnTo>
                  <a:pt x="0" y="411861"/>
                </a:lnTo>
                <a:lnTo>
                  <a:pt x="1487" y="445640"/>
                </a:lnTo>
                <a:lnTo>
                  <a:pt x="13043" y="510837"/>
                </a:lnTo>
                <a:lnTo>
                  <a:pt x="35269" y="572178"/>
                </a:lnTo>
                <a:lnTo>
                  <a:pt x="67242" y="628814"/>
                </a:lnTo>
                <a:lnTo>
                  <a:pt x="108037" y="679897"/>
                </a:lnTo>
                <a:lnTo>
                  <a:pt x="156730" y="724581"/>
                </a:lnTo>
                <a:lnTo>
                  <a:pt x="212398" y="762016"/>
                </a:lnTo>
                <a:lnTo>
                  <a:pt x="274116" y="791356"/>
                </a:lnTo>
                <a:lnTo>
                  <a:pt x="340960" y="811752"/>
                </a:lnTo>
                <a:lnTo>
                  <a:pt x="412007" y="822356"/>
                </a:lnTo>
                <a:lnTo>
                  <a:pt x="448818" y="823722"/>
                </a:lnTo>
                <a:lnTo>
                  <a:pt x="485628" y="822356"/>
                </a:lnTo>
                <a:lnTo>
                  <a:pt x="556675" y="811752"/>
                </a:lnTo>
                <a:lnTo>
                  <a:pt x="623519" y="791356"/>
                </a:lnTo>
                <a:lnTo>
                  <a:pt x="685237" y="762016"/>
                </a:lnTo>
                <a:lnTo>
                  <a:pt x="740905" y="724581"/>
                </a:lnTo>
                <a:lnTo>
                  <a:pt x="789598" y="679897"/>
                </a:lnTo>
                <a:lnTo>
                  <a:pt x="830393" y="628814"/>
                </a:lnTo>
                <a:lnTo>
                  <a:pt x="862366" y="572178"/>
                </a:lnTo>
                <a:lnTo>
                  <a:pt x="884592" y="510837"/>
                </a:lnTo>
                <a:lnTo>
                  <a:pt x="896148" y="445640"/>
                </a:lnTo>
                <a:lnTo>
                  <a:pt x="897636" y="411861"/>
                </a:lnTo>
                <a:lnTo>
                  <a:pt x="896148" y="378081"/>
                </a:lnTo>
                <a:lnTo>
                  <a:pt x="884592" y="312884"/>
                </a:lnTo>
                <a:lnTo>
                  <a:pt x="862366" y="251543"/>
                </a:lnTo>
                <a:lnTo>
                  <a:pt x="830393" y="194907"/>
                </a:lnTo>
                <a:lnTo>
                  <a:pt x="789598" y="143824"/>
                </a:lnTo>
                <a:lnTo>
                  <a:pt x="740905" y="99140"/>
                </a:lnTo>
                <a:lnTo>
                  <a:pt x="685237" y="61705"/>
                </a:lnTo>
                <a:lnTo>
                  <a:pt x="623519" y="32365"/>
                </a:lnTo>
                <a:lnTo>
                  <a:pt x="556675" y="11969"/>
                </a:lnTo>
                <a:lnTo>
                  <a:pt x="485628" y="1365"/>
                </a:lnTo>
                <a:lnTo>
                  <a:pt x="448818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3676" y="1908802"/>
            <a:ext cx="86360" cy="77470"/>
          </a:xfrm>
          <a:custGeom>
            <a:avLst/>
            <a:gdLst/>
            <a:ahLst/>
            <a:cxnLst/>
            <a:rect l="l" t="t" r="r" b="b"/>
            <a:pathLst>
              <a:path w="86359" h="77469">
                <a:moveTo>
                  <a:pt x="51738" y="76921"/>
                </a:moveTo>
                <a:lnTo>
                  <a:pt x="9652" y="62495"/>
                </a:lnTo>
                <a:lnTo>
                  <a:pt x="0" y="40420"/>
                </a:lnTo>
                <a:lnTo>
                  <a:pt x="2427" y="26138"/>
                </a:lnTo>
                <a:lnTo>
                  <a:pt x="9221" y="14203"/>
                </a:lnTo>
                <a:lnTo>
                  <a:pt x="19531" y="5271"/>
                </a:lnTo>
                <a:lnTo>
                  <a:pt x="32508" y="0"/>
                </a:lnTo>
                <a:lnTo>
                  <a:pt x="50241" y="1270"/>
                </a:lnTo>
                <a:lnTo>
                  <a:pt x="82457" y="23440"/>
                </a:lnTo>
                <a:lnTo>
                  <a:pt x="85757" y="38304"/>
                </a:lnTo>
                <a:lnTo>
                  <a:pt x="83175" y="51821"/>
                </a:lnTo>
                <a:lnTo>
                  <a:pt x="76035" y="63323"/>
                </a:lnTo>
                <a:lnTo>
                  <a:pt x="65252" y="71969"/>
                </a:lnTo>
                <a:lnTo>
                  <a:pt x="51738" y="76921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27179" y="1908801"/>
            <a:ext cx="86360" cy="77470"/>
          </a:xfrm>
          <a:custGeom>
            <a:avLst/>
            <a:gdLst/>
            <a:ahLst/>
            <a:cxnLst/>
            <a:rect l="l" t="t" r="r" b="b"/>
            <a:pathLst>
              <a:path w="86359" h="77469">
                <a:moveTo>
                  <a:pt x="51738" y="76921"/>
                </a:moveTo>
                <a:lnTo>
                  <a:pt x="9652" y="62495"/>
                </a:lnTo>
                <a:lnTo>
                  <a:pt x="0" y="40420"/>
                </a:lnTo>
                <a:lnTo>
                  <a:pt x="2427" y="26138"/>
                </a:lnTo>
                <a:lnTo>
                  <a:pt x="9221" y="14203"/>
                </a:lnTo>
                <a:lnTo>
                  <a:pt x="19531" y="5271"/>
                </a:lnTo>
                <a:lnTo>
                  <a:pt x="32508" y="0"/>
                </a:lnTo>
                <a:lnTo>
                  <a:pt x="50241" y="1270"/>
                </a:lnTo>
                <a:lnTo>
                  <a:pt x="82457" y="23440"/>
                </a:lnTo>
                <a:lnTo>
                  <a:pt x="85757" y="38304"/>
                </a:lnTo>
                <a:lnTo>
                  <a:pt x="83175" y="51821"/>
                </a:lnTo>
                <a:lnTo>
                  <a:pt x="76035" y="63323"/>
                </a:lnTo>
                <a:lnTo>
                  <a:pt x="65252" y="71969"/>
                </a:lnTo>
                <a:lnTo>
                  <a:pt x="51738" y="76921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80428" y="1908800"/>
            <a:ext cx="86360" cy="77470"/>
          </a:xfrm>
          <a:custGeom>
            <a:avLst/>
            <a:gdLst/>
            <a:ahLst/>
            <a:cxnLst/>
            <a:rect l="l" t="t" r="r" b="b"/>
            <a:pathLst>
              <a:path w="86359" h="77469">
                <a:moveTo>
                  <a:pt x="51738" y="76921"/>
                </a:moveTo>
                <a:lnTo>
                  <a:pt x="9652" y="62495"/>
                </a:lnTo>
                <a:lnTo>
                  <a:pt x="0" y="40420"/>
                </a:lnTo>
                <a:lnTo>
                  <a:pt x="2427" y="26138"/>
                </a:lnTo>
                <a:lnTo>
                  <a:pt x="9221" y="14203"/>
                </a:lnTo>
                <a:lnTo>
                  <a:pt x="19531" y="5271"/>
                </a:lnTo>
                <a:lnTo>
                  <a:pt x="32508" y="0"/>
                </a:lnTo>
                <a:lnTo>
                  <a:pt x="50241" y="1270"/>
                </a:lnTo>
                <a:lnTo>
                  <a:pt x="82457" y="23440"/>
                </a:lnTo>
                <a:lnTo>
                  <a:pt x="85757" y="38304"/>
                </a:lnTo>
                <a:lnTo>
                  <a:pt x="83175" y="51821"/>
                </a:lnTo>
                <a:lnTo>
                  <a:pt x="76035" y="63323"/>
                </a:lnTo>
                <a:lnTo>
                  <a:pt x="65252" y="71969"/>
                </a:lnTo>
                <a:lnTo>
                  <a:pt x="51738" y="76921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15389" y="1998523"/>
            <a:ext cx="217804" cy="346710"/>
          </a:xfrm>
          <a:custGeom>
            <a:avLst/>
            <a:gdLst/>
            <a:ahLst/>
            <a:cxnLst/>
            <a:rect l="l" t="t" r="r" b="b"/>
            <a:pathLst>
              <a:path w="217805" h="346710">
                <a:moveTo>
                  <a:pt x="25745" y="154362"/>
                </a:moveTo>
                <a:lnTo>
                  <a:pt x="14711" y="154362"/>
                </a:lnTo>
                <a:lnTo>
                  <a:pt x="10262" y="153029"/>
                </a:lnTo>
                <a:lnTo>
                  <a:pt x="1062" y="144567"/>
                </a:lnTo>
                <a:lnTo>
                  <a:pt x="0" y="132374"/>
                </a:lnTo>
                <a:lnTo>
                  <a:pt x="27584" y="38785"/>
                </a:lnTo>
                <a:lnTo>
                  <a:pt x="63220" y="9502"/>
                </a:lnTo>
                <a:lnTo>
                  <a:pt x="113500" y="0"/>
                </a:lnTo>
                <a:lnTo>
                  <a:pt x="123971" y="1124"/>
                </a:lnTo>
                <a:lnTo>
                  <a:pt x="163586" y="14589"/>
                </a:lnTo>
                <a:lnTo>
                  <a:pt x="195563" y="59645"/>
                </a:lnTo>
                <a:lnTo>
                  <a:pt x="60073" y="59645"/>
                </a:lnTo>
                <a:lnTo>
                  <a:pt x="35553" y="141958"/>
                </a:lnTo>
                <a:lnTo>
                  <a:pt x="33101" y="149287"/>
                </a:lnTo>
                <a:lnTo>
                  <a:pt x="25745" y="154362"/>
                </a:lnTo>
                <a:close/>
              </a:path>
              <a:path w="217805" h="346710">
                <a:moveTo>
                  <a:pt x="96852" y="346613"/>
                </a:moveTo>
                <a:lnTo>
                  <a:pt x="60073" y="346613"/>
                </a:lnTo>
                <a:lnTo>
                  <a:pt x="60073" y="59645"/>
                </a:lnTo>
                <a:lnTo>
                  <a:pt x="158152" y="59645"/>
                </a:lnTo>
                <a:lnTo>
                  <a:pt x="158152" y="185370"/>
                </a:lnTo>
                <a:lnTo>
                  <a:pt x="96852" y="185370"/>
                </a:lnTo>
                <a:lnTo>
                  <a:pt x="96852" y="346613"/>
                </a:lnTo>
                <a:close/>
              </a:path>
              <a:path w="217805" h="346710">
                <a:moveTo>
                  <a:pt x="203513" y="154362"/>
                </a:moveTo>
                <a:lnTo>
                  <a:pt x="192479" y="154362"/>
                </a:lnTo>
                <a:lnTo>
                  <a:pt x="185123" y="149287"/>
                </a:lnTo>
                <a:lnTo>
                  <a:pt x="182671" y="141958"/>
                </a:lnTo>
                <a:lnTo>
                  <a:pt x="158152" y="59645"/>
                </a:lnTo>
                <a:lnTo>
                  <a:pt x="195563" y="59645"/>
                </a:lnTo>
                <a:lnTo>
                  <a:pt x="216999" y="132374"/>
                </a:lnTo>
                <a:lnTo>
                  <a:pt x="217363" y="134056"/>
                </a:lnTo>
                <a:lnTo>
                  <a:pt x="214900" y="146344"/>
                </a:lnTo>
                <a:lnTo>
                  <a:pt x="205352" y="153798"/>
                </a:lnTo>
                <a:lnTo>
                  <a:pt x="203513" y="154362"/>
                </a:lnTo>
                <a:close/>
              </a:path>
              <a:path w="217805" h="346710">
                <a:moveTo>
                  <a:pt x="158152" y="346049"/>
                </a:moveTo>
                <a:lnTo>
                  <a:pt x="121372" y="346049"/>
                </a:lnTo>
                <a:lnTo>
                  <a:pt x="121372" y="185370"/>
                </a:lnTo>
                <a:lnTo>
                  <a:pt x="158152" y="185370"/>
                </a:lnTo>
                <a:lnTo>
                  <a:pt x="158152" y="346049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60915" y="1998216"/>
            <a:ext cx="176530" cy="347345"/>
          </a:xfrm>
          <a:custGeom>
            <a:avLst/>
            <a:gdLst/>
            <a:ahLst/>
            <a:cxnLst/>
            <a:rect l="l" t="t" r="r" b="b"/>
            <a:pathLst>
              <a:path w="176529" h="347344">
                <a:moveTo>
                  <a:pt x="25745" y="154667"/>
                </a:moveTo>
                <a:lnTo>
                  <a:pt x="14711" y="154667"/>
                </a:lnTo>
                <a:lnTo>
                  <a:pt x="10262" y="153335"/>
                </a:lnTo>
                <a:lnTo>
                  <a:pt x="1062" y="144873"/>
                </a:lnTo>
                <a:lnTo>
                  <a:pt x="0" y="132680"/>
                </a:lnTo>
                <a:lnTo>
                  <a:pt x="27584" y="38527"/>
                </a:lnTo>
                <a:lnTo>
                  <a:pt x="65311" y="8514"/>
                </a:lnTo>
                <a:lnTo>
                  <a:pt x="117777" y="0"/>
                </a:lnTo>
                <a:lnTo>
                  <a:pt x="130229" y="1763"/>
                </a:lnTo>
                <a:lnTo>
                  <a:pt x="142800" y="5075"/>
                </a:lnTo>
                <a:lnTo>
                  <a:pt x="154962" y="9715"/>
                </a:lnTo>
                <a:lnTo>
                  <a:pt x="166333" y="15642"/>
                </a:lnTo>
                <a:lnTo>
                  <a:pt x="176541" y="22741"/>
                </a:lnTo>
                <a:lnTo>
                  <a:pt x="173476" y="26688"/>
                </a:lnTo>
                <a:lnTo>
                  <a:pt x="170411" y="31198"/>
                </a:lnTo>
                <a:lnTo>
                  <a:pt x="169185" y="36272"/>
                </a:lnTo>
                <a:lnTo>
                  <a:pt x="162206" y="59951"/>
                </a:lnTo>
                <a:lnTo>
                  <a:pt x="60073" y="59951"/>
                </a:lnTo>
                <a:lnTo>
                  <a:pt x="35553" y="142264"/>
                </a:lnTo>
                <a:lnTo>
                  <a:pt x="33101" y="149593"/>
                </a:lnTo>
                <a:lnTo>
                  <a:pt x="25745" y="154667"/>
                </a:lnTo>
                <a:close/>
              </a:path>
              <a:path w="176529" h="347344">
                <a:moveTo>
                  <a:pt x="96852" y="346919"/>
                </a:moveTo>
                <a:lnTo>
                  <a:pt x="60073" y="346919"/>
                </a:lnTo>
                <a:lnTo>
                  <a:pt x="60073" y="59951"/>
                </a:lnTo>
                <a:lnTo>
                  <a:pt x="162206" y="59951"/>
                </a:lnTo>
                <a:lnTo>
                  <a:pt x="141601" y="129861"/>
                </a:lnTo>
                <a:lnTo>
                  <a:pt x="140926" y="133248"/>
                </a:lnTo>
                <a:lnTo>
                  <a:pt x="141966" y="145727"/>
                </a:lnTo>
                <a:lnTo>
                  <a:pt x="148026" y="156361"/>
                </a:lnTo>
                <a:lnTo>
                  <a:pt x="158152" y="163688"/>
                </a:lnTo>
                <a:lnTo>
                  <a:pt x="158152" y="185676"/>
                </a:lnTo>
                <a:lnTo>
                  <a:pt x="96852" y="185676"/>
                </a:lnTo>
                <a:lnTo>
                  <a:pt x="96852" y="346919"/>
                </a:lnTo>
                <a:close/>
              </a:path>
              <a:path w="176529" h="347344">
                <a:moveTo>
                  <a:pt x="158152" y="346355"/>
                </a:moveTo>
                <a:lnTo>
                  <a:pt x="121372" y="346355"/>
                </a:lnTo>
                <a:lnTo>
                  <a:pt x="121372" y="185676"/>
                </a:lnTo>
                <a:lnTo>
                  <a:pt x="158152" y="185676"/>
                </a:lnTo>
                <a:lnTo>
                  <a:pt x="158152" y="346355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09688" y="1998521"/>
            <a:ext cx="176530" cy="346710"/>
          </a:xfrm>
          <a:custGeom>
            <a:avLst/>
            <a:gdLst/>
            <a:ahLst/>
            <a:cxnLst/>
            <a:rect l="l" t="t" r="r" b="b"/>
            <a:pathLst>
              <a:path w="176530" h="346710">
                <a:moveTo>
                  <a:pt x="53963" y="346613"/>
                </a:moveTo>
                <a:lnTo>
                  <a:pt x="17183" y="346613"/>
                </a:lnTo>
                <a:lnTo>
                  <a:pt x="20745" y="161534"/>
                </a:lnTo>
                <a:lnTo>
                  <a:pt x="29742" y="153189"/>
                </a:lnTo>
                <a:lnTo>
                  <a:pt x="34474" y="142066"/>
                </a:lnTo>
                <a:lnTo>
                  <a:pt x="33734" y="129555"/>
                </a:lnTo>
                <a:lnTo>
                  <a:pt x="6149" y="35966"/>
                </a:lnTo>
                <a:lnTo>
                  <a:pt x="4923" y="31456"/>
                </a:lnTo>
                <a:lnTo>
                  <a:pt x="2471" y="26946"/>
                </a:lnTo>
                <a:lnTo>
                  <a:pt x="0" y="22097"/>
                </a:lnTo>
                <a:lnTo>
                  <a:pt x="10502" y="15175"/>
                </a:lnTo>
                <a:lnTo>
                  <a:pt x="56999" y="472"/>
                </a:lnTo>
                <a:lnTo>
                  <a:pt x="71836" y="0"/>
                </a:lnTo>
                <a:lnTo>
                  <a:pt x="82307" y="1124"/>
                </a:lnTo>
                <a:lnTo>
                  <a:pt x="121922" y="14589"/>
                </a:lnTo>
                <a:lnTo>
                  <a:pt x="154035" y="59645"/>
                </a:lnTo>
                <a:lnTo>
                  <a:pt x="115262" y="59645"/>
                </a:lnTo>
                <a:lnTo>
                  <a:pt x="115262" y="185370"/>
                </a:lnTo>
                <a:lnTo>
                  <a:pt x="53963" y="185370"/>
                </a:lnTo>
                <a:lnTo>
                  <a:pt x="53963" y="346613"/>
                </a:lnTo>
                <a:close/>
              </a:path>
              <a:path w="176530" h="346710">
                <a:moveTo>
                  <a:pt x="160623" y="154362"/>
                </a:moveTo>
                <a:lnTo>
                  <a:pt x="149589" y="154362"/>
                </a:lnTo>
                <a:lnTo>
                  <a:pt x="142234" y="149287"/>
                </a:lnTo>
                <a:lnTo>
                  <a:pt x="139782" y="141958"/>
                </a:lnTo>
                <a:lnTo>
                  <a:pt x="115262" y="59645"/>
                </a:lnTo>
                <a:lnTo>
                  <a:pt x="154035" y="59645"/>
                </a:lnTo>
                <a:lnTo>
                  <a:pt x="175948" y="132374"/>
                </a:lnTo>
                <a:lnTo>
                  <a:pt x="176449" y="135115"/>
                </a:lnTo>
                <a:lnTo>
                  <a:pt x="173269" y="146785"/>
                </a:lnTo>
                <a:lnTo>
                  <a:pt x="162462" y="153798"/>
                </a:lnTo>
                <a:lnTo>
                  <a:pt x="160623" y="154362"/>
                </a:lnTo>
                <a:close/>
              </a:path>
              <a:path w="176530" h="346710">
                <a:moveTo>
                  <a:pt x="115262" y="346049"/>
                </a:moveTo>
                <a:lnTo>
                  <a:pt x="78482" y="346049"/>
                </a:lnTo>
                <a:lnTo>
                  <a:pt x="78482" y="185370"/>
                </a:lnTo>
                <a:lnTo>
                  <a:pt x="115262" y="185370"/>
                </a:lnTo>
                <a:lnTo>
                  <a:pt x="115262" y="346049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37092" y="2939067"/>
            <a:ext cx="580377" cy="534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25544" y="4010998"/>
            <a:ext cx="593725" cy="576580"/>
          </a:xfrm>
          <a:custGeom>
            <a:avLst/>
            <a:gdLst/>
            <a:ahLst/>
            <a:cxnLst/>
            <a:rect l="l" t="t" r="r" b="b"/>
            <a:pathLst>
              <a:path w="593725" h="576579">
                <a:moveTo>
                  <a:pt x="386327" y="68092"/>
                </a:moveTo>
                <a:lnTo>
                  <a:pt x="298611" y="68092"/>
                </a:lnTo>
                <a:lnTo>
                  <a:pt x="314332" y="66342"/>
                </a:lnTo>
                <a:lnTo>
                  <a:pt x="328407" y="61411"/>
                </a:lnTo>
                <a:lnTo>
                  <a:pt x="340251" y="53776"/>
                </a:lnTo>
                <a:lnTo>
                  <a:pt x="349276" y="43914"/>
                </a:lnTo>
                <a:lnTo>
                  <a:pt x="354897" y="32303"/>
                </a:lnTo>
                <a:lnTo>
                  <a:pt x="358727" y="14516"/>
                </a:lnTo>
                <a:lnTo>
                  <a:pt x="366449" y="4084"/>
                </a:lnTo>
                <a:lnTo>
                  <a:pt x="377107" y="102"/>
                </a:lnTo>
                <a:lnTo>
                  <a:pt x="382489" y="0"/>
                </a:lnTo>
                <a:lnTo>
                  <a:pt x="385539" y="701"/>
                </a:lnTo>
                <a:lnTo>
                  <a:pt x="387826" y="1403"/>
                </a:lnTo>
                <a:lnTo>
                  <a:pt x="518489" y="51244"/>
                </a:lnTo>
                <a:lnTo>
                  <a:pt x="396214" y="51244"/>
                </a:lnTo>
                <a:lnTo>
                  <a:pt x="390106" y="62847"/>
                </a:lnTo>
                <a:lnTo>
                  <a:pt x="386327" y="68092"/>
                </a:lnTo>
                <a:close/>
              </a:path>
              <a:path w="593725" h="576579">
                <a:moveTo>
                  <a:pt x="83580" y="240079"/>
                </a:moveTo>
                <a:lnTo>
                  <a:pt x="70621" y="239267"/>
                </a:lnTo>
                <a:lnTo>
                  <a:pt x="60377" y="232224"/>
                </a:lnTo>
                <a:lnTo>
                  <a:pt x="1228" y="102489"/>
                </a:lnTo>
                <a:lnTo>
                  <a:pt x="0" y="90604"/>
                </a:lnTo>
                <a:lnTo>
                  <a:pt x="5610" y="80120"/>
                </a:lnTo>
                <a:lnTo>
                  <a:pt x="205583" y="2105"/>
                </a:lnTo>
                <a:lnTo>
                  <a:pt x="218162" y="920"/>
                </a:lnTo>
                <a:lnTo>
                  <a:pt x="229380" y="5732"/>
                </a:lnTo>
                <a:lnTo>
                  <a:pt x="236847" y="16145"/>
                </a:lnTo>
                <a:lnTo>
                  <a:pt x="236847" y="21059"/>
                </a:lnTo>
                <a:lnTo>
                  <a:pt x="239001" y="33812"/>
                </a:lnTo>
                <a:lnTo>
                  <a:pt x="245073" y="45233"/>
                </a:lnTo>
                <a:lnTo>
                  <a:pt x="251729" y="52037"/>
                </a:lnTo>
                <a:lnTo>
                  <a:pt x="197548" y="52037"/>
                </a:lnTo>
                <a:lnTo>
                  <a:pt x="52317" y="105999"/>
                </a:lnTo>
                <a:lnTo>
                  <a:pt x="92730" y="195152"/>
                </a:lnTo>
                <a:lnTo>
                  <a:pt x="145627" y="195152"/>
                </a:lnTo>
                <a:lnTo>
                  <a:pt x="147807" y="196658"/>
                </a:lnTo>
                <a:lnTo>
                  <a:pt x="152969" y="207085"/>
                </a:lnTo>
                <a:lnTo>
                  <a:pt x="152969" y="209893"/>
                </a:lnTo>
                <a:lnTo>
                  <a:pt x="152207" y="211999"/>
                </a:lnTo>
                <a:lnTo>
                  <a:pt x="148783" y="235867"/>
                </a:lnTo>
                <a:lnTo>
                  <a:pt x="102643" y="235867"/>
                </a:lnTo>
                <a:lnTo>
                  <a:pt x="83580" y="240079"/>
                </a:lnTo>
                <a:close/>
              </a:path>
              <a:path w="593725" h="576579">
                <a:moveTo>
                  <a:pt x="549017" y="194450"/>
                </a:moveTo>
                <a:lnTo>
                  <a:pt x="500679" y="194450"/>
                </a:lnTo>
                <a:lnTo>
                  <a:pt x="541093" y="105999"/>
                </a:lnTo>
                <a:lnTo>
                  <a:pt x="396214" y="51244"/>
                </a:lnTo>
                <a:lnTo>
                  <a:pt x="518489" y="51244"/>
                </a:lnTo>
                <a:lnTo>
                  <a:pt x="579219" y="74410"/>
                </a:lnTo>
                <a:lnTo>
                  <a:pt x="589130" y="81635"/>
                </a:lnTo>
                <a:lnTo>
                  <a:pt x="593331" y="92416"/>
                </a:lnTo>
                <a:lnTo>
                  <a:pt x="549017" y="194450"/>
                </a:lnTo>
                <a:close/>
              </a:path>
              <a:path w="593725" h="576579">
                <a:moveTo>
                  <a:pt x="299540" y="110925"/>
                </a:moveTo>
                <a:lnTo>
                  <a:pt x="254350" y="103971"/>
                </a:lnTo>
                <a:lnTo>
                  <a:pt x="220552" y="83481"/>
                </a:lnTo>
                <a:lnTo>
                  <a:pt x="197548" y="52037"/>
                </a:lnTo>
                <a:lnTo>
                  <a:pt x="251729" y="52037"/>
                </a:lnTo>
                <a:lnTo>
                  <a:pt x="254477" y="54846"/>
                </a:lnTo>
                <a:lnTo>
                  <a:pt x="266627" y="62174"/>
                </a:lnTo>
                <a:lnTo>
                  <a:pt x="280937" y="66739"/>
                </a:lnTo>
                <a:lnTo>
                  <a:pt x="298611" y="68092"/>
                </a:lnTo>
                <a:lnTo>
                  <a:pt x="386327" y="68092"/>
                </a:lnTo>
                <a:lnTo>
                  <a:pt x="382481" y="73430"/>
                </a:lnTo>
                <a:lnTo>
                  <a:pt x="352043" y="98109"/>
                </a:lnTo>
                <a:lnTo>
                  <a:pt x="313482" y="110161"/>
                </a:lnTo>
                <a:lnTo>
                  <a:pt x="299540" y="110925"/>
                </a:lnTo>
                <a:close/>
              </a:path>
              <a:path w="593725" h="576579">
                <a:moveTo>
                  <a:pt x="385485" y="534211"/>
                </a:moveTo>
                <a:lnTo>
                  <a:pt x="338262" y="534211"/>
                </a:lnTo>
                <a:lnTo>
                  <a:pt x="341752" y="522896"/>
                </a:lnTo>
                <a:lnTo>
                  <a:pt x="368760" y="482380"/>
                </a:lnTo>
                <a:lnTo>
                  <a:pt x="400702" y="458518"/>
                </a:lnTo>
                <a:lnTo>
                  <a:pt x="440503" y="441904"/>
                </a:lnTo>
                <a:lnTo>
                  <a:pt x="470444" y="435591"/>
                </a:lnTo>
                <a:lnTo>
                  <a:pt x="441203" y="211999"/>
                </a:lnTo>
                <a:lnTo>
                  <a:pt x="443531" y="199804"/>
                </a:lnTo>
                <a:lnTo>
                  <a:pt x="452821" y="190856"/>
                </a:lnTo>
                <a:lnTo>
                  <a:pt x="468654" y="188132"/>
                </a:lnTo>
                <a:lnTo>
                  <a:pt x="500679" y="194450"/>
                </a:lnTo>
                <a:lnTo>
                  <a:pt x="549017" y="194450"/>
                </a:lnTo>
                <a:lnTo>
                  <a:pt x="534993" y="226741"/>
                </a:lnTo>
                <a:lnTo>
                  <a:pt x="527372" y="235165"/>
                </a:lnTo>
                <a:lnTo>
                  <a:pt x="490004" y="235165"/>
                </a:lnTo>
                <a:lnTo>
                  <a:pt x="520505" y="451376"/>
                </a:lnTo>
                <a:lnTo>
                  <a:pt x="518177" y="463572"/>
                </a:lnTo>
                <a:lnTo>
                  <a:pt x="508887" y="472519"/>
                </a:lnTo>
                <a:lnTo>
                  <a:pt x="497629" y="475244"/>
                </a:lnTo>
                <a:lnTo>
                  <a:pt x="480856" y="476262"/>
                </a:lnTo>
                <a:lnTo>
                  <a:pt x="464751" y="478858"/>
                </a:lnTo>
                <a:lnTo>
                  <a:pt x="422330" y="494927"/>
                </a:lnTo>
                <a:lnTo>
                  <a:pt x="392711" y="520922"/>
                </a:lnTo>
                <a:lnTo>
                  <a:pt x="386564" y="531239"/>
                </a:lnTo>
                <a:lnTo>
                  <a:pt x="385485" y="534211"/>
                </a:lnTo>
                <a:close/>
              </a:path>
              <a:path w="593725" h="576579">
                <a:moveTo>
                  <a:pt x="145627" y="195152"/>
                </a:moveTo>
                <a:lnTo>
                  <a:pt x="92730" y="195152"/>
                </a:lnTo>
                <a:lnTo>
                  <a:pt x="124756" y="188834"/>
                </a:lnTo>
                <a:lnTo>
                  <a:pt x="137590" y="189597"/>
                </a:lnTo>
                <a:lnTo>
                  <a:pt x="145627" y="195152"/>
                </a:lnTo>
                <a:close/>
              </a:path>
              <a:path w="593725" h="576579">
                <a:moveTo>
                  <a:pt x="514749" y="239790"/>
                </a:moveTo>
                <a:lnTo>
                  <a:pt x="490004" y="235165"/>
                </a:lnTo>
                <a:lnTo>
                  <a:pt x="527372" y="235165"/>
                </a:lnTo>
                <a:lnTo>
                  <a:pt x="526690" y="235918"/>
                </a:lnTo>
                <a:lnTo>
                  <a:pt x="514749" y="239790"/>
                </a:lnTo>
                <a:close/>
              </a:path>
              <a:path w="593725" h="576579">
                <a:moveTo>
                  <a:pt x="358088" y="576330"/>
                </a:moveTo>
                <a:lnTo>
                  <a:pt x="235322" y="576330"/>
                </a:lnTo>
                <a:lnTo>
                  <a:pt x="221432" y="572193"/>
                </a:lnTo>
                <a:lnTo>
                  <a:pt x="213401" y="561504"/>
                </a:lnTo>
                <a:lnTo>
                  <a:pt x="212006" y="548856"/>
                </a:lnTo>
                <a:lnTo>
                  <a:pt x="208424" y="536928"/>
                </a:lnTo>
                <a:lnTo>
                  <a:pt x="175331" y="498127"/>
                </a:lnTo>
                <a:lnTo>
                  <a:pt x="135167" y="480801"/>
                </a:lnTo>
                <a:lnTo>
                  <a:pt x="103418" y="476148"/>
                </a:lnTo>
                <a:lnTo>
                  <a:pt x="85711" y="473157"/>
                </a:lnTo>
                <a:lnTo>
                  <a:pt x="75403" y="465517"/>
                </a:lnTo>
                <a:lnTo>
                  <a:pt x="72142" y="452078"/>
                </a:lnTo>
                <a:lnTo>
                  <a:pt x="102643" y="235867"/>
                </a:lnTo>
                <a:lnTo>
                  <a:pt x="148783" y="235867"/>
                </a:lnTo>
                <a:lnTo>
                  <a:pt x="120181" y="435231"/>
                </a:lnTo>
                <a:lnTo>
                  <a:pt x="135646" y="437674"/>
                </a:lnTo>
                <a:lnTo>
                  <a:pt x="178210" y="450957"/>
                </a:lnTo>
                <a:lnTo>
                  <a:pt x="213577" y="472024"/>
                </a:lnTo>
                <a:lnTo>
                  <a:pt x="246307" y="509675"/>
                </a:lnTo>
                <a:lnTo>
                  <a:pt x="255910" y="534211"/>
                </a:lnTo>
                <a:lnTo>
                  <a:pt x="385485" y="534211"/>
                </a:lnTo>
                <a:lnTo>
                  <a:pt x="382593" y="542183"/>
                </a:lnTo>
                <a:lnTo>
                  <a:pt x="380989" y="553636"/>
                </a:lnTo>
                <a:lnTo>
                  <a:pt x="376774" y="567316"/>
                </a:lnTo>
                <a:lnTo>
                  <a:pt x="365862" y="575142"/>
                </a:lnTo>
                <a:lnTo>
                  <a:pt x="358088" y="57633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40358" y="4222586"/>
            <a:ext cx="161925" cy="140335"/>
          </a:xfrm>
          <a:custGeom>
            <a:avLst/>
            <a:gdLst/>
            <a:ahLst/>
            <a:cxnLst/>
            <a:rect l="l" t="t" r="r" b="b"/>
            <a:pathLst>
              <a:path w="161925" h="140335">
                <a:moveTo>
                  <a:pt x="80380" y="139846"/>
                </a:moveTo>
                <a:lnTo>
                  <a:pt x="49524" y="114510"/>
                </a:lnTo>
                <a:lnTo>
                  <a:pt x="16217" y="77484"/>
                </a:lnTo>
                <a:lnTo>
                  <a:pt x="0" y="35540"/>
                </a:lnTo>
                <a:lnTo>
                  <a:pt x="1732" y="27521"/>
                </a:lnTo>
                <a:lnTo>
                  <a:pt x="34835" y="230"/>
                </a:lnTo>
                <a:lnTo>
                  <a:pt x="44211" y="0"/>
                </a:lnTo>
                <a:lnTo>
                  <a:pt x="53795" y="2399"/>
                </a:lnTo>
                <a:lnTo>
                  <a:pt x="63282" y="7811"/>
                </a:lnTo>
                <a:lnTo>
                  <a:pt x="72368" y="16615"/>
                </a:lnTo>
                <a:lnTo>
                  <a:pt x="80747" y="29193"/>
                </a:lnTo>
                <a:lnTo>
                  <a:pt x="159221" y="29193"/>
                </a:lnTo>
                <a:lnTo>
                  <a:pt x="160461" y="32492"/>
                </a:lnTo>
                <a:lnTo>
                  <a:pt x="161573" y="41240"/>
                </a:lnTo>
                <a:lnTo>
                  <a:pt x="161418" y="52732"/>
                </a:lnTo>
                <a:lnTo>
                  <a:pt x="143066" y="93460"/>
                </a:lnTo>
                <a:lnTo>
                  <a:pt x="101846" y="124840"/>
                </a:lnTo>
                <a:lnTo>
                  <a:pt x="80380" y="139846"/>
                </a:lnTo>
                <a:close/>
              </a:path>
              <a:path w="161925" h="140335">
                <a:moveTo>
                  <a:pt x="159221" y="29193"/>
                </a:moveTo>
                <a:lnTo>
                  <a:pt x="80747" y="29193"/>
                </a:lnTo>
                <a:lnTo>
                  <a:pt x="84696" y="22609"/>
                </a:lnTo>
                <a:lnTo>
                  <a:pt x="93269" y="12096"/>
                </a:lnTo>
                <a:lnTo>
                  <a:pt x="102383" y="5055"/>
                </a:lnTo>
                <a:lnTo>
                  <a:pt x="111753" y="1142"/>
                </a:lnTo>
                <a:lnTo>
                  <a:pt x="121093" y="14"/>
                </a:lnTo>
                <a:lnTo>
                  <a:pt x="130115" y="1327"/>
                </a:lnTo>
                <a:lnTo>
                  <a:pt x="159221" y="29193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9483" y="5093970"/>
            <a:ext cx="495300" cy="546735"/>
          </a:xfrm>
          <a:custGeom>
            <a:avLst/>
            <a:gdLst/>
            <a:ahLst/>
            <a:cxnLst/>
            <a:rect l="l" t="t" r="r" b="b"/>
            <a:pathLst>
              <a:path w="495300" h="546735">
                <a:moveTo>
                  <a:pt x="248577" y="0"/>
                </a:moveTo>
                <a:lnTo>
                  <a:pt x="0" y="99110"/>
                </a:lnTo>
                <a:lnTo>
                  <a:pt x="1802" y="149720"/>
                </a:lnTo>
                <a:lnTo>
                  <a:pt x="6960" y="196656"/>
                </a:lnTo>
                <a:lnTo>
                  <a:pt x="15101" y="240035"/>
                </a:lnTo>
                <a:lnTo>
                  <a:pt x="25852" y="279975"/>
                </a:lnTo>
                <a:lnTo>
                  <a:pt x="38840" y="316591"/>
                </a:lnTo>
                <a:lnTo>
                  <a:pt x="70036" y="380319"/>
                </a:lnTo>
                <a:lnTo>
                  <a:pt x="105791" y="432251"/>
                </a:lnTo>
                <a:lnTo>
                  <a:pt x="142869" y="473022"/>
                </a:lnTo>
                <a:lnTo>
                  <a:pt x="178540" y="503861"/>
                </a:lnTo>
                <a:lnTo>
                  <a:pt x="222725" y="533351"/>
                </a:lnTo>
                <a:lnTo>
                  <a:pt x="248577" y="546265"/>
                </a:lnTo>
                <a:lnTo>
                  <a:pt x="315414" y="513794"/>
                </a:lnTo>
                <a:lnTo>
                  <a:pt x="368934" y="485757"/>
                </a:lnTo>
                <a:lnTo>
                  <a:pt x="410615" y="459470"/>
                </a:lnTo>
                <a:lnTo>
                  <a:pt x="441938" y="432251"/>
                </a:lnTo>
                <a:lnTo>
                  <a:pt x="464381" y="401416"/>
                </a:lnTo>
                <a:lnTo>
                  <a:pt x="479426" y="364283"/>
                </a:lnTo>
                <a:lnTo>
                  <a:pt x="479620" y="363473"/>
                </a:lnTo>
                <a:lnTo>
                  <a:pt x="318516" y="363473"/>
                </a:lnTo>
                <a:lnTo>
                  <a:pt x="317204" y="363055"/>
                </a:lnTo>
                <a:lnTo>
                  <a:pt x="176686" y="363055"/>
                </a:lnTo>
                <a:lnTo>
                  <a:pt x="164669" y="362235"/>
                </a:lnTo>
                <a:lnTo>
                  <a:pt x="153065" y="351933"/>
                </a:lnTo>
                <a:lnTo>
                  <a:pt x="148359" y="341894"/>
                </a:lnTo>
                <a:lnTo>
                  <a:pt x="170891" y="260476"/>
                </a:lnTo>
                <a:lnTo>
                  <a:pt x="112661" y="215772"/>
                </a:lnTo>
                <a:lnTo>
                  <a:pt x="104337" y="207113"/>
                </a:lnTo>
                <a:lnTo>
                  <a:pt x="101488" y="195373"/>
                </a:lnTo>
                <a:lnTo>
                  <a:pt x="108411" y="180680"/>
                </a:lnTo>
                <a:lnTo>
                  <a:pt x="117698" y="172755"/>
                </a:lnTo>
                <a:lnTo>
                  <a:pt x="200037" y="169125"/>
                </a:lnTo>
                <a:lnTo>
                  <a:pt x="223380" y="101053"/>
                </a:lnTo>
                <a:lnTo>
                  <a:pt x="230214" y="89673"/>
                </a:lnTo>
                <a:lnTo>
                  <a:pt x="240879" y="83725"/>
                </a:lnTo>
                <a:lnTo>
                  <a:pt x="456925" y="83725"/>
                </a:lnTo>
                <a:lnTo>
                  <a:pt x="248577" y="0"/>
                </a:lnTo>
                <a:close/>
              </a:path>
              <a:path w="495300" h="546735">
                <a:moveTo>
                  <a:pt x="456925" y="83725"/>
                </a:moveTo>
                <a:lnTo>
                  <a:pt x="240879" y="83725"/>
                </a:lnTo>
                <a:lnTo>
                  <a:pt x="257519" y="86091"/>
                </a:lnTo>
                <a:lnTo>
                  <a:pt x="267344" y="93028"/>
                </a:lnTo>
                <a:lnTo>
                  <a:pt x="295173" y="169125"/>
                </a:lnTo>
                <a:lnTo>
                  <a:pt x="368985" y="171068"/>
                </a:lnTo>
                <a:lnTo>
                  <a:pt x="381841" y="175019"/>
                </a:lnTo>
                <a:lnTo>
                  <a:pt x="391050" y="184965"/>
                </a:lnTo>
                <a:lnTo>
                  <a:pt x="393315" y="198581"/>
                </a:lnTo>
                <a:lnTo>
                  <a:pt x="389941" y="209691"/>
                </a:lnTo>
                <a:lnTo>
                  <a:pt x="384492" y="215772"/>
                </a:lnTo>
                <a:lnTo>
                  <a:pt x="326263" y="260476"/>
                </a:lnTo>
                <a:lnTo>
                  <a:pt x="324332" y="260476"/>
                </a:lnTo>
                <a:lnTo>
                  <a:pt x="345643" y="330492"/>
                </a:lnTo>
                <a:lnTo>
                  <a:pt x="346885" y="343207"/>
                </a:lnTo>
                <a:lnTo>
                  <a:pt x="342209" y="354139"/>
                </a:lnTo>
                <a:lnTo>
                  <a:pt x="332079" y="361619"/>
                </a:lnTo>
                <a:lnTo>
                  <a:pt x="328206" y="363473"/>
                </a:lnTo>
                <a:lnTo>
                  <a:pt x="479620" y="363473"/>
                </a:lnTo>
                <a:lnTo>
                  <a:pt x="488551" y="318169"/>
                </a:lnTo>
                <a:lnTo>
                  <a:pt x="493238" y="260391"/>
                </a:lnTo>
                <a:lnTo>
                  <a:pt x="494901" y="192381"/>
                </a:lnTo>
                <a:lnTo>
                  <a:pt x="495180" y="145984"/>
                </a:lnTo>
                <a:lnTo>
                  <a:pt x="495211" y="99110"/>
                </a:lnTo>
                <a:lnTo>
                  <a:pt x="456925" y="83725"/>
                </a:lnTo>
                <a:close/>
              </a:path>
              <a:path w="495300" h="546735">
                <a:moveTo>
                  <a:pt x="248577" y="316826"/>
                </a:moveTo>
                <a:lnTo>
                  <a:pt x="246634" y="316826"/>
                </a:lnTo>
                <a:lnTo>
                  <a:pt x="188417" y="357657"/>
                </a:lnTo>
                <a:lnTo>
                  <a:pt x="176686" y="363055"/>
                </a:lnTo>
                <a:lnTo>
                  <a:pt x="317204" y="363055"/>
                </a:lnTo>
                <a:lnTo>
                  <a:pt x="312699" y="361619"/>
                </a:lnTo>
                <a:lnTo>
                  <a:pt x="308825" y="359676"/>
                </a:lnTo>
                <a:lnTo>
                  <a:pt x="248577" y="316826"/>
                </a:lnTo>
                <a:close/>
              </a:path>
              <a:path w="495300" h="546735">
                <a:moveTo>
                  <a:pt x="368985" y="196367"/>
                </a:moveTo>
                <a:lnTo>
                  <a:pt x="126225" y="196367"/>
                </a:lnTo>
                <a:lnTo>
                  <a:pt x="188504" y="244917"/>
                </a:lnTo>
                <a:lnTo>
                  <a:pt x="193440" y="255999"/>
                </a:lnTo>
                <a:lnTo>
                  <a:pt x="192290" y="268236"/>
                </a:lnTo>
                <a:lnTo>
                  <a:pt x="170891" y="338251"/>
                </a:lnTo>
                <a:lnTo>
                  <a:pt x="170891" y="340194"/>
                </a:lnTo>
                <a:lnTo>
                  <a:pt x="172821" y="340194"/>
                </a:lnTo>
                <a:lnTo>
                  <a:pt x="238621" y="294725"/>
                </a:lnTo>
                <a:lnTo>
                  <a:pt x="250399" y="293217"/>
                </a:lnTo>
                <a:lnTo>
                  <a:pt x="310804" y="293217"/>
                </a:lnTo>
                <a:lnTo>
                  <a:pt x="301574" y="262489"/>
                </a:lnTo>
                <a:lnTo>
                  <a:pt x="303495" y="250452"/>
                </a:lnTo>
                <a:lnTo>
                  <a:pt x="310769" y="240995"/>
                </a:lnTo>
                <a:lnTo>
                  <a:pt x="368985" y="196367"/>
                </a:lnTo>
                <a:close/>
              </a:path>
              <a:path w="495300" h="546735">
                <a:moveTo>
                  <a:pt x="310804" y="293217"/>
                </a:moveTo>
                <a:lnTo>
                  <a:pt x="250399" y="293217"/>
                </a:lnTo>
                <a:lnTo>
                  <a:pt x="262229" y="297421"/>
                </a:lnTo>
                <a:lnTo>
                  <a:pt x="322389" y="340194"/>
                </a:lnTo>
                <a:lnTo>
                  <a:pt x="324332" y="340194"/>
                </a:lnTo>
                <a:lnTo>
                  <a:pt x="324332" y="338251"/>
                </a:lnTo>
                <a:lnTo>
                  <a:pt x="310804" y="293217"/>
                </a:lnTo>
                <a:close/>
              </a:path>
              <a:path w="495300" h="546735">
                <a:moveTo>
                  <a:pt x="370928" y="194348"/>
                </a:moveTo>
                <a:lnTo>
                  <a:pt x="124294" y="194348"/>
                </a:lnTo>
                <a:lnTo>
                  <a:pt x="124294" y="196367"/>
                </a:lnTo>
                <a:lnTo>
                  <a:pt x="370928" y="196367"/>
                </a:lnTo>
                <a:lnTo>
                  <a:pt x="370928" y="194348"/>
                </a:lnTo>
                <a:close/>
              </a:path>
              <a:path w="495300" h="546735">
                <a:moveTo>
                  <a:pt x="248577" y="106870"/>
                </a:moveTo>
                <a:lnTo>
                  <a:pt x="246634" y="106870"/>
                </a:lnTo>
                <a:lnTo>
                  <a:pt x="222117" y="179513"/>
                </a:lnTo>
                <a:lnTo>
                  <a:pt x="212675" y="189002"/>
                </a:lnTo>
                <a:lnTo>
                  <a:pt x="200037" y="192404"/>
                </a:lnTo>
                <a:lnTo>
                  <a:pt x="126225" y="194348"/>
                </a:lnTo>
                <a:lnTo>
                  <a:pt x="368985" y="194348"/>
                </a:lnTo>
                <a:lnTo>
                  <a:pt x="294112" y="192381"/>
                </a:lnTo>
                <a:lnTo>
                  <a:pt x="281187" y="187986"/>
                </a:lnTo>
                <a:lnTo>
                  <a:pt x="273862" y="176885"/>
                </a:lnTo>
                <a:lnTo>
                  <a:pt x="248577" y="106870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9763506" y="4045458"/>
            <a:ext cx="883285" cy="862330"/>
          </a:xfrm>
          <a:custGeom>
            <a:avLst/>
            <a:gdLst/>
            <a:ahLst/>
            <a:cxnLst/>
            <a:rect l="l" t="t" r="r" b="b"/>
            <a:pathLst>
              <a:path w="883284" h="862329">
                <a:moveTo>
                  <a:pt x="441579" y="0"/>
                </a:moveTo>
                <a:lnTo>
                  <a:pt x="369952" y="5639"/>
                </a:lnTo>
                <a:lnTo>
                  <a:pt x="302005" y="21968"/>
                </a:lnTo>
                <a:lnTo>
                  <a:pt x="238647" y="48097"/>
                </a:lnTo>
                <a:lnTo>
                  <a:pt x="180787" y="83140"/>
                </a:lnTo>
                <a:lnTo>
                  <a:pt x="129335" y="126211"/>
                </a:lnTo>
                <a:lnTo>
                  <a:pt x="85198" y="176420"/>
                </a:lnTo>
                <a:lnTo>
                  <a:pt x="49288" y="232882"/>
                </a:lnTo>
                <a:lnTo>
                  <a:pt x="22511" y="294709"/>
                </a:lnTo>
                <a:lnTo>
                  <a:pt x="5779" y="361015"/>
                </a:lnTo>
                <a:lnTo>
                  <a:pt x="0" y="430911"/>
                </a:lnTo>
                <a:lnTo>
                  <a:pt x="1463" y="466252"/>
                </a:lnTo>
                <a:lnTo>
                  <a:pt x="12833" y="534463"/>
                </a:lnTo>
                <a:lnTo>
                  <a:pt x="34701" y="598640"/>
                </a:lnTo>
                <a:lnTo>
                  <a:pt x="66158" y="657896"/>
                </a:lnTo>
                <a:lnTo>
                  <a:pt x="106295" y="711343"/>
                </a:lnTo>
                <a:lnTo>
                  <a:pt x="154203" y="758093"/>
                </a:lnTo>
                <a:lnTo>
                  <a:pt x="208973" y="797261"/>
                </a:lnTo>
                <a:lnTo>
                  <a:pt x="269696" y="827958"/>
                </a:lnTo>
                <a:lnTo>
                  <a:pt x="335462" y="849298"/>
                </a:lnTo>
                <a:lnTo>
                  <a:pt x="405362" y="860393"/>
                </a:lnTo>
                <a:lnTo>
                  <a:pt x="441579" y="861822"/>
                </a:lnTo>
                <a:lnTo>
                  <a:pt x="477795" y="860393"/>
                </a:lnTo>
                <a:lnTo>
                  <a:pt x="547695" y="849298"/>
                </a:lnTo>
                <a:lnTo>
                  <a:pt x="613461" y="827958"/>
                </a:lnTo>
                <a:lnTo>
                  <a:pt x="674184" y="797261"/>
                </a:lnTo>
                <a:lnTo>
                  <a:pt x="728954" y="758093"/>
                </a:lnTo>
                <a:lnTo>
                  <a:pt x="776862" y="711343"/>
                </a:lnTo>
                <a:lnTo>
                  <a:pt x="816999" y="657896"/>
                </a:lnTo>
                <a:lnTo>
                  <a:pt x="848456" y="598640"/>
                </a:lnTo>
                <a:lnTo>
                  <a:pt x="870324" y="534463"/>
                </a:lnTo>
                <a:lnTo>
                  <a:pt x="881694" y="466252"/>
                </a:lnTo>
                <a:lnTo>
                  <a:pt x="883158" y="430911"/>
                </a:lnTo>
                <a:lnTo>
                  <a:pt x="881694" y="395569"/>
                </a:lnTo>
                <a:lnTo>
                  <a:pt x="870324" y="327358"/>
                </a:lnTo>
                <a:lnTo>
                  <a:pt x="848456" y="263181"/>
                </a:lnTo>
                <a:lnTo>
                  <a:pt x="816999" y="203925"/>
                </a:lnTo>
                <a:lnTo>
                  <a:pt x="776862" y="150478"/>
                </a:lnTo>
                <a:lnTo>
                  <a:pt x="728954" y="103728"/>
                </a:lnTo>
                <a:lnTo>
                  <a:pt x="674184" y="64560"/>
                </a:lnTo>
                <a:lnTo>
                  <a:pt x="613461" y="33863"/>
                </a:lnTo>
                <a:lnTo>
                  <a:pt x="547695" y="12523"/>
                </a:lnTo>
                <a:lnTo>
                  <a:pt x="477795" y="1428"/>
                </a:lnTo>
                <a:lnTo>
                  <a:pt x="441579" y="0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9929819" y="4232903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167666" y="214782"/>
                </a:moveTo>
                <a:lnTo>
                  <a:pt x="17463" y="214782"/>
                </a:lnTo>
                <a:lnTo>
                  <a:pt x="7062" y="215239"/>
                </a:lnTo>
                <a:lnTo>
                  <a:pt x="267" y="220205"/>
                </a:lnTo>
                <a:lnTo>
                  <a:pt x="223" y="234187"/>
                </a:lnTo>
                <a:lnTo>
                  <a:pt x="100" y="244775"/>
                </a:lnTo>
                <a:lnTo>
                  <a:pt x="0" y="304317"/>
                </a:lnTo>
                <a:lnTo>
                  <a:pt x="140" y="323083"/>
                </a:lnTo>
                <a:lnTo>
                  <a:pt x="267" y="343674"/>
                </a:lnTo>
                <a:lnTo>
                  <a:pt x="6605" y="349097"/>
                </a:lnTo>
                <a:lnTo>
                  <a:pt x="17006" y="349478"/>
                </a:lnTo>
                <a:lnTo>
                  <a:pt x="80823" y="349478"/>
                </a:lnTo>
                <a:lnTo>
                  <a:pt x="80823" y="416864"/>
                </a:lnTo>
                <a:lnTo>
                  <a:pt x="187999" y="416864"/>
                </a:lnTo>
                <a:lnTo>
                  <a:pt x="187999" y="440397"/>
                </a:lnTo>
                <a:lnTo>
                  <a:pt x="188456" y="452158"/>
                </a:lnTo>
                <a:lnTo>
                  <a:pt x="192126" y="456666"/>
                </a:lnTo>
                <a:lnTo>
                  <a:pt x="270821" y="457009"/>
                </a:lnTo>
                <a:lnTo>
                  <a:pt x="345466" y="456666"/>
                </a:lnTo>
                <a:lnTo>
                  <a:pt x="349517" y="452627"/>
                </a:lnTo>
                <a:lnTo>
                  <a:pt x="349517" y="388823"/>
                </a:lnTo>
                <a:lnTo>
                  <a:pt x="107963" y="388823"/>
                </a:lnTo>
                <a:lnTo>
                  <a:pt x="107963" y="349478"/>
                </a:lnTo>
                <a:lnTo>
                  <a:pt x="176614" y="348528"/>
                </a:lnTo>
                <a:lnTo>
                  <a:pt x="185278" y="341029"/>
                </a:lnTo>
                <a:lnTo>
                  <a:pt x="188096" y="323083"/>
                </a:lnTo>
                <a:lnTo>
                  <a:pt x="188200" y="282168"/>
                </a:lnTo>
                <a:lnTo>
                  <a:pt x="188082" y="259606"/>
                </a:lnTo>
                <a:lnTo>
                  <a:pt x="187856" y="246900"/>
                </a:lnTo>
                <a:lnTo>
                  <a:pt x="187541" y="234187"/>
                </a:lnTo>
                <a:lnTo>
                  <a:pt x="187541" y="228295"/>
                </a:lnTo>
                <a:lnTo>
                  <a:pt x="183490" y="221957"/>
                </a:lnTo>
                <a:lnTo>
                  <a:pt x="179439" y="217068"/>
                </a:lnTo>
                <a:lnTo>
                  <a:pt x="177966" y="215239"/>
                </a:lnTo>
                <a:lnTo>
                  <a:pt x="171717" y="215239"/>
                </a:lnTo>
                <a:lnTo>
                  <a:pt x="167666" y="214782"/>
                </a:lnTo>
                <a:close/>
              </a:path>
              <a:path w="484504" h="457200">
                <a:moveTo>
                  <a:pt x="229703" y="349297"/>
                </a:moveTo>
                <a:lnTo>
                  <a:pt x="192583" y="349478"/>
                </a:lnTo>
                <a:lnTo>
                  <a:pt x="188456" y="354063"/>
                </a:lnTo>
                <a:lnTo>
                  <a:pt x="187999" y="365366"/>
                </a:lnTo>
                <a:lnTo>
                  <a:pt x="187999" y="388823"/>
                </a:lnTo>
                <a:lnTo>
                  <a:pt x="349517" y="388823"/>
                </a:lnTo>
                <a:lnTo>
                  <a:pt x="349517" y="354063"/>
                </a:lnTo>
                <a:lnTo>
                  <a:pt x="345466" y="349478"/>
                </a:lnTo>
                <a:lnTo>
                  <a:pt x="229703" y="349297"/>
                </a:lnTo>
                <a:close/>
              </a:path>
              <a:path w="484504" h="457200">
                <a:moveTo>
                  <a:pt x="332321" y="214782"/>
                </a:moveTo>
                <a:lnTo>
                  <a:pt x="255423" y="214782"/>
                </a:lnTo>
                <a:lnTo>
                  <a:pt x="255423" y="282168"/>
                </a:lnTo>
                <a:lnTo>
                  <a:pt x="349517" y="282168"/>
                </a:lnTo>
                <a:lnTo>
                  <a:pt x="349517" y="304317"/>
                </a:lnTo>
                <a:lnTo>
                  <a:pt x="349974" y="317385"/>
                </a:lnTo>
                <a:lnTo>
                  <a:pt x="354483" y="322351"/>
                </a:lnTo>
                <a:lnTo>
                  <a:pt x="367170" y="322351"/>
                </a:lnTo>
                <a:lnTo>
                  <a:pt x="473077" y="321735"/>
                </a:lnTo>
                <a:lnTo>
                  <a:pt x="481466" y="314708"/>
                </a:lnTo>
                <a:lnTo>
                  <a:pt x="484043" y="296219"/>
                </a:lnTo>
                <a:lnTo>
                  <a:pt x="484183" y="283459"/>
                </a:lnTo>
                <a:lnTo>
                  <a:pt x="484146" y="254584"/>
                </a:lnTo>
                <a:lnTo>
                  <a:pt x="283020" y="254584"/>
                </a:lnTo>
                <a:lnTo>
                  <a:pt x="283020" y="215696"/>
                </a:lnTo>
                <a:lnTo>
                  <a:pt x="284849" y="215239"/>
                </a:lnTo>
                <a:lnTo>
                  <a:pt x="285763" y="215239"/>
                </a:lnTo>
                <a:lnTo>
                  <a:pt x="294238" y="215074"/>
                </a:lnTo>
                <a:lnTo>
                  <a:pt x="319627" y="214990"/>
                </a:lnTo>
                <a:lnTo>
                  <a:pt x="332321" y="214782"/>
                </a:lnTo>
                <a:close/>
              </a:path>
              <a:path w="484504" h="457200">
                <a:moveTo>
                  <a:pt x="478930" y="214782"/>
                </a:moveTo>
                <a:lnTo>
                  <a:pt x="354483" y="214782"/>
                </a:lnTo>
                <a:lnTo>
                  <a:pt x="349974" y="220205"/>
                </a:lnTo>
                <a:lnTo>
                  <a:pt x="349544" y="232072"/>
                </a:lnTo>
                <a:lnTo>
                  <a:pt x="349517" y="254584"/>
                </a:lnTo>
                <a:lnTo>
                  <a:pt x="484146" y="254584"/>
                </a:lnTo>
                <a:lnTo>
                  <a:pt x="484084" y="244775"/>
                </a:lnTo>
                <a:lnTo>
                  <a:pt x="483918" y="234187"/>
                </a:lnTo>
                <a:lnTo>
                  <a:pt x="483896" y="219748"/>
                </a:lnTo>
                <a:lnTo>
                  <a:pt x="478930" y="214782"/>
                </a:lnTo>
                <a:close/>
              </a:path>
              <a:path w="484504" h="457200">
                <a:moveTo>
                  <a:pt x="177597" y="214782"/>
                </a:moveTo>
                <a:lnTo>
                  <a:pt x="171717" y="215239"/>
                </a:lnTo>
                <a:lnTo>
                  <a:pt x="177966" y="215239"/>
                </a:lnTo>
                <a:lnTo>
                  <a:pt x="177597" y="214782"/>
                </a:lnTo>
                <a:close/>
              </a:path>
              <a:path w="484504" h="457200">
                <a:moveTo>
                  <a:pt x="308545" y="107399"/>
                </a:moveTo>
                <a:lnTo>
                  <a:pt x="283020" y="107581"/>
                </a:lnTo>
                <a:lnTo>
                  <a:pt x="193422" y="107581"/>
                </a:lnTo>
                <a:lnTo>
                  <a:pt x="188456" y="112547"/>
                </a:lnTo>
                <a:lnTo>
                  <a:pt x="187999" y="124777"/>
                </a:lnTo>
                <a:lnTo>
                  <a:pt x="187999" y="147853"/>
                </a:lnTo>
                <a:lnTo>
                  <a:pt x="80366" y="147853"/>
                </a:lnTo>
                <a:lnTo>
                  <a:pt x="80366" y="214782"/>
                </a:lnTo>
                <a:lnTo>
                  <a:pt x="108420" y="214782"/>
                </a:lnTo>
                <a:lnTo>
                  <a:pt x="108420" y="174510"/>
                </a:lnTo>
                <a:lnTo>
                  <a:pt x="349199" y="174510"/>
                </a:lnTo>
                <a:lnTo>
                  <a:pt x="348409" y="117253"/>
                </a:lnTo>
                <a:lnTo>
                  <a:pt x="340551" y="109706"/>
                </a:lnTo>
                <a:lnTo>
                  <a:pt x="321133" y="107406"/>
                </a:lnTo>
                <a:lnTo>
                  <a:pt x="308545" y="107399"/>
                </a:lnTo>
                <a:close/>
              </a:path>
              <a:path w="484504" h="457200">
                <a:moveTo>
                  <a:pt x="349199" y="174510"/>
                </a:moveTo>
                <a:lnTo>
                  <a:pt x="187999" y="174510"/>
                </a:lnTo>
                <a:lnTo>
                  <a:pt x="188015" y="190981"/>
                </a:lnTo>
                <a:lnTo>
                  <a:pt x="189821" y="207362"/>
                </a:lnTo>
                <a:lnTo>
                  <a:pt x="197918" y="213716"/>
                </a:lnTo>
                <a:lnTo>
                  <a:pt x="216967" y="214782"/>
                </a:lnTo>
                <a:lnTo>
                  <a:pt x="344552" y="214782"/>
                </a:lnTo>
                <a:lnTo>
                  <a:pt x="349517" y="209816"/>
                </a:lnTo>
                <a:lnTo>
                  <a:pt x="349426" y="190981"/>
                </a:lnTo>
                <a:lnTo>
                  <a:pt x="349199" y="174510"/>
                </a:lnTo>
                <a:close/>
              </a:path>
              <a:path w="484504" h="457200">
                <a:moveTo>
                  <a:pt x="479387" y="0"/>
                </a:moveTo>
                <a:lnTo>
                  <a:pt x="354483" y="0"/>
                </a:lnTo>
                <a:lnTo>
                  <a:pt x="349974" y="4978"/>
                </a:lnTo>
                <a:lnTo>
                  <a:pt x="349549" y="17195"/>
                </a:lnTo>
                <a:lnTo>
                  <a:pt x="349517" y="40271"/>
                </a:lnTo>
                <a:lnTo>
                  <a:pt x="255423" y="40271"/>
                </a:lnTo>
                <a:lnTo>
                  <a:pt x="255423" y="105829"/>
                </a:lnTo>
                <a:lnTo>
                  <a:pt x="253581" y="106743"/>
                </a:lnTo>
                <a:lnTo>
                  <a:pt x="253200" y="107124"/>
                </a:lnTo>
                <a:lnTo>
                  <a:pt x="218373" y="107302"/>
                </a:lnTo>
                <a:lnTo>
                  <a:pt x="205652" y="107581"/>
                </a:lnTo>
                <a:lnTo>
                  <a:pt x="283020" y="107581"/>
                </a:lnTo>
                <a:lnTo>
                  <a:pt x="283020" y="67779"/>
                </a:lnTo>
                <a:lnTo>
                  <a:pt x="484186" y="67779"/>
                </a:lnTo>
                <a:lnTo>
                  <a:pt x="484094" y="29930"/>
                </a:lnTo>
                <a:lnTo>
                  <a:pt x="483910" y="18110"/>
                </a:lnTo>
                <a:lnTo>
                  <a:pt x="483896" y="4978"/>
                </a:lnTo>
                <a:lnTo>
                  <a:pt x="479387" y="0"/>
                </a:lnTo>
                <a:close/>
              </a:path>
              <a:path w="484504" h="457200">
                <a:moveTo>
                  <a:pt x="484186" y="67779"/>
                </a:moveTo>
                <a:lnTo>
                  <a:pt x="349517" y="67779"/>
                </a:lnTo>
                <a:lnTo>
                  <a:pt x="349746" y="92974"/>
                </a:lnTo>
                <a:lnTo>
                  <a:pt x="355401" y="104054"/>
                </a:lnTo>
                <a:lnTo>
                  <a:pt x="371281" y="107161"/>
                </a:lnTo>
                <a:lnTo>
                  <a:pt x="407304" y="107411"/>
                </a:lnTo>
                <a:lnTo>
                  <a:pt x="445459" y="107085"/>
                </a:lnTo>
                <a:lnTo>
                  <a:pt x="473059" y="106453"/>
                </a:lnTo>
                <a:lnTo>
                  <a:pt x="481394" y="99404"/>
                </a:lnTo>
                <a:lnTo>
                  <a:pt x="484048" y="80659"/>
                </a:lnTo>
                <a:lnTo>
                  <a:pt x="484186" y="67779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869950"/>
          </a:xfrm>
          <a:custGeom>
            <a:avLst/>
            <a:gdLst/>
            <a:ahLst/>
            <a:cxnLst/>
            <a:rect l="l" t="t" r="r" b="b"/>
            <a:pathLst>
              <a:path w="12192000" h="869950">
                <a:moveTo>
                  <a:pt x="0" y="869441"/>
                </a:moveTo>
                <a:lnTo>
                  <a:pt x="12192000" y="869441"/>
                </a:lnTo>
                <a:lnTo>
                  <a:pt x="12192000" y="0"/>
                </a:lnTo>
                <a:lnTo>
                  <a:pt x="0" y="0"/>
                </a:lnTo>
                <a:lnTo>
                  <a:pt x="0" y="869441"/>
                </a:lnTo>
                <a:close/>
              </a:path>
            </a:pathLst>
          </a:custGeom>
          <a:solidFill>
            <a:srgbClr val="0039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114308" cy="4159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69513" y="291122"/>
            <a:ext cx="525335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H</a:t>
            </a:r>
            <a:r>
              <a:rPr dirty="0" sz="2800" spc="-5" b="1">
                <a:solidFill>
                  <a:srgbClr val="31799C"/>
                </a:solidFill>
                <a:latin typeface="Calibri"/>
                <a:cs typeface="Calibri"/>
              </a:rPr>
              <a:t>e</a:t>
            </a:r>
            <a:r>
              <a:rPr dirty="0" sz="2800" spc="-15" b="1">
                <a:solidFill>
                  <a:srgbClr val="31799C"/>
                </a:solidFill>
                <a:latin typeface="Calibri"/>
                <a:cs typeface="Calibri"/>
              </a:rPr>
              <a:t>alt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h</a:t>
            </a:r>
            <a:r>
              <a:rPr dirty="0" sz="2800" spc="-5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800" spc="-45" b="1">
                <a:solidFill>
                  <a:srgbClr val="31799C"/>
                </a:solidFill>
                <a:latin typeface="Calibri"/>
                <a:cs typeface="Calibri"/>
              </a:rPr>
              <a:t>E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qu</a:t>
            </a:r>
            <a:r>
              <a:rPr dirty="0" sz="2800" spc="-10" b="1">
                <a:solidFill>
                  <a:srgbClr val="31799C"/>
                </a:solidFill>
                <a:latin typeface="Calibri"/>
                <a:cs typeface="Calibri"/>
              </a:rPr>
              <a:t>ity</a:t>
            </a:r>
            <a:r>
              <a:rPr dirty="0" sz="2800" spc="-20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31799C"/>
                </a:solidFill>
                <a:latin typeface="Calibri"/>
                <a:cs typeface="Calibri"/>
              </a:rPr>
              <a:t>i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s</a:t>
            </a:r>
            <a:r>
              <a:rPr dirty="0" sz="2800" spc="-5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an</a:t>
            </a:r>
            <a:r>
              <a:rPr dirty="0" sz="2800" spc="5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31799C"/>
                </a:solidFill>
                <a:latin typeface="Calibri"/>
                <a:cs typeface="Calibri"/>
              </a:rPr>
              <a:t>o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n</a:t>
            </a:r>
            <a:r>
              <a:rPr dirty="0" sz="2800" spc="-35" b="1">
                <a:solidFill>
                  <a:srgbClr val="31799C"/>
                </a:solidFill>
                <a:latin typeface="Calibri"/>
                <a:cs typeface="Calibri"/>
              </a:rPr>
              <a:t>g</a:t>
            </a:r>
            <a:r>
              <a:rPr dirty="0" sz="2800" spc="-20" b="1">
                <a:solidFill>
                  <a:srgbClr val="31799C"/>
                </a:solidFill>
                <a:latin typeface="Calibri"/>
                <a:cs typeface="Calibri"/>
              </a:rPr>
              <a:t>o</a:t>
            </a:r>
            <a:r>
              <a:rPr dirty="0" sz="2800" spc="-10" b="1">
                <a:solidFill>
                  <a:srgbClr val="31799C"/>
                </a:solidFill>
                <a:latin typeface="Calibri"/>
                <a:cs typeface="Calibri"/>
              </a:rPr>
              <a:t>i</a:t>
            </a:r>
            <a:r>
              <a:rPr dirty="0" sz="2800" spc="-5" b="1">
                <a:solidFill>
                  <a:srgbClr val="31799C"/>
                </a:solidFill>
                <a:latin typeface="Calibri"/>
                <a:cs typeface="Calibri"/>
              </a:rPr>
              <a:t>n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g</a:t>
            </a:r>
            <a:r>
              <a:rPr dirty="0" sz="2800" spc="-20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31799C"/>
                </a:solidFill>
                <a:latin typeface="Calibri"/>
                <a:cs typeface="Calibri"/>
              </a:rPr>
              <a:t>j</a:t>
            </a:r>
            <a:r>
              <a:rPr dirty="0" sz="2800" spc="-20" b="1">
                <a:solidFill>
                  <a:srgbClr val="31799C"/>
                </a:solidFill>
                <a:latin typeface="Calibri"/>
                <a:cs typeface="Calibri"/>
              </a:rPr>
              <a:t>o</a:t>
            </a:r>
            <a:r>
              <a:rPr dirty="0" sz="2800" b="1">
                <a:solidFill>
                  <a:srgbClr val="31799C"/>
                </a:solidFill>
                <a:latin typeface="Calibri"/>
                <a:cs typeface="Calibri"/>
              </a:rPr>
              <a:t>urn</a:t>
            </a:r>
            <a:r>
              <a:rPr dirty="0" sz="2800" spc="-25" b="1">
                <a:solidFill>
                  <a:srgbClr val="31799C"/>
                </a:solidFill>
                <a:latin typeface="Calibri"/>
                <a:cs typeface="Calibri"/>
              </a:rPr>
              <a:t>e</a:t>
            </a:r>
            <a:r>
              <a:rPr dirty="0" sz="2800" spc="-15" b="1">
                <a:solidFill>
                  <a:srgbClr val="31799C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9875" y="919735"/>
            <a:ext cx="384810" cy="595630"/>
          </a:xfrm>
          <a:custGeom>
            <a:avLst/>
            <a:gdLst/>
            <a:ahLst/>
            <a:cxnLst/>
            <a:rect l="l" t="t" r="r" b="b"/>
            <a:pathLst>
              <a:path w="384809" h="595630">
                <a:moveTo>
                  <a:pt x="320898" y="311505"/>
                </a:moveTo>
                <a:lnTo>
                  <a:pt x="94094" y="311505"/>
                </a:lnTo>
                <a:lnTo>
                  <a:pt x="94094" y="595121"/>
                </a:lnTo>
                <a:lnTo>
                  <a:pt x="190296" y="509625"/>
                </a:lnTo>
                <a:lnTo>
                  <a:pt x="291846" y="509625"/>
                </a:lnTo>
                <a:lnTo>
                  <a:pt x="291846" y="312026"/>
                </a:lnTo>
                <a:lnTo>
                  <a:pt x="321131" y="312026"/>
                </a:lnTo>
                <a:lnTo>
                  <a:pt x="320898" y="311505"/>
                </a:lnTo>
                <a:close/>
              </a:path>
              <a:path w="384809" h="595630">
                <a:moveTo>
                  <a:pt x="291846" y="509625"/>
                </a:moveTo>
                <a:lnTo>
                  <a:pt x="190296" y="509625"/>
                </a:lnTo>
                <a:lnTo>
                  <a:pt x="291846" y="595121"/>
                </a:lnTo>
                <a:lnTo>
                  <a:pt x="291846" y="509625"/>
                </a:lnTo>
                <a:close/>
              </a:path>
              <a:path w="384809" h="595630">
                <a:moveTo>
                  <a:pt x="126136" y="280200"/>
                </a:moveTo>
                <a:lnTo>
                  <a:pt x="77914" y="280200"/>
                </a:lnTo>
                <a:lnTo>
                  <a:pt x="56349" y="328396"/>
                </a:lnTo>
                <a:lnTo>
                  <a:pt x="94094" y="311505"/>
                </a:lnTo>
                <a:lnTo>
                  <a:pt x="320898" y="311505"/>
                </a:lnTo>
                <a:lnTo>
                  <a:pt x="316951" y="302689"/>
                </a:lnTo>
                <a:lnTo>
                  <a:pt x="195861" y="302689"/>
                </a:lnTo>
                <a:lnTo>
                  <a:pt x="181259" y="301874"/>
                </a:lnTo>
                <a:lnTo>
                  <a:pt x="167366" y="299460"/>
                </a:lnTo>
                <a:lnTo>
                  <a:pt x="154253" y="295547"/>
                </a:lnTo>
                <a:lnTo>
                  <a:pt x="141993" y="290233"/>
                </a:lnTo>
                <a:lnTo>
                  <a:pt x="130656" y="283617"/>
                </a:lnTo>
                <a:lnTo>
                  <a:pt x="126136" y="280200"/>
                </a:lnTo>
                <a:close/>
              </a:path>
              <a:path w="384809" h="595630">
                <a:moveTo>
                  <a:pt x="321131" y="312026"/>
                </a:moveTo>
                <a:lnTo>
                  <a:pt x="291846" y="312026"/>
                </a:lnTo>
                <a:lnTo>
                  <a:pt x="328460" y="328396"/>
                </a:lnTo>
                <a:lnTo>
                  <a:pt x="321131" y="312026"/>
                </a:lnTo>
                <a:close/>
              </a:path>
              <a:path w="384809" h="595630">
                <a:moveTo>
                  <a:pt x="316846" y="82278"/>
                </a:moveTo>
                <a:lnTo>
                  <a:pt x="184383" y="82278"/>
                </a:lnTo>
                <a:lnTo>
                  <a:pt x="200224" y="83108"/>
                </a:lnTo>
                <a:lnTo>
                  <a:pt x="215259" y="85659"/>
                </a:lnTo>
                <a:lnTo>
                  <a:pt x="254663" y="102536"/>
                </a:lnTo>
                <a:lnTo>
                  <a:pt x="283706" y="130935"/>
                </a:lnTo>
                <a:lnTo>
                  <a:pt x="300056" y="167878"/>
                </a:lnTo>
                <a:lnTo>
                  <a:pt x="302282" y="181627"/>
                </a:lnTo>
                <a:lnTo>
                  <a:pt x="302027" y="197901"/>
                </a:lnTo>
                <a:lnTo>
                  <a:pt x="291846" y="240334"/>
                </a:lnTo>
                <a:lnTo>
                  <a:pt x="268633" y="272186"/>
                </a:lnTo>
                <a:lnTo>
                  <a:pt x="235679" y="293932"/>
                </a:lnTo>
                <a:lnTo>
                  <a:pt x="195861" y="302689"/>
                </a:lnTo>
                <a:lnTo>
                  <a:pt x="316951" y="302689"/>
                </a:lnTo>
                <a:lnTo>
                  <a:pt x="306882" y="280200"/>
                </a:lnTo>
                <a:lnTo>
                  <a:pt x="352236" y="280200"/>
                </a:lnTo>
                <a:lnTo>
                  <a:pt x="325729" y="247586"/>
                </a:lnTo>
                <a:lnTo>
                  <a:pt x="378244" y="242150"/>
                </a:lnTo>
                <a:lnTo>
                  <a:pt x="335470" y="211213"/>
                </a:lnTo>
                <a:lnTo>
                  <a:pt x="384810" y="192366"/>
                </a:lnTo>
                <a:lnTo>
                  <a:pt x="335470" y="173545"/>
                </a:lnTo>
                <a:lnTo>
                  <a:pt x="378244" y="142582"/>
                </a:lnTo>
                <a:lnTo>
                  <a:pt x="325729" y="137147"/>
                </a:lnTo>
                <a:lnTo>
                  <a:pt x="352236" y="104533"/>
                </a:lnTo>
                <a:lnTo>
                  <a:pt x="306882" y="104533"/>
                </a:lnTo>
                <a:lnTo>
                  <a:pt x="316846" y="82278"/>
                </a:lnTo>
                <a:close/>
              </a:path>
              <a:path w="384809" h="595630">
                <a:moveTo>
                  <a:pt x="25781" y="96177"/>
                </a:moveTo>
                <a:lnTo>
                  <a:pt x="59093" y="137147"/>
                </a:lnTo>
                <a:lnTo>
                  <a:pt x="6553" y="142582"/>
                </a:lnTo>
                <a:lnTo>
                  <a:pt x="49326" y="173545"/>
                </a:lnTo>
                <a:lnTo>
                  <a:pt x="0" y="192366"/>
                </a:lnTo>
                <a:lnTo>
                  <a:pt x="49326" y="211213"/>
                </a:lnTo>
                <a:lnTo>
                  <a:pt x="6553" y="242150"/>
                </a:lnTo>
                <a:lnTo>
                  <a:pt x="59093" y="247586"/>
                </a:lnTo>
                <a:lnTo>
                  <a:pt x="25781" y="288556"/>
                </a:lnTo>
                <a:lnTo>
                  <a:pt x="77914" y="280200"/>
                </a:lnTo>
                <a:lnTo>
                  <a:pt x="126136" y="280200"/>
                </a:lnTo>
                <a:lnTo>
                  <a:pt x="120316" y="275798"/>
                </a:lnTo>
                <a:lnTo>
                  <a:pt x="111043" y="266875"/>
                </a:lnTo>
                <a:lnTo>
                  <a:pt x="90211" y="233552"/>
                </a:lnTo>
                <a:lnTo>
                  <a:pt x="82112" y="196965"/>
                </a:lnTo>
                <a:lnTo>
                  <a:pt x="83021" y="181577"/>
                </a:lnTo>
                <a:lnTo>
                  <a:pt x="95869" y="140304"/>
                </a:lnTo>
                <a:lnTo>
                  <a:pt x="121544" y="108137"/>
                </a:lnTo>
                <a:lnTo>
                  <a:pt x="126311" y="104533"/>
                </a:lnTo>
                <a:lnTo>
                  <a:pt x="77914" y="104533"/>
                </a:lnTo>
                <a:lnTo>
                  <a:pt x="25781" y="96177"/>
                </a:lnTo>
                <a:close/>
              </a:path>
              <a:path w="384809" h="595630">
                <a:moveTo>
                  <a:pt x="352236" y="280200"/>
                </a:moveTo>
                <a:lnTo>
                  <a:pt x="306882" y="280200"/>
                </a:lnTo>
                <a:lnTo>
                  <a:pt x="359029" y="288556"/>
                </a:lnTo>
                <a:lnTo>
                  <a:pt x="352236" y="280200"/>
                </a:lnTo>
                <a:close/>
              </a:path>
              <a:path w="384809" h="595630">
                <a:moveTo>
                  <a:pt x="56349" y="56337"/>
                </a:moveTo>
                <a:lnTo>
                  <a:pt x="77914" y="104533"/>
                </a:lnTo>
                <a:lnTo>
                  <a:pt x="126311" y="104533"/>
                </a:lnTo>
                <a:lnTo>
                  <a:pt x="132414" y="99921"/>
                </a:lnTo>
                <a:lnTo>
                  <a:pt x="144247" y="93126"/>
                </a:lnTo>
                <a:lnTo>
                  <a:pt x="156930" y="87853"/>
                </a:lnTo>
                <a:lnTo>
                  <a:pt x="170347" y="84203"/>
                </a:lnTo>
                <a:lnTo>
                  <a:pt x="184383" y="82278"/>
                </a:lnTo>
                <a:lnTo>
                  <a:pt x="316846" y="82278"/>
                </a:lnTo>
                <a:lnTo>
                  <a:pt x="318800" y="77914"/>
                </a:lnTo>
                <a:lnTo>
                  <a:pt x="104559" y="77914"/>
                </a:lnTo>
                <a:lnTo>
                  <a:pt x="56349" y="56337"/>
                </a:lnTo>
                <a:close/>
              </a:path>
              <a:path w="384809" h="595630">
                <a:moveTo>
                  <a:pt x="359029" y="96177"/>
                </a:moveTo>
                <a:lnTo>
                  <a:pt x="306882" y="104533"/>
                </a:lnTo>
                <a:lnTo>
                  <a:pt x="352236" y="104533"/>
                </a:lnTo>
                <a:lnTo>
                  <a:pt x="359029" y="96177"/>
                </a:lnTo>
                <a:close/>
              </a:path>
              <a:path w="384809" h="595630">
                <a:moveTo>
                  <a:pt x="96202" y="25755"/>
                </a:moveTo>
                <a:lnTo>
                  <a:pt x="104559" y="77914"/>
                </a:lnTo>
                <a:lnTo>
                  <a:pt x="280250" y="77914"/>
                </a:lnTo>
                <a:lnTo>
                  <a:pt x="283270" y="59067"/>
                </a:lnTo>
                <a:lnTo>
                  <a:pt x="137172" y="59067"/>
                </a:lnTo>
                <a:lnTo>
                  <a:pt x="96202" y="25755"/>
                </a:lnTo>
                <a:close/>
              </a:path>
              <a:path w="384809" h="595630">
                <a:moveTo>
                  <a:pt x="328460" y="56337"/>
                </a:moveTo>
                <a:lnTo>
                  <a:pt x="280250" y="77914"/>
                </a:lnTo>
                <a:lnTo>
                  <a:pt x="318800" y="77914"/>
                </a:lnTo>
                <a:lnTo>
                  <a:pt x="328460" y="56337"/>
                </a:lnTo>
                <a:close/>
              </a:path>
              <a:path w="384809" h="595630">
                <a:moveTo>
                  <a:pt x="142608" y="6553"/>
                </a:moveTo>
                <a:lnTo>
                  <a:pt x="137172" y="59067"/>
                </a:lnTo>
                <a:lnTo>
                  <a:pt x="247624" y="59067"/>
                </a:lnTo>
                <a:lnTo>
                  <a:pt x="246615" y="49314"/>
                </a:lnTo>
                <a:lnTo>
                  <a:pt x="173570" y="49314"/>
                </a:lnTo>
                <a:lnTo>
                  <a:pt x="142608" y="6553"/>
                </a:lnTo>
                <a:close/>
              </a:path>
              <a:path w="384809" h="595630">
                <a:moveTo>
                  <a:pt x="288607" y="25755"/>
                </a:moveTo>
                <a:lnTo>
                  <a:pt x="247624" y="59067"/>
                </a:lnTo>
                <a:lnTo>
                  <a:pt x="283270" y="59067"/>
                </a:lnTo>
                <a:lnTo>
                  <a:pt x="288607" y="25755"/>
                </a:lnTo>
                <a:close/>
              </a:path>
              <a:path w="384809" h="595630">
                <a:moveTo>
                  <a:pt x="192405" y="0"/>
                </a:moveTo>
                <a:lnTo>
                  <a:pt x="173570" y="49314"/>
                </a:lnTo>
                <a:lnTo>
                  <a:pt x="211226" y="49314"/>
                </a:lnTo>
                <a:lnTo>
                  <a:pt x="192405" y="0"/>
                </a:lnTo>
                <a:close/>
              </a:path>
              <a:path w="384809" h="595630">
                <a:moveTo>
                  <a:pt x="242189" y="6553"/>
                </a:moveTo>
                <a:lnTo>
                  <a:pt x="211226" y="49314"/>
                </a:lnTo>
                <a:lnTo>
                  <a:pt x="246615" y="49314"/>
                </a:lnTo>
                <a:lnTo>
                  <a:pt x="242189" y="6553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5684" y="1024893"/>
            <a:ext cx="173990" cy="175260"/>
          </a:xfrm>
          <a:custGeom>
            <a:avLst/>
            <a:gdLst/>
            <a:ahLst/>
            <a:cxnLst/>
            <a:rect l="l" t="t" r="r" b="b"/>
            <a:pathLst>
              <a:path w="173990" h="175259">
                <a:moveTo>
                  <a:pt x="86589" y="0"/>
                </a:moveTo>
                <a:lnTo>
                  <a:pt x="45558" y="10308"/>
                </a:lnTo>
                <a:lnTo>
                  <a:pt x="14930" y="37688"/>
                </a:lnTo>
                <a:lnTo>
                  <a:pt x="0" y="76826"/>
                </a:lnTo>
                <a:lnTo>
                  <a:pt x="234" y="93416"/>
                </a:lnTo>
                <a:lnTo>
                  <a:pt x="15432" y="138180"/>
                </a:lnTo>
                <a:lnTo>
                  <a:pt x="44644" y="164420"/>
                </a:lnTo>
                <a:lnTo>
                  <a:pt x="83317" y="175199"/>
                </a:lnTo>
                <a:lnTo>
                  <a:pt x="97913" y="174180"/>
                </a:lnTo>
                <a:lnTo>
                  <a:pt x="111560" y="171181"/>
                </a:lnTo>
                <a:lnTo>
                  <a:pt x="124148" y="166358"/>
                </a:lnTo>
                <a:lnTo>
                  <a:pt x="135573" y="159868"/>
                </a:lnTo>
                <a:lnTo>
                  <a:pt x="141525" y="155180"/>
                </a:lnTo>
                <a:lnTo>
                  <a:pt x="100117" y="155180"/>
                </a:lnTo>
                <a:lnTo>
                  <a:pt x="83057" y="154801"/>
                </a:lnTo>
                <a:lnTo>
                  <a:pt x="45833" y="142572"/>
                </a:lnTo>
                <a:lnTo>
                  <a:pt x="19972" y="104052"/>
                </a:lnTo>
                <a:lnTo>
                  <a:pt x="18082" y="91082"/>
                </a:lnTo>
                <a:lnTo>
                  <a:pt x="19500" y="75807"/>
                </a:lnTo>
                <a:lnTo>
                  <a:pt x="38810" y="38650"/>
                </a:lnTo>
                <a:lnTo>
                  <a:pt x="74514" y="19793"/>
                </a:lnTo>
                <a:lnTo>
                  <a:pt x="140807" y="19793"/>
                </a:lnTo>
                <a:lnTo>
                  <a:pt x="139105" y="18205"/>
                </a:lnTo>
                <a:lnTo>
                  <a:pt x="127991" y="10731"/>
                </a:lnTo>
                <a:lnTo>
                  <a:pt x="115804" y="5123"/>
                </a:lnTo>
                <a:lnTo>
                  <a:pt x="102720" y="1512"/>
                </a:lnTo>
                <a:lnTo>
                  <a:pt x="88912" y="30"/>
                </a:lnTo>
                <a:lnTo>
                  <a:pt x="86589" y="0"/>
                </a:lnTo>
                <a:close/>
              </a:path>
              <a:path w="173990" h="175259">
                <a:moveTo>
                  <a:pt x="140807" y="19793"/>
                </a:moveTo>
                <a:lnTo>
                  <a:pt x="74514" y="19793"/>
                </a:lnTo>
                <a:lnTo>
                  <a:pt x="91483" y="20725"/>
                </a:lnTo>
                <a:lnTo>
                  <a:pt x="106713" y="24119"/>
                </a:lnTo>
                <a:lnTo>
                  <a:pt x="140790" y="46564"/>
                </a:lnTo>
                <a:lnTo>
                  <a:pt x="154977" y="82128"/>
                </a:lnTo>
                <a:lnTo>
                  <a:pt x="154116" y="97206"/>
                </a:lnTo>
                <a:lnTo>
                  <a:pt x="134395" y="136974"/>
                </a:lnTo>
                <a:lnTo>
                  <a:pt x="100117" y="155180"/>
                </a:lnTo>
                <a:lnTo>
                  <a:pt x="141525" y="155180"/>
                </a:lnTo>
                <a:lnTo>
                  <a:pt x="167801" y="118756"/>
                </a:lnTo>
                <a:lnTo>
                  <a:pt x="173531" y="94851"/>
                </a:lnTo>
                <a:lnTo>
                  <a:pt x="172505" y="78950"/>
                </a:lnTo>
                <a:lnTo>
                  <a:pt x="169363" y="64124"/>
                </a:lnTo>
                <a:lnTo>
                  <a:pt x="164277" y="50505"/>
                </a:lnTo>
                <a:lnTo>
                  <a:pt x="157423" y="38224"/>
                </a:lnTo>
                <a:lnTo>
                  <a:pt x="148974" y="27413"/>
                </a:lnTo>
                <a:lnTo>
                  <a:pt x="140807" y="19793"/>
                </a:lnTo>
                <a:close/>
              </a:path>
            </a:pathLst>
          </a:custGeom>
          <a:solidFill>
            <a:srgbClr val="3179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0840" y="5893807"/>
            <a:ext cx="211836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31799C"/>
                </a:solidFill>
                <a:latin typeface="Calibri"/>
                <a:cs typeface="Calibri"/>
              </a:rPr>
              <a:t>DI</a:t>
            </a:r>
            <a:r>
              <a:rPr dirty="0" sz="2000" spc="-20" b="1">
                <a:solidFill>
                  <a:srgbClr val="31799C"/>
                </a:solidFill>
                <a:latin typeface="Calibri"/>
                <a:cs typeface="Calibri"/>
              </a:rPr>
              <a:t>G</a:t>
            </a:r>
            <a:r>
              <a:rPr dirty="0" sz="2000" spc="-10" b="1">
                <a:solidFill>
                  <a:srgbClr val="31799C"/>
                </a:solidFill>
                <a:latin typeface="Calibri"/>
                <a:cs typeface="Calibri"/>
              </a:rPr>
              <a:t>I</a:t>
            </a:r>
            <a:r>
              <a:rPr dirty="0" sz="2000" spc="-165" b="1">
                <a:solidFill>
                  <a:srgbClr val="31799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31799C"/>
                </a:solidFill>
                <a:latin typeface="Calibri"/>
                <a:cs typeface="Calibri"/>
              </a:rPr>
              <a:t>AL</a:t>
            </a:r>
            <a:r>
              <a:rPr dirty="0" sz="2000" spc="10" b="1">
                <a:solidFill>
                  <a:srgbClr val="31799C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1799C"/>
                </a:solidFill>
                <a:latin typeface="Calibri"/>
                <a:cs typeface="Calibri"/>
              </a:rPr>
              <a:t>SO</a:t>
            </a:r>
            <a:r>
              <a:rPr dirty="0" sz="2000" spc="-60" b="1">
                <a:solidFill>
                  <a:srgbClr val="31799C"/>
                </a:solidFill>
                <a:latin typeface="Calibri"/>
                <a:cs typeface="Calibri"/>
              </a:rPr>
              <a:t>L</a:t>
            </a:r>
            <a:r>
              <a:rPr dirty="0" sz="2000" spc="-20" b="1">
                <a:solidFill>
                  <a:srgbClr val="31799C"/>
                </a:solidFill>
                <a:latin typeface="Calibri"/>
                <a:cs typeface="Calibri"/>
              </a:rPr>
              <a:t>U</a:t>
            </a:r>
            <a:r>
              <a:rPr dirty="0" sz="2000" spc="-10" b="1">
                <a:solidFill>
                  <a:srgbClr val="31799C"/>
                </a:solidFill>
                <a:latin typeface="Calibri"/>
                <a:cs typeface="Calibri"/>
              </a:rPr>
              <a:t>TI</a:t>
            </a:r>
            <a:r>
              <a:rPr dirty="0" sz="2000" spc="-20" b="1">
                <a:solidFill>
                  <a:srgbClr val="31799C"/>
                </a:solidFill>
                <a:latin typeface="Calibri"/>
                <a:cs typeface="Calibri"/>
              </a:rPr>
              <a:t>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3925" y="5466588"/>
            <a:ext cx="298703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576578"/>
            <a:ext cx="11582387" cy="436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6503669"/>
            <a:ext cx="11887200" cy="192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6376415"/>
            <a:ext cx="10990580" cy="0"/>
          </a:xfrm>
          <a:custGeom>
            <a:avLst/>
            <a:gdLst/>
            <a:ahLst/>
            <a:cxnLst/>
            <a:rect l="l" t="t" r="r" b="b"/>
            <a:pathLst>
              <a:path w="10990580" h="0">
                <a:moveTo>
                  <a:pt x="0" y="0"/>
                </a:moveTo>
                <a:lnTo>
                  <a:pt x="10990249" y="0"/>
                </a:lnTo>
              </a:path>
            </a:pathLst>
          </a:custGeom>
          <a:ln w="6350">
            <a:solidFill>
              <a:srgbClr val="8B88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9787" y="6460235"/>
            <a:ext cx="1186433" cy="26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356859"/>
            <a:ext cx="12191998" cy="1501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8180" y="1326261"/>
            <a:ext cx="9296400" cy="0"/>
          </a:xfrm>
          <a:custGeom>
            <a:avLst/>
            <a:gdLst/>
            <a:ahLst/>
            <a:cxnLst/>
            <a:rect l="l" t="t" r="r" b="b"/>
            <a:pathLst>
              <a:path w="9296400" h="0">
                <a:moveTo>
                  <a:pt x="0" y="0"/>
                </a:moveTo>
                <a:lnTo>
                  <a:pt x="9296400" y="0"/>
                </a:lnTo>
              </a:path>
            </a:pathLst>
          </a:custGeom>
          <a:ln w="22225">
            <a:solidFill>
              <a:srgbClr val="6D6D6D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8180" y="5022722"/>
            <a:ext cx="9296400" cy="0"/>
          </a:xfrm>
          <a:custGeom>
            <a:avLst/>
            <a:gdLst/>
            <a:ahLst/>
            <a:cxnLst/>
            <a:rect l="l" t="t" r="r" b="b"/>
            <a:pathLst>
              <a:path w="9296400" h="0">
                <a:moveTo>
                  <a:pt x="0" y="0"/>
                </a:moveTo>
                <a:lnTo>
                  <a:pt x="9296400" y="0"/>
                </a:lnTo>
              </a:path>
            </a:pathLst>
          </a:custGeom>
          <a:ln w="22225">
            <a:solidFill>
              <a:srgbClr val="6D6D6D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4550" y="6460860"/>
            <a:ext cx="19253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9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z="9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5499" y="2956393"/>
            <a:ext cx="8879840" cy="1131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585"/>
              </a:lnSpc>
            </a:pPr>
            <a:r>
              <a:rPr dirty="0" sz="48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4800" spc="-3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4800">
                <a:solidFill>
                  <a:srgbClr val="CA167C"/>
                </a:solidFill>
                <a:latin typeface="Calibri"/>
                <a:cs typeface="Calibri"/>
              </a:rPr>
              <a:t>alth </a:t>
            </a:r>
            <a:r>
              <a:rPr dirty="0" sz="4800" spc="-40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4800" spc="-5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4800" spc="145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4800" spc="-310">
                <a:solidFill>
                  <a:srgbClr val="CA167C"/>
                </a:solidFill>
                <a:latin typeface="Calibri"/>
                <a:cs typeface="Calibri"/>
              </a:rPr>
              <a:t>’</a:t>
            </a:r>
            <a:r>
              <a:rPr dirty="0" sz="4800">
                <a:solidFill>
                  <a:srgbClr val="CA167C"/>
                </a:solidFill>
                <a:latin typeface="Calibri"/>
                <a:cs typeface="Calibri"/>
              </a:rPr>
              <a:t>s </a:t>
            </a:r>
            <a:r>
              <a:rPr dirty="0" sz="48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4800" spc="-3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4800">
                <a:solidFill>
                  <a:srgbClr val="CA167C"/>
                </a:solidFill>
                <a:latin typeface="Calibri"/>
                <a:cs typeface="Calibri"/>
              </a:rPr>
              <a:t>alth </a:t>
            </a:r>
            <a:r>
              <a:rPr dirty="0" sz="4800" spc="-7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4800" spc="-5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48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4800" spc="-2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4800" spc="2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48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4800" spc="-20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4800" spc="-12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4800" spc="-45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4800" spc="-75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4800" spc="-3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4800" spc="-25">
                <a:solidFill>
                  <a:srgbClr val="CA167C"/>
                </a:solidFill>
                <a:latin typeface="Calibri"/>
                <a:cs typeface="Calibri"/>
              </a:rPr>
              <a:t>g</a:t>
            </a:r>
            <a:r>
              <a:rPr dirty="0" sz="4800" spc="-30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4800" spc="-15">
                <a:solidFill>
                  <a:srgbClr val="CA167C"/>
                </a:solidFill>
                <a:latin typeface="Calibri"/>
                <a:cs typeface="Calibri"/>
              </a:rPr>
              <a:t>:</a:t>
            </a:r>
            <a:endParaRPr sz="4800">
              <a:latin typeface="Calibri"/>
              <a:cs typeface="Calibri"/>
            </a:endParaRPr>
          </a:p>
          <a:p>
            <a:pPr algn="ctr" marL="635">
              <a:lnSpc>
                <a:spcPts val="4145"/>
              </a:lnSpc>
            </a:pP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um</a:t>
            </a:r>
            <a:r>
              <a:rPr dirty="0" sz="3600" spc="-35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3600" spc="-20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3600" spc="-1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an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d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CA167C"/>
                </a:solidFill>
                <a:latin typeface="Calibri"/>
                <a:cs typeface="Calibri"/>
              </a:rPr>
              <a:t>G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u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d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g</a:t>
            </a:r>
            <a:r>
              <a:rPr dirty="0" sz="3600" spc="-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3600" spc="-2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nc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3600" spc="-5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3600" spc="-25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36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1385" y="5910080"/>
            <a:ext cx="1037914" cy="45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9571" y="6313558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4" h="11429">
                <a:moveTo>
                  <a:pt x="8232" y="1716"/>
                </a:moveTo>
                <a:lnTo>
                  <a:pt x="0" y="1716"/>
                </a:lnTo>
                <a:lnTo>
                  <a:pt x="0" y="0"/>
                </a:lnTo>
                <a:lnTo>
                  <a:pt x="8232" y="0"/>
                </a:lnTo>
                <a:lnTo>
                  <a:pt x="8232" y="1716"/>
                </a:lnTo>
                <a:close/>
              </a:path>
              <a:path w="8254" h="11429">
                <a:moveTo>
                  <a:pt x="5081" y="10921"/>
                </a:moveTo>
                <a:lnTo>
                  <a:pt x="3112" y="10921"/>
                </a:lnTo>
                <a:lnTo>
                  <a:pt x="3112" y="1716"/>
                </a:lnTo>
                <a:lnTo>
                  <a:pt x="5081" y="1716"/>
                </a:lnTo>
                <a:lnTo>
                  <a:pt x="5081" y="10921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59557" y="631355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1981" y="10921"/>
                </a:moveTo>
                <a:lnTo>
                  <a:pt x="0" y="10921"/>
                </a:lnTo>
                <a:lnTo>
                  <a:pt x="0" y="0"/>
                </a:lnTo>
                <a:lnTo>
                  <a:pt x="2172" y="0"/>
                </a:lnTo>
                <a:lnTo>
                  <a:pt x="3821" y="3127"/>
                </a:lnTo>
                <a:lnTo>
                  <a:pt x="1880" y="3127"/>
                </a:lnTo>
                <a:lnTo>
                  <a:pt x="1957" y="3768"/>
                </a:lnTo>
                <a:lnTo>
                  <a:pt x="1989" y="4367"/>
                </a:lnTo>
                <a:lnTo>
                  <a:pt x="1981" y="10921"/>
                </a:lnTo>
                <a:close/>
              </a:path>
              <a:path w="10795" h="11429">
                <a:moveTo>
                  <a:pt x="7090" y="6013"/>
                </a:moveTo>
                <a:lnTo>
                  <a:pt x="5310" y="6013"/>
                </a:lnTo>
                <a:lnTo>
                  <a:pt x="5465" y="5519"/>
                </a:lnTo>
                <a:lnTo>
                  <a:pt x="5678" y="5046"/>
                </a:lnTo>
                <a:lnTo>
                  <a:pt x="5945" y="4602"/>
                </a:lnTo>
                <a:lnTo>
                  <a:pt x="8346" y="0"/>
                </a:lnTo>
                <a:lnTo>
                  <a:pt x="10468" y="0"/>
                </a:lnTo>
                <a:lnTo>
                  <a:pt x="10468" y="3127"/>
                </a:lnTo>
                <a:lnTo>
                  <a:pt x="8499" y="3127"/>
                </a:lnTo>
                <a:lnTo>
                  <a:pt x="8290" y="3768"/>
                </a:lnTo>
                <a:lnTo>
                  <a:pt x="8021" y="4369"/>
                </a:lnTo>
                <a:lnTo>
                  <a:pt x="7686" y="4945"/>
                </a:lnTo>
                <a:lnTo>
                  <a:pt x="7090" y="6013"/>
                </a:lnTo>
                <a:close/>
              </a:path>
              <a:path w="10795" h="11429">
                <a:moveTo>
                  <a:pt x="5805" y="8314"/>
                </a:moveTo>
                <a:lnTo>
                  <a:pt x="4599" y="8314"/>
                </a:lnTo>
                <a:lnTo>
                  <a:pt x="2718" y="4945"/>
                </a:lnTo>
                <a:lnTo>
                  <a:pt x="2384" y="4367"/>
                </a:lnTo>
                <a:lnTo>
                  <a:pt x="2103" y="3758"/>
                </a:lnTo>
                <a:lnTo>
                  <a:pt x="1880" y="3127"/>
                </a:lnTo>
                <a:lnTo>
                  <a:pt x="3821" y="3127"/>
                </a:lnTo>
                <a:lnTo>
                  <a:pt x="4599" y="4602"/>
                </a:lnTo>
                <a:lnTo>
                  <a:pt x="4851" y="5052"/>
                </a:lnTo>
                <a:lnTo>
                  <a:pt x="5065" y="5525"/>
                </a:lnTo>
                <a:lnTo>
                  <a:pt x="5234" y="6013"/>
                </a:lnTo>
                <a:lnTo>
                  <a:pt x="7090" y="6013"/>
                </a:lnTo>
                <a:lnTo>
                  <a:pt x="5805" y="8314"/>
                </a:lnTo>
                <a:close/>
              </a:path>
              <a:path w="10795" h="11429">
                <a:moveTo>
                  <a:pt x="10468" y="10921"/>
                </a:moveTo>
                <a:lnTo>
                  <a:pt x="8473" y="10921"/>
                </a:lnTo>
                <a:lnTo>
                  <a:pt x="8466" y="4367"/>
                </a:lnTo>
                <a:lnTo>
                  <a:pt x="8499" y="3758"/>
                </a:lnTo>
                <a:lnTo>
                  <a:pt x="8575" y="3127"/>
                </a:lnTo>
                <a:lnTo>
                  <a:pt x="10468" y="3127"/>
                </a:lnTo>
                <a:lnTo>
                  <a:pt x="10468" y="10921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3443" y="5906771"/>
            <a:ext cx="459105" cy="456565"/>
          </a:xfrm>
          <a:custGeom>
            <a:avLst/>
            <a:gdLst/>
            <a:ahLst/>
            <a:cxnLst/>
            <a:rect l="l" t="t" r="r" b="b"/>
            <a:pathLst>
              <a:path w="459104" h="456564">
                <a:moveTo>
                  <a:pt x="226903" y="456574"/>
                </a:moveTo>
                <a:lnTo>
                  <a:pt x="172629" y="449516"/>
                </a:lnTo>
                <a:lnTo>
                  <a:pt x="123118" y="430546"/>
                </a:lnTo>
                <a:lnTo>
                  <a:pt x="79899" y="401195"/>
                </a:lnTo>
                <a:lnTo>
                  <a:pt x="44504" y="362995"/>
                </a:lnTo>
                <a:lnTo>
                  <a:pt x="18462" y="317476"/>
                </a:lnTo>
                <a:lnTo>
                  <a:pt x="3303" y="266170"/>
                </a:lnTo>
                <a:lnTo>
                  <a:pt x="0" y="229507"/>
                </a:lnTo>
                <a:lnTo>
                  <a:pt x="760" y="210684"/>
                </a:lnTo>
                <a:lnTo>
                  <a:pt x="11690" y="156964"/>
                </a:lnTo>
                <a:lnTo>
                  <a:pt x="34356" y="108611"/>
                </a:lnTo>
                <a:lnTo>
                  <a:pt x="67164" y="67220"/>
                </a:lnTo>
                <a:lnTo>
                  <a:pt x="108521" y="34385"/>
                </a:lnTo>
                <a:lnTo>
                  <a:pt x="156834" y="11700"/>
                </a:lnTo>
                <a:lnTo>
                  <a:pt x="210509" y="760"/>
                </a:lnTo>
                <a:lnTo>
                  <a:pt x="229317" y="0"/>
                </a:lnTo>
                <a:lnTo>
                  <a:pt x="248125" y="761"/>
                </a:lnTo>
                <a:lnTo>
                  <a:pt x="301802" y="11704"/>
                </a:lnTo>
                <a:lnTo>
                  <a:pt x="350116" y="34390"/>
                </a:lnTo>
                <a:lnTo>
                  <a:pt x="391474" y="67226"/>
                </a:lnTo>
                <a:lnTo>
                  <a:pt x="424282" y="108617"/>
                </a:lnTo>
                <a:lnTo>
                  <a:pt x="446947" y="156968"/>
                </a:lnTo>
                <a:lnTo>
                  <a:pt x="457875" y="210685"/>
                </a:lnTo>
                <a:lnTo>
                  <a:pt x="458634" y="229507"/>
                </a:lnTo>
                <a:lnTo>
                  <a:pt x="457676" y="248320"/>
                </a:lnTo>
                <a:lnTo>
                  <a:pt x="446180" y="301918"/>
                </a:lnTo>
                <a:lnTo>
                  <a:pt x="423006" y="350027"/>
                </a:lnTo>
                <a:lnTo>
                  <a:pt x="389762" y="391068"/>
                </a:lnTo>
                <a:lnTo>
                  <a:pt x="348059" y="423464"/>
                </a:lnTo>
                <a:lnTo>
                  <a:pt x="299508" y="445638"/>
                </a:lnTo>
                <a:lnTo>
                  <a:pt x="245718" y="456011"/>
                </a:lnTo>
                <a:lnTo>
                  <a:pt x="226903" y="456574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2955" y="6116572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4">
                <a:moveTo>
                  <a:pt x="7876" y="17189"/>
                </a:moveTo>
                <a:lnTo>
                  <a:pt x="0" y="9993"/>
                </a:lnTo>
                <a:lnTo>
                  <a:pt x="10459" y="2433"/>
                </a:lnTo>
                <a:lnTo>
                  <a:pt x="23131" y="0"/>
                </a:lnTo>
                <a:lnTo>
                  <a:pt x="36994" y="3058"/>
                </a:lnTo>
                <a:lnTo>
                  <a:pt x="46505" y="12490"/>
                </a:lnTo>
                <a:lnTo>
                  <a:pt x="46511" y="12669"/>
                </a:lnTo>
                <a:lnTo>
                  <a:pt x="27325" y="12669"/>
                </a:lnTo>
                <a:lnTo>
                  <a:pt x="15027" y="12696"/>
                </a:lnTo>
                <a:lnTo>
                  <a:pt x="7876" y="17189"/>
                </a:lnTo>
                <a:close/>
              </a:path>
              <a:path w="48260" h="65404">
                <a:moveTo>
                  <a:pt x="46928" y="24750"/>
                </a:moveTo>
                <a:lnTo>
                  <a:pt x="31471" y="24750"/>
                </a:lnTo>
                <a:lnTo>
                  <a:pt x="34696" y="21257"/>
                </a:lnTo>
                <a:lnTo>
                  <a:pt x="27325" y="12669"/>
                </a:lnTo>
                <a:lnTo>
                  <a:pt x="46511" y="12669"/>
                </a:lnTo>
                <a:lnTo>
                  <a:pt x="46928" y="24750"/>
                </a:lnTo>
                <a:close/>
              </a:path>
              <a:path w="48260" h="65404">
                <a:moveTo>
                  <a:pt x="26260" y="64916"/>
                </a:moveTo>
                <a:lnTo>
                  <a:pt x="11498" y="62641"/>
                </a:lnTo>
                <a:lnTo>
                  <a:pt x="1727" y="54207"/>
                </a:lnTo>
                <a:lnTo>
                  <a:pt x="3642" y="37472"/>
                </a:lnTo>
                <a:lnTo>
                  <a:pt x="10723" y="27674"/>
                </a:lnTo>
                <a:lnTo>
                  <a:pt x="20743" y="23778"/>
                </a:lnTo>
                <a:lnTo>
                  <a:pt x="31471" y="24750"/>
                </a:lnTo>
                <a:lnTo>
                  <a:pt x="46928" y="24750"/>
                </a:lnTo>
                <a:lnTo>
                  <a:pt x="47280" y="34948"/>
                </a:lnTo>
                <a:lnTo>
                  <a:pt x="21759" y="34948"/>
                </a:lnTo>
                <a:lnTo>
                  <a:pt x="12420" y="42508"/>
                </a:lnTo>
                <a:lnTo>
                  <a:pt x="18350" y="53402"/>
                </a:lnTo>
                <a:lnTo>
                  <a:pt x="31041" y="54317"/>
                </a:lnTo>
                <a:lnTo>
                  <a:pt x="47948" y="54317"/>
                </a:lnTo>
                <a:lnTo>
                  <a:pt x="48226" y="62373"/>
                </a:lnTo>
                <a:lnTo>
                  <a:pt x="40998" y="63901"/>
                </a:lnTo>
                <a:lnTo>
                  <a:pt x="33645" y="64753"/>
                </a:lnTo>
                <a:lnTo>
                  <a:pt x="26260" y="64916"/>
                </a:lnTo>
                <a:close/>
              </a:path>
              <a:path w="48260" h="65404">
                <a:moveTo>
                  <a:pt x="47948" y="54317"/>
                </a:moveTo>
                <a:lnTo>
                  <a:pt x="31041" y="54317"/>
                </a:lnTo>
                <a:lnTo>
                  <a:pt x="34696" y="36653"/>
                </a:lnTo>
                <a:lnTo>
                  <a:pt x="21759" y="34948"/>
                </a:lnTo>
                <a:lnTo>
                  <a:pt x="47280" y="34948"/>
                </a:lnTo>
                <a:lnTo>
                  <a:pt x="47948" y="54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6144" y="6117190"/>
            <a:ext cx="50165" cy="63500"/>
          </a:xfrm>
          <a:custGeom>
            <a:avLst/>
            <a:gdLst/>
            <a:ahLst/>
            <a:cxnLst/>
            <a:rect l="l" t="t" r="r" b="b"/>
            <a:pathLst>
              <a:path w="50164" h="63500">
                <a:moveTo>
                  <a:pt x="25551" y="63198"/>
                </a:moveTo>
                <a:lnTo>
                  <a:pt x="11523" y="60112"/>
                </a:lnTo>
                <a:lnTo>
                  <a:pt x="1936" y="50812"/>
                </a:lnTo>
                <a:lnTo>
                  <a:pt x="0" y="20207"/>
                </a:lnTo>
                <a:lnTo>
                  <a:pt x="4909" y="6814"/>
                </a:lnTo>
                <a:lnTo>
                  <a:pt x="16695" y="0"/>
                </a:lnTo>
                <a:lnTo>
                  <a:pt x="33657" y="1394"/>
                </a:lnTo>
                <a:lnTo>
                  <a:pt x="44913" y="7558"/>
                </a:lnTo>
                <a:lnTo>
                  <a:pt x="46717" y="11809"/>
                </a:lnTo>
                <a:lnTo>
                  <a:pt x="29192" y="11809"/>
                </a:lnTo>
                <a:lnTo>
                  <a:pt x="16890" y="13550"/>
                </a:lnTo>
                <a:lnTo>
                  <a:pt x="13530" y="26195"/>
                </a:lnTo>
                <a:lnTo>
                  <a:pt x="49560" y="26195"/>
                </a:lnTo>
                <a:lnTo>
                  <a:pt x="49598" y="37053"/>
                </a:lnTo>
                <a:lnTo>
                  <a:pt x="13530" y="37053"/>
                </a:lnTo>
                <a:lnTo>
                  <a:pt x="13530" y="41948"/>
                </a:lnTo>
                <a:lnTo>
                  <a:pt x="19613" y="50006"/>
                </a:lnTo>
                <a:lnTo>
                  <a:pt x="40379" y="50006"/>
                </a:lnTo>
                <a:lnTo>
                  <a:pt x="47654" y="50491"/>
                </a:lnTo>
                <a:lnTo>
                  <a:pt x="37874" y="59880"/>
                </a:lnTo>
                <a:lnTo>
                  <a:pt x="25551" y="63198"/>
                </a:lnTo>
                <a:close/>
              </a:path>
              <a:path w="50164" h="63500">
                <a:moveTo>
                  <a:pt x="49560" y="26195"/>
                </a:moveTo>
                <a:lnTo>
                  <a:pt x="36678" y="26195"/>
                </a:lnTo>
                <a:lnTo>
                  <a:pt x="36678" y="19978"/>
                </a:lnTo>
                <a:lnTo>
                  <a:pt x="29192" y="11809"/>
                </a:lnTo>
                <a:lnTo>
                  <a:pt x="46717" y="11809"/>
                </a:lnTo>
                <a:lnTo>
                  <a:pt x="49533" y="18446"/>
                </a:lnTo>
                <a:lnTo>
                  <a:pt x="49560" y="26195"/>
                </a:lnTo>
                <a:close/>
              </a:path>
              <a:path w="50164" h="63500">
                <a:moveTo>
                  <a:pt x="40379" y="50006"/>
                </a:moveTo>
                <a:lnTo>
                  <a:pt x="19613" y="50006"/>
                </a:lnTo>
                <a:lnTo>
                  <a:pt x="31266" y="49399"/>
                </a:lnTo>
                <a:lnTo>
                  <a:pt x="40379" y="50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3653" y="6117190"/>
            <a:ext cx="50165" cy="63500"/>
          </a:xfrm>
          <a:custGeom>
            <a:avLst/>
            <a:gdLst/>
            <a:ahLst/>
            <a:cxnLst/>
            <a:rect l="l" t="t" r="r" b="b"/>
            <a:pathLst>
              <a:path w="50164" h="63500">
                <a:moveTo>
                  <a:pt x="25550" y="63198"/>
                </a:moveTo>
                <a:lnTo>
                  <a:pt x="11522" y="60112"/>
                </a:lnTo>
                <a:lnTo>
                  <a:pt x="1936" y="50811"/>
                </a:lnTo>
                <a:lnTo>
                  <a:pt x="0" y="20207"/>
                </a:lnTo>
                <a:lnTo>
                  <a:pt x="4909" y="6814"/>
                </a:lnTo>
                <a:lnTo>
                  <a:pt x="16695" y="0"/>
                </a:lnTo>
                <a:lnTo>
                  <a:pt x="33657" y="1394"/>
                </a:lnTo>
                <a:lnTo>
                  <a:pt x="44913" y="7558"/>
                </a:lnTo>
                <a:lnTo>
                  <a:pt x="46717" y="11809"/>
                </a:lnTo>
                <a:lnTo>
                  <a:pt x="29192" y="11809"/>
                </a:lnTo>
                <a:lnTo>
                  <a:pt x="16890" y="13550"/>
                </a:lnTo>
                <a:lnTo>
                  <a:pt x="13530" y="26195"/>
                </a:lnTo>
                <a:lnTo>
                  <a:pt x="49560" y="26195"/>
                </a:lnTo>
                <a:lnTo>
                  <a:pt x="49598" y="37053"/>
                </a:lnTo>
                <a:lnTo>
                  <a:pt x="13543" y="37053"/>
                </a:lnTo>
                <a:lnTo>
                  <a:pt x="13543" y="41948"/>
                </a:lnTo>
                <a:lnTo>
                  <a:pt x="19626" y="50006"/>
                </a:lnTo>
                <a:lnTo>
                  <a:pt x="40385" y="50006"/>
                </a:lnTo>
                <a:lnTo>
                  <a:pt x="47654" y="50491"/>
                </a:lnTo>
                <a:lnTo>
                  <a:pt x="37869" y="59880"/>
                </a:lnTo>
                <a:lnTo>
                  <a:pt x="25550" y="63198"/>
                </a:lnTo>
                <a:close/>
              </a:path>
              <a:path w="50164" h="63500">
                <a:moveTo>
                  <a:pt x="49560" y="26195"/>
                </a:moveTo>
                <a:lnTo>
                  <a:pt x="36678" y="26195"/>
                </a:lnTo>
                <a:lnTo>
                  <a:pt x="36678" y="19978"/>
                </a:lnTo>
                <a:lnTo>
                  <a:pt x="29192" y="11809"/>
                </a:lnTo>
                <a:lnTo>
                  <a:pt x="46717" y="11809"/>
                </a:lnTo>
                <a:lnTo>
                  <a:pt x="49533" y="18446"/>
                </a:lnTo>
                <a:lnTo>
                  <a:pt x="49560" y="26195"/>
                </a:lnTo>
                <a:close/>
              </a:path>
              <a:path w="50164" h="63500">
                <a:moveTo>
                  <a:pt x="40385" y="50006"/>
                </a:moveTo>
                <a:lnTo>
                  <a:pt x="19626" y="50006"/>
                </a:lnTo>
                <a:lnTo>
                  <a:pt x="31279" y="49399"/>
                </a:lnTo>
                <a:lnTo>
                  <a:pt x="40385" y="50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89855" y="6118314"/>
            <a:ext cx="78105" cy="62230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25097" y="62113"/>
                </a:moveTo>
                <a:lnTo>
                  <a:pt x="13425" y="60844"/>
                </a:lnTo>
                <a:lnTo>
                  <a:pt x="3924" y="53936"/>
                </a:lnTo>
                <a:lnTo>
                  <a:pt x="0" y="41383"/>
                </a:lnTo>
                <a:lnTo>
                  <a:pt x="0" y="0"/>
                </a:lnTo>
                <a:lnTo>
                  <a:pt x="13466" y="0"/>
                </a:lnTo>
                <a:lnTo>
                  <a:pt x="14289" y="44942"/>
                </a:lnTo>
                <a:lnTo>
                  <a:pt x="24395" y="49277"/>
                </a:lnTo>
                <a:lnTo>
                  <a:pt x="56564" y="49277"/>
                </a:lnTo>
                <a:lnTo>
                  <a:pt x="56789" y="49371"/>
                </a:lnTo>
                <a:lnTo>
                  <a:pt x="75997" y="49371"/>
                </a:lnTo>
                <a:lnTo>
                  <a:pt x="72747" y="53918"/>
                </a:lnTo>
                <a:lnTo>
                  <a:pt x="38837" y="53918"/>
                </a:lnTo>
                <a:lnTo>
                  <a:pt x="38672" y="54198"/>
                </a:lnTo>
                <a:lnTo>
                  <a:pt x="35533" y="57746"/>
                </a:lnTo>
                <a:lnTo>
                  <a:pt x="25097" y="62113"/>
                </a:lnTo>
                <a:close/>
              </a:path>
              <a:path w="78104" h="62229">
                <a:moveTo>
                  <a:pt x="56564" y="49277"/>
                </a:moveTo>
                <a:lnTo>
                  <a:pt x="24395" y="49277"/>
                </a:lnTo>
                <a:lnTo>
                  <a:pt x="31824" y="41611"/>
                </a:lnTo>
                <a:lnTo>
                  <a:pt x="31824" y="0"/>
                </a:lnTo>
                <a:lnTo>
                  <a:pt x="45799" y="0"/>
                </a:lnTo>
                <a:lnTo>
                  <a:pt x="46684" y="45110"/>
                </a:lnTo>
                <a:lnTo>
                  <a:pt x="56564" y="49277"/>
                </a:lnTo>
                <a:close/>
              </a:path>
              <a:path w="78104" h="62229">
                <a:moveTo>
                  <a:pt x="75997" y="49371"/>
                </a:moveTo>
                <a:lnTo>
                  <a:pt x="56789" y="49371"/>
                </a:lnTo>
                <a:lnTo>
                  <a:pt x="64145" y="41128"/>
                </a:lnTo>
                <a:lnTo>
                  <a:pt x="64145" y="0"/>
                </a:lnTo>
                <a:lnTo>
                  <a:pt x="77840" y="0"/>
                </a:lnTo>
                <a:lnTo>
                  <a:pt x="76848" y="48181"/>
                </a:lnTo>
                <a:lnTo>
                  <a:pt x="75997" y="49371"/>
                </a:lnTo>
                <a:close/>
              </a:path>
              <a:path w="78104" h="62229">
                <a:moveTo>
                  <a:pt x="58973" y="62180"/>
                </a:moveTo>
                <a:lnTo>
                  <a:pt x="47522" y="60835"/>
                </a:lnTo>
                <a:lnTo>
                  <a:pt x="38837" y="53918"/>
                </a:lnTo>
                <a:lnTo>
                  <a:pt x="72747" y="53918"/>
                </a:lnTo>
                <a:lnTo>
                  <a:pt x="69859" y="57960"/>
                </a:lnTo>
                <a:lnTo>
                  <a:pt x="58973" y="62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7842" y="6117158"/>
            <a:ext cx="50165" cy="64135"/>
          </a:xfrm>
          <a:custGeom>
            <a:avLst/>
            <a:gdLst/>
            <a:ahLst/>
            <a:cxnLst/>
            <a:rect l="l" t="t" r="r" b="b"/>
            <a:pathLst>
              <a:path w="50164" h="64135">
                <a:moveTo>
                  <a:pt x="29581" y="63541"/>
                </a:moveTo>
                <a:lnTo>
                  <a:pt x="13979" y="61225"/>
                </a:lnTo>
                <a:lnTo>
                  <a:pt x="3477" y="53589"/>
                </a:lnTo>
                <a:lnTo>
                  <a:pt x="0" y="20633"/>
                </a:lnTo>
                <a:lnTo>
                  <a:pt x="4828" y="7055"/>
                </a:lnTo>
                <a:lnTo>
                  <a:pt x="16422" y="0"/>
                </a:lnTo>
                <a:lnTo>
                  <a:pt x="32622" y="837"/>
                </a:lnTo>
                <a:lnTo>
                  <a:pt x="43758" y="6008"/>
                </a:lnTo>
                <a:lnTo>
                  <a:pt x="40923" y="12299"/>
                </a:lnTo>
                <a:lnTo>
                  <a:pt x="28763" y="12299"/>
                </a:lnTo>
                <a:lnTo>
                  <a:pt x="17387" y="14365"/>
                </a:lnTo>
                <a:lnTo>
                  <a:pt x="13517" y="42183"/>
                </a:lnTo>
                <a:lnTo>
                  <a:pt x="20763" y="50000"/>
                </a:lnTo>
                <a:lnTo>
                  <a:pt x="47935" y="50000"/>
                </a:lnTo>
                <a:lnTo>
                  <a:pt x="41874" y="58779"/>
                </a:lnTo>
                <a:lnTo>
                  <a:pt x="29581" y="63541"/>
                </a:lnTo>
                <a:close/>
              </a:path>
              <a:path w="50164" h="64135">
                <a:moveTo>
                  <a:pt x="37389" y="20137"/>
                </a:moveTo>
                <a:lnTo>
                  <a:pt x="28763" y="12299"/>
                </a:lnTo>
                <a:lnTo>
                  <a:pt x="40923" y="12299"/>
                </a:lnTo>
                <a:lnTo>
                  <a:pt x="37389" y="20137"/>
                </a:lnTo>
                <a:close/>
              </a:path>
              <a:path w="50164" h="64135">
                <a:moveTo>
                  <a:pt x="47935" y="50000"/>
                </a:moveTo>
                <a:lnTo>
                  <a:pt x="20763" y="50000"/>
                </a:lnTo>
                <a:lnTo>
                  <a:pt x="32403" y="49003"/>
                </a:lnTo>
                <a:lnTo>
                  <a:pt x="49865" y="47205"/>
                </a:lnTo>
                <a:lnTo>
                  <a:pt x="47935" y="5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9248" y="6116188"/>
            <a:ext cx="34290" cy="63500"/>
          </a:xfrm>
          <a:custGeom>
            <a:avLst/>
            <a:gdLst/>
            <a:ahLst/>
            <a:cxnLst/>
            <a:rect l="l" t="t" r="r" b="b"/>
            <a:pathLst>
              <a:path w="34289" h="63500">
                <a:moveTo>
                  <a:pt x="13720" y="63176"/>
                </a:moveTo>
                <a:lnTo>
                  <a:pt x="0" y="63176"/>
                </a:lnTo>
                <a:lnTo>
                  <a:pt x="0" y="20980"/>
                </a:lnTo>
                <a:lnTo>
                  <a:pt x="2245" y="11096"/>
                </a:lnTo>
                <a:lnTo>
                  <a:pt x="10862" y="2601"/>
                </a:lnTo>
                <a:lnTo>
                  <a:pt x="22584" y="0"/>
                </a:lnTo>
                <a:lnTo>
                  <a:pt x="33781" y="3282"/>
                </a:lnTo>
                <a:lnTo>
                  <a:pt x="29540" y="11241"/>
                </a:lnTo>
                <a:lnTo>
                  <a:pt x="22614" y="11241"/>
                </a:lnTo>
                <a:lnTo>
                  <a:pt x="13720" y="13122"/>
                </a:lnTo>
                <a:lnTo>
                  <a:pt x="13720" y="63176"/>
                </a:lnTo>
                <a:close/>
              </a:path>
              <a:path w="34289" h="63500">
                <a:moveTo>
                  <a:pt x="27975" y="14178"/>
                </a:moveTo>
                <a:lnTo>
                  <a:pt x="22614" y="11241"/>
                </a:lnTo>
                <a:lnTo>
                  <a:pt x="29540" y="11241"/>
                </a:lnTo>
                <a:lnTo>
                  <a:pt x="27975" y="14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3505" y="6094272"/>
            <a:ext cx="22225" cy="86360"/>
          </a:xfrm>
          <a:custGeom>
            <a:avLst/>
            <a:gdLst/>
            <a:ahLst/>
            <a:cxnLst/>
            <a:rect l="l" t="t" r="r" b="b"/>
            <a:pathLst>
              <a:path w="22225" h="86360">
                <a:moveTo>
                  <a:pt x="16157" y="85930"/>
                </a:moveTo>
                <a:lnTo>
                  <a:pt x="4170" y="79489"/>
                </a:lnTo>
                <a:lnTo>
                  <a:pt x="0" y="66530"/>
                </a:lnTo>
                <a:lnTo>
                  <a:pt x="0" y="0"/>
                </a:lnTo>
                <a:lnTo>
                  <a:pt x="13403" y="0"/>
                </a:lnTo>
                <a:lnTo>
                  <a:pt x="13403" y="71120"/>
                </a:lnTo>
                <a:lnTo>
                  <a:pt x="16172" y="73574"/>
                </a:lnTo>
                <a:lnTo>
                  <a:pt x="22182" y="74031"/>
                </a:lnTo>
                <a:lnTo>
                  <a:pt x="16157" y="85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1264" y="6094272"/>
            <a:ext cx="22225" cy="86995"/>
          </a:xfrm>
          <a:custGeom>
            <a:avLst/>
            <a:gdLst/>
            <a:ahLst/>
            <a:cxnLst/>
            <a:rect l="l" t="t" r="r" b="b"/>
            <a:pathLst>
              <a:path w="22225" h="86995">
                <a:moveTo>
                  <a:pt x="16157" y="86455"/>
                </a:moveTo>
                <a:lnTo>
                  <a:pt x="4170" y="80037"/>
                </a:lnTo>
                <a:lnTo>
                  <a:pt x="0" y="67052"/>
                </a:lnTo>
                <a:lnTo>
                  <a:pt x="0" y="0"/>
                </a:lnTo>
                <a:lnTo>
                  <a:pt x="13403" y="0"/>
                </a:lnTo>
                <a:lnTo>
                  <a:pt x="13403" y="71590"/>
                </a:lnTo>
                <a:lnTo>
                  <a:pt x="16172" y="74031"/>
                </a:lnTo>
                <a:lnTo>
                  <a:pt x="22182" y="74489"/>
                </a:lnTo>
                <a:lnTo>
                  <a:pt x="16157" y="8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1390" y="6231586"/>
            <a:ext cx="99060" cy="127000"/>
          </a:xfrm>
          <a:custGeom>
            <a:avLst/>
            <a:gdLst/>
            <a:ahLst/>
            <a:cxnLst/>
            <a:rect l="l" t="t" r="r" b="b"/>
            <a:pathLst>
              <a:path w="99059" h="127000">
                <a:moveTo>
                  <a:pt x="26828" y="126743"/>
                </a:moveTo>
                <a:lnTo>
                  <a:pt x="0" y="126743"/>
                </a:lnTo>
                <a:lnTo>
                  <a:pt x="0" y="9904"/>
                </a:lnTo>
                <a:lnTo>
                  <a:pt x="12073" y="4995"/>
                </a:lnTo>
                <a:lnTo>
                  <a:pt x="25310" y="1635"/>
                </a:lnTo>
                <a:lnTo>
                  <a:pt x="39087" y="0"/>
                </a:lnTo>
                <a:lnTo>
                  <a:pt x="52782" y="266"/>
                </a:lnTo>
                <a:lnTo>
                  <a:pt x="94280" y="23890"/>
                </a:lnTo>
                <a:lnTo>
                  <a:pt x="94518" y="24638"/>
                </a:lnTo>
                <a:lnTo>
                  <a:pt x="43187" y="24638"/>
                </a:lnTo>
                <a:lnTo>
                  <a:pt x="30599" y="27135"/>
                </a:lnTo>
                <a:lnTo>
                  <a:pt x="26828" y="126743"/>
                </a:lnTo>
                <a:close/>
              </a:path>
              <a:path w="99059" h="127000">
                <a:moveTo>
                  <a:pt x="98798" y="126743"/>
                </a:moveTo>
                <a:lnTo>
                  <a:pt x="72211" y="126743"/>
                </a:lnTo>
                <a:lnTo>
                  <a:pt x="72211" y="44422"/>
                </a:lnTo>
                <a:lnTo>
                  <a:pt x="67313" y="32692"/>
                </a:lnTo>
                <a:lnTo>
                  <a:pt x="56532" y="26294"/>
                </a:lnTo>
                <a:lnTo>
                  <a:pt x="43187" y="24638"/>
                </a:lnTo>
                <a:lnTo>
                  <a:pt x="94518" y="24638"/>
                </a:lnTo>
                <a:lnTo>
                  <a:pt x="98219" y="36319"/>
                </a:lnTo>
                <a:lnTo>
                  <a:pt x="98798" y="126743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6525" y="6231155"/>
            <a:ext cx="99695" cy="130175"/>
          </a:xfrm>
          <a:custGeom>
            <a:avLst/>
            <a:gdLst/>
            <a:ahLst/>
            <a:cxnLst/>
            <a:rect l="l" t="t" r="r" b="b"/>
            <a:pathLst>
              <a:path w="99694" h="130175">
                <a:moveTo>
                  <a:pt x="51312" y="129801"/>
                </a:moveTo>
                <a:lnTo>
                  <a:pt x="12016" y="115961"/>
                </a:lnTo>
                <a:lnTo>
                  <a:pt x="60" y="76964"/>
                </a:lnTo>
                <a:lnTo>
                  <a:pt x="0" y="42437"/>
                </a:lnTo>
                <a:lnTo>
                  <a:pt x="2532" y="27747"/>
                </a:lnTo>
                <a:lnTo>
                  <a:pt x="9651" y="15942"/>
                </a:lnTo>
                <a:lnTo>
                  <a:pt x="20188" y="7430"/>
                </a:lnTo>
                <a:lnTo>
                  <a:pt x="33056" y="2139"/>
                </a:lnTo>
                <a:lnTo>
                  <a:pt x="47167" y="0"/>
                </a:lnTo>
                <a:lnTo>
                  <a:pt x="62005" y="1446"/>
                </a:lnTo>
                <a:lnTo>
                  <a:pt x="75533" y="5892"/>
                </a:lnTo>
                <a:lnTo>
                  <a:pt x="86820" y="13401"/>
                </a:lnTo>
                <a:lnTo>
                  <a:pt x="94932" y="24038"/>
                </a:lnTo>
                <a:lnTo>
                  <a:pt x="95246" y="25122"/>
                </a:lnTo>
                <a:lnTo>
                  <a:pt x="45552" y="25122"/>
                </a:lnTo>
                <a:lnTo>
                  <a:pt x="33935" y="29289"/>
                </a:lnTo>
                <a:lnTo>
                  <a:pt x="27388" y="38503"/>
                </a:lnTo>
                <a:lnTo>
                  <a:pt x="26987" y="54986"/>
                </a:lnTo>
                <a:lnTo>
                  <a:pt x="99052" y="54986"/>
                </a:lnTo>
                <a:lnTo>
                  <a:pt x="99199" y="76964"/>
                </a:lnTo>
                <a:lnTo>
                  <a:pt x="26987" y="76964"/>
                </a:lnTo>
                <a:lnTo>
                  <a:pt x="26987" y="86845"/>
                </a:lnTo>
                <a:lnTo>
                  <a:pt x="30319" y="96896"/>
                </a:lnTo>
                <a:lnTo>
                  <a:pt x="39097" y="103068"/>
                </a:lnTo>
                <a:lnTo>
                  <a:pt x="50664" y="104909"/>
                </a:lnTo>
                <a:lnTo>
                  <a:pt x="94763" y="104909"/>
                </a:lnTo>
                <a:lnTo>
                  <a:pt x="87063" y="114688"/>
                </a:lnTo>
                <a:lnTo>
                  <a:pt x="76620" y="122644"/>
                </a:lnTo>
                <a:lnTo>
                  <a:pt x="64518" y="127786"/>
                </a:lnTo>
                <a:lnTo>
                  <a:pt x="51312" y="129801"/>
                </a:lnTo>
                <a:close/>
              </a:path>
              <a:path w="99694" h="130175">
                <a:moveTo>
                  <a:pt x="99052" y="54986"/>
                </a:moveTo>
                <a:lnTo>
                  <a:pt x="73338" y="54986"/>
                </a:lnTo>
                <a:lnTo>
                  <a:pt x="73338" y="42437"/>
                </a:lnTo>
                <a:lnTo>
                  <a:pt x="69001" y="31743"/>
                </a:lnTo>
                <a:lnTo>
                  <a:pt x="58490" y="25956"/>
                </a:lnTo>
                <a:lnTo>
                  <a:pt x="45552" y="25122"/>
                </a:lnTo>
                <a:lnTo>
                  <a:pt x="95246" y="25122"/>
                </a:lnTo>
                <a:lnTo>
                  <a:pt x="98937" y="37865"/>
                </a:lnTo>
                <a:lnTo>
                  <a:pt x="99052" y="54986"/>
                </a:lnTo>
                <a:close/>
              </a:path>
              <a:path w="99694" h="130175">
                <a:moveTo>
                  <a:pt x="94763" y="104909"/>
                </a:moveTo>
                <a:lnTo>
                  <a:pt x="50664" y="104909"/>
                </a:lnTo>
                <a:lnTo>
                  <a:pt x="62361" y="101965"/>
                </a:lnTo>
                <a:lnTo>
                  <a:pt x="71528" y="93783"/>
                </a:lnTo>
                <a:lnTo>
                  <a:pt x="95295" y="104233"/>
                </a:lnTo>
                <a:lnTo>
                  <a:pt x="94763" y="10490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0103" y="6187412"/>
            <a:ext cx="55244" cy="173355"/>
          </a:xfrm>
          <a:custGeom>
            <a:avLst/>
            <a:gdLst/>
            <a:ahLst/>
            <a:cxnLst/>
            <a:rect l="l" t="t" r="r" b="b"/>
            <a:pathLst>
              <a:path w="55244" h="173354">
                <a:moveTo>
                  <a:pt x="40251" y="172868"/>
                </a:moveTo>
                <a:lnTo>
                  <a:pt x="1869" y="143899"/>
                </a:lnTo>
                <a:lnTo>
                  <a:pt x="0" y="0"/>
                </a:lnTo>
                <a:lnTo>
                  <a:pt x="26595" y="0"/>
                </a:lnTo>
                <a:lnTo>
                  <a:pt x="26595" y="45870"/>
                </a:lnTo>
                <a:lnTo>
                  <a:pt x="50738" y="45870"/>
                </a:lnTo>
                <a:lnTo>
                  <a:pt x="50738" y="72412"/>
                </a:lnTo>
                <a:lnTo>
                  <a:pt x="26595" y="72412"/>
                </a:lnTo>
                <a:lnTo>
                  <a:pt x="26595" y="128182"/>
                </a:lnTo>
                <a:lnTo>
                  <a:pt x="31299" y="143209"/>
                </a:lnTo>
                <a:lnTo>
                  <a:pt x="43093" y="148549"/>
                </a:lnTo>
                <a:lnTo>
                  <a:pt x="54642" y="172120"/>
                </a:lnTo>
                <a:lnTo>
                  <a:pt x="40251" y="172868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128" y="6232831"/>
            <a:ext cx="97790" cy="127635"/>
          </a:xfrm>
          <a:custGeom>
            <a:avLst/>
            <a:gdLst/>
            <a:ahLst/>
            <a:cxnLst/>
            <a:rect l="l" t="t" r="r" b="b"/>
            <a:pathLst>
              <a:path w="97790" h="127635">
                <a:moveTo>
                  <a:pt x="17470" y="33038"/>
                </a:moveTo>
                <a:lnTo>
                  <a:pt x="1862" y="18796"/>
                </a:lnTo>
                <a:lnTo>
                  <a:pt x="11537" y="10075"/>
                </a:lnTo>
                <a:lnTo>
                  <a:pt x="22779" y="3747"/>
                </a:lnTo>
                <a:lnTo>
                  <a:pt x="35150" y="0"/>
                </a:lnTo>
                <a:lnTo>
                  <a:pt x="52879" y="699"/>
                </a:lnTo>
                <a:lnTo>
                  <a:pt x="68171" y="3826"/>
                </a:lnTo>
                <a:lnTo>
                  <a:pt x="80650" y="9415"/>
                </a:lnTo>
                <a:lnTo>
                  <a:pt x="89941" y="17501"/>
                </a:lnTo>
                <a:lnTo>
                  <a:pt x="92402" y="22061"/>
                </a:lnTo>
                <a:lnTo>
                  <a:pt x="43747" y="22061"/>
                </a:lnTo>
                <a:lnTo>
                  <a:pt x="31169" y="24311"/>
                </a:lnTo>
                <a:lnTo>
                  <a:pt x="20040" y="30597"/>
                </a:lnTo>
                <a:lnTo>
                  <a:pt x="17470" y="33038"/>
                </a:lnTo>
                <a:close/>
              </a:path>
              <a:path w="97790" h="127635">
                <a:moveTo>
                  <a:pt x="96036" y="47862"/>
                </a:moveTo>
                <a:lnTo>
                  <a:pt x="68526" y="47862"/>
                </a:lnTo>
                <a:lnTo>
                  <a:pt x="70653" y="41005"/>
                </a:lnTo>
                <a:lnTo>
                  <a:pt x="65441" y="30261"/>
                </a:lnTo>
                <a:lnTo>
                  <a:pt x="55822" y="23995"/>
                </a:lnTo>
                <a:lnTo>
                  <a:pt x="43747" y="22061"/>
                </a:lnTo>
                <a:lnTo>
                  <a:pt x="92402" y="22061"/>
                </a:lnTo>
                <a:lnTo>
                  <a:pt x="95670" y="28117"/>
                </a:lnTo>
                <a:lnTo>
                  <a:pt x="96036" y="47862"/>
                </a:lnTo>
                <a:close/>
              </a:path>
              <a:path w="97790" h="127635">
                <a:moveTo>
                  <a:pt x="58709" y="127597"/>
                </a:moveTo>
                <a:lnTo>
                  <a:pt x="15003" y="118582"/>
                </a:lnTo>
                <a:lnTo>
                  <a:pt x="0" y="98226"/>
                </a:lnTo>
                <a:lnTo>
                  <a:pt x="1364" y="80619"/>
                </a:lnTo>
                <a:lnTo>
                  <a:pt x="23235" y="49415"/>
                </a:lnTo>
                <a:lnTo>
                  <a:pt x="45840" y="43844"/>
                </a:lnTo>
                <a:lnTo>
                  <a:pt x="57512" y="44793"/>
                </a:lnTo>
                <a:lnTo>
                  <a:pt x="68526" y="47862"/>
                </a:lnTo>
                <a:lnTo>
                  <a:pt x="96036" y="47862"/>
                </a:lnTo>
                <a:lnTo>
                  <a:pt x="96406" y="67854"/>
                </a:lnTo>
                <a:lnTo>
                  <a:pt x="44783" y="67854"/>
                </a:lnTo>
                <a:lnTo>
                  <a:pt x="32283" y="71959"/>
                </a:lnTo>
                <a:lnTo>
                  <a:pt x="25087" y="81711"/>
                </a:lnTo>
                <a:lnTo>
                  <a:pt x="27527" y="96382"/>
                </a:lnTo>
                <a:lnTo>
                  <a:pt x="35859" y="104806"/>
                </a:lnTo>
                <a:lnTo>
                  <a:pt x="47807" y="108249"/>
                </a:lnTo>
                <a:lnTo>
                  <a:pt x="97153" y="108249"/>
                </a:lnTo>
                <a:lnTo>
                  <a:pt x="97472" y="125514"/>
                </a:lnTo>
                <a:lnTo>
                  <a:pt x="78538" y="126765"/>
                </a:lnTo>
                <a:lnTo>
                  <a:pt x="67641" y="127361"/>
                </a:lnTo>
                <a:lnTo>
                  <a:pt x="58709" y="127597"/>
                </a:lnTo>
                <a:close/>
              </a:path>
              <a:path w="97790" h="127635">
                <a:moveTo>
                  <a:pt x="97153" y="108249"/>
                </a:moveTo>
                <a:lnTo>
                  <a:pt x="47807" y="108249"/>
                </a:lnTo>
                <a:lnTo>
                  <a:pt x="61098" y="107974"/>
                </a:lnTo>
                <a:lnTo>
                  <a:pt x="70653" y="71420"/>
                </a:lnTo>
                <a:lnTo>
                  <a:pt x="58826" y="68104"/>
                </a:lnTo>
                <a:lnTo>
                  <a:pt x="44783" y="67854"/>
                </a:lnTo>
                <a:lnTo>
                  <a:pt x="96406" y="67854"/>
                </a:lnTo>
                <a:lnTo>
                  <a:pt x="97153" y="10824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0380" y="6187854"/>
            <a:ext cx="48895" cy="173355"/>
          </a:xfrm>
          <a:custGeom>
            <a:avLst/>
            <a:gdLst/>
            <a:ahLst/>
            <a:cxnLst/>
            <a:rect l="l" t="t" r="r" b="b"/>
            <a:pathLst>
              <a:path w="48894" h="173354">
                <a:moveTo>
                  <a:pt x="48776" y="173157"/>
                </a:moveTo>
                <a:lnTo>
                  <a:pt x="5612" y="157496"/>
                </a:lnTo>
                <a:lnTo>
                  <a:pt x="0" y="0"/>
                </a:lnTo>
                <a:lnTo>
                  <a:pt x="26819" y="0"/>
                </a:lnTo>
                <a:lnTo>
                  <a:pt x="26819" y="130193"/>
                </a:lnTo>
                <a:lnTo>
                  <a:pt x="29195" y="141948"/>
                </a:lnTo>
                <a:lnTo>
                  <a:pt x="42767" y="148022"/>
                </a:lnTo>
                <a:lnTo>
                  <a:pt x="48776" y="173157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817" y="6187854"/>
            <a:ext cx="99060" cy="171450"/>
          </a:xfrm>
          <a:custGeom>
            <a:avLst/>
            <a:gdLst/>
            <a:ahLst/>
            <a:cxnLst/>
            <a:rect l="l" t="t" r="r" b="b"/>
            <a:pathLst>
              <a:path w="99059" h="171450">
                <a:moveTo>
                  <a:pt x="26810" y="170844"/>
                </a:moveTo>
                <a:lnTo>
                  <a:pt x="0" y="170844"/>
                </a:lnTo>
                <a:lnTo>
                  <a:pt x="0" y="0"/>
                </a:lnTo>
                <a:lnTo>
                  <a:pt x="26810" y="0"/>
                </a:lnTo>
                <a:lnTo>
                  <a:pt x="26810" y="50195"/>
                </a:lnTo>
                <a:lnTo>
                  <a:pt x="74401" y="50195"/>
                </a:lnTo>
                <a:lnTo>
                  <a:pt x="76334" y="50876"/>
                </a:lnTo>
                <a:lnTo>
                  <a:pt x="86344" y="57772"/>
                </a:lnTo>
                <a:lnTo>
                  <a:pt x="93893" y="67512"/>
                </a:lnTo>
                <a:lnTo>
                  <a:pt x="94690" y="69842"/>
                </a:lnTo>
                <a:lnTo>
                  <a:pt x="43800" y="69842"/>
                </a:lnTo>
                <a:lnTo>
                  <a:pt x="30777" y="72984"/>
                </a:lnTo>
                <a:lnTo>
                  <a:pt x="26810" y="170844"/>
                </a:lnTo>
                <a:close/>
              </a:path>
              <a:path w="99059" h="171450">
                <a:moveTo>
                  <a:pt x="74401" y="50195"/>
                </a:moveTo>
                <a:lnTo>
                  <a:pt x="26810" y="50195"/>
                </a:lnTo>
                <a:lnTo>
                  <a:pt x="39102" y="46484"/>
                </a:lnTo>
                <a:lnTo>
                  <a:pt x="51958" y="45309"/>
                </a:lnTo>
                <a:lnTo>
                  <a:pt x="64620" y="46748"/>
                </a:lnTo>
                <a:lnTo>
                  <a:pt x="74401" y="50195"/>
                </a:lnTo>
                <a:close/>
              </a:path>
              <a:path w="99059" h="171450">
                <a:moveTo>
                  <a:pt x="98968" y="170844"/>
                </a:moveTo>
                <a:lnTo>
                  <a:pt x="72399" y="170844"/>
                </a:lnTo>
                <a:lnTo>
                  <a:pt x="72399" y="88807"/>
                </a:lnTo>
                <a:lnTo>
                  <a:pt x="68069" y="76916"/>
                </a:lnTo>
                <a:lnTo>
                  <a:pt x="57383" y="70873"/>
                </a:lnTo>
                <a:lnTo>
                  <a:pt x="43800" y="69842"/>
                </a:lnTo>
                <a:lnTo>
                  <a:pt x="94690" y="69842"/>
                </a:lnTo>
                <a:lnTo>
                  <a:pt x="98226" y="80173"/>
                </a:lnTo>
                <a:lnTo>
                  <a:pt x="98968" y="17084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4024" y="6231584"/>
            <a:ext cx="99695" cy="130175"/>
          </a:xfrm>
          <a:custGeom>
            <a:avLst/>
            <a:gdLst/>
            <a:ahLst/>
            <a:cxnLst/>
            <a:rect l="l" t="t" r="r" b="b"/>
            <a:pathLst>
              <a:path w="99694" h="130175">
                <a:moveTo>
                  <a:pt x="51248" y="129749"/>
                </a:moveTo>
                <a:lnTo>
                  <a:pt x="11978" y="115880"/>
                </a:lnTo>
                <a:lnTo>
                  <a:pt x="58" y="76922"/>
                </a:lnTo>
                <a:lnTo>
                  <a:pt x="0" y="42422"/>
                </a:lnTo>
                <a:lnTo>
                  <a:pt x="2536" y="27714"/>
                </a:lnTo>
                <a:lnTo>
                  <a:pt x="9659" y="15913"/>
                </a:lnTo>
                <a:lnTo>
                  <a:pt x="20200" y="7408"/>
                </a:lnTo>
                <a:lnTo>
                  <a:pt x="33074" y="2128"/>
                </a:lnTo>
                <a:lnTo>
                  <a:pt x="47190" y="0"/>
                </a:lnTo>
                <a:lnTo>
                  <a:pt x="62015" y="1449"/>
                </a:lnTo>
                <a:lnTo>
                  <a:pt x="75534" y="5903"/>
                </a:lnTo>
                <a:lnTo>
                  <a:pt x="86811" y="13425"/>
                </a:lnTo>
                <a:lnTo>
                  <a:pt x="94908" y="24081"/>
                </a:lnTo>
                <a:lnTo>
                  <a:pt x="95200" y="25097"/>
                </a:lnTo>
                <a:lnTo>
                  <a:pt x="45526" y="25097"/>
                </a:lnTo>
                <a:lnTo>
                  <a:pt x="33914" y="29261"/>
                </a:lnTo>
                <a:lnTo>
                  <a:pt x="27372" y="38472"/>
                </a:lnTo>
                <a:lnTo>
                  <a:pt x="26973" y="54953"/>
                </a:lnTo>
                <a:lnTo>
                  <a:pt x="98998" y="54953"/>
                </a:lnTo>
                <a:lnTo>
                  <a:pt x="99139" y="76922"/>
                </a:lnTo>
                <a:lnTo>
                  <a:pt x="26973" y="76922"/>
                </a:lnTo>
                <a:lnTo>
                  <a:pt x="26973" y="86812"/>
                </a:lnTo>
                <a:lnTo>
                  <a:pt x="30301" y="96854"/>
                </a:lnTo>
                <a:lnTo>
                  <a:pt x="39080" y="103019"/>
                </a:lnTo>
                <a:lnTo>
                  <a:pt x="50649" y="104854"/>
                </a:lnTo>
                <a:lnTo>
                  <a:pt x="94722" y="104854"/>
                </a:lnTo>
                <a:lnTo>
                  <a:pt x="87004" y="114644"/>
                </a:lnTo>
                <a:lnTo>
                  <a:pt x="76555" y="122595"/>
                </a:lnTo>
                <a:lnTo>
                  <a:pt x="64452" y="127733"/>
                </a:lnTo>
                <a:lnTo>
                  <a:pt x="51248" y="129749"/>
                </a:lnTo>
                <a:close/>
              </a:path>
              <a:path w="99694" h="130175">
                <a:moveTo>
                  <a:pt x="98998" y="54953"/>
                </a:moveTo>
                <a:lnTo>
                  <a:pt x="73305" y="54953"/>
                </a:lnTo>
                <a:lnTo>
                  <a:pt x="73305" y="42422"/>
                </a:lnTo>
                <a:lnTo>
                  <a:pt x="68969" y="31724"/>
                </a:lnTo>
                <a:lnTo>
                  <a:pt x="58460" y="25933"/>
                </a:lnTo>
                <a:lnTo>
                  <a:pt x="45526" y="25097"/>
                </a:lnTo>
                <a:lnTo>
                  <a:pt x="95200" y="25097"/>
                </a:lnTo>
                <a:lnTo>
                  <a:pt x="98888" y="37936"/>
                </a:lnTo>
                <a:lnTo>
                  <a:pt x="98998" y="54953"/>
                </a:lnTo>
                <a:close/>
              </a:path>
              <a:path w="99694" h="130175">
                <a:moveTo>
                  <a:pt x="94722" y="104854"/>
                </a:moveTo>
                <a:lnTo>
                  <a:pt x="50649" y="104854"/>
                </a:lnTo>
                <a:lnTo>
                  <a:pt x="62346" y="101903"/>
                </a:lnTo>
                <a:lnTo>
                  <a:pt x="71511" y="93713"/>
                </a:lnTo>
                <a:lnTo>
                  <a:pt x="95244" y="104191"/>
                </a:lnTo>
                <a:lnTo>
                  <a:pt x="94722" y="10485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8683" y="6187852"/>
            <a:ext cx="54610" cy="173355"/>
          </a:xfrm>
          <a:custGeom>
            <a:avLst/>
            <a:gdLst/>
            <a:ahLst/>
            <a:cxnLst/>
            <a:rect l="l" t="t" r="r" b="b"/>
            <a:pathLst>
              <a:path w="54609" h="173354">
                <a:moveTo>
                  <a:pt x="40225" y="172793"/>
                </a:moveTo>
                <a:lnTo>
                  <a:pt x="1857" y="143794"/>
                </a:lnTo>
                <a:lnTo>
                  <a:pt x="0" y="0"/>
                </a:lnTo>
                <a:lnTo>
                  <a:pt x="26577" y="0"/>
                </a:lnTo>
                <a:lnTo>
                  <a:pt x="26577" y="45852"/>
                </a:lnTo>
                <a:lnTo>
                  <a:pt x="50711" y="45852"/>
                </a:lnTo>
                <a:lnTo>
                  <a:pt x="50711" y="72394"/>
                </a:lnTo>
                <a:lnTo>
                  <a:pt x="26577" y="72394"/>
                </a:lnTo>
                <a:lnTo>
                  <a:pt x="26577" y="128137"/>
                </a:lnTo>
                <a:lnTo>
                  <a:pt x="31287" y="143159"/>
                </a:lnTo>
                <a:lnTo>
                  <a:pt x="43090" y="148485"/>
                </a:lnTo>
                <a:lnTo>
                  <a:pt x="54615" y="172049"/>
                </a:lnTo>
                <a:lnTo>
                  <a:pt x="40225" y="172793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3755" y="6187855"/>
            <a:ext cx="99060" cy="171450"/>
          </a:xfrm>
          <a:custGeom>
            <a:avLst/>
            <a:gdLst/>
            <a:ahLst/>
            <a:cxnLst/>
            <a:rect l="l" t="t" r="r" b="b"/>
            <a:pathLst>
              <a:path w="99059" h="171450">
                <a:moveTo>
                  <a:pt x="26810" y="170844"/>
                </a:moveTo>
                <a:lnTo>
                  <a:pt x="0" y="170844"/>
                </a:lnTo>
                <a:lnTo>
                  <a:pt x="0" y="0"/>
                </a:lnTo>
                <a:lnTo>
                  <a:pt x="26810" y="0"/>
                </a:lnTo>
                <a:lnTo>
                  <a:pt x="26810" y="50195"/>
                </a:lnTo>
                <a:lnTo>
                  <a:pt x="74408" y="50195"/>
                </a:lnTo>
                <a:lnTo>
                  <a:pt x="76335" y="50873"/>
                </a:lnTo>
                <a:lnTo>
                  <a:pt x="86349" y="57766"/>
                </a:lnTo>
                <a:lnTo>
                  <a:pt x="93903" y="67502"/>
                </a:lnTo>
                <a:lnTo>
                  <a:pt x="94705" y="69843"/>
                </a:lnTo>
                <a:lnTo>
                  <a:pt x="43785" y="69843"/>
                </a:lnTo>
                <a:lnTo>
                  <a:pt x="30764" y="72989"/>
                </a:lnTo>
                <a:lnTo>
                  <a:pt x="26810" y="170844"/>
                </a:lnTo>
                <a:close/>
              </a:path>
              <a:path w="99059" h="171450">
                <a:moveTo>
                  <a:pt x="74408" y="50195"/>
                </a:moveTo>
                <a:lnTo>
                  <a:pt x="26810" y="50195"/>
                </a:lnTo>
                <a:lnTo>
                  <a:pt x="39099" y="46484"/>
                </a:lnTo>
                <a:lnTo>
                  <a:pt x="51953" y="45309"/>
                </a:lnTo>
                <a:lnTo>
                  <a:pt x="64617" y="46746"/>
                </a:lnTo>
                <a:lnTo>
                  <a:pt x="74408" y="50195"/>
                </a:lnTo>
                <a:close/>
              </a:path>
              <a:path w="99059" h="171450">
                <a:moveTo>
                  <a:pt x="98986" y="170844"/>
                </a:moveTo>
                <a:lnTo>
                  <a:pt x="72381" y="170844"/>
                </a:lnTo>
                <a:lnTo>
                  <a:pt x="72381" y="88807"/>
                </a:lnTo>
                <a:lnTo>
                  <a:pt x="68051" y="76914"/>
                </a:lnTo>
                <a:lnTo>
                  <a:pt x="57367" y="70871"/>
                </a:lnTo>
                <a:lnTo>
                  <a:pt x="43785" y="69843"/>
                </a:lnTo>
                <a:lnTo>
                  <a:pt x="94705" y="69843"/>
                </a:lnTo>
                <a:lnTo>
                  <a:pt x="98241" y="80159"/>
                </a:lnTo>
                <a:lnTo>
                  <a:pt x="98986" y="17084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7447" y="5956356"/>
            <a:ext cx="45720" cy="75565"/>
          </a:xfrm>
          <a:custGeom>
            <a:avLst/>
            <a:gdLst/>
            <a:ahLst/>
            <a:cxnLst/>
            <a:rect l="l" t="t" r="r" b="b"/>
            <a:pathLst>
              <a:path w="45719" h="75564">
                <a:moveTo>
                  <a:pt x="43716" y="75207"/>
                </a:moveTo>
                <a:lnTo>
                  <a:pt x="36772" y="66155"/>
                </a:lnTo>
                <a:lnTo>
                  <a:pt x="28779" y="57106"/>
                </a:lnTo>
                <a:lnTo>
                  <a:pt x="19860" y="47407"/>
                </a:lnTo>
                <a:lnTo>
                  <a:pt x="10137" y="36407"/>
                </a:lnTo>
                <a:lnTo>
                  <a:pt x="8641" y="23827"/>
                </a:lnTo>
                <a:lnTo>
                  <a:pt x="5246" y="11620"/>
                </a:lnTo>
                <a:lnTo>
                  <a:pt x="0" y="0"/>
                </a:lnTo>
                <a:lnTo>
                  <a:pt x="5709" y="2526"/>
                </a:lnTo>
                <a:lnTo>
                  <a:pt x="34579" y="28022"/>
                </a:lnTo>
                <a:lnTo>
                  <a:pt x="45144" y="62950"/>
                </a:lnTo>
                <a:lnTo>
                  <a:pt x="43716" y="75207"/>
                </a:lnTo>
                <a:close/>
              </a:path>
            </a:pathLst>
          </a:custGeom>
          <a:solidFill>
            <a:srgbClr val="FBAE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8783" y="5965535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57742"/>
                </a:moveTo>
                <a:lnTo>
                  <a:pt x="12114" y="19116"/>
                </a:lnTo>
                <a:lnTo>
                  <a:pt x="42189" y="0"/>
                </a:lnTo>
                <a:lnTo>
                  <a:pt x="38440" y="12117"/>
                </a:lnTo>
                <a:lnTo>
                  <a:pt x="36555" y="24643"/>
                </a:lnTo>
                <a:lnTo>
                  <a:pt x="36578" y="37370"/>
                </a:lnTo>
                <a:lnTo>
                  <a:pt x="32646" y="39355"/>
                </a:lnTo>
                <a:lnTo>
                  <a:pt x="20277" y="46751"/>
                </a:lnTo>
                <a:lnTo>
                  <a:pt x="9357" y="53597"/>
                </a:lnTo>
                <a:lnTo>
                  <a:pt x="0" y="57742"/>
                </a:lnTo>
                <a:close/>
              </a:path>
            </a:pathLst>
          </a:custGeom>
          <a:solidFill>
            <a:srgbClr val="A223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8367" y="5923558"/>
            <a:ext cx="78740" cy="30480"/>
          </a:xfrm>
          <a:custGeom>
            <a:avLst/>
            <a:gdLst/>
            <a:ahLst/>
            <a:cxnLst/>
            <a:rect l="l" t="t" r="r" b="b"/>
            <a:pathLst>
              <a:path w="78740" h="30479">
                <a:moveTo>
                  <a:pt x="43013" y="30269"/>
                </a:moveTo>
                <a:lnTo>
                  <a:pt x="35726" y="25815"/>
                </a:lnTo>
                <a:lnTo>
                  <a:pt x="23756" y="20210"/>
                </a:lnTo>
                <a:lnTo>
                  <a:pt x="11654" y="16146"/>
                </a:lnTo>
                <a:lnTo>
                  <a:pt x="0" y="13444"/>
                </a:lnTo>
                <a:lnTo>
                  <a:pt x="11885" y="6540"/>
                </a:lnTo>
                <a:lnTo>
                  <a:pt x="24402" y="2054"/>
                </a:lnTo>
                <a:lnTo>
                  <a:pt x="37042" y="0"/>
                </a:lnTo>
                <a:lnTo>
                  <a:pt x="49296" y="391"/>
                </a:lnTo>
                <a:lnTo>
                  <a:pt x="60654" y="3242"/>
                </a:lnTo>
                <a:lnTo>
                  <a:pt x="70609" y="8568"/>
                </a:lnTo>
                <a:lnTo>
                  <a:pt x="78652" y="16381"/>
                </a:lnTo>
                <a:lnTo>
                  <a:pt x="66125" y="19207"/>
                </a:lnTo>
                <a:lnTo>
                  <a:pt x="54176" y="23858"/>
                </a:lnTo>
                <a:lnTo>
                  <a:pt x="43013" y="30269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8238" y="5953700"/>
            <a:ext cx="57785" cy="45085"/>
          </a:xfrm>
          <a:custGeom>
            <a:avLst/>
            <a:gdLst/>
            <a:ahLst/>
            <a:cxnLst/>
            <a:rect l="l" t="t" r="r" b="b"/>
            <a:pathLst>
              <a:path w="57784" h="45085">
                <a:moveTo>
                  <a:pt x="57183" y="44561"/>
                </a:moveTo>
                <a:lnTo>
                  <a:pt x="52950" y="43355"/>
                </a:lnTo>
                <a:lnTo>
                  <a:pt x="40647" y="40979"/>
                </a:lnTo>
                <a:lnTo>
                  <a:pt x="27955" y="39819"/>
                </a:lnTo>
                <a:lnTo>
                  <a:pt x="14916" y="39459"/>
                </a:lnTo>
                <a:lnTo>
                  <a:pt x="9693" y="27741"/>
                </a:lnTo>
                <a:lnTo>
                  <a:pt x="4277" y="16220"/>
                </a:lnTo>
                <a:lnTo>
                  <a:pt x="0" y="4437"/>
                </a:lnTo>
                <a:lnTo>
                  <a:pt x="10234" y="1008"/>
                </a:lnTo>
                <a:lnTo>
                  <a:pt x="21516" y="0"/>
                </a:lnTo>
                <a:lnTo>
                  <a:pt x="34039" y="1986"/>
                </a:lnTo>
                <a:lnTo>
                  <a:pt x="47992" y="7546"/>
                </a:lnTo>
                <a:lnTo>
                  <a:pt x="53242" y="19256"/>
                </a:lnTo>
                <a:lnTo>
                  <a:pt x="56338" y="31689"/>
                </a:lnTo>
                <a:lnTo>
                  <a:pt x="57183" y="445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8986" y="6006481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59" h="37464">
                <a:moveTo>
                  <a:pt x="19415" y="37050"/>
                </a:moveTo>
                <a:lnTo>
                  <a:pt x="13540" y="31902"/>
                </a:lnTo>
                <a:lnTo>
                  <a:pt x="0" y="23005"/>
                </a:lnTo>
                <a:lnTo>
                  <a:pt x="1656" y="11834"/>
                </a:lnTo>
                <a:lnTo>
                  <a:pt x="10355" y="0"/>
                </a:lnTo>
                <a:lnTo>
                  <a:pt x="22910" y="965"/>
                </a:lnTo>
                <a:lnTo>
                  <a:pt x="35157" y="4057"/>
                </a:lnTo>
                <a:lnTo>
                  <a:pt x="32133" y="14908"/>
                </a:lnTo>
                <a:lnTo>
                  <a:pt x="26749" y="26503"/>
                </a:lnTo>
                <a:lnTo>
                  <a:pt x="19415" y="37050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7354" y="5951097"/>
            <a:ext cx="64135" cy="44450"/>
          </a:xfrm>
          <a:custGeom>
            <a:avLst/>
            <a:gdLst/>
            <a:ahLst/>
            <a:cxnLst/>
            <a:rect l="l" t="t" r="r" b="b"/>
            <a:pathLst>
              <a:path w="64134" h="44450">
                <a:moveTo>
                  <a:pt x="37960" y="44230"/>
                </a:moveTo>
                <a:lnTo>
                  <a:pt x="25197" y="43070"/>
                </a:lnTo>
                <a:lnTo>
                  <a:pt x="12468" y="42923"/>
                </a:lnTo>
                <a:lnTo>
                  <a:pt x="20" y="42923"/>
                </a:lnTo>
                <a:lnTo>
                  <a:pt x="1640" y="31650"/>
                </a:lnTo>
                <a:lnTo>
                  <a:pt x="6292" y="20567"/>
                </a:lnTo>
                <a:lnTo>
                  <a:pt x="14794" y="9965"/>
                </a:lnTo>
                <a:lnTo>
                  <a:pt x="27981" y="0"/>
                </a:lnTo>
                <a:lnTo>
                  <a:pt x="40498" y="1455"/>
                </a:lnTo>
                <a:lnTo>
                  <a:pt x="52575" y="5020"/>
                </a:lnTo>
                <a:lnTo>
                  <a:pt x="63930" y="10637"/>
                </a:lnTo>
                <a:lnTo>
                  <a:pt x="60841" y="13598"/>
                </a:lnTo>
                <a:lnTo>
                  <a:pt x="52580" y="22974"/>
                </a:lnTo>
                <a:lnTo>
                  <a:pt x="45090" y="33269"/>
                </a:lnTo>
                <a:lnTo>
                  <a:pt x="38811" y="42923"/>
                </a:lnTo>
                <a:lnTo>
                  <a:pt x="12468" y="42923"/>
                </a:lnTo>
                <a:lnTo>
                  <a:pt x="0" y="43063"/>
                </a:lnTo>
                <a:lnTo>
                  <a:pt x="38720" y="43063"/>
                </a:lnTo>
                <a:lnTo>
                  <a:pt x="37960" y="44230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8623" y="6006491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29" h="29210">
                <a:moveTo>
                  <a:pt x="22825" y="29146"/>
                </a:moveTo>
                <a:lnTo>
                  <a:pt x="9160" y="27861"/>
                </a:lnTo>
                <a:lnTo>
                  <a:pt x="3532" y="16374"/>
                </a:lnTo>
                <a:lnTo>
                  <a:pt x="0" y="4051"/>
                </a:lnTo>
                <a:lnTo>
                  <a:pt x="11605" y="1073"/>
                </a:lnTo>
                <a:lnTo>
                  <a:pt x="24145" y="0"/>
                </a:lnTo>
                <a:lnTo>
                  <a:pt x="36732" y="1073"/>
                </a:lnTo>
                <a:lnTo>
                  <a:pt x="35165" y="8686"/>
                </a:lnTo>
                <a:lnTo>
                  <a:pt x="34664" y="16484"/>
                </a:lnTo>
                <a:lnTo>
                  <a:pt x="32869" y="25402"/>
                </a:lnTo>
                <a:lnTo>
                  <a:pt x="22825" y="29146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5147" y="5968968"/>
            <a:ext cx="37465" cy="40005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5641" y="39883"/>
                </a:moveTo>
                <a:lnTo>
                  <a:pt x="6425" y="32849"/>
                </a:lnTo>
                <a:lnTo>
                  <a:pt x="0" y="19720"/>
                </a:lnTo>
                <a:lnTo>
                  <a:pt x="7229" y="9172"/>
                </a:lnTo>
                <a:lnTo>
                  <a:pt x="16233" y="0"/>
                </a:lnTo>
                <a:lnTo>
                  <a:pt x="24237" y="7983"/>
                </a:lnTo>
                <a:lnTo>
                  <a:pt x="31690" y="18377"/>
                </a:lnTo>
                <a:lnTo>
                  <a:pt x="37223" y="29936"/>
                </a:lnTo>
                <a:lnTo>
                  <a:pt x="29781" y="32426"/>
                </a:lnTo>
                <a:lnTo>
                  <a:pt x="22725" y="35909"/>
                </a:lnTo>
                <a:lnTo>
                  <a:pt x="15641" y="39883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2554" y="6077636"/>
            <a:ext cx="38735" cy="68580"/>
          </a:xfrm>
          <a:custGeom>
            <a:avLst/>
            <a:gdLst/>
            <a:ahLst/>
            <a:cxnLst/>
            <a:rect l="l" t="t" r="r" b="b"/>
            <a:pathLst>
              <a:path w="38734" h="68579">
                <a:moveTo>
                  <a:pt x="38402" y="68365"/>
                </a:moveTo>
                <a:lnTo>
                  <a:pt x="8961" y="43353"/>
                </a:lnTo>
                <a:lnTo>
                  <a:pt x="0" y="10683"/>
                </a:lnTo>
                <a:lnTo>
                  <a:pt x="2752" y="0"/>
                </a:lnTo>
                <a:lnTo>
                  <a:pt x="11519" y="9355"/>
                </a:lnTo>
                <a:lnTo>
                  <a:pt x="21597" y="17300"/>
                </a:lnTo>
                <a:lnTo>
                  <a:pt x="32823" y="23688"/>
                </a:lnTo>
                <a:lnTo>
                  <a:pt x="32545" y="31476"/>
                </a:lnTo>
                <a:lnTo>
                  <a:pt x="33467" y="44719"/>
                </a:lnTo>
                <a:lnTo>
                  <a:pt x="35629" y="57183"/>
                </a:lnTo>
                <a:lnTo>
                  <a:pt x="38402" y="68365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9047" y="6069429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4" h="75564">
                <a:moveTo>
                  <a:pt x="0" y="75374"/>
                </a:moveTo>
                <a:lnTo>
                  <a:pt x="4520" y="64871"/>
                </a:lnTo>
                <a:lnTo>
                  <a:pt x="8465" y="53462"/>
                </a:lnTo>
                <a:lnTo>
                  <a:pt x="12463" y="40933"/>
                </a:lnTo>
                <a:lnTo>
                  <a:pt x="17145" y="27066"/>
                </a:lnTo>
                <a:lnTo>
                  <a:pt x="27483" y="19439"/>
                </a:lnTo>
                <a:lnTo>
                  <a:pt x="36542" y="10369"/>
                </a:lnTo>
                <a:lnTo>
                  <a:pt x="44156" y="0"/>
                </a:lnTo>
                <a:lnTo>
                  <a:pt x="44647" y="4146"/>
                </a:lnTo>
                <a:lnTo>
                  <a:pt x="37378" y="42751"/>
                </a:lnTo>
                <a:lnTo>
                  <a:pt x="11726" y="70254"/>
                </a:lnTo>
                <a:lnTo>
                  <a:pt x="0" y="75374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6980" y="6015568"/>
            <a:ext cx="47625" cy="70485"/>
          </a:xfrm>
          <a:custGeom>
            <a:avLst/>
            <a:gdLst/>
            <a:ahLst/>
            <a:cxnLst/>
            <a:rect l="l" t="t" r="r" b="b"/>
            <a:pathLst>
              <a:path w="47625" h="70485">
                <a:moveTo>
                  <a:pt x="17842" y="70262"/>
                </a:moveTo>
                <a:lnTo>
                  <a:pt x="13637" y="58171"/>
                </a:lnTo>
                <a:lnTo>
                  <a:pt x="7656" y="46868"/>
                </a:lnTo>
                <a:lnTo>
                  <a:pt x="0" y="36547"/>
                </a:lnTo>
                <a:lnTo>
                  <a:pt x="1835" y="34287"/>
                </a:lnTo>
                <a:lnTo>
                  <a:pt x="9111" y="23724"/>
                </a:lnTo>
                <a:lnTo>
                  <a:pt x="14708" y="12231"/>
                </a:lnTo>
                <a:lnTo>
                  <a:pt x="18527" y="0"/>
                </a:lnTo>
                <a:lnTo>
                  <a:pt x="20930" y="1352"/>
                </a:lnTo>
                <a:lnTo>
                  <a:pt x="30561" y="8409"/>
                </a:lnTo>
                <a:lnTo>
                  <a:pt x="38461" y="17767"/>
                </a:lnTo>
                <a:lnTo>
                  <a:pt x="44120" y="29962"/>
                </a:lnTo>
                <a:lnTo>
                  <a:pt x="47029" y="45532"/>
                </a:lnTo>
                <a:lnTo>
                  <a:pt x="39246" y="56111"/>
                </a:lnTo>
                <a:lnTo>
                  <a:pt x="29468" y="64546"/>
                </a:lnTo>
                <a:lnTo>
                  <a:pt x="17842" y="70262"/>
                </a:lnTo>
                <a:close/>
              </a:path>
            </a:pathLst>
          </a:custGeom>
          <a:solidFill>
            <a:srgbClr val="64A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8747" y="6018405"/>
            <a:ext cx="47625" cy="69215"/>
          </a:xfrm>
          <a:custGeom>
            <a:avLst/>
            <a:gdLst/>
            <a:ahLst/>
            <a:cxnLst/>
            <a:rect l="l" t="t" r="r" b="b"/>
            <a:pathLst>
              <a:path w="47625" h="69214">
                <a:moveTo>
                  <a:pt x="26097" y="68905"/>
                </a:moveTo>
                <a:lnTo>
                  <a:pt x="16466" y="61847"/>
                </a:lnTo>
                <a:lnTo>
                  <a:pt x="8567" y="52489"/>
                </a:lnTo>
                <a:lnTo>
                  <a:pt x="2909" y="40294"/>
                </a:lnTo>
                <a:lnTo>
                  <a:pt x="0" y="24723"/>
                </a:lnTo>
                <a:lnTo>
                  <a:pt x="7783" y="14144"/>
                </a:lnTo>
                <a:lnTo>
                  <a:pt x="17562" y="5712"/>
                </a:lnTo>
                <a:lnTo>
                  <a:pt x="29190" y="0"/>
                </a:lnTo>
                <a:lnTo>
                  <a:pt x="33396" y="12094"/>
                </a:lnTo>
                <a:lnTo>
                  <a:pt x="39378" y="23397"/>
                </a:lnTo>
                <a:lnTo>
                  <a:pt x="47038" y="33711"/>
                </a:lnTo>
                <a:lnTo>
                  <a:pt x="45185" y="35940"/>
                </a:lnTo>
                <a:lnTo>
                  <a:pt x="37726" y="46412"/>
                </a:lnTo>
                <a:lnTo>
                  <a:pt x="31472" y="57549"/>
                </a:lnTo>
                <a:lnTo>
                  <a:pt x="26097" y="68905"/>
                </a:lnTo>
                <a:close/>
              </a:path>
            </a:pathLst>
          </a:custGeom>
          <a:solidFill>
            <a:srgbClr val="457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5752" y="6150397"/>
            <a:ext cx="78740" cy="30480"/>
          </a:xfrm>
          <a:custGeom>
            <a:avLst/>
            <a:gdLst/>
            <a:ahLst/>
            <a:cxnLst/>
            <a:rect l="l" t="t" r="r" b="b"/>
            <a:pathLst>
              <a:path w="78740" h="30479">
                <a:moveTo>
                  <a:pt x="41617" y="30256"/>
                </a:moveTo>
                <a:lnTo>
                  <a:pt x="29360" y="29868"/>
                </a:lnTo>
                <a:lnTo>
                  <a:pt x="17999" y="27020"/>
                </a:lnTo>
                <a:lnTo>
                  <a:pt x="8043" y="21700"/>
                </a:lnTo>
                <a:lnTo>
                  <a:pt x="0" y="13893"/>
                </a:lnTo>
                <a:lnTo>
                  <a:pt x="12526" y="11065"/>
                </a:lnTo>
                <a:lnTo>
                  <a:pt x="24474" y="6410"/>
                </a:lnTo>
                <a:lnTo>
                  <a:pt x="35634" y="0"/>
                </a:lnTo>
                <a:lnTo>
                  <a:pt x="42931" y="4465"/>
                </a:lnTo>
                <a:lnTo>
                  <a:pt x="54896" y="10068"/>
                </a:lnTo>
                <a:lnTo>
                  <a:pt x="67001" y="14125"/>
                </a:lnTo>
                <a:lnTo>
                  <a:pt x="78671" y="16813"/>
                </a:lnTo>
                <a:lnTo>
                  <a:pt x="66781" y="23715"/>
                </a:lnTo>
                <a:lnTo>
                  <a:pt x="54260" y="28201"/>
                </a:lnTo>
                <a:lnTo>
                  <a:pt x="41617" y="30256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9896" y="6107176"/>
            <a:ext cx="61594" cy="43815"/>
          </a:xfrm>
          <a:custGeom>
            <a:avLst/>
            <a:gdLst/>
            <a:ahLst/>
            <a:cxnLst/>
            <a:rect l="l" t="t" r="r" b="b"/>
            <a:pathLst>
              <a:path w="61595" h="43814">
                <a:moveTo>
                  <a:pt x="32959" y="43286"/>
                </a:moveTo>
                <a:lnTo>
                  <a:pt x="20437" y="41185"/>
                </a:lnTo>
                <a:lnTo>
                  <a:pt x="6461" y="35474"/>
                </a:lnTo>
                <a:lnTo>
                  <a:pt x="1754" y="23993"/>
                </a:lnTo>
                <a:lnTo>
                  <a:pt x="0" y="12034"/>
                </a:lnTo>
                <a:lnTo>
                  <a:pt x="1719" y="0"/>
                </a:lnTo>
                <a:lnTo>
                  <a:pt x="14018" y="2366"/>
                </a:lnTo>
                <a:lnTo>
                  <a:pt x="26710" y="3527"/>
                </a:lnTo>
                <a:lnTo>
                  <a:pt x="39756" y="3900"/>
                </a:lnTo>
                <a:lnTo>
                  <a:pt x="45353" y="15409"/>
                </a:lnTo>
                <a:lnTo>
                  <a:pt x="52609" y="25939"/>
                </a:lnTo>
                <a:lnTo>
                  <a:pt x="61405" y="35307"/>
                </a:lnTo>
                <a:lnTo>
                  <a:pt x="54435" y="39005"/>
                </a:lnTo>
                <a:lnTo>
                  <a:pt x="44225" y="42364"/>
                </a:lnTo>
                <a:lnTo>
                  <a:pt x="32959" y="43286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3607" y="6108359"/>
            <a:ext cx="62230" cy="45085"/>
          </a:xfrm>
          <a:custGeom>
            <a:avLst/>
            <a:gdLst/>
            <a:ahLst/>
            <a:cxnLst/>
            <a:rect l="l" t="t" r="r" b="b"/>
            <a:pathLst>
              <a:path w="62230" h="45085">
                <a:moveTo>
                  <a:pt x="34908" y="44775"/>
                </a:moveTo>
                <a:lnTo>
                  <a:pt x="22235" y="43228"/>
                </a:lnTo>
                <a:lnTo>
                  <a:pt x="10425" y="39057"/>
                </a:lnTo>
                <a:lnTo>
                  <a:pt x="0" y="32116"/>
                </a:lnTo>
                <a:lnTo>
                  <a:pt x="8472" y="22480"/>
                </a:lnTo>
                <a:lnTo>
                  <a:pt x="15366" y="11714"/>
                </a:lnTo>
                <a:lnTo>
                  <a:pt x="20560" y="0"/>
                </a:lnTo>
                <a:lnTo>
                  <a:pt x="23890" y="561"/>
                </a:lnTo>
                <a:lnTo>
                  <a:pt x="36635" y="1685"/>
                </a:lnTo>
                <a:lnTo>
                  <a:pt x="61750" y="1693"/>
                </a:lnTo>
                <a:lnTo>
                  <a:pt x="60276" y="12763"/>
                </a:lnTo>
                <a:lnTo>
                  <a:pt x="55802" y="23975"/>
                </a:lnTo>
                <a:lnTo>
                  <a:pt x="47608" y="34698"/>
                </a:lnTo>
                <a:lnTo>
                  <a:pt x="34908" y="44775"/>
                </a:lnTo>
                <a:close/>
              </a:path>
              <a:path w="62230" h="45085">
                <a:moveTo>
                  <a:pt x="61750" y="1693"/>
                </a:moveTo>
                <a:lnTo>
                  <a:pt x="49349" y="1693"/>
                </a:lnTo>
                <a:lnTo>
                  <a:pt x="61812" y="1224"/>
                </a:lnTo>
                <a:lnTo>
                  <a:pt x="61750" y="1693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70398" y="6095381"/>
            <a:ext cx="37465" cy="40005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20981" y="39880"/>
                </a:moveTo>
                <a:lnTo>
                  <a:pt x="12979" y="31899"/>
                </a:lnTo>
                <a:lnTo>
                  <a:pt x="5526" y="21504"/>
                </a:lnTo>
                <a:lnTo>
                  <a:pt x="0" y="9943"/>
                </a:lnTo>
                <a:lnTo>
                  <a:pt x="7432" y="7453"/>
                </a:lnTo>
                <a:lnTo>
                  <a:pt x="14488" y="3979"/>
                </a:lnTo>
                <a:lnTo>
                  <a:pt x="21564" y="0"/>
                </a:lnTo>
                <a:lnTo>
                  <a:pt x="30784" y="7033"/>
                </a:lnTo>
                <a:lnTo>
                  <a:pt x="37211" y="20155"/>
                </a:lnTo>
                <a:lnTo>
                  <a:pt x="29985" y="30704"/>
                </a:lnTo>
                <a:lnTo>
                  <a:pt x="20981" y="39880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27403" y="6068595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30" h="29210">
                <a:moveTo>
                  <a:pt x="12592" y="29155"/>
                </a:moveTo>
                <a:lnTo>
                  <a:pt x="0" y="28082"/>
                </a:lnTo>
                <a:lnTo>
                  <a:pt x="1567" y="20460"/>
                </a:lnTo>
                <a:lnTo>
                  <a:pt x="2068" y="12662"/>
                </a:lnTo>
                <a:lnTo>
                  <a:pt x="3859" y="3739"/>
                </a:lnTo>
                <a:lnTo>
                  <a:pt x="13899" y="0"/>
                </a:lnTo>
                <a:lnTo>
                  <a:pt x="27572" y="1288"/>
                </a:lnTo>
                <a:lnTo>
                  <a:pt x="33204" y="12773"/>
                </a:lnTo>
                <a:lnTo>
                  <a:pt x="36732" y="25095"/>
                </a:lnTo>
                <a:lnTo>
                  <a:pt x="25102" y="28082"/>
                </a:lnTo>
                <a:lnTo>
                  <a:pt x="12592" y="29155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1603" y="6060695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21366" y="36633"/>
                </a:moveTo>
                <a:lnTo>
                  <a:pt x="9872" y="32789"/>
                </a:lnTo>
                <a:lnTo>
                  <a:pt x="0" y="22129"/>
                </a:lnTo>
                <a:lnTo>
                  <a:pt x="5383" y="10531"/>
                </a:lnTo>
                <a:lnTo>
                  <a:pt x="12750" y="0"/>
                </a:lnTo>
                <a:lnTo>
                  <a:pt x="18642" y="5157"/>
                </a:lnTo>
                <a:lnTo>
                  <a:pt x="25224" y="9500"/>
                </a:lnTo>
                <a:lnTo>
                  <a:pt x="32308" y="12885"/>
                </a:lnTo>
                <a:lnTo>
                  <a:pt x="31743" y="20613"/>
                </a:lnTo>
                <a:lnTo>
                  <a:pt x="32245" y="28376"/>
                </a:lnTo>
                <a:lnTo>
                  <a:pt x="33794" y="35971"/>
                </a:lnTo>
                <a:lnTo>
                  <a:pt x="33568" y="36010"/>
                </a:lnTo>
                <a:lnTo>
                  <a:pt x="21366" y="36633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15293" y="6347189"/>
            <a:ext cx="25400" cy="13335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10665" y="1657"/>
                </a:moveTo>
                <a:lnTo>
                  <a:pt x="0" y="1657"/>
                </a:lnTo>
                <a:lnTo>
                  <a:pt x="0" y="0"/>
                </a:lnTo>
                <a:lnTo>
                  <a:pt x="10665" y="0"/>
                </a:lnTo>
                <a:lnTo>
                  <a:pt x="10665" y="1657"/>
                </a:lnTo>
                <a:close/>
              </a:path>
              <a:path w="25400" h="13335">
                <a:moveTo>
                  <a:pt x="6223" y="13195"/>
                </a:moveTo>
                <a:lnTo>
                  <a:pt x="4450" y="13195"/>
                </a:lnTo>
                <a:lnTo>
                  <a:pt x="4450" y="1657"/>
                </a:lnTo>
                <a:lnTo>
                  <a:pt x="6223" y="1657"/>
                </a:lnTo>
                <a:lnTo>
                  <a:pt x="6223" y="13195"/>
                </a:lnTo>
                <a:close/>
              </a:path>
              <a:path w="25400" h="13335">
                <a:moveTo>
                  <a:pt x="14130" y="13195"/>
                </a:moveTo>
                <a:lnTo>
                  <a:pt x="12339" y="13195"/>
                </a:lnTo>
                <a:lnTo>
                  <a:pt x="12339" y="0"/>
                </a:lnTo>
                <a:lnTo>
                  <a:pt x="14399" y="0"/>
                </a:lnTo>
                <a:lnTo>
                  <a:pt x="15795" y="3039"/>
                </a:lnTo>
                <a:lnTo>
                  <a:pt x="14050" y="3039"/>
                </a:lnTo>
                <a:lnTo>
                  <a:pt x="14130" y="13195"/>
                </a:lnTo>
                <a:close/>
              </a:path>
              <a:path w="25400" h="13335">
                <a:moveTo>
                  <a:pt x="20491" y="9438"/>
                </a:moveTo>
                <a:lnTo>
                  <a:pt x="18733" y="9438"/>
                </a:lnTo>
                <a:lnTo>
                  <a:pt x="23085" y="0"/>
                </a:lnTo>
                <a:lnTo>
                  <a:pt x="25163" y="0"/>
                </a:lnTo>
                <a:lnTo>
                  <a:pt x="25163" y="2915"/>
                </a:lnTo>
                <a:lnTo>
                  <a:pt x="23497" y="2915"/>
                </a:lnTo>
                <a:lnTo>
                  <a:pt x="20491" y="9438"/>
                </a:lnTo>
                <a:close/>
              </a:path>
              <a:path w="25400" h="13335">
                <a:moveTo>
                  <a:pt x="25163" y="13195"/>
                </a:moveTo>
                <a:lnTo>
                  <a:pt x="23354" y="13195"/>
                </a:lnTo>
                <a:lnTo>
                  <a:pt x="23497" y="2915"/>
                </a:lnTo>
                <a:lnTo>
                  <a:pt x="25163" y="2915"/>
                </a:lnTo>
                <a:lnTo>
                  <a:pt x="25163" y="13195"/>
                </a:lnTo>
                <a:close/>
              </a:path>
              <a:path w="25400" h="13335">
                <a:moveTo>
                  <a:pt x="19494" y="11600"/>
                </a:moveTo>
                <a:lnTo>
                  <a:pt x="17990" y="11600"/>
                </a:lnTo>
                <a:lnTo>
                  <a:pt x="14050" y="3039"/>
                </a:lnTo>
                <a:lnTo>
                  <a:pt x="15795" y="3039"/>
                </a:lnTo>
                <a:lnTo>
                  <a:pt x="18733" y="9438"/>
                </a:lnTo>
                <a:lnTo>
                  <a:pt x="20491" y="9438"/>
                </a:lnTo>
                <a:lnTo>
                  <a:pt x="19494" y="1160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26979" y="6147826"/>
            <a:ext cx="134620" cy="36195"/>
          </a:xfrm>
          <a:custGeom>
            <a:avLst/>
            <a:gdLst/>
            <a:ahLst/>
            <a:cxnLst/>
            <a:rect l="l" t="t" r="r" b="b"/>
            <a:pathLst>
              <a:path w="134620" h="36195">
                <a:moveTo>
                  <a:pt x="107439" y="35022"/>
                </a:moveTo>
                <a:lnTo>
                  <a:pt x="101087" y="35022"/>
                </a:lnTo>
                <a:lnTo>
                  <a:pt x="101087" y="702"/>
                </a:lnTo>
                <a:lnTo>
                  <a:pt x="108029" y="702"/>
                </a:lnTo>
                <a:lnTo>
                  <a:pt x="113324" y="10548"/>
                </a:lnTo>
                <a:lnTo>
                  <a:pt x="107081" y="10548"/>
                </a:lnTo>
                <a:lnTo>
                  <a:pt x="107357" y="12557"/>
                </a:lnTo>
                <a:lnTo>
                  <a:pt x="107468" y="14444"/>
                </a:lnTo>
                <a:lnTo>
                  <a:pt x="107439" y="35022"/>
                </a:lnTo>
                <a:close/>
              </a:path>
              <a:path w="134620" h="36195">
                <a:moveTo>
                  <a:pt x="123769" y="19579"/>
                </a:moveTo>
                <a:lnTo>
                  <a:pt x="118062" y="19579"/>
                </a:lnTo>
                <a:lnTo>
                  <a:pt x="118565" y="18032"/>
                </a:lnTo>
                <a:lnTo>
                  <a:pt x="119243" y="16546"/>
                </a:lnTo>
                <a:lnTo>
                  <a:pt x="120079" y="15153"/>
                </a:lnTo>
                <a:lnTo>
                  <a:pt x="127793" y="702"/>
                </a:lnTo>
                <a:lnTo>
                  <a:pt x="134565" y="702"/>
                </a:lnTo>
                <a:lnTo>
                  <a:pt x="134565" y="10548"/>
                </a:lnTo>
                <a:lnTo>
                  <a:pt x="128271" y="10548"/>
                </a:lnTo>
                <a:lnTo>
                  <a:pt x="127606" y="12557"/>
                </a:lnTo>
                <a:lnTo>
                  <a:pt x="126731" y="14450"/>
                </a:lnTo>
                <a:lnTo>
                  <a:pt x="125482" y="16565"/>
                </a:lnTo>
                <a:lnTo>
                  <a:pt x="123769" y="19579"/>
                </a:lnTo>
                <a:close/>
              </a:path>
              <a:path w="134620" h="36195">
                <a:moveTo>
                  <a:pt x="119664" y="26804"/>
                </a:moveTo>
                <a:lnTo>
                  <a:pt x="115989" y="26804"/>
                </a:lnTo>
                <a:lnTo>
                  <a:pt x="109989" y="16256"/>
                </a:lnTo>
                <a:lnTo>
                  <a:pt x="108915" y="14444"/>
                </a:lnTo>
                <a:lnTo>
                  <a:pt x="108023" y="12533"/>
                </a:lnTo>
                <a:lnTo>
                  <a:pt x="107319" y="10548"/>
                </a:lnTo>
                <a:lnTo>
                  <a:pt x="113324" y="10548"/>
                </a:lnTo>
                <a:lnTo>
                  <a:pt x="115800" y="15153"/>
                </a:lnTo>
                <a:lnTo>
                  <a:pt x="116611" y="16565"/>
                </a:lnTo>
                <a:lnTo>
                  <a:pt x="117289" y="18044"/>
                </a:lnTo>
                <a:lnTo>
                  <a:pt x="117823" y="19579"/>
                </a:lnTo>
                <a:lnTo>
                  <a:pt x="123769" y="19579"/>
                </a:lnTo>
                <a:lnTo>
                  <a:pt x="119664" y="26804"/>
                </a:lnTo>
                <a:close/>
              </a:path>
              <a:path w="134620" h="36195">
                <a:moveTo>
                  <a:pt x="134565" y="35022"/>
                </a:moveTo>
                <a:lnTo>
                  <a:pt x="128208" y="35022"/>
                </a:lnTo>
                <a:lnTo>
                  <a:pt x="128183" y="14444"/>
                </a:lnTo>
                <a:lnTo>
                  <a:pt x="128280" y="12533"/>
                </a:lnTo>
                <a:lnTo>
                  <a:pt x="128503" y="10548"/>
                </a:lnTo>
                <a:lnTo>
                  <a:pt x="134565" y="10548"/>
                </a:lnTo>
                <a:lnTo>
                  <a:pt x="134565" y="35022"/>
                </a:lnTo>
                <a:close/>
              </a:path>
              <a:path w="134620" h="36195">
                <a:moveTo>
                  <a:pt x="86431" y="35725"/>
                </a:moveTo>
                <a:lnTo>
                  <a:pt x="66705" y="35725"/>
                </a:lnTo>
                <a:lnTo>
                  <a:pt x="60542" y="29320"/>
                </a:lnTo>
                <a:lnTo>
                  <a:pt x="60542" y="6405"/>
                </a:lnTo>
                <a:lnTo>
                  <a:pt x="66705" y="0"/>
                </a:lnTo>
                <a:lnTo>
                  <a:pt x="86431" y="0"/>
                </a:lnTo>
                <a:lnTo>
                  <a:pt x="91703" y="5468"/>
                </a:lnTo>
                <a:lnTo>
                  <a:pt x="70386" y="5468"/>
                </a:lnTo>
                <a:lnTo>
                  <a:pt x="67176" y="10190"/>
                </a:lnTo>
                <a:lnTo>
                  <a:pt x="67176" y="25652"/>
                </a:lnTo>
                <a:lnTo>
                  <a:pt x="70323" y="30361"/>
                </a:lnTo>
                <a:lnTo>
                  <a:pt x="91602" y="30361"/>
                </a:lnTo>
                <a:lnTo>
                  <a:pt x="86431" y="35725"/>
                </a:lnTo>
                <a:close/>
              </a:path>
              <a:path w="134620" h="36195">
                <a:moveTo>
                  <a:pt x="91602" y="30361"/>
                </a:moveTo>
                <a:lnTo>
                  <a:pt x="82800" y="30361"/>
                </a:lnTo>
                <a:lnTo>
                  <a:pt x="86010" y="25652"/>
                </a:lnTo>
                <a:lnTo>
                  <a:pt x="86010" y="10190"/>
                </a:lnTo>
                <a:lnTo>
                  <a:pt x="82800" y="5468"/>
                </a:lnTo>
                <a:lnTo>
                  <a:pt x="91703" y="5468"/>
                </a:lnTo>
                <a:lnTo>
                  <a:pt x="92606" y="6405"/>
                </a:lnTo>
                <a:lnTo>
                  <a:pt x="92606" y="29320"/>
                </a:lnTo>
                <a:lnTo>
                  <a:pt x="91602" y="30361"/>
                </a:lnTo>
                <a:close/>
              </a:path>
              <a:path w="134620" h="36195">
                <a:moveTo>
                  <a:pt x="35029" y="35022"/>
                </a:moveTo>
                <a:lnTo>
                  <a:pt x="28678" y="35022"/>
                </a:lnTo>
                <a:lnTo>
                  <a:pt x="28678" y="702"/>
                </a:lnTo>
                <a:lnTo>
                  <a:pt x="49284" y="702"/>
                </a:lnTo>
                <a:lnTo>
                  <a:pt x="53556" y="3846"/>
                </a:lnTo>
                <a:lnTo>
                  <a:pt x="53561" y="5942"/>
                </a:lnTo>
                <a:lnTo>
                  <a:pt x="35029" y="5942"/>
                </a:lnTo>
                <a:lnTo>
                  <a:pt x="35029" y="16546"/>
                </a:lnTo>
                <a:lnTo>
                  <a:pt x="52678" y="16546"/>
                </a:lnTo>
                <a:lnTo>
                  <a:pt x="50107" y="19185"/>
                </a:lnTo>
                <a:lnTo>
                  <a:pt x="45602" y="19283"/>
                </a:lnTo>
                <a:lnTo>
                  <a:pt x="48643" y="19561"/>
                </a:lnTo>
                <a:lnTo>
                  <a:pt x="50459" y="21182"/>
                </a:lnTo>
                <a:lnTo>
                  <a:pt x="42053" y="21182"/>
                </a:lnTo>
                <a:lnTo>
                  <a:pt x="39308" y="21669"/>
                </a:lnTo>
                <a:lnTo>
                  <a:pt x="35029" y="21669"/>
                </a:lnTo>
                <a:lnTo>
                  <a:pt x="35029" y="35022"/>
                </a:lnTo>
                <a:close/>
              </a:path>
              <a:path w="134620" h="36195">
                <a:moveTo>
                  <a:pt x="52678" y="16546"/>
                </a:moveTo>
                <a:lnTo>
                  <a:pt x="44999" y="16546"/>
                </a:lnTo>
                <a:lnTo>
                  <a:pt x="46953" y="14918"/>
                </a:lnTo>
                <a:lnTo>
                  <a:pt x="46953" y="7866"/>
                </a:lnTo>
                <a:lnTo>
                  <a:pt x="45062" y="5942"/>
                </a:lnTo>
                <a:lnTo>
                  <a:pt x="53561" y="5942"/>
                </a:lnTo>
                <a:lnTo>
                  <a:pt x="53575" y="11102"/>
                </a:lnTo>
                <a:lnTo>
                  <a:pt x="53675" y="15523"/>
                </a:lnTo>
                <a:lnTo>
                  <a:pt x="52678" y="16546"/>
                </a:lnTo>
                <a:close/>
              </a:path>
              <a:path w="134620" h="36195">
                <a:moveTo>
                  <a:pt x="55221" y="35022"/>
                </a:moveTo>
                <a:lnTo>
                  <a:pt x="48266" y="35022"/>
                </a:lnTo>
                <a:lnTo>
                  <a:pt x="47355" y="34116"/>
                </a:lnTo>
                <a:lnTo>
                  <a:pt x="46771" y="32945"/>
                </a:lnTo>
                <a:lnTo>
                  <a:pt x="46601" y="31687"/>
                </a:lnTo>
                <a:lnTo>
                  <a:pt x="45244" y="26046"/>
                </a:lnTo>
                <a:lnTo>
                  <a:pt x="45188" y="25664"/>
                </a:lnTo>
                <a:lnTo>
                  <a:pt x="44685" y="22970"/>
                </a:lnTo>
                <a:lnTo>
                  <a:pt x="42053" y="21182"/>
                </a:lnTo>
                <a:lnTo>
                  <a:pt x="50459" y="21182"/>
                </a:lnTo>
                <a:lnTo>
                  <a:pt x="51150" y="21798"/>
                </a:lnTo>
                <a:lnTo>
                  <a:pt x="51602" y="24751"/>
                </a:lnTo>
                <a:lnTo>
                  <a:pt x="53374" y="31397"/>
                </a:lnTo>
                <a:lnTo>
                  <a:pt x="53700" y="32729"/>
                </a:lnTo>
                <a:lnTo>
                  <a:pt x="54335" y="33968"/>
                </a:lnTo>
                <a:lnTo>
                  <a:pt x="55221" y="35022"/>
                </a:lnTo>
                <a:close/>
              </a:path>
              <a:path w="134620" h="36195">
                <a:moveTo>
                  <a:pt x="6357" y="35022"/>
                </a:moveTo>
                <a:lnTo>
                  <a:pt x="0" y="35022"/>
                </a:lnTo>
                <a:lnTo>
                  <a:pt x="0" y="702"/>
                </a:lnTo>
                <a:lnTo>
                  <a:pt x="21321" y="702"/>
                </a:lnTo>
                <a:lnTo>
                  <a:pt x="21321" y="6115"/>
                </a:lnTo>
                <a:lnTo>
                  <a:pt x="6357" y="6115"/>
                </a:lnTo>
                <a:lnTo>
                  <a:pt x="6357" y="15843"/>
                </a:lnTo>
                <a:lnTo>
                  <a:pt x="19487" y="15843"/>
                </a:lnTo>
                <a:lnTo>
                  <a:pt x="19487" y="21139"/>
                </a:lnTo>
                <a:lnTo>
                  <a:pt x="6357" y="21139"/>
                </a:lnTo>
                <a:lnTo>
                  <a:pt x="6357" y="3502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25340" y="5918198"/>
            <a:ext cx="452755" cy="443865"/>
          </a:xfrm>
          <a:custGeom>
            <a:avLst/>
            <a:gdLst/>
            <a:ahLst/>
            <a:cxnLst/>
            <a:rect l="l" t="t" r="r" b="b"/>
            <a:pathLst>
              <a:path w="452754" h="443864">
                <a:moveTo>
                  <a:pt x="226160" y="443870"/>
                </a:moveTo>
                <a:lnTo>
                  <a:pt x="171812" y="437420"/>
                </a:lnTo>
                <a:lnTo>
                  <a:pt x="122227" y="419098"/>
                </a:lnTo>
                <a:lnTo>
                  <a:pt x="78978" y="390446"/>
                </a:lnTo>
                <a:lnTo>
                  <a:pt x="43636" y="353006"/>
                </a:lnTo>
                <a:lnTo>
                  <a:pt x="17772" y="308321"/>
                </a:lnTo>
                <a:lnTo>
                  <a:pt x="2959" y="257933"/>
                </a:lnTo>
                <a:lnTo>
                  <a:pt x="0" y="221929"/>
                </a:lnTo>
                <a:lnTo>
                  <a:pt x="750" y="203727"/>
                </a:lnTo>
                <a:lnTo>
                  <a:pt x="11531" y="151781"/>
                </a:lnTo>
                <a:lnTo>
                  <a:pt x="33885" y="105025"/>
                </a:lnTo>
                <a:lnTo>
                  <a:pt x="66241" y="65000"/>
                </a:lnTo>
                <a:lnTo>
                  <a:pt x="107028" y="33249"/>
                </a:lnTo>
                <a:lnTo>
                  <a:pt x="154673" y="11313"/>
                </a:lnTo>
                <a:lnTo>
                  <a:pt x="207607" y="735"/>
                </a:lnTo>
                <a:lnTo>
                  <a:pt x="226154" y="0"/>
                </a:lnTo>
                <a:lnTo>
                  <a:pt x="244704" y="735"/>
                </a:lnTo>
                <a:lnTo>
                  <a:pt x="297643" y="11314"/>
                </a:lnTo>
                <a:lnTo>
                  <a:pt x="345293" y="33251"/>
                </a:lnTo>
                <a:lnTo>
                  <a:pt x="386082" y="65003"/>
                </a:lnTo>
                <a:lnTo>
                  <a:pt x="418440" y="105029"/>
                </a:lnTo>
                <a:lnTo>
                  <a:pt x="440793" y="151787"/>
                </a:lnTo>
                <a:lnTo>
                  <a:pt x="451572" y="203733"/>
                </a:lnTo>
                <a:lnTo>
                  <a:pt x="452322" y="221929"/>
                </a:lnTo>
                <a:lnTo>
                  <a:pt x="451572" y="240137"/>
                </a:lnTo>
                <a:lnTo>
                  <a:pt x="440792" y="292083"/>
                </a:lnTo>
                <a:lnTo>
                  <a:pt x="418437" y="338840"/>
                </a:lnTo>
                <a:lnTo>
                  <a:pt x="386080" y="378866"/>
                </a:lnTo>
                <a:lnTo>
                  <a:pt x="345292" y="410619"/>
                </a:lnTo>
                <a:lnTo>
                  <a:pt x="297644" y="432555"/>
                </a:lnTo>
                <a:lnTo>
                  <a:pt x="244709" y="443134"/>
                </a:lnTo>
                <a:lnTo>
                  <a:pt x="226160" y="44387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48254" y="6118554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5">
                <a:moveTo>
                  <a:pt x="7758" y="16996"/>
                </a:moveTo>
                <a:lnTo>
                  <a:pt x="0" y="9980"/>
                </a:lnTo>
                <a:lnTo>
                  <a:pt x="5735" y="3569"/>
                </a:lnTo>
                <a:lnTo>
                  <a:pt x="14078" y="0"/>
                </a:lnTo>
                <a:lnTo>
                  <a:pt x="22773" y="240"/>
                </a:lnTo>
                <a:lnTo>
                  <a:pt x="36658" y="3338"/>
                </a:lnTo>
                <a:lnTo>
                  <a:pt x="45611" y="12500"/>
                </a:lnTo>
                <a:lnTo>
                  <a:pt x="26683" y="12500"/>
                </a:lnTo>
                <a:lnTo>
                  <a:pt x="14310" y="12787"/>
                </a:lnTo>
                <a:lnTo>
                  <a:pt x="7758" y="16996"/>
                </a:lnTo>
                <a:close/>
              </a:path>
              <a:path w="47625" h="64135">
                <a:moveTo>
                  <a:pt x="46343" y="23620"/>
                </a:moveTo>
                <a:lnTo>
                  <a:pt x="31158" y="23620"/>
                </a:lnTo>
                <a:lnTo>
                  <a:pt x="34162" y="20911"/>
                </a:lnTo>
                <a:lnTo>
                  <a:pt x="26683" y="12500"/>
                </a:lnTo>
                <a:lnTo>
                  <a:pt x="45611" y="12500"/>
                </a:lnTo>
                <a:lnTo>
                  <a:pt x="46007" y="12905"/>
                </a:lnTo>
                <a:lnTo>
                  <a:pt x="46343" y="23620"/>
                </a:lnTo>
                <a:close/>
              </a:path>
              <a:path w="47625" h="64135">
                <a:moveTo>
                  <a:pt x="20571" y="64063"/>
                </a:moveTo>
                <a:lnTo>
                  <a:pt x="8376" y="60788"/>
                </a:lnTo>
                <a:lnTo>
                  <a:pt x="216" y="52302"/>
                </a:lnTo>
                <a:lnTo>
                  <a:pt x="2367" y="35618"/>
                </a:lnTo>
                <a:lnTo>
                  <a:pt x="9859" y="26072"/>
                </a:lnTo>
                <a:lnTo>
                  <a:pt x="20266" y="22471"/>
                </a:lnTo>
                <a:lnTo>
                  <a:pt x="31158" y="23620"/>
                </a:lnTo>
                <a:lnTo>
                  <a:pt x="46343" y="23620"/>
                </a:lnTo>
                <a:lnTo>
                  <a:pt x="46665" y="33847"/>
                </a:lnTo>
                <a:lnTo>
                  <a:pt x="21355" y="33847"/>
                </a:lnTo>
                <a:lnTo>
                  <a:pt x="11554" y="40264"/>
                </a:lnTo>
                <a:lnTo>
                  <a:pt x="16954" y="51483"/>
                </a:lnTo>
                <a:lnTo>
                  <a:pt x="29584" y="52652"/>
                </a:lnTo>
                <a:lnTo>
                  <a:pt x="47256" y="52652"/>
                </a:lnTo>
                <a:lnTo>
                  <a:pt x="47487" y="60021"/>
                </a:lnTo>
                <a:lnTo>
                  <a:pt x="34406" y="63387"/>
                </a:lnTo>
                <a:lnTo>
                  <a:pt x="20571" y="64063"/>
                </a:lnTo>
                <a:close/>
              </a:path>
              <a:path w="47625" h="64135">
                <a:moveTo>
                  <a:pt x="47256" y="52652"/>
                </a:moveTo>
                <a:lnTo>
                  <a:pt x="29584" y="52652"/>
                </a:lnTo>
                <a:lnTo>
                  <a:pt x="34162" y="35891"/>
                </a:lnTo>
                <a:lnTo>
                  <a:pt x="21355" y="33847"/>
                </a:lnTo>
                <a:lnTo>
                  <a:pt x="46665" y="33847"/>
                </a:lnTo>
                <a:lnTo>
                  <a:pt x="47256" y="52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04321" y="6118794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5" h="62864">
                <a:moveTo>
                  <a:pt x="69347" y="4010"/>
                </a:moveTo>
                <a:lnTo>
                  <a:pt x="34781" y="4010"/>
                </a:lnTo>
                <a:lnTo>
                  <a:pt x="46257" y="0"/>
                </a:lnTo>
                <a:lnTo>
                  <a:pt x="59501" y="160"/>
                </a:lnTo>
                <a:lnTo>
                  <a:pt x="69347" y="4010"/>
                </a:lnTo>
                <a:close/>
              </a:path>
              <a:path w="80645" h="62864">
                <a:moveTo>
                  <a:pt x="13085" y="62399"/>
                </a:moveTo>
                <a:lnTo>
                  <a:pt x="0" y="62399"/>
                </a:lnTo>
                <a:lnTo>
                  <a:pt x="0" y="7014"/>
                </a:lnTo>
                <a:lnTo>
                  <a:pt x="10889" y="2053"/>
                </a:lnTo>
                <a:lnTo>
                  <a:pt x="23524" y="585"/>
                </a:lnTo>
                <a:lnTo>
                  <a:pt x="34781" y="4010"/>
                </a:lnTo>
                <a:lnTo>
                  <a:pt x="69347" y="4010"/>
                </a:lnTo>
                <a:lnTo>
                  <a:pt x="71420" y="4820"/>
                </a:lnTo>
                <a:lnTo>
                  <a:pt x="75971" y="10577"/>
                </a:lnTo>
                <a:lnTo>
                  <a:pt x="20348" y="10577"/>
                </a:lnTo>
                <a:lnTo>
                  <a:pt x="13085" y="15213"/>
                </a:lnTo>
                <a:lnTo>
                  <a:pt x="13085" y="62399"/>
                </a:lnTo>
                <a:close/>
              </a:path>
              <a:path w="80645" h="62864">
                <a:moveTo>
                  <a:pt x="46249" y="62399"/>
                </a:moveTo>
                <a:lnTo>
                  <a:pt x="33189" y="62399"/>
                </a:lnTo>
                <a:lnTo>
                  <a:pt x="33189" y="12241"/>
                </a:lnTo>
                <a:lnTo>
                  <a:pt x="20348" y="10577"/>
                </a:lnTo>
                <a:lnTo>
                  <a:pt x="75971" y="10577"/>
                </a:lnTo>
                <a:lnTo>
                  <a:pt x="78558" y="13849"/>
                </a:lnTo>
                <a:lnTo>
                  <a:pt x="59645" y="13849"/>
                </a:lnTo>
                <a:lnTo>
                  <a:pt x="48111" y="16810"/>
                </a:lnTo>
                <a:lnTo>
                  <a:pt x="46249" y="62399"/>
                </a:lnTo>
                <a:close/>
              </a:path>
              <a:path w="80645" h="62864">
                <a:moveTo>
                  <a:pt x="80048" y="62399"/>
                </a:moveTo>
                <a:lnTo>
                  <a:pt x="66849" y="62399"/>
                </a:lnTo>
                <a:lnTo>
                  <a:pt x="66849" y="21631"/>
                </a:lnTo>
                <a:lnTo>
                  <a:pt x="59645" y="13849"/>
                </a:lnTo>
                <a:lnTo>
                  <a:pt x="78558" y="13849"/>
                </a:lnTo>
                <a:lnTo>
                  <a:pt x="78920" y="14308"/>
                </a:lnTo>
                <a:lnTo>
                  <a:pt x="80048" y="6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91865" y="6096923"/>
            <a:ext cx="49530" cy="86995"/>
          </a:xfrm>
          <a:custGeom>
            <a:avLst/>
            <a:gdLst/>
            <a:ahLst/>
            <a:cxnLst/>
            <a:rect l="l" t="t" r="r" b="b"/>
            <a:pathLst>
              <a:path w="49529" h="86995">
                <a:moveTo>
                  <a:pt x="22848" y="86412"/>
                </a:moveTo>
                <a:lnTo>
                  <a:pt x="9461" y="84604"/>
                </a:lnTo>
                <a:lnTo>
                  <a:pt x="0" y="0"/>
                </a:lnTo>
                <a:lnTo>
                  <a:pt x="13318" y="0"/>
                </a:lnTo>
                <a:lnTo>
                  <a:pt x="13318" y="24246"/>
                </a:lnTo>
                <a:lnTo>
                  <a:pt x="35826" y="24246"/>
                </a:lnTo>
                <a:lnTo>
                  <a:pt x="37749" y="24709"/>
                </a:lnTo>
                <a:lnTo>
                  <a:pt x="46760" y="32705"/>
                </a:lnTo>
                <a:lnTo>
                  <a:pt x="46852" y="33806"/>
                </a:lnTo>
                <a:lnTo>
                  <a:pt x="28531" y="33806"/>
                </a:lnTo>
                <a:lnTo>
                  <a:pt x="15647" y="34260"/>
                </a:lnTo>
                <a:lnTo>
                  <a:pt x="13318" y="73811"/>
                </a:lnTo>
                <a:lnTo>
                  <a:pt x="26382" y="75146"/>
                </a:lnTo>
                <a:lnTo>
                  <a:pt x="46117" y="75146"/>
                </a:lnTo>
                <a:lnTo>
                  <a:pt x="44998" y="78232"/>
                </a:lnTo>
                <a:lnTo>
                  <a:pt x="35398" y="84708"/>
                </a:lnTo>
                <a:lnTo>
                  <a:pt x="22848" y="86412"/>
                </a:lnTo>
                <a:close/>
              </a:path>
              <a:path w="49529" h="86995">
                <a:moveTo>
                  <a:pt x="35826" y="24246"/>
                </a:moveTo>
                <a:lnTo>
                  <a:pt x="13318" y="24246"/>
                </a:lnTo>
                <a:lnTo>
                  <a:pt x="25543" y="21772"/>
                </a:lnTo>
                <a:lnTo>
                  <a:pt x="35826" y="24246"/>
                </a:lnTo>
                <a:close/>
              </a:path>
              <a:path w="49529" h="86995">
                <a:moveTo>
                  <a:pt x="46117" y="75146"/>
                </a:moveTo>
                <a:lnTo>
                  <a:pt x="26382" y="75146"/>
                </a:lnTo>
                <a:lnTo>
                  <a:pt x="35957" y="67499"/>
                </a:lnTo>
                <a:lnTo>
                  <a:pt x="36204" y="42432"/>
                </a:lnTo>
                <a:lnTo>
                  <a:pt x="28531" y="33806"/>
                </a:lnTo>
                <a:lnTo>
                  <a:pt x="46852" y="33806"/>
                </a:lnTo>
                <a:lnTo>
                  <a:pt x="49535" y="65723"/>
                </a:lnTo>
                <a:lnTo>
                  <a:pt x="46117" y="75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48177" y="6119565"/>
            <a:ext cx="49530" cy="63500"/>
          </a:xfrm>
          <a:custGeom>
            <a:avLst/>
            <a:gdLst/>
            <a:ahLst/>
            <a:cxnLst/>
            <a:rect l="l" t="t" r="r" b="b"/>
            <a:pathLst>
              <a:path w="49529" h="63500">
                <a:moveTo>
                  <a:pt x="25276" y="62927"/>
                </a:moveTo>
                <a:lnTo>
                  <a:pt x="11324" y="59800"/>
                </a:lnTo>
                <a:lnTo>
                  <a:pt x="1825" y="50385"/>
                </a:lnTo>
                <a:lnTo>
                  <a:pt x="0" y="20153"/>
                </a:lnTo>
                <a:lnTo>
                  <a:pt x="4931" y="6764"/>
                </a:lnTo>
                <a:lnTo>
                  <a:pt x="16747" y="0"/>
                </a:lnTo>
                <a:lnTo>
                  <a:pt x="33634" y="1449"/>
                </a:lnTo>
                <a:lnTo>
                  <a:pt x="44798" y="7720"/>
                </a:lnTo>
                <a:lnTo>
                  <a:pt x="46426" y="11755"/>
                </a:lnTo>
                <a:lnTo>
                  <a:pt x="28942" y="11755"/>
                </a:lnTo>
                <a:lnTo>
                  <a:pt x="16678" y="13582"/>
                </a:lnTo>
                <a:lnTo>
                  <a:pt x="13444" y="26077"/>
                </a:lnTo>
                <a:lnTo>
                  <a:pt x="49273" y="26077"/>
                </a:lnTo>
                <a:lnTo>
                  <a:pt x="49296" y="36903"/>
                </a:lnTo>
                <a:lnTo>
                  <a:pt x="13444" y="36903"/>
                </a:lnTo>
                <a:lnTo>
                  <a:pt x="13444" y="41773"/>
                </a:lnTo>
                <a:lnTo>
                  <a:pt x="19572" y="49801"/>
                </a:lnTo>
                <a:lnTo>
                  <a:pt x="40480" y="49801"/>
                </a:lnTo>
                <a:lnTo>
                  <a:pt x="47361" y="50330"/>
                </a:lnTo>
                <a:lnTo>
                  <a:pt x="37984" y="59453"/>
                </a:lnTo>
                <a:lnTo>
                  <a:pt x="25276" y="62927"/>
                </a:lnTo>
                <a:close/>
              </a:path>
              <a:path w="49529" h="63500">
                <a:moveTo>
                  <a:pt x="49273" y="26077"/>
                </a:moveTo>
                <a:lnTo>
                  <a:pt x="36449" y="26077"/>
                </a:lnTo>
                <a:lnTo>
                  <a:pt x="36449" y="19900"/>
                </a:lnTo>
                <a:lnTo>
                  <a:pt x="28942" y="11755"/>
                </a:lnTo>
                <a:lnTo>
                  <a:pt x="46426" y="11755"/>
                </a:lnTo>
                <a:lnTo>
                  <a:pt x="49257" y="18776"/>
                </a:lnTo>
                <a:lnTo>
                  <a:pt x="49273" y="26077"/>
                </a:lnTo>
                <a:close/>
              </a:path>
              <a:path w="49529" h="63500">
                <a:moveTo>
                  <a:pt x="40480" y="49801"/>
                </a:moveTo>
                <a:lnTo>
                  <a:pt x="19572" y="49801"/>
                </a:lnTo>
                <a:lnTo>
                  <a:pt x="31245" y="49091"/>
                </a:lnTo>
                <a:lnTo>
                  <a:pt x="40480" y="4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03339" y="6097047"/>
            <a:ext cx="27305" cy="85090"/>
          </a:xfrm>
          <a:custGeom>
            <a:avLst/>
            <a:gdLst/>
            <a:ahLst/>
            <a:cxnLst/>
            <a:rect l="l" t="t" r="r" b="b"/>
            <a:pathLst>
              <a:path w="27304" h="85089">
                <a:moveTo>
                  <a:pt x="27126" y="84736"/>
                </a:moveTo>
                <a:lnTo>
                  <a:pt x="13364" y="83951"/>
                </a:lnTo>
                <a:lnTo>
                  <a:pt x="3522" y="76722"/>
                </a:lnTo>
                <a:lnTo>
                  <a:pt x="0" y="0"/>
                </a:lnTo>
                <a:lnTo>
                  <a:pt x="13205" y="0"/>
                </a:lnTo>
                <a:lnTo>
                  <a:pt x="13205" y="22575"/>
                </a:lnTo>
                <a:lnTo>
                  <a:pt x="26153" y="22575"/>
                </a:lnTo>
                <a:lnTo>
                  <a:pt x="26153" y="35645"/>
                </a:lnTo>
                <a:lnTo>
                  <a:pt x="13205" y="35645"/>
                </a:lnTo>
                <a:lnTo>
                  <a:pt x="13205" y="72844"/>
                </a:lnTo>
                <a:lnTo>
                  <a:pt x="19870" y="73442"/>
                </a:lnTo>
                <a:lnTo>
                  <a:pt x="27126" y="73442"/>
                </a:lnTo>
                <a:lnTo>
                  <a:pt x="27126" y="8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35824" y="6097047"/>
            <a:ext cx="27305" cy="85090"/>
          </a:xfrm>
          <a:custGeom>
            <a:avLst/>
            <a:gdLst/>
            <a:ahLst/>
            <a:cxnLst/>
            <a:rect l="l" t="t" r="r" b="b"/>
            <a:pathLst>
              <a:path w="27304" h="85089">
                <a:moveTo>
                  <a:pt x="27133" y="84736"/>
                </a:moveTo>
                <a:lnTo>
                  <a:pt x="13370" y="83952"/>
                </a:lnTo>
                <a:lnTo>
                  <a:pt x="3525" y="76725"/>
                </a:lnTo>
                <a:lnTo>
                  <a:pt x="0" y="0"/>
                </a:lnTo>
                <a:lnTo>
                  <a:pt x="13205" y="0"/>
                </a:lnTo>
                <a:lnTo>
                  <a:pt x="13205" y="22575"/>
                </a:lnTo>
                <a:lnTo>
                  <a:pt x="25185" y="22575"/>
                </a:lnTo>
                <a:lnTo>
                  <a:pt x="25185" y="35645"/>
                </a:lnTo>
                <a:lnTo>
                  <a:pt x="13205" y="35645"/>
                </a:lnTo>
                <a:lnTo>
                  <a:pt x="13205" y="72844"/>
                </a:lnTo>
                <a:lnTo>
                  <a:pt x="19864" y="73442"/>
                </a:lnTo>
                <a:lnTo>
                  <a:pt x="27133" y="73442"/>
                </a:lnTo>
                <a:lnTo>
                  <a:pt x="27133" y="8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67127" y="6119566"/>
            <a:ext cx="49530" cy="63500"/>
          </a:xfrm>
          <a:custGeom>
            <a:avLst/>
            <a:gdLst/>
            <a:ahLst/>
            <a:cxnLst/>
            <a:rect l="l" t="t" r="r" b="b"/>
            <a:pathLst>
              <a:path w="49529" h="63500">
                <a:moveTo>
                  <a:pt x="25259" y="62927"/>
                </a:moveTo>
                <a:lnTo>
                  <a:pt x="11307" y="59797"/>
                </a:lnTo>
                <a:lnTo>
                  <a:pt x="1817" y="50374"/>
                </a:lnTo>
                <a:lnTo>
                  <a:pt x="0" y="20153"/>
                </a:lnTo>
                <a:lnTo>
                  <a:pt x="4926" y="6764"/>
                </a:lnTo>
                <a:lnTo>
                  <a:pt x="16739" y="0"/>
                </a:lnTo>
                <a:lnTo>
                  <a:pt x="33625" y="1450"/>
                </a:lnTo>
                <a:lnTo>
                  <a:pt x="44785" y="7724"/>
                </a:lnTo>
                <a:lnTo>
                  <a:pt x="46408" y="11754"/>
                </a:lnTo>
                <a:lnTo>
                  <a:pt x="28940" y="11754"/>
                </a:lnTo>
                <a:lnTo>
                  <a:pt x="16673" y="13583"/>
                </a:lnTo>
                <a:lnTo>
                  <a:pt x="13437" y="26077"/>
                </a:lnTo>
                <a:lnTo>
                  <a:pt x="49254" y="26077"/>
                </a:lnTo>
                <a:lnTo>
                  <a:pt x="49278" y="36903"/>
                </a:lnTo>
                <a:lnTo>
                  <a:pt x="13437" y="36903"/>
                </a:lnTo>
                <a:lnTo>
                  <a:pt x="13437" y="41773"/>
                </a:lnTo>
                <a:lnTo>
                  <a:pt x="19562" y="49801"/>
                </a:lnTo>
                <a:lnTo>
                  <a:pt x="40464" y="49801"/>
                </a:lnTo>
                <a:lnTo>
                  <a:pt x="47343" y="50330"/>
                </a:lnTo>
                <a:lnTo>
                  <a:pt x="37969" y="59457"/>
                </a:lnTo>
                <a:lnTo>
                  <a:pt x="25259" y="62927"/>
                </a:lnTo>
                <a:close/>
              </a:path>
              <a:path w="49529" h="63500">
                <a:moveTo>
                  <a:pt x="49254" y="26077"/>
                </a:moveTo>
                <a:lnTo>
                  <a:pt x="36449" y="26077"/>
                </a:lnTo>
                <a:lnTo>
                  <a:pt x="36449" y="19900"/>
                </a:lnTo>
                <a:lnTo>
                  <a:pt x="28940" y="11754"/>
                </a:lnTo>
                <a:lnTo>
                  <a:pt x="46408" y="11754"/>
                </a:lnTo>
                <a:lnTo>
                  <a:pt x="49239" y="18785"/>
                </a:lnTo>
                <a:lnTo>
                  <a:pt x="49254" y="26077"/>
                </a:lnTo>
                <a:close/>
              </a:path>
              <a:path w="49529" h="63500">
                <a:moveTo>
                  <a:pt x="40464" y="49801"/>
                </a:moveTo>
                <a:lnTo>
                  <a:pt x="19562" y="49801"/>
                </a:lnTo>
                <a:lnTo>
                  <a:pt x="31233" y="49091"/>
                </a:lnTo>
                <a:lnTo>
                  <a:pt x="40464" y="4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22243" y="6119109"/>
            <a:ext cx="31750" cy="62230"/>
          </a:xfrm>
          <a:custGeom>
            <a:avLst/>
            <a:gdLst/>
            <a:ahLst/>
            <a:cxnLst/>
            <a:rect l="l" t="t" r="r" b="b"/>
            <a:pathLst>
              <a:path w="31750" h="62229">
                <a:moveTo>
                  <a:pt x="13488" y="62086"/>
                </a:moveTo>
                <a:lnTo>
                  <a:pt x="169" y="62086"/>
                </a:lnTo>
                <a:lnTo>
                  <a:pt x="169" y="21200"/>
                </a:lnTo>
                <a:lnTo>
                  <a:pt x="0" y="13316"/>
                </a:lnTo>
                <a:lnTo>
                  <a:pt x="4542" y="6060"/>
                </a:lnTo>
                <a:lnTo>
                  <a:pt x="11791" y="2657"/>
                </a:lnTo>
                <a:lnTo>
                  <a:pt x="13707" y="1713"/>
                </a:lnTo>
                <a:lnTo>
                  <a:pt x="15743" y="1035"/>
                </a:lnTo>
                <a:lnTo>
                  <a:pt x="17847" y="634"/>
                </a:lnTo>
                <a:lnTo>
                  <a:pt x="18092" y="634"/>
                </a:lnTo>
                <a:lnTo>
                  <a:pt x="18331" y="517"/>
                </a:lnTo>
                <a:lnTo>
                  <a:pt x="18576" y="517"/>
                </a:lnTo>
                <a:lnTo>
                  <a:pt x="20448" y="154"/>
                </a:lnTo>
                <a:lnTo>
                  <a:pt x="22352" y="0"/>
                </a:lnTo>
                <a:lnTo>
                  <a:pt x="24262" y="43"/>
                </a:lnTo>
                <a:lnTo>
                  <a:pt x="26908" y="43"/>
                </a:lnTo>
                <a:lnTo>
                  <a:pt x="29061" y="258"/>
                </a:lnTo>
                <a:lnTo>
                  <a:pt x="31411" y="758"/>
                </a:lnTo>
                <a:lnTo>
                  <a:pt x="31411" y="10264"/>
                </a:lnTo>
                <a:lnTo>
                  <a:pt x="24507" y="10264"/>
                </a:lnTo>
                <a:lnTo>
                  <a:pt x="13488" y="13112"/>
                </a:lnTo>
                <a:lnTo>
                  <a:pt x="13488" y="62086"/>
                </a:lnTo>
                <a:close/>
              </a:path>
              <a:path w="31750" h="62229">
                <a:moveTo>
                  <a:pt x="26908" y="43"/>
                </a:moveTo>
                <a:lnTo>
                  <a:pt x="24262" y="43"/>
                </a:lnTo>
                <a:lnTo>
                  <a:pt x="26661" y="18"/>
                </a:lnTo>
                <a:lnTo>
                  <a:pt x="26908" y="43"/>
                </a:lnTo>
                <a:close/>
              </a:path>
              <a:path w="31750" h="62229">
                <a:moveTo>
                  <a:pt x="31411" y="12280"/>
                </a:moveTo>
                <a:lnTo>
                  <a:pt x="24507" y="10264"/>
                </a:lnTo>
                <a:lnTo>
                  <a:pt x="31411" y="10264"/>
                </a:lnTo>
                <a:lnTo>
                  <a:pt x="31411" y="12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44369" y="61669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1848" y="14980"/>
                </a:moveTo>
                <a:lnTo>
                  <a:pt x="3417" y="14980"/>
                </a:lnTo>
                <a:lnTo>
                  <a:pt x="0" y="11626"/>
                </a:lnTo>
                <a:lnTo>
                  <a:pt x="0" y="3353"/>
                </a:lnTo>
                <a:lnTo>
                  <a:pt x="3417" y="0"/>
                </a:lnTo>
                <a:lnTo>
                  <a:pt x="11848" y="0"/>
                </a:lnTo>
                <a:lnTo>
                  <a:pt x="15265" y="3353"/>
                </a:lnTo>
                <a:lnTo>
                  <a:pt x="15265" y="11626"/>
                </a:lnTo>
                <a:lnTo>
                  <a:pt x="11848" y="14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16044" y="6308575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3631" y="15547"/>
                </a:moveTo>
                <a:lnTo>
                  <a:pt x="81" y="12076"/>
                </a:lnTo>
                <a:lnTo>
                  <a:pt x="59" y="6873"/>
                </a:lnTo>
                <a:lnTo>
                  <a:pt x="0" y="3563"/>
                </a:lnTo>
                <a:lnTo>
                  <a:pt x="3436" y="73"/>
                </a:lnTo>
                <a:lnTo>
                  <a:pt x="7746" y="6"/>
                </a:lnTo>
                <a:lnTo>
                  <a:pt x="12350" y="0"/>
                </a:lnTo>
                <a:lnTo>
                  <a:pt x="13088" y="721"/>
                </a:lnTo>
                <a:lnTo>
                  <a:pt x="4121" y="721"/>
                </a:lnTo>
                <a:lnTo>
                  <a:pt x="892" y="3853"/>
                </a:lnTo>
                <a:lnTo>
                  <a:pt x="832" y="9685"/>
                </a:lnTo>
                <a:lnTo>
                  <a:pt x="791" y="11583"/>
                </a:lnTo>
                <a:lnTo>
                  <a:pt x="3857" y="14727"/>
                </a:lnTo>
                <a:lnTo>
                  <a:pt x="7727" y="14808"/>
                </a:lnTo>
                <a:lnTo>
                  <a:pt x="13083" y="14832"/>
                </a:lnTo>
                <a:lnTo>
                  <a:pt x="12369" y="15535"/>
                </a:lnTo>
                <a:lnTo>
                  <a:pt x="3631" y="15547"/>
                </a:lnTo>
                <a:close/>
              </a:path>
              <a:path w="16510" h="15875">
                <a:moveTo>
                  <a:pt x="13083" y="14832"/>
                </a:moveTo>
                <a:lnTo>
                  <a:pt x="11961" y="14832"/>
                </a:lnTo>
                <a:lnTo>
                  <a:pt x="15190" y="11694"/>
                </a:lnTo>
                <a:lnTo>
                  <a:pt x="15228" y="3927"/>
                </a:lnTo>
                <a:lnTo>
                  <a:pt x="12036" y="764"/>
                </a:lnTo>
                <a:lnTo>
                  <a:pt x="4121" y="721"/>
                </a:lnTo>
                <a:lnTo>
                  <a:pt x="13088" y="721"/>
                </a:lnTo>
                <a:lnTo>
                  <a:pt x="15900" y="3470"/>
                </a:lnTo>
                <a:lnTo>
                  <a:pt x="15881" y="12076"/>
                </a:lnTo>
                <a:lnTo>
                  <a:pt x="13083" y="14832"/>
                </a:lnTo>
                <a:close/>
              </a:path>
              <a:path w="16510" h="15875">
                <a:moveTo>
                  <a:pt x="6608" y="12200"/>
                </a:moveTo>
                <a:lnTo>
                  <a:pt x="4699" y="12200"/>
                </a:lnTo>
                <a:lnTo>
                  <a:pt x="4699" y="3051"/>
                </a:lnTo>
                <a:lnTo>
                  <a:pt x="10434" y="3051"/>
                </a:lnTo>
                <a:lnTo>
                  <a:pt x="11769" y="3927"/>
                </a:lnTo>
                <a:lnTo>
                  <a:pt x="11779" y="4598"/>
                </a:lnTo>
                <a:lnTo>
                  <a:pt x="6608" y="4598"/>
                </a:lnTo>
                <a:lnTo>
                  <a:pt x="6608" y="7385"/>
                </a:lnTo>
                <a:lnTo>
                  <a:pt x="11779" y="7385"/>
                </a:lnTo>
                <a:lnTo>
                  <a:pt x="10692" y="8168"/>
                </a:lnTo>
                <a:lnTo>
                  <a:pt x="9190" y="8242"/>
                </a:lnTo>
                <a:lnTo>
                  <a:pt x="10177" y="8396"/>
                </a:lnTo>
                <a:lnTo>
                  <a:pt x="10899" y="8673"/>
                </a:lnTo>
                <a:lnTo>
                  <a:pt x="8198" y="8704"/>
                </a:lnTo>
                <a:lnTo>
                  <a:pt x="7331" y="8828"/>
                </a:lnTo>
                <a:lnTo>
                  <a:pt x="6608" y="8828"/>
                </a:lnTo>
                <a:lnTo>
                  <a:pt x="6608" y="12200"/>
                </a:lnTo>
                <a:close/>
              </a:path>
              <a:path w="16510" h="15875">
                <a:moveTo>
                  <a:pt x="11779" y="7385"/>
                </a:moveTo>
                <a:lnTo>
                  <a:pt x="9398" y="7385"/>
                </a:lnTo>
                <a:lnTo>
                  <a:pt x="9888" y="6873"/>
                </a:lnTo>
                <a:lnTo>
                  <a:pt x="9888" y="5129"/>
                </a:lnTo>
                <a:lnTo>
                  <a:pt x="9241" y="4598"/>
                </a:lnTo>
                <a:lnTo>
                  <a:pt x="11779" y="4598"/>
                </a:lnTo>
                <a:lnTo>
                  <a:pt x="11779" y="7385"/>
                </a:lnTo>
                <a:close/>
              </a:path>
              <a:path w="16510" h="15875">
                <a:moveTo>
                  <a:pt x="12137" y="12200"/>
                </a:moveTo>
                <a:lnTo>
                  <a:pt x="10020" y="12200"/>
                </a:lnTo>
                <a:lnTo>
                  <a:pt x="9781" y="11904"/>
                </a:lnTo>
                <a:lnTo>
                  <a:pt x="9638" y="11583"/>
                </a:lnTo>
                <a:lnTo>
                  <a:pt x="9555" y="11183"/>
                </a:lnTo>
                <a:lnTo>
                  <a:pt x="9272" y="10048"/>
                </a:lnTo>
                <a:lnTo>
                  <a:pt x="9021" y="9222"/>
                </a:lnTo>
                <a:lnTo>
                  <a:pt x="8198" y="8704"/>
                </a:lnTo>
                <a:lnTo>
                  <a:pt x="10909" y="8704"/>
                </a:lnTo>
                <a:lnTo>
                  <a:pt x="11207" y="9685"/>
                </a:lnTo>
                <a:lnTo>
                  <a:pt x="11678" y="11472"/>
                </a:lnTo>
                <a:lnTo>
                  <a:pt x="11873" y="11861"/>
                </a:lnTo>
                <a:lnTo>
                  <a:pt x="12137" y="1220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31011" y="6129718"/>
            <a:ext cx="43815" cy="54610"/>
          </a:xfrm>
          <a:custGeom>
            <a:avLst/>
            <a:gdLst/>
            <a:ahLst/>
            <a:cxnLst/>
            <a:rect l="l" t="t" r="r" b="b"/>
            <a:pathLst>
              <a:path w="43814" h="54610">
                <a:moveTo>
                  <a:pt x="11735" y="54530"/>
                </a:moveTo>
                <a:lnTo>
                  <a:pt x="0" y="54530"/>
                </a:lnTo>
                <a:lnTo>
                  <a:pt x="0" y="3873"/>
                </a:lnTo>
                <a:lnTo>
                  <a:pt x="12822" y="0"/>
                </a:lnTo>
                <a:lnTo>
                  <a:pt x="26468" y="179"/>
                </a:lnTo>
                <a:lnTo>
                  <a:pt x="37651" y="5334"/>
                </a:lnTo>
                <a:lnTo>
                  <a:pt x="39246" y="8577"/>
                </a:lnTo>
                <a:lnTo>
                  <a:pt x="17703" y="8577"/>
                </a:lnTo>
                <a:lnTo>
                  <a:pt x="11735" y="12134"/>
                </a:lnTo>
                <a:lnTo>
                  <a:pt x="11735" y="54530"/>
                </a:lnTo>
                <a:close/>
              </a:path>
              <a:path w="43814" h="54610">
                <a:moveTo>
                  <a:pt x="43203" y="54530"/>
                </a:moveTo>
                <a:lnTo>
                  <a:pt x="31580" y="54530"/>
                </a:lnTo>
                <a:lnTo>
                  <a:pt x="31580" y="18835"/>
                </a:lnTo>
                <a:lnTo>
                  <a:pt x="31040" y="9625"/>
                </a:lnTo>
                <a:lnTo>
                  <a:pt x="17703" y="8577"/>
                </a:lnTo>
                <a:lnTo>
                  <a:pt x="39246" y="8577"/>
                </a:lnTo>
                <a:lnTo>
                  <a:pt x="43086" y="16389"/>
                </a:lnTo>
                <a:lnTo>
                  <a:pt x="43203" y="5453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81319" y="6129328"/>
            <a:ext cx="43815" cy="56515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30016" y="56074"/>
                </a:moveTo>
                <a:lnTo>
                  <a:pt x="21868" y="56074"/>
                </a:lnTo>
                <a:lnTo>
                  <a:pt x="8334" y="52444"/>
                </a:lnTo>
                <a:lnTo>
                  <a:pt x="425" y="41520"/>
                </a:lnTo>
                <a:lnTo>
                  <a:pt x="0" y="18388"/>
                </a:lnTo>
                <a:lnTo>
                  <a:pt x="5483" y="5457"/>
                </a:lnTo>
                <a:lnTo>
                  <a:pt x="18099" y="0"/>
                </a:lnTo>
                <a:lnTo>
                  <a:pt x="33270" y="2753"/>
                </a:lnTo>
                <a:lnTo>
                  <a:pt x="41199" y="10706"/>
                </a:lnTo>
                <a:lnTo>
                  <a:pt x="23979" y="10706"/>
                </a:lnTo>
                <a:lnTo>
                  <a:pt x="12813" y="14581"/>
                </a:lnTo>
                <a:lnTo>
                  <a:pt x="11842" y="23628"/>
                </a:lnTo>
                <a:lnTo>
                  <a:pt x="42881" y="23628"/>
                </a:lnTo>
                <a:lnTo>
                  <a:pt x="43416" y="33153"/>
                </a:lnTo>
                <a:lnTo>
                  <a:pt x="11842" y="33153"/>
                </a:lnTo>
                <a:lnTo>
                  <a:pt x="11842" y="37438"/>
                </a:lnTo>
                <a:lnTo>
                  <a:pt x="18561" y="44912"/>
                </a:lnTo>
                <a:lnTo>
                  <a:pt x="41432" y="44912"/>
                </a:lnTo>
                <a:lnTo>
                  <a:pt x="41707" y="44977"/>
                </a:lnTo>
                <a:lnTo>
                  <a:pt x="37561" y="51857"/>
                </a:lnTo>
                <a:lnTo>
                  <a:pt x="30016" y="56074"/>
                </a:lnTo>
                <a:close/>
              </a:path>
              <a:path w="43814" h="56514">
                <a:moveTo>
                  <a:pt x="42881" y="23628"/>
                </a:moveTo>
                <a:lnTo>
                  <a:pt x="32108" y="23628"/>
                </a:lnTo>
                <a:lnTo>
                  <a:pt x="32108" y="18185"/>
                </a:lnTo>
                <a:lnTo>
                  <a:pt x="23979" y="10706"/>
                </a:lnTo>
                <a:lnTo>
                  <a:pt x="41199" y="10706"/>
                </a:lnTo>
                <a:lnTo>
                  <a:pt x="42212" y="11722"/>
                </a:lnTo>
                <a:lnTo>
                  <a:pt x="42881" y="23628"/>
                </a:lnTo>
                <a:close/>
              </a:path>
              <a:path w="43814" h="56514">
                <a:moveTo>
                  <a:pt x="41432" y="44912"/>
                </a:moveTo>
                <a:lnTo>
                  <a:pt x="18561" y="44912"/>
                </a:lnTo>
                <a:lnTo>
                  <a:pt x="29895" y="42176"/>
                </a:lnTo>
                <a:lnTo>
                  <a:pt x="41432" y="44912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231025" y="6110142"/>
            <a:ext cx="24130" cy="74930"/>
          </a:xfrm>
          <a:custGeom>
            <a:avLst/>
            <a:gdLst/>
            <a:ahLst/>
            <a:cxnLst/>
            <a:rect l="l" t="t" r="r" b="b"/>
            <a:pathLst>
              <a:path w="24129" h="74929">
                <a:moveTo>
                  <a:pt x="23891" y="74631"/>
                </a:moveTo>
                <a:lnTo>
                  <a:pt x="10344" y="73424"/>
                </a:lnTo>
                <a:lnTo>
                  <a:pt x="1623" y="64779"/>
                </a:lnTo>
                <a:lnTo>
                  <a:pt x="0" y="0"/>
                </a:lnTo>
                <a:lnTo>
                  <a:pt x="11628" y="0"/>
                </a:lnTo>
                <a:lnTo>
                  <a:pt x="11628" y="19887"/>
                </a:lnTo>
                <a:lnTo>
                  <a:pt x="22182" y="19887"/>
                </a:lnTo>
                <a:lnTo>
                  <a:pt x="22182" y="31397"/>
                </a:lnTo>
                <a:lnTo>
                  <a:pt x="11628" y="31397"/>
                </a:lnTo>
                <a:lnTo>
                  <a:pt x="11628" y="64157"/>
                </a:lnTo>
                <a:lnTo>
                  <a:pt x="17496" y="64681"/>
                </a:lnTo>
                <a:lnTo>
                  <a:pt x="23891" y="64681"/>
                </a:lnTo>
                <a:lnTo>
                  <a:pt x="23891" y="7463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62689" y="6129201"/>
            <a:ext cx="42545" cy="56515"/>
          </a:xfrm>
          <a:custGeom>
            <a:avLst/>
            <a:gdLst/>
            <a:ahLst/>
            <a:cxnLst/>
            <a:rect l="l" t="t" r="r" b="b"/>
            <a:pathLst>
              <a:path w="42545" h="56514">
                <a:moveTo>
                  <a:pt x="7495" y="14962"/>
                </a:moveTo>
                <a:lnTo>
                  <a:pt x="666" y="8784"/>
                </a:lnTo>
                <a:lnTo>
                  <a:pt x="5717" y="3144"/>
                </a:lnTo>
                <a:lnTo>
                  <a:pt x="13067" y="0"/>
                </a:lnTo>
                <a:lnTo>
                  <a:pt x="20719" y="209"/>
                </a:lnTo>
                <a:lnTo>
                  <a:pt x="34393" y="3739"/>
                </a:lnTo>
                <a:lnTo>
                  <a:pt x="39275" y="10604"/>
                </a:lnTo>
                <a:lnTo>
                  <a:pt x="22787" y="10604"/>
                </a:lnTo>
                <a:lnTo>
                  <a:pt x="10493" y="12573"/>
                </a:lnTo>
                <a:lnTo>
                  <a:pt x="7495" y="14962"/>
                </a:lnTo>
                <a:close/>
              </a:path>
              <a:path w="42545" h="56514">
                <a:moveTo>
                  <a:pt x="22836" y="55995"/>
                </a:moveTo>
                <a:lnTo>
                  <a:pt x="8644" y="53497"/>
                </a:lnTo>
                <a:lnTo>
                  <a:pt x="0" y="43758"/>
                </a:lnTo>
                <a:lnTo>
                  <a:pt x="3384" y="28438"/>
                </a:lnTo>
                <a:lnTo>
                  <a:pt x="12579" y="20984"/>
                </a:lnTo>
                <a:lnTo>
                  <a:pt x="24081" y="19912"/>
                </a:lnTo>
                <a:lnTo>
                  <a:pt x="30752" y="18420"/>
                </a:lnTo>
                <a:lnTo>
                  <a:pt x="22787" y="10604"/>
                </a:lnTo>
                <a:lnTo>
                  <a:pt x="39275" y="10604"/>
                </a:lnTo>
                <a:lnTo>
                  <a:pt x="42172" y="14677"/>
                </a:lnTo>
                <a:lnTo>
                  <a:pt x="42277" y="28493"/>
                </a:lnTo>
                <a:lnTo>
                  <a:pt x="11126" y="28493"/>
                </a:lnTo>
                <a:lnTo>
                  <a:pt x="9951" y="48591"/>
                </a:lnTo>
                <a:lnTo>
                  <a:pt x="22535" y="48831"/>
                </a:lnTo>
                <a:lnTo>
                  <a:pt x="42433" y="48831"/>
                </a:lnTo>
                <a:lnTo>
                  <a:pt x="42481" y="55058"/>
                </a:lnTo>
                <a:lnTo>
                  <a:pt x="29590" y="55915"/>
                </a:lnTo>
                <a:lnTo>
                  <a:pt x="22836" y="55995"/>
                </a:lnTo>
                <a:close/>
              </a:path>
              <a:path w="42545" h="56514">
                <a:moveTo>
                  <a:pt x="42433" y="48831"/>
                </a:moveTo>
                <a:lnTo>
                  <a:pt x="22535" y="48831"/>
                </a:lnTo>
                <a:lnTo>
                  <a:pt x="30752" y="46631"/>
                </a:lnTo>
                <a:lnTo>
                  <a:pt x="30752" y="31607"/>
                </a:lnTo>
                <a:lnTo>
                  <a:pt x="24884" y="28888"/>
                </a:lnTo>
                <a:lnTo>
                  <a:pt x="11126" y="28493"/>
                </a:lnTo>
                <a:lnTo>
                  <a:pt x="42277" y="28493"/>
                </a:lnTo>
                <a:lnTo>
                  <a:pt x="42433" y="4883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12508" y="6110334"/>
            <a:ext cx="21590" cy="75565"/>
          </a:xfrm>
          <a:custGeom>
            <a:avLst/>
            <a:gdLst/>
            <a:ahLst/>
            <a:cxnLst/>
            <a:rect l="l" t="t" r="r" b="b"/>
            <a:pathLst>
              <a:path w="21589" h="75564">
                <a:moveTo>
                  <a:pt x="21328" y="75081"/>
                </a:moveTo>
                <a:lnTo>
                  <a:pt x="4858" y="71032"/>
                </a:lnTo>
                <a:lnTo>
                  <a:pt x="112" y="59868"/>
                </a:lnTo>
                <a:lnTo>
                  <a:pt x="0" y="0"/>
                </a:lnTo>
                <a:lnTo>
                  <a:pt x="11722" y="0"/>
                </a:lnTo>
                <a:lnTo>
                  <a:pt x="11722" y="60847"/>
                </a:lnTo>
                <a:lnTo>
                  <a:pt x="12281" y="64299"/>
                </a:lnTo>
                <a:lnTo>
                  <a:pt x="21328" y="64299"/>
                </a:lnTo>
                <a:lnTo>
                  <a:pt x="21328" y="7508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63581" y="6110336"/>
            <a:ext cx="43815" cy="74295"/>
          </a:xfrm>
          <a:custGeom>
            <a:avLst/>
            <a:gdLst/>
            <a:ahLst/>
            <a:cxnLst/>
            <a:rect l="l" t="t" r="r" b="b"/>
            <a:pathLst>
              <a:path w="43814" h="74295">
                <a:moveTo>
                  <a:pt x="11722" y="74076"/>
                </a:moveTo>
                <a:lnTo>
                  <a:pt x="0" y="74076"/>
                </a:lnTo>
                <a:lnTo>
                  <a:pt x="0" y="0"/>
                </a:lnTo>
                <a:lnTo>
                  <a:pt x="11728" y="0"/>
                </a:lnTo>
                <a:lnTo>
                  <a:pt x="11728" y="21761"/>
                </a:lnTo>
                <a:lnTo>
                  <a:pt x="30438" y="21761"/>
                </a:lnTo>
                <a:lnTo>
                  <a:pt x="36076" y="23675"/>
                </a:lnTo>
                <a:lnTo>
                  <a:pt x="39311" y="28660"/>
                </a:lnTo>
                <a:lnTo>
                  <a:pt x="18011" y="28660"/>
                </a:lnTo>
                <a:lnTo>
                  <a:pt x="11722" y="32531"/>
                </a:lnTo>
                <a:lnTo>
                  <a:pt x="11722" y="74076"/>
                </a:lnTo>
                <a:close/>
              </a:path>
              <a:path w="43814" h="74295">
                <a:moveTo>
                  <a:pt x="30438" y="21761"/>
                </a:moveTo>
                <a:lnTo>
                  <a:pt x="11728" y="21761"/>
                </a:lnTo>
                <a:lnTo>
                  <a:pt x="24381" y="19706"/>
                </a:lnTo>
                <a:lnTo>
                  <a:pt x="30438" y="21761"/>
                </a:lnTo>
                <a:close/>
              </a:path>
              <a:path w="43814" h="74295">
                <a:moveTo>
                  <a:pt x="43278" y="74076"/>
                </a:moveTo>
                <a:lnTo>
                  <a:pt x="31656" y="74076"/>
                </a:lnTo>
                <a:lnTo>
                  <a:pt x="31656" y="28974"/>
                </a:lnTo>
                <a:lnTo>
                  <a:pt x="18011" y="28660"/>
                </a:lnTo>
                <a:lnTo>
                  <a:pt x="39311" y="28660"/>
                </a:lnTo>
                <a:lnTo>
                  <a:pt x="42818" y="34067"/>
                </a:lnTo>
                <a:lnTo>
                  <a:pt x="43278" y="7407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913487" y="6129512"/>
            <a:ext cx="43815" cy="56515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21849" y="56053"/>
                </a:moveTo>
                <a:lnTo>
                  <a:pt x="8318" y="52416"/>
                </a:lnTo>
                <a:lnTo>
                  <a:pt x="420" y="41482"/>
                </a:lnTo>
                <a:lnTo>
                  <a:pt x="0" y="18379"/>
                </a:lnTo>
                <a:lnTo>
                  <a:pt x="5485" y="5449"/>
                </a:lnTo>
                <a:lnTo>
                  <a:pt x="18105" y="0"/>
                </a:lnTo>
                <a:lnTo>
                  <a:pt x="33265" y="2759"/>
                </a:lnTo>
                <a:lnTo>
                  <a:pt x="41156" y="10696"/>
                </a:lnTo>
                <a:lnTo>
                  <a:pt x="23959" y="10696"/>
                </a:lnTo>
                <a:lnTo>
                  <a:pt x="12796" y="14574"/>
                </a:lnTo>
                <a:lnTo>
                  <a:pt x="11829" y="23607"/>
                </a:lnTo>
                <a:lnTo>
                  <a:pt x="42859" y="23607"/>
                </a:lnTo>
                <a:lnTo>
                  <a:pt x="43391" y="33138"/>
                </a:lnTo>
                <a:lnTo>
                  <a:pt x="11829" y="33138"/>
                </a:lnTo>
                <a:lnTo>
                  <a:pt x="11829" y="37428"/>
                </a:lnTo>
                <a:lnTo>
                  <a:pt x="18552" y="44895"/>
                </a:lnTo>
                <a:lnTo>
                  <a:pt x="41403" y="44895"/>
                </a:lnTo>
                <a:lnTo>
                  <a:pt x="41682" y="44962"/>
                </a:lnTo>
                <a:lnTo>
                  <a:pt x="37530" y="51836"/>
                </a:lnTo>
                <a:lnTo>
                  <a:pt x="29991" y="56046"/>
                </a:lnTo>
                <a:lnTo>
                  <a:pt x="21849" y="56053"/>
                </a:lnTo>
                <a:close/>
              </a:path>
              <a:path w="43814" h="56514">
                <a:moveTo>
                  <a:pt x="42859" y="23607"/>
                </a:moveTo>
                <a:lnTo>
                  <a:pt x="32089" y="23607"/>
                </a:lnTo>
                <a:lnTo>
                  <a:pt x="32089" y="18176"/>
                </a:lnTo>
                <a:lnTo>
                  <a:pt x="23959" y="10696"/>
                </a:lnTo>
                <a:lnTo>
                  <a:pt x="41156" y="10696"/>
                </a:lnTo>
                <a:lnTo>
                  <a:pt x="42198" y="11743"/>
                </a:lnTo>
                <a:lnTo>
                  <a:pt x="42859" y="23607"/>
                </a:lnTo>
                <a:close/>
              </a:path>
              <a:path w="43814" h="56514">
                <a:moveTo>
                  <a:pt x="41403" y="44895"/>
                </a:moveTo>
                <a:lnTo>
                  <a:pt x="18552" y="44895"/>
                </a:lnTo>
                <a:lnTo>
                  <a:pt x="29884" y="42146"/>
                </a:lnTo>
                <a:lnTo>
                  <a:pt x="41403" y="44895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37995" y="6110334"/>
            <a:ext cx="24130" cy="74930"/>
          </a:xfrm>
          <a:custGeom>
            <a:avLst/>
            <a:gdLst/>
            <a:ahLst/>
            <a:cxnLst/>
            <a:rect l="l" t="t" r="r" b="b"/>
            <a:pathLst>
              <a:path w="24129" h="74929">
                <a:moveTo>
                  <a:pt x="23885" y="74600"/>
                </a:moveTo>
                <a:lnTo>
                  <a:pt x="10340" y="73390"/>
                </a:lnTo>
                <a:lnTo>
                  <a:pt x="1620" y="64741"/>
                </a:lnTo>
                <a:lnTo>
                  <a:pt x="0" y="0"/>
                </a:lnTo>
                <a:lnTo>
                  <a:pt x="11628" y="0"/>
                </a:lnTo>
                <a:lnTo>
                  <a:pt x="11628" y="19881"/>
                </a:lnTo>
                <a:lnTo>
                  <a:pt x="22176" y="19881"/>
                </a:lnTo>
                <a:lnTo>
                  <a:pt x="22176" y="31391"/>
                </a:lnTo>
                <a:lnTo>
                  <a:pt x="11628" y="31391"/>
                </a:lnTo>
                <a:lnTo>
                  <a:pt x="11628" y="64139"/>
                </a:lnTo>
                <a:lnTo>
                  <a:pt x="17489" y="64657"/>
                </a:lnTo>
                <a:lnTo>
                  <a:pt x="23885" y="64657"/>
                </a:lnTo>
                <a:lnTo>
                  <a:pt x="23885" y="7460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66453" y="6110336"/>
            <a:ext cx="43815" cy="74295"/>
          </a:xfrm>
          <a:custGeom>
            <a:avLst/>
            <a:gdLst/>
            <a:ahLst/>
            <a:cxnLst/>
            <a:rect l="l" t="t" r="r" b="b"/>
            <a:pathLst>
              <a:path w="43814" h="74295">
                <a:moveTo>
                  <a:pt x="11722" y="74076"/>
                </a:moveTo>
                <a:lnTo>
                  <a:pt x="0" y="74076"/>
                </a:lnTo>
                <a:lnTo>
                  <a:pt x="0" y="0"/>
                </a:lnTo>
                <a:lnTo>
                  <a:pt x="11722" y="0"/>
                </a:lnTo>
                <a:lnTo>
                  <a:pt x="11722" y="21761"/>
                </a:lnTo>
                <a:lnTo>
                  <a:pt x="30438" y="21761"/>
                </a:lnTo>
                <a:lnTo>
                  <a:pt x="36074" y="23671"/>
                </a:lnTo>
                <a:lnTo>
                  <a:pt x="39315" y="28660"/>
                </a:lnTo>
                <a:lnTo>
                  <a:pt x="18011" y="28660"/>
                </a:lnTo>
                <a:lnTo>
                  <a:pt x="11722" y="32531"/>
                </a:lnTo>
                <a:lnTo>
                  <a:pt x="11722" y="74076"/>
                </a:lnTo>
                <a:close/>
              </a:path>
              <a:path w="43814" h="74295">
                <a:moveTo>
                  <a:pt x="30438" y="21761"/>
                </a:moveTo>
                <a:lnTo>
                  <a:pt x="11722" y="21761"/>
                </a:lnTo>
                <a:lnTo>
                  <a:pt x="24374" y="19706"/>
                </a:lnTo>
                <a:lnTo>
                  <a:pt x="30438" y="21761"/>
                </a:lnTo>
                <a:close/>
              </a:path>
              <a:path w="43814" h="74295">
                <a:moveTo>
                  <a:pt x="43284" y="74076"/>
                </a:moveTo>
                <a:lnTo>
                  <a:pt x="31656" y="74076"/>
                </a:lnTo>
                <a:lnTo>
                  <a:pt x="31656" y="28974"/>
                </a:lnTo>
                <a:lnTo>
                  <a:pt x="18011" y="28660"/>
                </a:lnTo>
                <a:lnTo>
                  <a:pt x="39315" y="28660"/>
                </a:lnTo>
                <a:lnTo>
                  <a:pt x="42822" y="34058"/>
                </a:lnTo>
                <a:lnTo>
                  <a:pt x="43284" y="7407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76240" y="6009960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20015" y="33962"/>
                </a:moveTo>
                <a:lnTo>
                  <a:pt x="16233" y="27994"/>
                </a:lnTo>
                <a:lnTo>
                  <a:pt x="10799" y="23216"/>
                </a:lnTo>
                <a:lnTo>
                  <a:pt x="4347" y="20183"/>
                </a:lnTo>
                <a:lnTo>
                  <a:pt x="4919" y="13180"/>
                </a:lnTo>
                <a:lnTo>
                  <a:pt x="3404" y="6171"/>
                </a:lnTo>
                <a:lnTo>
                  <a:pt x="0" y="0"/>
                </a:lnTo>
                <a:lnTo>
                  <a:pt x="3509" y="1613"/>
                </a:lnTo>
                <a:lnTo>
                  <a:pt x="13435" y="9842"/>
                </a:lnTo>
                <a:lnTo>
                  <a:pt x="19209" y="21086"/>
                </a:lnTo>
                <a:lnTo>
                  <a:pt x="20015" y="33962"/>
                </a:lnTo>
                <a:close/>
              </a:path>
            </a:pathLst>
          </a:custGeom>
          <a:solidFill>
            <a:srgbClr val="FBAE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889378" y="6009978"/>
            <a:ext cx="20320" cy="30480"/>
          </a:xfrm>
          <a:custGeom>
            <a:avLst/>
            <a:gdLst/>
            <a:ahLst/>
            <a:cxnLst/>
            <a:rect l="l" t="t" r="r" b="b"/>
            <a:pathLst>
              <a:path w="20320" h="30479">
                <a:moveTo>
                  <a:pt x="0" y="30189"/>
                </a:moveTo>
                <a:lnTo>
                  <a:pt x="2303" y="17643"/>
                </a:lnTo>
                <a:lnTo>
                  <a:pt x="9336" y="7120"/>
                </a:lnTo>
                <a:lnTo>
                  <a:pt x="20288" y="0"/>
                </a:lnTo>
                <a:lnTo>
                  <a:pt x="16927" y="6183"/>
                </a:lnTo>
                <a:lnTo>
                  <a:pt x="15438" y="13180"/>
                </a:lnTo>
                <a:lnTo>
                  <a:pt x="15985" y="20165"/>
                </a:lnTo>
                <a:lnTo>
                  <a:pt x="9527" y="23210"/>
                </a:lnTo>
                <a:lnTo>
                  <a:pt x="4093" y="28006"/>
                </a:lnTo>
                <a:lnTo>
                  <a:pt x="0" y="30189"/>
                </a:lnTo>
                <a:close/>
              </a:path>
            </a:pathLst>
          </a:custGeom>
          <a:solidFill>
            <a:srgbClr val="A223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927892" y="5995792"/>
            <a:ext cx="35560" cy="13335"/>
          </a:xfrm>
          <a:custGeom>
            <a:avLst/>
            <a:gdLst/>
            <a:ahLst/>
            <a:cxnLst/>
            <a:rect l="l" t="t" r="r" b="b"/>
            <a:pathLst>
              <a:path w="35560" h="13335">
                <a:moveTo>
                  <a:pt x="15082" y="13070"/>
                </a:moveTo>
                <a:lnTo>
                  <a:pt x="9177" y="9094"/>
                </a:lnTo>
                <a:lnTo>
                  <a:pt x="2229" y="6868"/>
                </a:lnTo>
                <a:lnTo>
                  <a:pt x="0" y="3504"/>
                </a:lnTo>
                <a:lnTo>
                  <a:pt x="11786" y="0"/>
                </a:lnTo>
                <a:lnTo>
                  <a:pt x="23949" y="1051"/>
                </a:lnTo>
                <a:lnTo>
                  <a:pt x="35091" y="6659"/>
                </a:lnTo>
                <a:lnTo>
                  <a:pt x="27929" y="6868"/>
                </a:lnTo>
                <a:lnTo>
                  <a:pt x="20987" y="9094"/>
                </a:lnTo>
                <a:lnTo>
                  <a:pt x="15082" y="13070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47385" y="6006941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9925" y="20146"/>
                </a:moveTo>
                <a:lnTo>
                  <a:pt x="7903" y="14493"/>
                </a:lnTo>
                <a:lnTo>
                  <a:pt x="4491" y="9413"/>
                </a:lnTo>
                <a:lnTo>
                  <a:pt x="0" y="5351"/>
                </a:lnTo>
                <a:lnTo>
                  <a:pt x="6332" y="1528"/>
                </a:lnTo>
                <a:lnTo>
                  <a:pt x="13827" y="0"/>
                </a:lnTo>
                <a:lnTo>
                  <a:pt x="21183" y="1035"/>
                </a:lnTo>
                <a:lnTo>
                  <a:pt x="25744" y="6781"/>
                </a:lnTo>
                <a:lnTo>
                  <a:pt x="28144" y="13901"/>
                </a:lnTo>
                <a:lnTo>
                  <a:pt x="28020" y="19024"/>
                </a:lnTo>
                <a:lnTo>
                  <a:pt x="15938" y="19024"/>
                </a:lnTo>
                <a:lnTo>
                  <a:pt x="9925" y="20146"/>
                </a:lnTo>
                <a:close/>
              </a:path>
              <a:path w="28575" h="21589">
                <a:moveTo>
                  <a:pt x="27968" y="21188"/>
                </a:moveTo>
                <a:lnTo>
                  <a:pt x="22138" y="19382"/>
                </a:lnTo>
                <a:lnTo>
                  <a:pt x="15938" y="19024"/>
                </a:lnTo>
                <a:lnTo>
                  <a:pt x="28020" y="19024"/>
                </a:lnTo>
                <a:lnTo>
                  <a:pt x="27968" y="21188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958724" y="603124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9184" y="16515"/>
                </a:moveTo>
                <a:lnTo>
                  <a:pt x="6615" y="14283"/>
                </a:lnTo>
                <a:lnTo>
                  <a:pt x="3744" y="12409"/>
                </a:lnTo>
                <a:lnTo>
                  <a:pt x="659" y="10942"/>
                </a:lnTo>
                <a:lnTo>
                  <a:pt x="904" y="7588"/>
                </a:lnTo>
                <a:lnTo>
                  <a:pt x="684" y="4216"/>
                </a:lnTo>
                <a:lnTo>
                  <a:pt x="0" y="918"/>
                </a:lnTo>
                <a:lnTo>
                  <a:pt x="5383" y="0"/>
                </a:lnTo>
                <a:lnTo>
                  <a:pt x="10912" y="443"/>
                </a:lnTo>
                <a:lnTo>
                  <a:pt x="16070" y="2213"/>
                </a:lnTo>
                <a:lnTo>
                  <a:pt x="15020" y="7465"/>
                </a:lnTo>
                <a:lnTo>
                  <a:pt x="12652" y="12385"/>
                </a:lnTo>
                <a:lnTo>
                  <a:pt x="9184" y="16515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910401" y="600694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94" y="21188"/>
                </a:moveTo>
                <a:lnTo>
                  <a:pt x="0" y="13901"/>
                </a:lnTo>
                <a:lnTo>
                  <a:pt x="2399" y="6769"/>
                </a:lnTo>
                <a:lnTo>
                  <a:pt x="6979" y="1029"/>
                </a:lnTo>
                <a:lnTo>
                  <a:pt x="14336" y="0"/>
                </a:lnTo>
                <a:lnTo>
                  <a:pt x="21830" y="1528"/>
                </a:lnTo>
                <a:lnTo>
                  <a:pt x="28163" y="5344"/>
                </a:lnTo>
                <a:lnTo>
                  <a:pt x="23665" y="9407"/>
                </a:lnTo>
                <a:lnTo>
                  <a:pt x="20260" y="14493"/>
                </a:lnTo>
                <a:lnTo>
                  <a:pt x="18633" y="19030"/>
                </a:lnTo>
                <a:lnTo>
                  <a:pt x="12225" y="19030"/>
                </a:lnTo>
                <a:lnTo>
                  <a:pt x="6024" y="19382"/>
                </a:lnTo>
                <a:lnTo>
                  <a:pt x="194" y="21188"/>
                </a:lnTo>
                <a:close/>
              </a:path>
              <a:path w="28575" h="21589">
                <a:moveTo>
                  <a:pt x="18231" y="20152"/>
                </a:moveTo>
                <a:lnTo>
                  <a:pt x="12225" y="19030"/>
                </a:lnTo>
                <a:lnTo>
                  <a:pt x="18633" y="19030"/>
                </a:lnTo>
                <a:lnTo>
                  <a:pt x="18231" y="20152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11161" y="6031242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6891" y="16527"/>
                </a:moveTo>
                <a:lnTo>
                  <a:pt x="3398" y="12403"/>
                </a:lnTo>
                <a:lnTo>
                  <a:pt x="1024" y="7477"/>
                </a:lnTo>
                <a:lnTo>
                  <a:pt x="0" y="2213"/>
                </a:lnTo>
                <a:lnTo>
                  <a:pt x="5151" y="450"/>
                </a:lnTo>
                <a:lnTo>
                  <a:pt x="10686" y="0"/>
                </a:lnTo>
                <a:lnTo>
                  <a:pt x="16063" y="918"/>
                </a:lnTo>
                <a:lnTo>
                  <a:pt x="15378" y="4222"/>
                </a:lnTo>
                <a:lnTo>
                  <a:pt x="15159" y="7601"/>
                </a:lnTo>
                <a:lnTo>
                  <a:pt x="15404" y="10967"/>
                </a:lnTo>
                <a:lnTo>
                  <a:pt x="12325" y="12434"/>
                </a:lnTo>
                <a:lnTo>
                  <a:pt x="9461" y="14302"/>
                </a:lnTo>
                <a:lnTo>
                  <a:pt x="6891" y="16527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33795" y="6015429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79">
                <a:moveTo>
                  <a:pt x="9178" y="17465"/>
                </a:moveTo>
                <a:lnTo>
                  <a:pt x="6338" y="15566"/>
                </a:lnTo>
                <a:lnTo>
                  <a:pt x="3254" y="14062"/>
                </a:lnTo>
                <a:lnTo>
                  <a:pt x="0" y="12983"/>
                </a:lnTo>
                <a:lnTo>
                  <a:pt x="1890" y="7965"/>
                </a:lnTo>
                <a:lnTo>
                  <a:pt x="5050" y="3495"/>
                </a:lnTo>
                <a:lnTo>
                  <a:pt x="9178" y="0"/>
                </a:lnTo>
                <a:lnTo>
                  <a:pt x="13305" y="3495"/>
                </a:lnTo>
                <a:lnTo>
                  <a:pt x="16459" y="7965"/>
                </a:lnTo>
                <a:lnTo>
                  <a:pt x="18356" y="12977"/>
                </a:lnTo>
                <a:lnTo>
                  <a:pt x="15102" y="14062"/>
                </a:lnTo>
                <a:lnTo>
                  <a:pt x="12017" y="15566"/>
                </a:lnTo>
                <a:lnTo>
                  <a:pt x="9178" y="17465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89694" y="6059040"/>
            <a:ext cx="17145" cy="32384"/>
          </a:xfrm>
          <a:custGeom>
            <a:avLst/>
            <a:gdLst/>
            <a:ahLst/>
            <a:cxnLst/>
            <a:rect l="l" t="t" r="r" b="b"/>
            <a:pathLst>
              <a:path w="17145" h="32385">
                <a:moveTo>
                  <a:pt x="16507" y="32347"/>
                </a:moveTo>
                <a:lnTo>
                  <a:pt x="6579" y="24117"/>
                </a:lnTo>
                <a:lnTo>
                  <a:pt x="806" y="12874"/>
                </a:lnTo>
                <a:lnTo>
                  <a:pt x="0" y="0"/>
                </a:lnTo>
                <a:lnTo>
                  <a:pt x="3781" y="5961"/>
                </a:lnTo>
                <a:lnTo>
                  <a:pt x="9216" y="10745"/>
                </a:lnTo>
                <a:lnTo>
                  <a:pt x="15674" y="13778"/>
                </a:lnTo>
                <a:lnTo>
                  <a:pt x="15108" y="20775"/>
                </a:lnTo>
                <a:lnTo>
                  <a:pt x="16616" y="27785"/>
                </a:lnTo>
                <a:lnTo>
                  <a:pt x="16507" y="32347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976238" y="6058988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89">
                <a:moveTo>
                  <a:pt x="0" y="34011"/>
                </a:moveTo>
                <a:lnTo>
                  <a:pt x="3404" y="27834"/>
                </a:lnTo>
                <a:lnTo>
                  <a:pt x="4912" y="20824"/>
                </a:lnTo>
                <a:lnTo>
                  <a:pt x="4347" y="13827"/>
                </a:lnTo>
                <a:lnTo>
                  <a:pt x="10811" y="10788"/>
                </a:lnTo>
                <a:lnTo>
                  <a:pt x="16245" y="5986"/>
                </a:lnTo>
                <a:lnTo>
                  <a:pt x="20008" y="0"/>
                </a:lnTo>
                <a:lnTo>
                  <a:pt x="20339" y="3848"/>
                </a:lnTo>
                <a:lnTo>
                  <a:pt x="18017" y="16389"/>
                </a:lnTo>
                <a:lnTo>
                  <a:pt x="10967" y="26904"/>
                </a:lnTo>
                <a:lnTo>
                  <a:pt x="0" y="34011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71645" y="6035635"/>
            <a:ext cx="22860" cy="31750"/>
          </a:xfrm>
          <a:custGeom>
            <a:avLst/>
            <a:gdLst/>
            <a:ahLst/>
            <a:cxnLst/>
            <a:rect l="l" t="t" r="r" b="b"/>
            <a:pathLst>
              <a:path w="22860" h="31750">
                <a:moveTo>
                  <a:pt x="8122" y="31693"/>
                </a:moveTo>
                <a:lnTo>
                  <a:pt x="6778" y="25836"/>
                </a:lnTo>
                <a:lnTo>
                  <a:pt x="3995" y="20399"/>
                </a:lnTo>
                <a:lnTo>
                  <a:pt x="0" y="15837"/>
                </a:lnTo>
                <a:lnTo>
                  <a:pt x="3970" y="11275"/>
                </a:lnTo>
                <a:lnTo>
                  <a:pt x="6753" y="5844"/>
                </a:lnTo>
                <a:lnTo>
                  <a:pt x="8116" y="0"/>
                </a:lnTo>
                <a:lnTo>
                  <a:pt x="14643" y="3483"/>
                </a:lnTo>
                <a:lnTo>
                  <a:pt x="19738" y="9080"/>
                </a:lnTo>
                <a:lnTo>
                  <a:pt x="22515" y="15849"/>
                </a:lnTo>
                <a:lnTo>
                  <a:pt x="19738" y="22606"/>
                </a:lnTo>
                <a:lnTo>
                  <a:pt x="14643" y="28210"/>
                </a:lnTo>
                <a:lnTo>
                  <a:pt x="8122" y="31693"/>
                </a:lnTo>
                <a:close/>
              </a:path>
            </a:pathLst>
          </a:custGeom>
          <a:solidFill>
            <a:srgbClr val="64A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891785" y="6035638"/>
            <a:ext cx="22860" cy="31750"/>
          </a:xfrm>
          <a:custGeom>
            <a:avLst/>
            <a:gdLst/>
            <a:ahLst/>
            <a:cxnLst/>
            <a:rect l="l" t="t" r="r" b="b"/>
            <a:pathLst>
              <a:path w="22860" h="31750">
                <a:moveTo>
                  <a:pt x="14398" y="31687"/>
                </a:moveTo>
                <a:lnTo>
                  <a:pt x="7871" y="28210"/>
                </a:lnTo>
                <a:lnTo>
                  <a:pt x="2776" y="22606"/>
                </a:lnTo>
                <a:lnTo>
                  <a:pt x="0" y="15843"/>
                </a:lnTo>
                <a:lnTo>
                  <a:pt x="2776" y="9080"/>
                </a:lnTo>
                <a:lnTo>
                  <a:pt x="7871" y="3483"/>
                </a:lnTo>
                <a:lnTo>
                  <a:pt x="14398" y="0"/>
                </a:lnTo>
                <a:lnTo>
                  <a:pt x="15737" y="5850"/>
                </a:lnTo>
                <a:lnTo>
                  <a:pt x="18520" y="11294"/>
                </a:lnTo>
                <a:lnTo>
                  <a:pt x="22515" y="15849"/>
                </a:lnTo>
                <a:lnTo>
                  <a:pt x="18507" y="20387"/>
                </a:lnTo>
                <a:lnTo>
                  <a:pt x="15718" y="25830"/>
                </a:lnTo>
                <a:lnTo>
                  <a:pt x="14398" y="31687"/>
                </a:lnTo>
                <a:close/>
              </a:path>
            </a:pathLst>
          </a:custGeom>
          <a:solidFill>
            <a:srgbClr val="457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22964" y="6094096"/>
            <a:ext cx="35560" cy="13335"/>
          </a:xfrm>
          <a:custGeom>
            <a:avLst/>
            <a:gdLst/>
            <a:ahLst/>
            <a:cxnLst/>
            <a:rect l="l" t="t" r="r" b="b"/>
            <a:pathLst>
              <a:path w="35560" h="13335">
                <a:moveTo>
                  <a:pt x="23312" y="13061"/>
                </a:moveTo>
                <a:lnTo>
                  <a:pt x="11147" y="12012"/>
                </a:lnTo>
                <a:lnTo>
                  <a:pt x="0" y="6411"/>
                </a:lnTo>
                <a:lnTo>
                  <a:pt x="7161" y="6201"/>
                </a:lnTo>
                <a:lnTo>
                  <a:pt x="14109" y="3976"/>
                </a:lnTo>
                <a:lnTo>
                  <a:pt x="20015" y="0"/>
                </a:lnTo>
                <a:lnTo>
                  <a:pt x="25914" y="3982"/>
                </a:lnTo>
                <a:lnTo>
                  <a:pt x="32862" y="6208"/>
                </a:lnTo>
                <a:lnTo>
                  <a:pt x="35099" y="9557"/>
                </a:lnTo>
                <a:lnTo>
                  <a:pt x="23312" y="13061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10393" y="607482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4348" y="21194"/>
                </a:moveTo>
                <a:lnTo>
                  <a:pt x="6985" y="20159"/>
                </a:lnTo>
                <a:lnTo>
                  <a:pt x="2399" y="14425"/>
                </a:lnTo>
                <a:lnTo>
                  <a:pt x="0" y="7293"/>
                </a:lnTo>
                <a:lnTo>
                  <a:pt x="201" y="0"/>
                </a:lnTo>
                <a:lnTo>
                  <a:pt x="6043" y="1806"/>
                </a:lnTo>
                <a:lnTo>
                  <a:pt x="12244" y="2163"/>
                </a:lnTo>
                <a:lnTo>
                  <a:pt x="18667" y="2163"/>
                </a:lnTo>
                <a:lnTo>
                  <a:pt x="20291" y="6688"/>
                </a:lnTo>
                <a:lnTo>
                  <a:pt x="23696" y="11768"/>
                </a:lnTo>
                <a:lnTo>
                  <a:pt x="28175" y="15837"/>
                </a:lnTo>
                <a:lnTo>
                  <a:pt x="21843" y="19665"/>
                </a:lnTo>
                <a:lnTo>
                  <a:pt x="14348" y="21194"/>
                </a:lnTo>
                <a:close/>
              </a:path>
              <a:path w="28575" h="21589">
                <a:moveTo>
                  <a:pt x="18667" y="2163"/>
                </a:moveTo>
                <a:lnTo>
                  <a:pt x="12244" y="2163"/>
                </a:lnTo>
                <a:lnTo>
                  <a:pt x="18262" y="1035"/>
                </a:lnTo>
                <a:lnTo>
                  <a:pt x="18667" y="2163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47383" y="607482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024" y="2163"/>
                </a:moveTo>
                <a:lnTo>
                  <a:pt x="15938" y="2163"/>
                </a:lnTo>
                <a:lnTo>
                  <a:pt x="22138" y="1806"/>
                </a:lnTo>
                <a:lnTo>
                  <a:pt x="27968" y="0"/>
                </a:lnTo>
                <a:lnTo>
                  <a:pt x="28024" y="2163"/>
                </a:lnTo>
                <a:close/>
              </a:path>
              <a:path w="28575" h="21589">
                <a:moveTo>
                  <a:pt x="13827" y="21182"/>
                </a:moveTo>
                <a:lnTo>
                  <a:pt x="6332" y="19659"/>
                </a:lnTo>
                <a:lnTo>
                  <a:pt x="0" y="15837"/>
                </a:lnTo>
                <a:lnTo>
                  <a:pt x="4491" y="11781"/>
                </a:lnTo>
                <a:lnTo>
                  <a:pt x="7903" y="6695"/>
                </a:lnTo>
                <a:lnTo>
                  <a:pt x="9925" y="1041"/>
                </a:lnTo>
                <a:lnTo>
                  <a:pt x="15938" y="2163"/>
                </a:lnTo>
                <a:lnTo>
                  <a:pt x="28024" y="2163"/>
                </a:lnTo>
                <a:lnTo>
                  <a:pt x="28157" y="7286"/>
                </a:lnTo>
                <a:lnTo>
                  <a:pt x="25757" y="14413"/>
                </a:lnTo>
                <a:lnTo>
                  <a:pt x="21183" y="20152"/>
                </a:lnTo>
                <a:lnTo>
                  <a:pt x="13827" y="21182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933800" y="6070074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79">
                <a:moveTo>
                  <a:pt x="9172" y="17458"/>
                </a:moveTo>
                <a:lnTo>
                  <a:pt x="5044" y="13963"/>
                </a:lnTo>
                <a:lnTo>
                  <a:pt x="1890" y="9493"/>
                </a:lnTo>
                <a:lnTo>
                  <a:pt x="0" y="4481"/>
                </a:lnTo>
                <a:lnTo>
                  <a:pt x="3247" y="3396"/>
                </a:lnTo>
                <a:lnTo>
                  <a:pt x="6332" y="1892"/>
                </a:lnTo>
                <a:lnTo>
                  <a:pt x="9172" y="0"/>
                </a:lnTo>
                <a:lnTo>
                  <a:pt x="12011" y="1892"/>
                </a:lnTo>
                <a:lnTo>
                  <a:pt x="15096" y="3403"/>
                </a:lnTo>
                <a:lnTo>
                  <a:pt x="18344" y="4481"/>
                </a:lnTo>
                <a:lnTo>
                  <a:pt x="16453" y="9500"/>
                </a:lnTo>
                <a:lnTo>
                  <a:pt x="13299" y="13963"/>
                </a:lnTo>
                <a:lnTo>
                  <a:pt x="9172" y="17458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958722" y="6055188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5383" y="16534"/>
                </a:moveTo>
                <a:lnTo>
                  <a:pt x="0" y="15615"/>
                </a:lnTo>
                <a:lnTo>
                  <a:pt x="684" y="12311"/>
                </a:lnTo>
                <a:lnTo>
                  <a:pt x="904" y="8926"/>
                </a:lnTo>
                <a:lnTo>
                  <a:pt x="653" y="5566"/>
                </a:lnTo>
                <a:lnTo>
                  <a:pt x="3737" y="4099"/>
                </a:lnTo>
                <a:lnTo>
                  <a:pt x="6602" y="2225"/>
                </a:lnTo>
                <a:lnTo>
                  <a:pt x="9172" y="0"/>
                </a:lnTo>
                <a:lnTo>
                  <a:pt x="12671" y="4124"/>
                </a:lnTo>
                <a:lnTo>
                  <a:pt x="15039" y="9050"/>
                </a:lnTo>
                <a:lnTo>
                  <a:pt x="16063" y="14320"/>
                </a:lnTo>
                <a:lnTo>
                  <a:pt x="10912" y="16090"/>
                </a:lnTo>
                <a:lnTo>
                  <a:pt x="5383" y="16534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911152" y="605520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698" y="16521"/>
                </a:moveTo>
                <a:lnTo>
                  <a:pt x="5164" y="16071"/>
                </a:lnTo>
                <a:lnTo>
                  <a:pt x="0" y="14302"/>
                </a:lnTo>
                <a:lnTo>
                  <a:pt x="1030" y="9043"/>
                </a:lnTo>
                <a:lnTo>
                  <a:pt x="3403" y="4118"/>
                </a:lnTo>
                <a:lnTo>
                  <a:pt x="6885" y="0"/>
                </a:lnTo>
                <a:lnTo>
                  <a:pt x="9461" y="2237"/>
                </a:lnTo>
                <a:lnTo>
                  <a:pt x="12351" y="4124"/>
                </a:lnTo>
                <a:lnTo>
                  <a:pt x="15435" y="5591"/>
                </a:lnTo>
                <a:lnTo>
                  <a:pt x="15190" y="8939"/>
                </a:lnTo>
                <a:lnTo>
                  <a:pt x="15410" y="12305"/>
                </a:lnTo>
                <a:lnTo>
                  <a:pt x="16088" y="15597"/>
                </a:lnTo>
                <a:lnTo>
                  <a:pt x="10698" y="16521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259522" y="6179423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4667" y="721"/>
                </a:moveTo>
                <a:lnTo>
                  <a:pt x="0" y="721"/>
                </a:lnTo>
                <a:lnTo>
                  <a:pt x="0" y="0"/>
                </a:lnTo>
                <a:lnTo>
                  <a:pt x="4667" y="0"/>
                </a:lnTo>
                <a:lnTo>
                  <a:pt x="4667" y="721"/>
                </a:lnTo>
                <a:close/>
              </a:path>
              <a:path w="11429" h="5714">
                <a:moveTo>
                  <a:pt x="2726" y="5720"/>
                </a:moveTo>
                <a:lnTo>
                  <a:pt x="1947" y="5720"/>
                </a:lnTo>
                <a:lnTo>
                  <a:pt x="1947" y="721"/>
                </a:lnTo>
                <a:lnTo>
                  <a:pt x="2720" y="721"/>
                </a:lnTo>
                <a:lnTo>
                  <a:pt x="2726" y="5720"/>
                </a:lnTo>
                <a:close/>
              </a:path>
              <a:path w="11429" h="5714">
                <a:moveTo>
                  <a:pt x="6181" y="5720"/>
                </a:moveTo>
                <a:lnTo>
                  <a:pt x="5396" y="5720"/>
                </a:lnTo>
                <a:lnTo>
                  <a:pt x="5396" y="0"/>
                </a:lnTo>
                <a:lnTo>
                  <a:pt x="6294" y="0"/>
                </a:lnTo>
                <a:lnTo>
                  <a:pt x="6906" y="1319"/>
                </a:lnTo>
                <a:lnTo>
                  <a:pt x="6144" y="1319"/>
                </a:lnTo>
                <a:lnTo>
                  <a:pt x="6181" y="5720"/>
                </a:lnTo>
                <a:close/>
              </a:path>
              <a:path w="11429" h="5714">
                <a:moveTo>
                  <a:pt x="8965" y="4093"/>
                </a:moveTo>
                <a:lnTo>
                  <a:pt x="8192" y="4093"/>
                </a:lnTo>
                <a:lnTo>
                  <a:pt x="10095" y="0"/>
                </a:lnTo>
                <a:lnTo>
                  <a:pt x="11006" y="0"/>
                </a:lnTo>
                <a:lnTo>
                  <a:pt x="11006" y="1263"/>
                </a:lnTo>
                <a:lnTo>
                  <a:pt x="10277" y="1263"/>
                </a:lnTo>
                <a:lnTo>
                  <a:pt x="8965" y="4093"/>
                </a:lnTo>
                <a:close/>
              </a:path>
              <a:path w="11429" h="5714">
                <a:moveTo>
                  <a:pt x="11006" y="5720"/>
                </a:moveTo>
                <a:lnTo>
                  <a:pt x="10214" y="5720"/>
                </a:lnTo>
                <a:lnTo>
                  <a:pt x="10277" y="1263"/>
                </a:lnTo>
                <a:lnTo>
                  <a:pt x="11006" y="1263"/>
                </a:lnTo>
                <a:lnTo>
                  <a:pt x="11006" y="5720"/>
                </a:lnTo>
                <a:close/>
              </a:path>
              <a:path w="11429" h="5714">
                <a:moveTo>
                  <a:pt x="8531" y="5030"/>
                </a:moveTo>
                <a:lnTo>
                  <a:pt x="7871" y="5030"/>
                </a:lnTo>
                <a:lnTo>
                  <a:pt x="6144" y="1319"/>
                </a:lnTo>
                <a:lnTo>
                  <a:pt x="6906" y="1319"/>
                </a:lnTo>
                <a:lnTo>
                  <a:pt x="8192" y="4093"/>
                </a:lnTo>
                <a:lnTo>
                  <a:pt x="8965" y="4093"/>
                </a:lnTo>
                <a:lnTo>
                  <a:pt x="8531" y="503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45139" y="5897117"/>
            <a:ext cx="1041653" cy="465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9584" y="5124069"/>
            <a:ext cx="11680825" cy="1247775"/>
          </a:xfrm>
          <a:custGeom>
            <a:avLst/>
            <a:gdLst/>
            <a:ahLst/>
            <a:cxnLst/>
            <a:rect l="l" t="t" r="r" b="b"/>
            <a:pathLst>
              <a:path w="11680825" h="1247775">
                <a:moveTo>
                  <a:pt x="0" y="0"/>
                </a:moveTo>
                <a:lnTo>
                  <a:pt x="11680698" y="0"/>
                </a:lnTo>
                <a:lnTo>
                  <a:pt x="11680698" y="1247393"/>
                </a:lnTo>
                <a:lnTo>
                  <a:pt x="0" y="12473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84884" y="76921"/>
            <a:ext cx="40220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alth 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 spc="-6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eg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689851" y="4061459"/>
            <a:ext cx="2552065" cy="1325245"/>
          </a:xfrm>
          <a:custGeom>
            <a:avLst/>
            <a:gdLst/>
            <a:ahLst/>
            <a:cxnLst/>
            <a:rect l="l" t="t" r="r" b="b"/>
            <a:pathLst>
              <a:path w="2552065" h="1325245">
                <a:moveTo>
                  <a:pt x="2189162" y="0"/>
                </a:moveTo>
                <a:lnTo>
                  <a:pt x="0" y="1325118"/>
                </a:lnTo>
                <a:lnTo>
                  <a:pt x="2551938" y="1325118"/>
                </a:lnTo>
                <a:lnTo>
                  <a:pt x="2551109" y="1255166"/>
                </a:lnTo>
                <a:lnTo>
                  <a:pt x="2548397" y="1185382"/>
                </a:lnTo>
                <a:lnTo>
                  <a:pt x="2543812" y="1115802"/>
                </a:lnTo>
                <a:lnTo>
                  <a:pt x="2537365" y="1046462"/>
                </a:lnTo>
                <a:lnTo>
                  <a:pt x="2529065" y="977400"/>
                </a:lnTo>
                <a:lnTo>
                  <a:pt x="2518923" y="908653"/>
                </a:lnTo>
                <a:lnTo>
                  <a:pt x="2506948" y="840258"/>
                </a:lnTo>
                <a:lnTo>
                  <a:pt x="2493152" y="772252"/>
                </a:lnTo>
                <a:lnTo>
                  <a:pt x="2477543" y="704672"/>
                </a:lnTo>
                <a:lnTo>
                  <a:pt x="2460132" y="637555"/>
                </a:lnTo>
                <a:lnTo>
                  <a:pt x="2440930" y="570938"/>
                </a:lnTo>
                <a:lnTo>
                  <a:pt x="2419947" y="504859"/>
                </a:lnTo>
                <a:lnTo>
                  <a:pt x="2397192" y="439353"/>
                </a:lnTo>
                <a:lnTo>
                  <a:pt x="2372675" y="374458"/>
                </a:lnTo>
                <a:lnTo>
                  <a:pt x="2346408" y="310212"/>
                </a:lnTo>
                <a:lnTo>
                  <a:pt x="2318400" y="246651"/>
                </a:lnTo>
                <a:lnTo>
                  <a:pt x="2288661" y="183812"/>
                </a:lnTo>
                <a:lnTo>
                  <a:pt x="2257202" y="121733"/>
                </a:lnTo>
                <a:lnTo>
                  <a:pt x="2224032" y="60449"/>
                </a:lnTo>
                <a:lnTo>
                  <a:pt x="2189162" y="0"/>
                </a:lnTo>
                <a:close/>
              </a:path>
            </a:pathLst>
          </a:custGeom>
          <a:solidFill>
            <a:srgbClr val="005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689851" y="4061459"/>
            <a:ext cx="2552065" cy="1325245"/>
          </a:xfrm>
          <a:custGeom>
            <a:avLst/>
            <a:gdLst/>
            <a:ahLst/>
            <a:cxnLst/>
            <a:rect l="l" t="t" r="r" b="b"/>
            <a:pathLst>
              <a:path w="2552065" h="1325245">
                <a:moveTo>
                  <a:pt x="2189162" y="0"/>
                </a:moveTo>
                <a:lnTo>
                  <a:pt x="0" y="1325118"/>
                </a:lnTo>
                <a:lnTo>
                  <a:pt x="2551938" y="1325118"/>
                </a:lnTo>
                <a:lnTo>
                  <a:pt x="2551109" y="1255166"/>
                </a:lnTo>
                <a:lnTo>
                  <a:pt x="2548397" y="1185382"/>
                </a:lnTo>
                <a:lnTo>
                  <a:pt x="2543812" y="1115802"/>
                </a:lnTo>
                <a:lnTo>
                  <a:pt x="2537365" y="1046462"/>
                </a:lnTo>
                <a:lnTo>
                  <a:pt x="2529065" y="977400"/>
                </a:lnTo>
                <a:lnTo>
                  <a:pt x="2518923" y="908653"/>
                </a:lnTo>
                <a:lnTo>
                  <a:pt x="2506948" y="840258"/>
                </a:lnTo>
                <a:lnTo>
                  <a:pt x="2493152" y="772252"/>
                </a:lnTo>
                <a:lnTo>
                  <a:pt x="2477543" y="704672"/>
                </a:lnTo>
                <a:lnTo>
                  <a:pt x="2460132" y="637555"/>
                </a:lnTo>
                <a:lnTo>
                  <a:pt x="2440930" y="570938"/>
                </a:lnTo>
                <a:lnTo>
                  <a:pt x="2419947" y="504859"/>
                </a:lnTo>
                <a:lnTo>
                  <a:pt x="2397192" y="439353"/>
                </a:lnTo>
                <a:lnTo>
                  <a:pt x="2372675" y="374458"/>
                </a:lnTo>
                <a:lnTo>
                  <a:pt x="2346408" y="310212"/>
                </a:lnTo>
                <a:lnTo>
                  <a:pt x="2318400" y="246651"/>
                </a:lnTo>
                <a:lnTo>
                  <a:pt x="2288661" y="183812"/>
                </a:lnTo>
                <a:lnTo>
                  <a:pt x="2257202" y="121733"/>
                </a:lnTo>
                <a:lnTo>
                  <a:pt x="2224032" y="60449"/>
                </a:lnTo>
                <a:lnTo>
                  <a:pt x="2189162" y="0"/>
                </a:lnTo>
                <a:close/>
              </a:path>
            </a:pathLst>
          </a:custGeom>
          <a:solidFill>
            <a:srgbClr val="F8C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89858" y="3009900"/>
            <a:ext cx="2334895" cy="2376805"/>
          </a:xfrm>
          <a:custGeom>
            <a:avLst/>
            <a:gdLst/>
            <a:ahLst/>
            <a:cxnLst/>
            <a:rect l="l" t="t" r="r" b="b"/>
            <a:pathLst>
              <a:path w="2334895" h="2376804">
                <a:moveTo>
                  <a:pt x="1376743" y="0"/>
                </a:moveTo>
                <a:lnTo>
                  <a:pt x="0" y="2376678"/>
                </a:lnTo>
                <a:lnTo>
                  <a:pt x="2334767" y="963777"/>
                </a:lnTo>
                <a:lnTo>
                  <a:pt x="2298549" y="904984"/>
                </a:lnTo>
                <a:lnTo>
                  <a:pt x="2260973" y="847177"/>
                </a:lnTo>
                <a:lnTo>
                  <a:pt x="2222059" y="790379"/>
                </a:lnTo>
                <a:lnTo>
                  <a:pt x="2181831" y="734611"/>
                </a:lnTo>
                <a:lnTo>
                  <a:pt x="2140308" y="679895"/>
                </a:lnTo>
                <a:lnTo>
                  <a:pt x="2097513" y="626252"/>
                </a:lnTo>
                <a:lnTo>
                  <a:pt x="2053466" y="573704"/>
                </a:lnTo>
                <a:lnTo>
                  <a:pt x="2008190" y="522272"/>
                </a:lnTo>
                <a:lnTo>
                  <a:pt x="1961706" y="471978"/>
                </a:lnTo>
                <a:lnTo>
                  <a:pt x="1914034" y="422843"/>
                </a:lnTo>
                <a:lnTo>
                  <a:pt x="1865197" y="374889"/>
                </a:lnTo>
                <a:lnTo>
                  <a:pt x="1815215" y="328137"/>
                </a:lnTo>
                <a:lnTo>
                  <a:pt x="1764111" y="282610"/>
                </a:lnTo>
                <a:lnTo>
                  <a:pt x="1711906" y="238328"/>
                </a:lnTo>
                <a:lnTo>
                  <a:pt x="1658620" y="195313"/>
                </a:lnTo>
                <a:lnTo>
                  <a:pt x="1604277" y="153587"/>
                </a:lnTo>
                <a:lnTo>
                  <a:pt x="1548895" y="113171"/>
                </a:lnTo>
                <a:lnTo>
                  <a:pt x="1492498" y="74087"/>
                </a:lnTo>
                <a:lnTo>
                  <a:pt x="1435107" y="36356"/>
                </a:lnTo>
                <a:lnTo>
                  <a:pt x="1376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724902" y="3147060"/>
            <a:ext cx="2148205" cy="2203450"/>
          </a:xfrm>
          <a:custGeom>
            <a:avLst/>
            <a:gdLst/>
            <a:ahLst/>
            <a:cxnLst/>
            <a:rect l="l" t="t" r="r" b="b"/>
            <a:pathLst>
              <a:path w="2148204" h="2203450">
                <a:moveTo>
                  <a:pt x="1266647" y="0"/>
                </a:moveTo>
                <a:lnTo>
                  <a:pt x="0" y="2202942"/>
                </a:lnTo>
                <a:lnTo>
                  <a:pt x="2148078" y="893318"/>
                </a:lnTo>
                <a:lnTo>
                  <a:pt x="2114550" y="838993"/>
                </a:lnTo>
                <a:lnTo>
                  <a:pt x="2079799" y="785569"/>
                </a:lnTo>
                <a:lnTo>
                  <a:pt x="2043843" y="733066"/>
                </a:lnTo>
                <a:lnTo>
                  <a:pt x="2006701" y="681503"/>
                </a:lnTo>
                <a:lnTo>
                  <a:pt x="1968392" y="630898"/>
                </a:lnTo>
                <a:lnTo>
                  <a:pt x="1928934" y="581272"/>
                </a:lnTo>
                <a:lnTo>
                  <a:pt x="1888348" y="532642"/>
                </a:lnTo>
                <a:lnTo>
                  <a:pt x="1846652" y="485030"/>
                </a:lnTo>
                <a:lnTo>
                  <a:pt x="1803866" y="438454"/>
                </a:lnTo>
                <a:lnTo>
                  <a:pt x="1760007" y="392933"/>
                </a:lnTo>
                <a:lnTo>
                  <a:pt x="1715095" y="348486"/>
                </a:lnTo>
                <a:lnTo>
                  <a:pt x="1669150" y="305133"/>
                </a:lnTo>
                <a:lnTo>
                  <a:pt x="1622189" y="262894"/>
                </a:lnTo>
                <a:lnTo>
                  <a:pt x="1574233" y="221786"/>
                </a:lnTo>
                <a:lnTo>
                  <a:pt x="1525300" y="181830"/>
                </a:lnTo>
                <a:lnTo>
                  <a:pt x="1475409" y="143045"/>
                </a:lnTo>
                <a:lnTo>
                  <a:pt x="1424579" y="105451"/>
                </a:lnTo>
                <a:lnTo>
                  <a:pt x="1372829" y="69065"/>
                </a:lnTo>
                <a:lnTo>
                  <a:pt x="1320179" y="33908"/>
                </a:lnTo>
                <a:lnTo>
                  <a:pt x="1266647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725286" y="2523363"/>
            <a:ext cx="0" cy="354330"/>
          </a:xfrm>
          <a:custGeom>
            <a:avLst/>
            <a:gdLst/>
            <a:ahLst/>
            <a:cxnLst/>
            <a:rect l="l" t="t" r="r" b="b"/>
            <a:pathLst>
              <a:path w="0" h="354330">
                <a:moveTo>
                  <a:pt x="0" y="354329"/>
                </a:moveTo>
                <a:lnTo>
                  <a:pt x="0" y="0"/>
                </a:lnTo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727447" y="2809233"/>
            <a:ext cx="2251710" cy="2577465"/>
          </a:xfrm>
          <a:custGeom>
            <a:avLst/>
            <a:gdLst/>
            <a:ahLst/>
            <a:cxnLst/>
            <a:rect l="l" t="t" r="r" b="b"/>
            <a:pathLst>
              <a:path w="2251709" h="2577465">
                <a:moveTo>
                  <a:pt x="912810" y="0"/>
                </a:moveTo>
                <a:lnTo>
                  <a:pt x="796799" y="4979"/>
                </a:lnTo>
                <a:lnTo>
                  <a:pt x="680964" y="15308"/>
                </a:lnTo>
                <a:lnTo>
                  <a:pt x="565492" y="30999"/>
                </a:lnTo>
                <a:lnTo>
                  <a:pt x="450565" y="52066"/>
                </a:lnTo>
                <a:lnTo>
                  <a:pt x="336368" y="78523"/>
                </a:lnTo>
                <a:lnTo>
                  <a:pt x="223085" y="110382"/>
                </a:lnTo>
                <a:lnTo>
                  <a:pt x="110901" y="147656"/>
                </a:lnTo>
                <a:lnTo>
                  <a:pt x="0" y="190360"/>
                </a:lnTo>
                <a:lnTo>
                  <a:pt x="962355" y="2577338"/>
                </a:lnTo>
                <a:lnTo>
                  <a:pt x="2251710" y="352653"/>
                </a:lnTo>
                <a:lnTo>
                  <a:pt x="2147942" y="294478"/>
                </a:lnTo>
                <a:lnTo>
                  <a:pt x="2042141" y="241493"/>
                </a:lnTo>
                <a:lnTo>
                  <a:pt x="1934491" y="193710"/>
                </a:lnTo>
                <a:lnTo>
                  <a:pt x="1825175" y="151144"/>
                </a:lnTo>
                <a:lnTo>
                  <a:pt x="1714378" y="113808"/>
                </a:lnTo>
                <a:lnTo>
                  <a:pt x="1602285" y="81714"/>
                </a:lnTo>
                <a:lnTo>
                  <a:pt x="1489079" y="54877"/>
                </a:lnTo>
                <a:lnTo>
                  <a:pt x="1374944" y="33309"/>
                </a:lnTo>
                <a:lnTo>
                  <a:pt x="1260066" y="17024"/>
                </a:lnTo>
                <a:lnTo>
                  <a:pt x="1144628" y="6035"/>
                </a:lnTo>
                <a:lnTo>
                  <a:pt x="1028815" y="356"/>
                </a:lnTo>
                <a:lnTo>
                  <a:pt x="912810" y="0"/>
                </a:lnTo>
                <a:close/>
              </a:path>
            </a:pathLst>
          </a:custGeom>
          <a:solidFill>
            <a:srgbClr val="B460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727447" y="2809233"/>
            <a:ext cx="2251710" cy="2577465"/>
          </a:xfrm>
          <a:custGeom>
            <a:avLst/>
            <a:gdLst/>
            <a:ahLst/>
            <a:cxnLst/>
            <a:rect l="l" t="t" r="r" b="b"/>
            <a:pathLst>
              <a:path w="2251709" h="2577465">
                <a:moveTo>
                  <a:pt x="912810" y="0"/>
                </a:moveTo>
                <a:lnTo>
                  <a:pt x="796799" y="4979"/>
                </a:lnTo>
                <a:lnTo>
                  <a:pt x="680964" y="15308"/>
                </a:lnTo>
                <a:lnTo>
                  <a:pt x="565492" y="30999"/>
                </a:lnTo>
                <a:lnTo>
                  <a:pt x="450565" y="52066"/>
                </a:lnTo>
                <a:lnTo>
                  <a:pt x="336368" y="78523"/>
                </a:lnTo>
                <a:lnTo>
                  <a:pt x="223085" y="110382"/>
                </a:lnTo>
                <a:lnTo>
                  <a:pt x="110901" y="147656"/>
                </a:lnTo>
                <a:lnTo>
                  <a:pt x="0" y="190360"/>
                </a:lnTo>
                <a:lnTo>
                  <a:pt x="962355" y="2577338"/>
                </a:lnTo>
                <a:lnTo>
                  <a:pt x="2251710" y="352653"/>
                </a:lnTo>
                <a:lnTo>
                  <a:pt x="2147942" y="294478"/>
                </a:lnTo>
                <a:lnTo>
                  <a:pt x="2042141" y="241493"/>
                </a:lnTo>
                <a:lnTo>
                  <a:pt x="1934491" y="193710"/>
                </a:lnTo>
                <a:lnTo>
                  <a:pt x="1825175" y="151144"/>
                </a:lnTo>
                <a:lnTo>
                  <a:pt x="1714378" y="113808"/>
                </a:lnTo>
                <a:lnTo>
                  <a:pt x="1602285" y="81714"/>
                </a:lnTo>
                <a:lnTo>
                  <a:pt x="1489079" y="54877"/>
                </a:lnTo>
                <a:lnTo>
                  <a:pt x="1374944" y="33309"/>
                </a:lnTo>
                <a:lnTo>
                  <a:pt x="1260066" y="17024"/>
                </a:lnTo>
                <a:lnTo>
                  <a:pt x="1144628" y="6035"/>
                </a:lnTo>
                <a:lnTo>
                  <a:pt x="1028815" y="356"/>
                </a:lnTo>
                <a:lnTo>
                  <a:pt x="912810" y="0"/>
                </a:lnTo>
                <a:close/>
              </a:path>
            </a:pathLst>
          </a:custGeom>
          <a:solidFill>
            <a:srgbClr val="F8C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564789" y="2191272"/>
            <a:ext cx="320040" cy="322580"/>
          </a:xfrm>
          <a:custGeom>
            <a:avLst/>
            <a:gdLst/>
            <a:ahLst/>
            <a:cxnLst/>
            <a:rect l="l" t="t" r="r" b="b"/>
            <a:pathLst>
              <a:path w="320039" h="322580">
                <a:moveTo>
                  <a:pt x="319755" y="161403"/>
                </a:moveTo>
                <a:lnTo>
                  <a:pt x="313979" y="204568"/>
                </a:lnTo>
                <a:lnTo>
                  <a:pt x="297684" y="243322"/>
                </a:lnTo>
                <a:lnTo>
                  <a:pt x="272421" y="276101"/>
                </a:lnTo>
                <a:lnTo>
                  <a:pt x="239738" y="301340"/>
                </a:lnTo>
                <a:lnTo>
                  <a:pt x="201186" y="317475"/>
                </a:lnTo>
                <a:lnTo>
                  <a:pt x="172989" y="322401"/>
                </a:lnTo>
                <a:lnTo>
                  <a:pt x="156933" y="321871"/>
                </a:lnTo>
                <a:lnTo>
                  <a:pt x="112242" y="313280"/>
                </a:lnTo>
                <a:lnTo>
                  <a:pt x="73571" y="295269"/>
                </a:lnTo>
                <a:lnTo>
                  <a:pt x="41955" y="269230"/>
                </a:lnTo>
                <a:lnTo>
                  <a:pt x="18427" y="236551"/>
                </a:lnTo>
                <a:lnTo>
                  <a:pt x="4023" y="198626"/>
                </a:lnTo>
                <a:lnTo>
                  <a:pt x="0" y="171113"/>
                </a:lnTo>
                <a:lnTo>
                  <a:pt x="577" y="155287"/>
                </a:lnTo>
                <a:lnTo>
                  <a:pt x="9374" y="111049"/>
                </a:lnTo>
                <a:lnTo>
                  <a:pt x="27663" y="72589"/>
                </a:lnTo>
                <a:lnTo>
                  <a:pt x="54027" y="41082"/>
                </a:lnTo>
                <a:lnTo>
                  <a:pt x="87046" y="17705"/>
                </a:lnTo>
                <a:lnTo>
                  <a:pt x="125302" y="3632"/>
                </a:lnTo>
                <a:lnTo>
                  <a:pt x="153014" y="0"/>
                </a:lnTo>
                <a:lnTo>
                  <a:pt x="168396" y="617"/>
                </a:lnTo>
                <a:lnTo>
                  <a:pt x="211544" y="9726"/>
                </a:lnTo>
                <a:lnTo>
                  <a:pt x="249203" y="28573"/>
                </a:lnTo>
                <a:lnTo>
                  <a:pt x="280097" y="55685"/>
                </a:lnTo>
                <a:lnTo>
                  <a:pt x="302950" y="89591"/>
                </a:lnTo>
                <a:lnTo>
                  <a:pt x="316485" y="128819"/>
                </a:lnTo>
                <a:lnTo>
                  <a:pt x="319755" y="161403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410711" y="2998463"/>
            <a:ext cx="2270760" cy="2198370"/>
          </a:xfrm>
          <a:custGeom>
            <a:avLst/>
            <a:gdLst/>
            <a:ahLst/>
            <a:cxnLst/>
            <a:rect l="l" t="t" r="r" b="b"/>
            <a:pathLst>
              <a:path w="2270760" h="2198370">
                <a:moveTo>
                  <a:pt x="1313865" y="0"/>
                </a:moveTo>
                <a:lnTo>
                  <a:pt x="1229044" y="33127"/>
                </a:lnTo>
                <a:lnTo>
                  <a:pt x="1146020" y="68862"/>
                </a:lnTo>
                <a:lnTo>
                  <a:pt x="1064828" y="107174"/>
                </a:lnTo>
                <a:lnTo>
                  <a:pt x="985506" y="148034"/>
                </a:lnTo>
                <a:lnTo>
                  <a:pt x="908090" y="191411"/>
                </a:lnTo>
                <a:lnTo>
                  <a:pt x="832614" y="237275"/>
                </a:lnTo>
                <a:lnTo>
                  <a:pt x="759116" y="285597"/>
                </a:lnTo>
                <a:lnTo>
                  <a:pt x="687632" y="336345"/>
                </a:lnTo>
                <a:lnTo>
                  <a:pt x="618197" y="389490"/>
                </a:lnTo>
                <a:lnTo>
                  <a:pt x="550848" y="445003"/>
                </a:lnTo>
                <a:lnTo>
                  <a:pt x="485620" y="502852"/>
                </a:lnTo>
                <a:lnTo>
                  <a:pt x="422550" y="563007"/>
                </a:lnTo>
                <a:lnTo>
                  <a:pt x="361674" y="625440"/>
                </a:lnTo>
                <a:lnTo>
                  <a:pt x="303028" y="690119"/>
                </a:lnTo>
                <a:lnTo>
                  <a:pt x="246648" y="757014"/>
                </a:lnTo>
                <a:lnTo>
                  <a:pt x="192570" y="826095"/>
                </a:lnTo>
                <a:lnTo>
                  <a:pt x="140830" y="897333"/>
                </a:lnTo>
                <a:lnTo>
                  <a:pt x="91464" y="970697"/>
                </a:lnTo>
                <a:lnTo>
                  <a:pt x="44509" y="1046157"/>
                </a:lnTo>
                <a:lnTo>
                  <a:pt x="0" y="1123683"/>
                </a:lnTo>
                <a:lnTo>
                  <a:pt x="2270760" y="2198382"/>
                </a:lnTo>
                <a:lnTo>
                  <a:pt x="1313865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074289" y="2918842"/>
            <a:ext cx="328930" cy="1594485"/>
          </a:xfrm>
          <a:custGeom>
            <a:avLst/>
            <a:gdLst/>
            <a:ahLst/>
            <a:cxnLst/>
            <a:rect l="l" t="t" r="r" b="b"/>
            <a:pathLst>
              <a:path w="328929" h="1594485">
                <a:moveTo>
                  <a:pt x="328422" y="1594103"/>
                </a:moveTo>
                <a:lnTo>
                  <a:pt x="0" y="1262506"/>
                </a:lnTo>
                <a:lnTo>
                  <a:pt x="0" y="0"/>
                </a:lnTo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743325" y="2095120"/>
            <a:ext cx="220979" cy="1279525"/>
          </a:xfrm>
          <a:custGeom>
            <a:avLst/>
            <a:gdLst/>
            <a:ahLst/>
            <a:cxnLst/>
            <a:rect l="l" t="t" r="r" b="b"/>
            <a:pathLst>
              <a:path w="220979" h="1279525">
                <a:moveTo>
                  <a:pt x="220979" y="1279398"/>
                </a:moveTo>
                <a:lnTo>
                  <a:pt x="0" y="1056309"/>
                </a:lnTo>
                <a:lnTo>
                  <a:pt x="0" y="0"/>
                </a:lnTo>
              </a:path>
            </a:pathLst>
          </a:custGeom>
          <a:ln w="952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582971" y="1776837"/>
            <a:ext cx="320675" cy="320040"/>
          </a:xfrm>
          <a:custGeom>
            <a:avLst/>
            <a:gdLst/>
            <a:ahLst/>
            <a:cxnLst/>
            <a:rect l="l" t="t" r="r" b="b"/>
            <a:pathLst>
              <a:path w="320675" h="320039">
                <a:moveTo>
                  <a:pt x="316124" y="123313"/>
                </a:moveTo>
                <a:lnTo>
                  <a:pt x="318658" y="136482"/>
                </a:lnTo>
                <a:lnTo>
                  <a:pt x="320094" y="149599"/>
                </a:lnTo>
                <a:lnTo>
                  <a:pt x="320465" y="162611"/>
                </a:lnTo>
                <a:lnTo>
                  <a:pt x="319801" y="175467"/>
                </a:lnTo>
                <a:lnTo>
                  <a:pt x="307438" y="224301"/>
                </a:lnTo>
                <a:lnTo>
                  <a:pt x="281059" y="266517"/>
                </a:lnTo>
                <a:lnTo>
                  <a:pt x="242687" y="298814"/>
                </a:lnTo>
                <a:lnTo>
                  <a:pt x="207255" y="314543"/>
                </a:lnTo>
                <a:lnTo>
                  <a:pt x="164826" y="319813"/>
                </a:lnTo>
                <a:lnTo>
                  <a:pt x="151176" y="319414"/>
                </a:lnTo>
                <a:lnTo>
                  <a:pt x="112288" y="312214"/>
                </a:lnTo>
                <a:lnTo>
                  <a:pt x="77381" y="296707"/>
                </a:lnTo>
                <a:lnTo>
                  <a:pt x="38990" y="264654"/>
                </a:lnTo>
                <a:lnTo>
                  <a:pt x="12383" y="221543"/>
                </a:lnTo>
                <a:lnTo>
                  <a:pt x="1806" y="183335"/>
                </a:lnTo>
                <a:lnTo>
                  <a:pt x="0" y="157209"/>
                </a:lnTo>
                <a:lnTo>
                  <a:pt x="663" y="144354"/>
                </a:lnTo>
                <a:lnTo>
                  <a:pt x="13027" y="95521"/>
                </a:lnTo>
                <a:lnTo>
                  <a:pt x="39406" y="53305"/>
                </a:lnTo>
                <a:lnTo>
                  <a:pt x="77776" y="21003"/>
                </a:lnTo>
                <a:lnTo>
                  <a:pt x="113204" y="5268"/>
                </a:lnTo>
                <a:lnTo>
                  <a:pt x="155635" y="0"/>
                </a:lnTo>
                <a:lnTo>
                  <a:pt x="169286" y="399"/>
                </a:lnTo>
                <a:lnTo>
                  <a:pt x="208177" y="7598"/>
                </a:lnTo>
                <a:lnTo>
                  <a:pt x="243087" y="23104"/>
                </a:lnTo>
                <a:lnTo>
                  <a:pt x="281479" y="55157"/>
                </a:lnTo>
                <a:lnTo>
                  <a:pt x="308083" y="98271"/>
                </a:lnTo>
                <a:lnTo>
                  <a:pt x="316124" y="123313"/>
                </a:lnTo>
                <a:close/>
              </a:path>
            </a:pathLst>
          </a:custGeom>
          <a:ln w="9524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914686" y="2596698"/>
            <a:ext cx="319405" cy="321310"/>
          </a:xfrm>
          <a:custGeom>
            <a:avLst/>
            <a:gdLst/>
            <a:ahLst/>
            <a:cxnLst/>
            <a:rect l="l" t="t" r="r" b="b"/>
            <a:pathLst>
              <a:path w="319405" h="321310">
                <a:moveTo>
                  <a:pt x="317083" y="134066"/>
                </a:moveTo>
                <a:lnTo>
                  <a:pt x="318737" y="147696"/>
                </a:lnTo>
                <a:lnTo>
                  <a:pt x="319248" y="161191"/>
                </a:lnTo>
                <a:lnTo>
                  <a:pt x="318652" y="174498"/>
                </a:lnTo>
                <a:lnTo>
                  <a:pt x="310607" y="212761"/>
                </a:lnTo>
                <a:lnTo>
                  <a:pt x="293966" y="247426"/>
                </a:lnTo>
                <a:lnTo>
                  <a:pt x="269743" y="277066"/>
                </a:lnTo>
                <a:lnTo>
                  <a:pt x="238958" y="300251"/>
                </a:lnTo>
                <a:lnTo>
                  <a:pt x="202625" y="315554"/>
                </a:lnTo>
                <a:lnTo>
                  <a:pt x="161792" y="320971"/>
                </a:lnTo>
                <a:lnTo>
                  <a:pt x="148290" y="320470"/>
                </a:lnTo>
                <a:lnTo>
                  <a:pt x="109671" y="312775"/>
                </a:lnTo>
                <a:lnTo>
                  <a:pt x="74865" y="296574"/>
                </a:lnTo>
                <a:lnTo>
                  <a:pt x="36569" y="263469"/>
                </a:lnTo>
                <a:lnTo>
                  <a:pt x="15568" y="231312"/>
                </a:lnTo>
                <a:lnTo>
                  <a:pt x="2589" y="193984"/>
                </a:lnTo>
                <a:lnTo>
                  <a:pt x="0" y="165392"/>
                </a:lnTo>
                <a:lnTo>
                  <a:pt x="322" y="151504"/>
                </a:lnTo>
                <a:lnTo>
                  <a:pt x="7333" y="111985"/>
                </a:lnTo>
                <a:lnTo>
                  <a:pt x="22657" y="76565"/>
                </a:lnTo>
                <a:lnTo>
                  <a:pt x="54355" y="37685"/>
                </a:lnTo>
                <a:lnTo>
                  <a:pt x="96833" y="10820"/>
                </a:lnTo>
                <a:lnTo>
                  <a:pt x="136098" y="814"/>
                </a:lnTo>
                <a:lnTo>
                  <a:pt x="150510" y="0"/>
                </a:lnTo>
                <a:lnTo>
                  <a:pt x="164599" y="260"/>
                </a:lnTo>
                <a:lnTo>
                  <a:pt x="204535" y="7127"/>
                </a:lnTo>
                <a:lnTo>
                  <a:pt x="240165" y="22364"/>
                </a:lnTo>
                <a:lnTo>
                  <a:pt x="279167" y="54012"/>
                </a:lnTo>
                <a:lnTo>
                  <a:pt x="306180" y="96491"/>
                </a:lnTo>
                <a:lnTo>
                  <a:pt x="317083" y="134066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167630" y="4046220"/>
            <a:ext cx="2461260" cy="1338580"/>
          </a:xfrm>
          <a:custGeom>
            <a:avLst/>
            <a:gdLst/>
            <a:ahLst/>
            <a:cxnLst/>
            <a:rect l="l" t="t" r="r" b="b"/>
            <a:pathLst>
              <a:path w="2461260" h="1338579">
                <a:moveTo>
                  <a:pt x="266280" y="0"/>
                </a:moveTo>
                <a:lnTo>
                  <a:pt x="240579" y="62502"/>
                </a:lnTo>
                <a:lnTo>
                  <a:pt x="216148" y="125637"/>
                </a:lnTo>
                <a:lnTo>
                  <a:pt x="192992" y="189377"/>
                </a:lnTo>
                <a:lnTo>
                  <a:pt x="171118" y="253692"/>
                </a:lnTo>
                <a:lnTo>
                  <a:pt x="150531" y="318555"/>
                </a:lnTo>
                <a:lnTo>
                  <a:pt x="131236" y="383937"/>
                </a:lnTo>
                <a:lnTo>
                  <a:pt x="113240" y="449811"/>
                </a:lnTo>
                <a:lnTo>
                  <a:pt x="96548" y="516148"/>
                </a:lnTo>
                <a:lnTo>
                  <a:pt x="81166" y="582921"/>
                </a:lnTo>
                <a:lnTo>
                  <a:pt x="67098" y="650100"/>
                </a:lnTo>
                <a:lnTo>
                  <a:pt x="54352" y="717658"/>
                </a:lnTo>
                <a:lnTo>
                  <a:pt x="42932" y="785566"/>
                </a:lnTo>
                <a:lnTo>
                  <a:pt x="32844" y="853797"/>
                </a:lnTo>
                <a:lnTo>
                  <a:pt x="24094" y="922322"/>
                </a:lnTo>
                <a:lnTo>
                  <a:pt x="16687" y="991113"/>
                </a:lnTo>
                <a:lnTo>
                  <a:pt x="10629" y="1060141"/>
                </a:lnTo>
                <a:lnTo>
                  <a:pt x="5925" y="1129380"/>
                </a:lnTo>
                <a:lnTo>
                  <a:pt x="2582" y="1198800"/>
                </a:lnTo>
                <a:lnTo>
                  <a:pt x="605" y="1268373"/>
                </a:lnTo>
                <a:lnTo>
                  <a:pt x="0" y="1338071"/>
                </a:lnTo>
                <a:lnTo>
                  <a:pt x="2461260" y="1338071"/>
                </a:lnTo>
                <a:lnTo>
                  <a:pt x="266280" y="0"/>
                </a:lnTo>
                <a:close/>
              </a:path>
            </a:pathLst>
          </a:custGeom>
          <a:solidFill>
            <a:srgbClr val="F8CC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139181" y="3811523"/>
            <a:ext cx="3102610" cy="1565910"/>
          </a:xfrm>
          <a:custGeom>
            <a:avLst/>
            <a:gdLst/>
            <a:ahLst/>
            <a:cxnLst/>
            <a:rect l="l" t="t" r="r" b="b"/>
            <a:pathLst>
              <a:path w="3102609" h="1565910">
                <a:moveTo>
                  <a:pt x="1551241" y="0"/>
                </a:moveTo>
                <a:lnTo>
                  <a:pt x="1424016" y="5191"/>
                </a:lnTo>
                <a:lnTo>
                  <a:pt x="1299624" y="20495"/>
                </a:lnTo>
                <a:lnTo>
                  <a:pt x="1178463" y="45510"/>
                </a:lnTo>
                <a:lnTo>
                  <a:pt x="1060933" y="79831"/>
                </a:lnTo>
                <a:lnTo>
                  <a:pt x="947432" y="123058"/>
                </a:lnTo>
                <a:lnTo>
                  <a:pt x="838361" y="174785"/>
                </a:lnTo>
                <a:lnTo>
                  <a:pt x="734118" y="234611"/>
                </a:lnTo>
                <a:lnTo>
                  <a:pt x="635102" y="302132"/>
                </a:lnTo>
                <a:lnTo>
                  <a:pt x="541714" y="376945"/>
                </a:lnTo>
                <a:lnTo>
                  <a:pt x="454352" y="458647"/>
                </a:lnTo>
                <a:lnTo>
                  <a:pt x="373313" y="546965"/>
                </a:lnTo>
                <a:lnTo>
                  <a:pt x="299220" y="641230"/>
                </a:lnTo>
                <a:lnTo>
                  <a:pt x="232350" y="741172"/>
                </a:lnTo>
                <a:lnTo>
                  <a:pt x="173101" y="846390"/>
                </a:lnTo>
                <a:lnTo>
                  <a:pt x="121872" y="956480"/>
                </a:lnTo>
                <a:lnTo>
                  <a:pt x="79063" y="1071039"/>
                </a:lnTo>
                <a:lnTo>
                  <a:pt x="45072" y="1189664"/>
                </a:lnTo>
                <a:lnTo>
                  <a:pt x="20298" y="1311953"/>
                </a:lnTo>
                <a:lnTo>
                  <a:pt x="5141" y="1437502"/>
                </a:lnTo>
                <a:lnTo>
                  <a:pt x="0" y="1565910"/>
                </a:lnTo>
                <a:lnTo>
                  <a:pt x="3102102" y="1565910"/>
                </a:lnTo>
                <a:lnTo>
                  <a:pt x="3096958" y="1437482"/>
                </a:lnTo>
                <a:lnTo>
                  <a:pt x="3081797" y="1311913"/>
                </a:lnTo>
                <a:lnTo>
                  <a:pt x="3057017" y="1189606"/>
                </a:lnTo>
                <a:lnTo>
                  <a:pt x="3023017" y="1070964"/>
                </a:lnTo>
                <a:lnTo>
                  <a:pt x="2980196" y="956390"/>
                </a:lnTo>
                <a:lnTo>
                  <a:pt x="2928953" y="846288"/>
                </a:lnTo>
                <a:lnTo>
                  <a:pt x="2869688" y="741059"/>
                </a:lnTo>
                <a:lnTo>
                  <a:pt x="2802800" y="641107"/>
                </a:lnTo>
                <a:lnTo>
                  <a:pt x="2728806" y="546965"/>
                </a:lnTo>
                <a:lnTo>
                  <a:pt x="2647892" y="458781"/>
                </a:lnTo>
                <a:lnTo>
                  <a:pt x="2560554" y="377080"/>
                </a:lnTo>
                <a:lnTo>
                  <a:pt x="2467191" y="302265"/>
                </a:lnTo>
                <a:lnTo>
                  <a:pt x="2368201" y="234740"/>
                </a:lnTo>
                <a:lnTo>
                  <a:pt x="2263983" y="174907"/>
                </a:lnTo>
                <a:lnTo>
                  <a:pt x="2154937" y="123168"/>
                </a:lnTo>
                <a:lnTo>
                  <a:pt x="2041461" y="79928"/>
                </a:lnTo>
                <a:lnTo>
                  <a:pt x="1923954" y="45588"/>
                </a:lnTo>
                <a:lnTo>
                  <a:pt x="1802816" y="20551"/>
                </a:lnTo>
                <a:lnTo>
                  <a:pt x="1678446" y="5221"/>
                </a:lnTo>
                <a:lnTo>
                  <a:pt x="1551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102609" y="3803141"/>
            <a:ext cx="3173730" cy="1602105"/>
          </a:xfrm>
          <a:custGeom>
            <a:avLst/>
            <a:gdLst/>
            <a:ahLst/>
            <a:cxnLst/>
            <a:rect l="l" t="t" r="r" b="b"/>
            <a:pathLst>
              <a:path w="3173729" h="1602104">
                <a:moveTo>
                  <a:pt x="1586801" y="0"/>
                </a:moveTo>
                <a:lnTo>
                  <a:pt x="1456659" y="5309"/>
                </a:lnTo>
                <a:lnTo>
                  <a:pt x="1329414" y="20963"/>
                </a:lnTo>
                <a:lnTo>
                  <a:pt x="1205475" y="46550"/>
                </a:lnTo>
                <a:lnTo>
                  <a:pt x="1085250" y="81657"/>
                </a:lnTo>
                <a:lnTo>
                  <a:pt x="969147" y="125871"/>
                </a:lnTo>
                <a:lnTo>
                  <a:pt x="857576" y="178781"/>
                </a:lnTo>
                <a:lnTo>
                  <a:pt x="750943" y="239975"/>
                </a:lnTo>
                <a:lnTo>
                  <a:pt x="649658" y="309040"/>
                </a:lnTo>
                <a:lnTo>
                  <a:pt x="554129" y="385564"/>
                </a:lnTo>
                <a:lnTo>
                  <a:pt x="464764" y="469134"/>
                </a:lnTo>
                <a:lnTo>
                  <a:pt x="381972" y="559339"/>
                </a:lnTo>
                <a:lnTo>
                  <a:pt x="306161" y="655767"/>
                </a:lnTo>
                <a:lnTo>
                  <a:pt x="237739" y="758005"/>
                </a:lnTo>
                <a:lnTo>
                  <a:pt x="177116" y="865640"/>
                </a:lnTo>
                <a:lnTo>
                  <a:pt x="124699" y="978261"/>
                </a:lnTo>
                <a:lnTo>
                  <a:pt x="80896" y="1095456"/>
                </a:lnTo>
                <a:lnTo>
                  <a:pt x="46116" y="1216811"/>
                </a:lnTo>
                <a:lnTo>
                  <a:pt x="20768" y="1341916"/>
                </a:lnTo>
                <a:lnTo>
                  <a:pt x="5260" y="1470357"/>
                </a:lnTo>
                <a:lnTo>
                  <a:pt x="0" y="1601723"/>
                </a:lnTo>
                <a:lnTo>
                  <a:pt x="3173729" y="1601723"/>
                </a:lnTo>
                <a:lnTo>
                  <a:pt x="3173015" y="1583918"/>
                </a:lnTo>
                <a:lnTo>
                  <a:pt x="36271" y="1583918"/>
                </a:lnTo>
                <a:lnTo>
                  <a:pt x="41371" y="1455513"/>
                </a:lnTo>
                <a:lnTo>
                  <a:pt x="56489" y="1329964"/>
                </a:lnTo>
                <a:lnTo>
                  <a:pt x="81227" y="1207672"/>
                </a:lnTo>
                <a:lnTo>
                  <a:pt x="115185" y="1089042"/>
                </a:lnTo>
                <a:lnTo>
                  <a:pt x="157963" y="974476"/>
                </a:lnTo>
                <a:lnTo>
                  <a:pt x="209164" y="864378"/>
                </a:lnTo>
                <a:lnTo>
                  <a:pt x="268388" y="759150"/>
                </a:lnTo>
                <a:lnTo>
                  <a:pt x="335235" y="659196"/>
                </a:lnTo>
                <a:lnTo>
                  <a:pt x="409307" y="564919"/>
                </a:lnTo>
                <a:lnTo>
                  <a:pt x="490205" y="476721"/>
                </a:lnTo>
                <a:lnTo>
                  <a:pt x="577530" y="395006"/>
                </a:lnTo>
                <a:lnTo>
                  <a:pt x="670882" y="320177"/>
                </a:lnTo>
                <a:lnTo>
                  <a:pt x="769862" y="252637"/>
                </a:lnTo>
                <a:lnTo>
                  <a:pt x="874072" y="192789"/>
                </a:lnTo>
                <a:lnTo>
                  <a:pt x="983112" y="141036"/>
                </a:lnTo>
                <a:lnTo>
                  <a:pt x="1096584" y="97781"/>
                </a:lnTo>
                <a:lnTo>
                  <a:pt x="1214087" y="63428"/>
                </a:lnTo>
                <a:lnTo>
                  <a:pt x="1335224" y="38378"/>
                </a:lnTo>
                <a:lnTo>
                  <a:pt x="1459595" y="23036"/>
                </a:lnTo>
                <a:lnTo>
                  <a:pt x="1586801" y="17805"/>
                </a:lnTo>
                <a:lnTo>
                  <a:pt x="1818520" y="17805"/>
                </a:lnTo>
                <a:lnTo>
                  <a:pt x="1716945" y="5309"/>
                </a:lnTo>
                <a:lnTo>
                  <a:pt x="1586801" y="0"/>
                </a:lnTo>
                <a:close/>
              </a:path>
              <a:path w="3173729" h="1602104">
                <a:moveTo>
                  <a:pt x="1818520" y="17805"/>
                </a:moveTo>
                <a:lnTo>
                  <a:pt x="1586801" y="17805"/>
                </a:lnTo>
                <a:lnTo>
                  <a:pt x="1586801" y="18313"/>
                </a:lnTo>
                <a:lnTo>
                  <a:pt x="1714008" y="23503"/>
                </a:lnTo>
                <a:lnTo>
                  <a:pt x="1838384" y="38804"/>
                </a:lnTo>
                <a:lnTo>
                  <a:pt x="1959529" y="63814"/>
                </a:lnTo>
                <a:lnTo>
                  <a:pt x="2077043" y="98129"/>
                </a:lnTo>
                <a:lnTo>
                  <a:pt x="2190528" y="141347"/>
                </a:lnTo>
                <a:lnTo>
                  <a:pt x="2299584" y="193064"/>
                </a:lnTo>
                <a:lnTo>
                  <a:pt x="2403813" y="252878"/>
                </a:lnTo>
                <a:lnTo>
                  <a:pt x="2502814" y="320386"/>
                </a:lnTo>
                <a:lnTo>
                  <a:pt x="2596190" y="395184"/>
                </a:lnTo>
                <a:lnTo>
                  <a:pt x="2683540" y="476870"/>
                </a:lnTo>
                <a:lnTo>
                  <a:pt x="2764465" y="565041"/>
                </a:lnTo>
                <a:lnTo>
                  <a:pt x="2838567" y="659294"/>
                </a:lnTo>
                <a:lnTo>
                  <a:pt x="2905446" y="759227"/>
                </a:lnTo>
                <a:lnTo>
                  <a:pt x="2964703" y="864435"/>
                </a:lnTo>
                <a:lnTo>
                  <a:pt x="3015939" y="974516"/>
                </a:lnTo>
                <a:lnTo>
                  <a:pt x="3058754" y="1089068"/>
                </a:lnTo>
                <a:lnTo>
                  <a:pt x="3092749" y="1207687"/>
                </a:lnTo>
                <a:lnTo>
                  <a:pt x="3117526" y="1329970"/>
                </a:lnTo>
                <a:lnTo>
                  <a:pt x="3132685" y="1455515"/>
                </a:lnTo>
                <a:lnTo>
                  <a:pt x="3137827" y="1583918"/>
                </a:lnTo>
                <a:lnTo>
                  <a:pt x="3173015" y="1583918"/>
                </a:lnTo>
                <a:lnTo>
                  <a:pt x="3168458" y="1470356"/>
                </a:lnTo>
                <a:lnTo>
                  <a:pt x="3152939" y="1341913"/>
                </a:lnTo>
                <a:lnTo>
                  <a:pt x="3127581" y="1216807"/>
                </a:lnTo>
                <a:lnTo>
                  <a:pt x="3092792" y="1095451"/>
                </a:lnTo>
                <a:lnTo>
                  <a:pt x="3048980" y="978256"/>
                </a:lnTo>
                <a:lnTo>
                  <a:pt x="2996554" y="865634"/>
                </a:lnTo>
                <a:lnTo>
                  <a:pt x="2935923" y="757999"/>
                </a:lnTo>
                <a:lnTo>
                  <a:pt x="2867494" y="655761"/>
                </a:lnTo>
                <a:lnTo>
                  <a:pt x="2791676" y="559334"/>
                </a:lnTo>
                <a:lnTo>
                  <a:pt x="2708878" y="469130"/>
                </a:lnTo>
                <a:lnTo>
                  <a:pt x="2619507" y="385559"/>
                </a:lnTo>
                <a:lnTo>
                  <a:pt x="2523972" y="309036"/>
                </a:lnTo>
                <a:lnTo>
                  <a:pt x="2422682" y="239972"/>
                </a:lnTo>
                <a:lnTo>
                  <a:pt x="2316045" y="178779"/>
                </a:lnTo>
                <a:lnTo>
                  <a:pt x="2204469" y="125869"/>
                </a:lnTo>
                <a:lnTo>
                  <a:pt x="2088363" y="81655"/>
                </a:lnTo>
                <a:lnTo>
                  <a:pt x="1968134" y="46549"/>
                </a:lnTo>
                <a:lnTo>
                  <a:pt x="1844192" y="20963"/>
                </a:lnTo>
                <a:lnTo>
                  <a:pt x="1818520" y="17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030473" y="5201411"/>
            <a:ext cx="5269229" cy="259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53461" y="5289803"/>
            <a:ext cx="6192520" cy="812800"/>
          </a:xfrm>
          <a:custGeom>
            <a:avLst/>
            <a:gdLst/>
            <a:ahLst/>
            <a:cxnLst/>
            <a:rect l="l" t="t" r="r" b="b"/>
            <a:pathLst>
              <a:path w="6192520" h="812800">
                <a:moveTo>
                  <a:pt x="0" y="0"/>
                </a:moveTo>
                <a:lnTo>
                  <a:pt x="6192012" y="0"/>
                </a:lnTo>
                <a:lnTo>
                  <a:pt x="6192012" y="812292"/>
                </a:lnTo>
                <a:lnTo>
                  <a:pt x="0" y="8122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1109569" y="2632158"/>
            <a:ext cx="1608455" cy="1179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135" marR="14604" indent="-43180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4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Har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dirty="0" sz="14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ou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4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qui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at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  <a:p>
            <a:pPr algn="ctr" marL="12700" marR="5080" indent="-1270">
              <a:lnSpc>
                <a:spcPct val="100000"/>
              </a:lnSpc>
              <a:spcBef>
                <a:spcPts val="10"/>
              </a:spcBef>
            </a:pP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5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ity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pa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ities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and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asur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ou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tc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591197" y="2613757"/>
            <a:ext cx="1629410" cy="782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80" indent="-305435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5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4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H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4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endParaRPr sz="1400">
              <a:latin typeface="Calibri"/>
              <a:cs typeface="Calibri"/>
            </a:endParaRPr>
          </a:p>
          <a:p>
            <a:pPr marL="393700" marR="26034" indent="-359410">
              <a:lnSpc>
                <a:spcPct val="100000"/>
              </a:lnSpc>
              <a:spcBef>
                <a:spcPts val="10"/>
              </a:spcBef>
            </a:pP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thr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ou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le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ader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ip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and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082915" y="2918842"/>
            <a:ext cx="328930" cy="1594485"/>
          </a:xfrm>
          <a:custGeom>
            <a:avLst/>
            <a:gdLst/>
            <a:ahLst/>
            <a:cxnLst/>
            <a:rect l="l" t="t" r="r" b="b"/>
            <a:pathLst>
              <a:path w="328929" h="1594485">
                <a:moveTo>
                  <a:pt x="0" y="1594103"/>
                </a:moveTo>
                <a:lnTo>
                  <a:pt x="328422" y="1262506"/>
                </a:lnTo>
                <a:lnTo>
                  <a:pt x="328422" y="0"/>
                </a:lnTo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521320" y="2222374"/>
            <a:ext cx="220345" cy="1279525"/>
          </a:xfrm>
          <a:custGeom>
            <a:avLst/>
            <a:gdLst/>
            <a:ahLst/>
            <a:cxnLst/>
            <a:rect l="l" t="t" r="r" b="b"/>
            <a:pathLst>
              <a:path w="220345" h="1279525">
                <a:moveTo>
                  <a:pt x="0" y="1279398"/>
                </a:moveTo>
                <a:lnTo>
                  <a:pt x="220218" y="1056309"/>
                </a:lnTo>
                <a:lnTo>
                  <a:pt x="220218" y="0"/>
                </a:lnTo>
              </a:path>
            </a:pathLst>
          </a:custGeom>
          <a:ln w="9524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581117" y="1892591"/>
            <a:ext cx="320675" cy="320040"/>
          </a:xfrm>
          <a:custGeom>
            <a:avLst/>
            <a:gdLst/>
            <a:ahLst/>
            <a:cxnLst/>
            <a:rect l="l" t="t" r="r" b="b"/>
            <a:pathLst>
              <a:path w="320675" h="320039">
                <a:moveTo>
                  <a:pt x="4340" y="123313"/>
                </a:moveTo>
                <a:lnTo>
                  <a:pt x="1806" y="136482"/>
                </a:lnTo>
                <a:lnTo>
                  <a:pt x="370" y="149599"/>
                </a:lnTo>
                <a:lnTo>
                  <a:pt x="0" y="162611"/>
                </a:lnTo>
                <a:lnTo>
                  <a:pt x="663" y="175467"/>
                </a:lnTo>
                <a:lnTo>
                  <a:pt x="13026" y="224301"/>
                </a:lnTo>
                <a:lnTo>
                  <a:pt x="39405" y="266517"/>
                </a:lnTo>
                <a:lnTo>
                  <a:pt x="77777" y="298814"/>
                </a:lnTo>
                <a:lnTo>
                  <a:pt x="113209" y="314543"/>
                </a:lnTo>
                <a:lnTo>
                  <a:pt x="155638" y="319813"/>
                </a:lnTo>
                <a:lnTo>
                  <a:pt x="169288" y="319414"/>
                </a:lnTo>
                <a:lnTo>
                  <a:pt x="208176" y="312214"/>
                </a:lnTo>
                <a:lnTo>
                  <a:pt x="243083" y="296707"/>
                </a:lnTo>
                <a:lnTo>
                  <a:pt x="281474" y="264654"/>
                </a:lnTo>
                <a:lnTo>
                  <a:pt x="308081" y="221543"/>
                </a:lnTo>
                <a:lnTo>
                  <a:pt x="318658" y="183335"/>
                </a:lnTo>
                <a:lnTo>
                  <a:pt x="320465" y="157209"/>
                </a:lnTo>
                <a:lnTo>
                  <a:pt x="319801" y="144354"/>
                </a:lnTo>
                <a:lnTo>
                  <a:pt x="307437" y="95521"/>
                </a:lnTo>
                <a:lnTo>
                  <a:pt x="281058" y="53305"/>
                </a:lnTo>
                <a:lnTo>
                  <a:pt x="242689" y="21003"/>
                </a:lnTo>
                <a:lnTo>
                  <a:pt x="207260" y="5268"/>
                </a:lnTo>
                <a:lnTo>
                  <a:pt x="164829" y="0"/>
                </a:lnTo>
                <a:lnTo>
                  <a:pt x="151178" y="399"/>
                </a:lnTo>
                <a:lnTo>
                  <a:pt x="112287" y="7598"/>
                </a:lnTo>
                <a:lnTo>
                  <a:pt x="77378" y="23104"/>
                </a:lnTo>
                <a:lnTo>
                  <a:pt x="38986" y="55157"/>
                </a:lnTo>
                <a:lnTo>
                  <a:pt x="12381" y="98271"/>
                </a:lnTo>
                <a:lnTo>
                  <a:pt x="4340" y="123313"/>
                </a:lnTo>
                <a:close/>
              </a:path>
            </a:pathLst>
          </a:custGeom>
          <a:ln w="9524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250619" y="2596698"/>
            <a:ext cx="319405" cy="321310"/>
          </a:xfrm>
          <a:custGeom>
            <a:avLst/>
            <a:gdLst/>
            <a:ahLst/>
            <a:cxnLst/>
            <a:rect l="l" t="t" r="r" b="b"/>
            <a:pathLst>
              <a:path w="319404" h="321310">
                <a:moveTo>
                  <a:pt x="2164" y="134066"/>
                </a:moveTo>
                <a:lnTo>
                  <a:pt x="510" y="147696"/>
                </a:lnTo>
                <a:lnTo>
                  <a:pt x="0" y="161191"/>
                </a:lnTo>
                <a:lnTo>
                  <a:pt x="595" y="174498"/>
                </a:lnTo>
                <a:lnTo>
                  <a:pt x="8640" y="212761"/>
                </a:lnTo>
                <a:lnTo>
                  <a:pt x="25282" y="247426"/>
                </a:lnTo>
                <a:lnTo>
                  <a:pt x="49504" y="277066"/>
                </a:lnTo>
                <a:lnTo>
                  <a:pt x="80290" y="300251"/>
                </a:lnTo>
                <a:lnTo>
                  <a:pt x="116622" y="315554"/>
                </a:lnTo>
                <a:lnTo>
                  <a:pt x="157456" y="320971"/>
                </a:lnTo>
                <a:lnTo>
                  <a:pt x="170957" y="320470"/>
                </a:lnTo>
                <a:lnTo>
                  <a:pt x="209576" y="312775"/>
                </a:lnTo>
                <a:lnTo>
                  <a:pt x="244383" y="296574"/>
                </a:lnTo>
                <a:lnTo>
                  <a:pt x="282679" y="263469"/>
                </a:lnTo>
                <a:lnTo>
                  <a:pt x="303679" y="231312"/>
                </a:lnTo>
                <a:lnTo>
                  <a:pt x="316658" y="193984"/>
                </a:lnTo>
                <a:lnTo>
                  <a:pt x="319248" y="165392"/>
                </a:lnTo>
                <a:lnTo>
                  <a:pt x="318925" y="151504"/>
                </a:lnTo>
                <a:lnTo>
                  <a:pt x="311914" y="111985"/>
                </a:lnTo>
                <a:lnTo>
                  <a:pt x="296590" y="76565"/>
                </a:lnTo>
                <a:lnTo>
                  <a:pt x="264892" y="37685"/>
                </a:lnTo>
                <a:lnTo>
                  <a:pt x="222414" y="10820"/>
                </a:lnTo>
                <a:lnTo>
                  <a:pt x="183149" y="814"/>
                </a:lnTo>
                <a:lnTo>
                  <a:pt x="168737" y="0"/>
                </a:lnTo>
                <a:lnTo>
                  <a:pt x="154648" y="260"/>
                </a:lnTo>
                <a:lnTo>
                  <a:pt x="114713" y="7127"/>
                </a:lnTo>
                <a:lnTo>
                  <a:pt x="79083" y="22364"/>
                </a:lnTo>
                <a:lnTo>
                  <a:pt x="40080" y="54012"/>
                </a:lnTo>
                <a:lnTo>
                  <a:pt x="13067" y="96491"/>
                </a:lnTo>
                <a:lnTo>
                  <a:pt x="2164" y="134066"/>
                </a:lnTo>
                <a:close/>
              </a:path>
            </a:pathLst>
          </a:custGeom>
          <a:ln w="95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7951632" y="1407830"/>
            <a:ext cx="2458720" cy="75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4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Em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pl</a:t>
            </a:r>
            <a:r>
              <a:rPr dirty="0" sz="14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4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ac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Bas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4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3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egies</a:t>
            </a:r>
            <a:endParaRPr sz="1400">
              <a:latin typeface="Calibri"/>
              <a:cs typeface="Calibri"/>
            </a:endParaRPr>
          </a:p>
          <a:p>
            <a:pPr algn="ctr" marL="12700" marR="5080" indent="-1270">
              <a:lnSpc>
                <a:spcPct val="100000"/>
              </a:lnSpc>
              <a:spcBef>
                <a:spcPts val="15"/>
              </a:spcBef>
            </a:pP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re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mo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ine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ies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at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mm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uni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a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less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ber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35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per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ien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73293" y="1392433"/>
            <a:ext cx="2437765" cy="782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1210" marR="122555" indent="-660400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2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4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ce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a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endParaRPr sz="1400">
              <a:latin typeface="Calibri"/>
              <a:cs typeface="Calibri"/>
            </a:endParaRPr>
          </a:p>
          <a:p>
            <a:pPr marL="12700" marR="5080" indent="175895">
              <a:lnSpc>
                <a:spcPct val="100000"/>
              </a:lnSpc>
              <a:spcBef>
                <a:spcPts val="10"/>
              </a:spcBef>
            </a:pP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addr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oc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dr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inequi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ies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c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371879" y="1312719"/>
            <a:ext cx="2724150" cy="782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585" indent="123189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3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dirty="0" sz="1400" spc="-3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ce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ou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no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led</a:t>
            </a:r>
            <a:r>
              <a:rPr dirty="0" sz="1400" spc="-3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Co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ie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Cap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333333"/>
                </a:solidFill>
                <a:latin typeface="Calibri"/>
                <a:cs typeface="Calibri"/>
              </a:rPr>
              <a:t>bili</a:t>
            </a:r>
            <a:r>
              <a:rPr dirty="0" sz="14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>
                <a:solidFill>
                  <a:srgbClr val="333333"/>
                </a:solidFill>
                <a:latin typeface="Calibri"/>
                <a:cs typeface="Calibri"/>
              </a:rPr>
              <a:t>ies</a:t>
            </a:r>
            <a:endParaRPr sz="14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10"/>
              </a:spcBef>
            </a:pP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ans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q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ity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“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so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200" spc="-15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we</a:t>
            </a:r>
            <a:r>
              <a:rPr dirty="0" sz="1200" spc="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do”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2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“h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spc="-10" i="1">
                <a:solidFill>
                  <a:srgbClr val="333333"/>
                </a:solidFill>
                <a:latin typeface="Calibri"/>
                <a:cs typeface="Calibri"/>
              </a:rPr>
              <a:t>we</a:t>
            </a:r>
            <a:r>
              <a:rPr dirty="0" sz="1200" spc="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do</a:t>
            </a:r>
            <a:r>
              <a:rPr dirty="0" sz="1200" spc="-5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200" spc="30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200" i="1">
                <a:solidFill>
                  <a:srgbClr val="333333"/>
                </a:solidFill>
                <a:latin typeface="Calibri"/>
                <a:cs typeface="Calibri"/>
              </a:rPr>
              <a:t>”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703294" y="3258220"/>
            <a:ext cx="120650" cy="31115"/>
          </a:xfrm>
          <a:custGeom>
            <a:avLst/>
            <a:gdLst/>
            <a:ahLst/>
            <a:cxnLst/>
            <a:rect l="l" t="t" r="r" b="b"/>
            <a:pathLst>
              <a:path w="120650" h="31114">
                <a:moveTo>
                  <a:pt x="113443" y="30929"/>
                </a:moveTo>
                <a:lnTo>
                  <a:pt x="6844" y="30929"/>
                </a:lnTo>
                <a:lnTo>
                  <a:pt x="0" y="24001"/>
                </a:lnTo>
                <a:lnTo>
                  <a:pt x="0" y="6928"/>
                </a:lnTo>
                <a:lnTo>
                  <a:pt x="6844" y="0"/>
                </a:lnTo>
                <a:lnTo>
                  <a:pt x="113443" y="0"/>
                </a:lnTo>
                <a:lnTo>
                  <a:pt x="120287" y="6928"/>
                </a:lnTo>
                <a:lnTo>
                  <a:pt x="120287" y="24001"/>
                </a:lnTo>
                <a:lnTo>
                  <a:pt x="113443" y="3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730895" y="3309254"/>
            <a:ext cx="64135" cy="31115"/>
          </a:xfrm>
          <a:custGeom>
            <a:avLst/>
            <a:gdLst/>
            <a:ahLst/>
            <a:cxnLst/>
            <a:rect l="l" t="t" r="r" b="b"/>
            <a:pathLst>
              <a:path w="64135" h="31114">
                <a:moveTo>
                  <a:pt x="32490" y="30929"/>
                </a:moveTo>
                <a:lnTo>
                  <a:pt x="24956" y="30033"/>
                </a:lnTo>
                <a:lnTo>
                  <a:pt x="12622" y="24063"/>
                </a:lnTo>
                <a:lnTo>
                  <a:pt x="3841" y="13612"/>
                </a:lnTo>
                <a:lnTo>
                  <a:pt x="0" y="0"/>
                </a:lnTo>
                <a:lnTo>
                  <a:pt x="63693" y="7628"/>
                </a:lnTo>
                <a:lnTo>
                  <a:pt x="57006" y="19690"/>
                </a:lnTo>
                <a:lnTo>
                  <a:pt x="46146" y="27893"/>
                </a:lnTo>
                <a:lnTo>
                  <a:pt x="32490" y="3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633219" y="2963253"/>
            <a:ext cx="260985" cy="274320"/>
          </a:xfrm>
          <a:custGeom>
            <a:avLst/>
            <a:gdLst/>
            <a:ahLst/>
            <a:cxnLst/>
            <a:rect l="l" t="t" r="r" b="b"/>
            <a:pathLst>
              <a:path w="260985" h="274319">
                <a:moveTo>
                  <a:pt x="193142" y="274295"/>
                </a:moveTo>
                <a:lnTo>
                  <a:pt x="67395" y="274295"/>
                </a:lnTo>
                <a:lnTo>
                  <a:pt x="63942" y="272109"/>
                </a:lnTo>
                <a:lnTo>
                  <a:pt x="58218" y="260367"/>
                </a:lnTo>
                <a:lnTo>
                  <a:pt x="52306" y="249381"/>
                </a:lnTo>
                <a:lnTo>
                  <a:pt x="45772" y="238587"/>
                </a:lnTo>
                <a:lnTo>
                  <a:pt x="38569" y="227939"/>
                </a:lnTo>
                <a:lnTo>
                  <a:pt x="30653" y="217389"/>
                </a:lnTo>
                <a:lnTo>
                  <a:pt x="24049" y="208857"/>
                </a:lnTo>
                <a:lnTo>
                  <a:pt x="17903" y="198979"/>
                </a:lnTo>
                <a:lnTo>
                  <a:pt x="2915" y="160184"/>
                </a:lnTo>
                <a:lnTo>
                  <a:pt x="0" y="134853"/>
                </a:lnTo>
                <a:lnTo>
                  <a:pt x="334" y="122876"/>
                </a:lnTo>
                <a:lnTo>
                  <a:pt x="10202" y="81235"/>
                </a:lnTo>
                <a:lnTo>
                  <a:pt x="31897" y="45907"/>
                </a:lnTo>
                <a:lnTo>
                  <a:pt x="63131" y="19185"/>
                </a:lnTo>
                <a:lnTo>
                  <a:pt x="101615" y="3362"/>
                </a:lnTo>
                <a:lnTo>
                  <a:pt x="130167" y="0"/>
                </a:lnTo>
                <a:lnTo>
                  <a:pt x="138024" y="289"/>
                </a:lnTo>
                <a:lnTo>
                  <a:pt x="179234" y="9971"/>
                </a:lnTo>
                <a:lnTo>
                  <a:pt x="212333" y="30143"/>
                </a:lnTo>
                <a:lnTo>
                  <a:pt x="127905" y="30143"/>
                </a:lnTo>
                <a:lnTo>
                  <a:pt x="113546" y="31589"/>
                </a:lnTo>
                <a:lnTo>
                  <a:pt x="75013" y="47132"/>
                </a:lnTo>
                <a:lnTo>
                  <a:pt x="46311" y="76467"/>
                </a:lnTo>
                <a:lnTo>
                  <a:pt x="31323" y="115707"/>
                </a:lnTo>
                <a:lnTo>
                  <a:pt x="30046" y="130317"/>
                </a:lnTo>
                <a:lnTo>
                  <a:pt x="30447" y="140220"/>
                </a:lnTo>
                <a:lnTo>
                  <a:pt x="41203" y="178485"/>
                </a:lnTo>
                <a:lnTo>
                  <a:pt x="56271" y="200150"/>
                </a:lnTo>
                <a:lnTo>
                  <a:pt x="63907" y="210321"/>
                </a:lnTo>
                <a:lnTo>
                  <a:pt x="70985" y="220887"/>
                </a:lnTo>
                <a:lnTo>
                  <a:pt x="77493" y="231824"/>
                </a:lnTo>
                <a:lnTo>
                  <a:pt x="83416" y="243108"/>
                </a:lnTo>
                <a:lnTo>
                  <a:pt x="211984" y="243108"/>
                </a:lnTo>
                <a:lnTo>
                  <a:pt x="210113" y="246111"/>
                </a:lnTo>
                <a:lnTo>
                  <a:pt x="203931" y="257239"/>
                </a:lnTo>
                <a:lnTo>
                  <a:pt x="198306" y="268676"/>
                </a:lnTo>
                <a:lnTo>
                  <a:pt x="196595" y="272109"/>
                </a:lnTo>
                <a:lnTo>
                  <a:pt x="193142" y="274295"/>
                </a:lnTo>
                <a:close/>
              </a:path>
              <a:path w="260985" h="274319">
                <a:moveTo>
                  <a:pt x="211984" y="243108"/>
                </a:moveTo>
                <a:lnTo>
                  <a:pt x="83416" y="243108"/>
                </a:lnTo>
                <a:lnTo>
                  <a:pt x="180140" y="236956"/>
                </a:lnTo>
                <a:lnTo>
                  <a:pt x="186022" y="226471"/>
                </a:lnTo>
                <a:lnTo>
                  <a:pt x="192663" y="215997"/>
                </a:lnTo>
                <a:lnTo>
                  <a:pt x="200209" y="205365"/>
                </a:lnTo>
                <a:lnTo>
                  <a:pt x="208808" y="194402"/>
                </a:lnTo>
                <a:lnTo>
                  <a:pt x="214693" y="185929"/>
                </a:lnTo>
                <a:lnTo>
                  <a:pt x="229222" y="146736"/>
                </a:lnTo>
                <a:lnTo>
                  <a:pt x="230325" y="130832"/>
                </a:lnTo>
                <a:lnTo>
                  <a:pt x="230232" y="126151"/>
                </a:lnTo>
                <a:lnTo>
                  <a:pt x="219231" y="85537"/>
                </a:lnTo>
                <a:lnTo>
                  <a:pt x="193612" y="53662"/>
                </a:lnTo>
                <a:lnTo>
                  <a:pt x="156863" y="34277"/>
                </a:lnTo>
                <a:lnTo>
                  <a:pt x="127905" y="30143"/>
                </a:lnTo>
                <a:lnTo>
                  <a:pt x="212333" y="30143"/>
                </a:lnTo>
                <a:lnTo>
                  <a:pt x="240952" y="63095"/>
                </a:lnTo>
                <a:lnTo>
                  <a:pt x="256889" y="101942"/>
                </a:lnTo>
                <a:lnTo>
                  <a:pt x="260436" y="130832"/>
                </a:lnTo>
                <a:lnTo>
                  <a:pt x="259855" y="144434"/>
                </a:lnTo>
                <a:lnTo>
                  <a:pt x="251117" y="181700"/>
                </a:lnTo>
                <a:lnTo>
                  <a:pt x="224094" y="224871"/>
                </a:lnTo>
                <a:lnTo>
                  <a:pt x="216838" y="235315"/>
                </a:lnTo>
                <a:lnTo>
                  <a:pt x="211984" y="243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714294" y="3020576"/>
            <a:ext cx="109855" cy="154940"/>
          </a:xfrm>
          <a:custGeom>
            <a:avLst/>
            <a:gdLst/>
            <a:ahLst/>
            <a:cxnLst/>
            <a:rect l="l" t="t" r="r" b="b"/>
            <a:pathLst>
              <a:path w="109854" h="154939">
                <a:moveTo>
                  <a:pt x="0" y="106501"/>
                </a:moveTo>
                <a:lnTo>
                  <a:pt x="53879" y="0"/>
                </a:lnTo>
                <a:lnTo>
                  <a:pt x="53879" y="61653"/>
                </a:lnTo>
                <a:lnTo>
                  <a:pt x="103768" y="61653"/>
                </a:lnTo>
                <a:lnTo>
                  <a:pt x="86345" y="94129"/>
                </a:lnTo>
                <a:lnTo>
                  <a:pt x="53879" y="94129"/>
                </a:lnTo>
                <a:lnTo>
                  <a:pt x="0" y="106501"/>
                </a:lnTo>
                <a:close/>
              </a:path>
              <a:path w="109854" h="154939">
                <a:moveTo>
                  <a:pt x="103768" y="61653"/>
                </a:moveTo>
                <a:lnTo>
                  <a:pt x="53879" y="61653"/>
                </a:lnTo>
                <a:lnTo>
                  <a:pt x="109796" y="50415"/>
                </a:lnTo>
                <a:lnTo>
                  <a:pt x="103768" y="61653"/>
                </a:lnTo>
                <a:close/>
              </a:path>
              <a:path w="109854" h="154939">
                <a:moveTo>
                  <a:pt x="53879" y="154648"/>
                </a:moveTo>
                <a:lnTo>
                  <a:pt x="53879" y="94129"/>
                </a:lnTo>
                <a:lnTo>
                  <a:pt x="86345" y="94129"/>
                </a:lnTo>
                <a:lnTo>
                  <a:pt x="53879" y="15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895676" y="3327508"/>
            <a:ext cx="158115" cy="159385"/>
          </a:xfrm>
          <a:custGeom>
            <a:avLst/>
            <a:gdLst/>
            <a:ahLst/>
            <a:cxnLst/>
            <a:rect l="l" t="t" r="r" b="b"/>
            <a:pathLst>
              <a:path w="158114" h="159385">
                <a:moveTo>
                  <a:pt x="91463" y="159182"/>
                </a:moveTo>
                <a:lnTo>
                  <a:pt x="45357" y="150310"/>
                </a:lnTo>
                <a:lnTo>
                  <a:pt x="14003" y="125198"/>
                </a:lnTo>
                <a:lnTo>
                  <a:pt x="0" y="88972"/>
                </a:lnTo>
                <a:lnTo>
                  <a:pt x="1025" y="72614"/>
                </a:lnTo>
                <a:lnTo>
                  <a:pt x="16708" y="31918"/>
                </a:lnTo>
                <a:lnTo>
                  <a:pt x="47128" y="6582"/>
                </a:lnTo>
                <a:lnTo>
                  <a:pt x="72946" y="0"/>
                </a:lnTo>
                <a:lnTo>
                  <a:pt x="88556" y="1171"/>
                </a:lnTo>
                <a:lnTo>
                  <a:pt x="127772" y="17869"/>
                </a:lnTo>
                <a:lnTo>
                  <a:pt x="152130" y="49880"/>
                </a:lnTo>
                <a:lnTo>
                  <a:pt x="157987" y="79998"/>
                </a:lnTo>
                <a:lnTo>
                  <a:pt x="156676" y="94610"/>
                </a:lnTo>
                <a:lnTo>
                  <a:pt x="138870" y="132251"/>
                </a:lnTo>
                <a:lnTo>
                  <a:pt x="105151" y="155649"/>
                </a:lnTo>
                <a:lnTo>
                  <a:pt x="91463" y="15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472990" y="3327508"/>
            <a:ext cx="158115" cy="159385"/>
          </a:xfrm>
          <a:custGeom>
            <a:avLst/>
            <a:gdLst/>
            <a:ahLst/>
            <a:cxnLst/>
            <a:rect l="l" t="t" r="r" b="b"/>
            <a:pathLst>
              <a:path w="158114" h="159385">
                <a:moveTo>
                  <a:pt x="91463" y="159182"/>
                </a:moveTo>
                <a:lnTo>
                  <a:pt x="45357" y="150310"/>
                </a:lnTo>
                <a:lnTo>
                  <a:pt x="14003" y="125198"/>
                </a:lnTo>
                <a:lnTo>
                  <a:pt x="0" y="88972"/>
                </a:lnTo>
                <a:lnTo>
                  <a:pt x="1025" y="72614"/>
                </a:lnTo>
                <a:lnTo>
                  <a:pt x="16708" y="31918"/>
                </a:lnTo>
                <a:lnTo>
                  <a:pt x="47128" y="6582"/>
                </a:lnTo>
                <a:lnTo>
                  <a:pt x="72946" y="0"/>
                </a:lnTo>
                <a:lnTo>
                  <a:pt x="88556" y="1171"/>
                </a:lnTo>
                <a:lnTo>
                  <a:pt x="127772" y="17869"/>
                </a:lnTo>
                <a:lnTo>
                  <a:pt x="152130" y="49880"/>
                </a:lnTo>
                <a:lnTo>
                  <a:pt x="157987" y="79998"/>
                </a:lnTo>
                <a:lnTo>
                  <a:pt x="156676" y="94610"/>
                </a:lnTo>
                <a:lnTo>
                  <a:pt x="138870" y="132251"/>
                </a:lnTo>
                <a:lnTo>
                  <a:pt x="105151" y="155649"/>
                </a:lnTo>
                <a:lnTo>
                  <a:pt x="91463" y="15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45683" y="3509996"/>
            <a:ext cx="287655" cy="160655"/>
          </a:xfrm>
          <a:custGeom>
            <a:avLst/>
            <a:gdLst/>
            <a:ahLst/>
            <a:cxnLst/>
            <a:rect l="l" t="t" r="r" b="b"/>
            <a:pathLst>
              <a:path w="287654" h="160654">
                <a:moveTo>
                  <a:pt x="287223" y="160103"/>
                </a:moveTo>
                <a:lnTo>
                  <a:pt x="111324" y="160103"/>
                </a:lnTo>
                <a:lnTo>
                  <a:pt x="111122" y="135134"/>
                </a:lnTo>
                <a:lnTo>
                  <a:pt x="109046" y="122514"/>
                </a:lnTo>
                <a:lnTo>
                  <a:pt x="89990" y="88861"/>
                </a:lnTo>
                <a:lnTo>
                  <a:pt x="58463" y="65184"/>
                </a:lnTo>
                <a:lnTo>
                  <a:pt x="24235" y="48091"/>
                </a:lnTo>
                <a:lnTo>
                  <a:pt x="0" y="39993"/>
                </a:lnTo>
                <a:lnTo>
                  <a:pt x="1324" y="38653"/>
                </a:lnTo>
                <a:lnTo>
                  <a:pt x="39665" y="17700"/>
                </a:lnTo>
                <a:lnTo>
                  <a:pt x="85627" y="3998"/>
                </a:lnTo>
                <a:lnTo>
                  <a:pt x="124038" y="44"/>
                </a:lnTo>
                <a:lnTo>
                  <a:pt x="139525" y="0"/>
                </a:lnTo>
                <a:lnTo>
                  <a:pt x="150861" y="1083"/>
                </a:lnTo>
                <a:lnTo>
                  <a:pt x="188719" y="8323"/>
                </a:lnTo>
                <a:lnTo>
                  <a:pt x="227498" y="20969"/>
                </a:lnTo>
                <a:lnTo>
                  <a:pt x="260991" y="39582"/>
                </a:lnTo>
                <a:lnTo>
                  <a:pt x="287223" y="79377"/>
                </a:lnTo>
                <a:lnTo>
                  <a:pt x="287223" y="16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393254" y="3509494"/>
            <a:ext cx="287020" cy="160655"/>
          </a:xfrm>
          <a:custGeom>
            <a:avLst/>
            <a:gdLst/>
            <a:ahLst/>
            <a:cxnLst/>
            <a:rect l="l" t="t" r="r" b="b"/>
            <a:pathLst>
              <a:path w="287020" h="160654">
                <a:moveTo>
                  <a:pt x="176102" y="160605"/>
                </a:moveTo>
                <a:lnTo>
                  <a:pt x="0" y="160605"/>
                </a:lnTo>
                <a:lnTo>
                  <a:pt x="1764" y="68698"/>
                </a:lnTo>
                <a:lnTo>
                  <a:pt x="37326" y="34060"/>
                </a:lnTo>
                <a:lnTo>
                  <a:pt x="83946" y="13259"/>
                </a:lnTo>
                <a:lnTo>
                  <a:pt x="121396" y="3313"/>
                </a:lnTo>
                <a:lnTo>
                  <a:pt x="159734" y="0"/>
                </a:lnTo>
                <a:lnTo>
                  <a:pt x="170675" y="572"/>
                </a:lnTo>
                <a:lnTo>
                  <a:pt x="219877" y="9183"/>
                </a:lnTo>
                <a:lnTo>
                  <a:pt x="258756" y="22215"/>
                </a:lnTo>
                <a:lnTo>
                  <a:pt x="286566" y="40806"/>
                </a:lnTo>
                <a:lnTo>
                  <a:pt x="274508" y="44956"/>
                </a:lnTo>
                <a:lnTo>
                  <a:pt x="262659" y="49641"/>
                </a:lnTo>
                <a:lnTo>
                  <a:pt x="228545" y="66826"/>
                </a:lnTo>
                <a:lnTo>
                  <a:pt x="193434" y="93801"/>
                </a:lnTo>
                <a:lnTo>
                  <a:pt x="177259" y="129043"/>
                </a:lnTo>
                <a:lnTo>
                  <a:pt x="176102" y="142253"/>
                </a:lnTo>
                <a:lnTo>
                  <a:pt x="176102" y="160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604599" y="3572084"/>
            <a:ext cx="317500" cy="160020"/>
          </a:xfrm>
          <a:custGeom>
            <a:avLst/>
            <a:gdLst/>
            <a:ahLst/>
            <a:cxnLst/>
            <a:rect l="l" t="t" r="r" b="b"/>
            <a:pathLst>
              <a:path w="317500" h="160020">
                <a:moveTo>
                  <a:pt x="316964" y="159874"/>
                </a:moveTo>
                <a:lnTo>
                  <a:pt x="0" y="159874"/>
                </a:lnTo>
                <a:lnTo>
                  <a:pt x="0" y="79663"/>
                </a:lnTo>
                <a:lnTo>
                  <a:pt x="20325" y="46034"/>
                </a:lnTo>
                <a:lnTo>
                  <a:pt x="54323" y="25117"/>
                </a:lnTo>
                <a:lnTo>
                  <a:pt x="100901" y="7888"/>
                </a:lnTo>
                <a:lnTo>
                  <a:pt x="138471" y="790"/>
                </a:lnTo>
                <a:lnTo>
                  <a:pt x="150203" y="0"/>
                </a:lnTo>
                <a:lnTo>
                  <a:pt x="165096" y="469"/>
                </a:lnTo>
                <a:lnTo>
                  <a:pt x="203185" y="5058"/>
                </a:lnTo>
                <a:lnTo>
                  <a:pt x="242139" y="15726"/>
                </a:lnTo>
                <a:lnTo>
                  <a:pt x="286840" y="37292"/>
                </a:lnTo>
                <a:lnTo>
                  <a:pt x="314354" y="65189"/>
                </a:lnTo>
                <a:lnTo>
                  <a:pt x="316964" y="159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684333" y="3389881"/>
            <a:ext cx="158115" cy="159385"/>
          </a:xfrm>
          <a:custGeom>
            <a:avLst/>
            <a:gdLst/>
            <a:ahLst/>
            <a:cxnLst/>
            <a:rect l="l" t="t" r="r" b="b"/>
            <a:pathLst>
              <a:path w="158114" h="159385">
                <a:moveTo>
                  <a:pt x="91463" y="159182"/>
                </a:moveTo>
                <a:lnTo>
                  <a:pt x="45357" y="150310"/>
                </a:lnTo>
                <a:lnTo>
                  <a:pt x="14003" y="125198"/>
                </a:lnTo>
                <a:lnTo>
                  <a:pt x="0" y="88972"/>
                </a:lnTo>
                <a:lnTo>
                  <a:pt x="1025" y="72614"/>
                </a:lnTo>
                <a:lnTo>
                  <a:pt x="16708" y="31918"/>
                </a:lnTo>
                <a:lnTo>
                  <a:pt x="47128" y="6582"/>
                </a:lnTo>
                <a:lnTo>
                  <a:pt x="72946" y="0"/>
                </a:lnTo>
                <a:lnTo>
                  <a:pt x="88556" y="1171"/>
                </a:lnTo>
                <a:lnTo>
                  <a:pt x="127772" y="17869"/>
                </a:lnTo>
                <a:lnTo>
                  <a:pt x="152130" y="49880"/>
                </a:lnTo>
                <a:lnTo>
                  <a:pt x="157987" y="79998"/>
                </a:lnTo>
                <a:lnTo>
                  <a:pt x="156676" y="94610"/>
                </a:lnTo>
                <a:lnTo>
                  <a:pt x="138870" y="132251"/>
                </a:lnTo>
                <a:lnTo>
                  <a:pt x="105151" y="155649"/>
                </a:lnTo>
                <a:lnTo>
                  <a:pt x="91463" y="1591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471559" y="4587837"/>
            <a:ext cx="446405" cy="486409"/>
          </a:xfrm>
          <a:custGeom>
            <a:avLst/>
            <a:gdLst/>
            <a:ahLst/>
            <a:cxnLst/>
            <a:rect l="l" t="t" r="r" b="b"/>
            <a:pathLst>
              <a:path w="446404" h="486410">
                <a:moveTo>
                  <a:pt x="24619" y="279567"/>
                </a:moveTo>
                <a:lnTo>
                  <a:pt x="0" y="279567"/>
                </a:lnTo>
                <a:lnTo>
                  <a:pt x="34226" y="102709"/>
                </a:lnTo>
                <a:lnTo>
                  <a:pt x="25820" y="101493"/>
                </a:lnTo>
                <a:lnTo>
                  <a:pt x="19815" y="93593"/>
                </a:lnTo>
                <a:lnTo>
                  <a:pt x="19817" y="84805"/>
                </a:lnTo>
                <a:lnTo>
                  <a:pt x="25081" y="72005"/>
                </a:lnTo>
                <a:lnTo>
                  <a:pt x="37829" y="66851"/>
                </a:lnTo>
                <a:lnTo>
                  <a:pt x="192749" y="66851"/>
                </a:lnTo>
                <a:lnTo>
                  <a:pt x="195752" y="61381"/>
                </a:lnTo>
                <a:lnTo>
                  <a:pt x="200555" y="56519"/>
                </a:lnTo>
                <a:lnTo>
                  <a:pt x="205960" y="53480"/>
                </a:lnTo>
                <a:lnTo>
                  <a:pt x="205966" y="17721"/>
                </a:lnTo>
                <a:lnTo>
                  <a:pt x="211336" y="5079"/>
                </a:lnTo>
                <a:lnTo>
                  <a:pt x="224249" y="0"/>
                </a:lnTo>
                <a:lnTo>
                  <a:pt x="236895" y="5328"/>
                </a:lnTo>
                <a:lnTo>
                  <a:pt x="241988" y="18230"/>
                </a:lnTo>
                <a:lnTo>
                  <a:pt x="241988" y="53480"/>
                </a:lnTo>
                <a:lnTo>
                  <a:pt x="247392" y="56519"/>
                </a:lnTo>
                <a:lnTo>
                  <a:pt x="252195" y="61381"/>
                </a:lnTo>
                <a:lnTo>
                  <a:pt x="255198" y="66851"/>
                </a:lnTo>
                <a:lnTo>
                  <a:pt x="410627" y="66858"/>
                </a:lnTo>
                <a:lnTo>
                  <a:pt x="423113" y="72294"/>
                </a:lnTo>
                <a:lnTo>
                  <a:pt x="423357" y="72929"/>
                </a:lnTo>
                <a:lnTo>
                  <a:pt x="217368" y="72929"/>
                </a:lnTo>
                <a:lnTo>
                  <a:pt x="211964" y="78399"/>
                </a:lnTo>
                <a:lnTo>
                  <a:pt x="211964" y="91769"/>
                </a:lnTo>
                <a:lnTo>
                  <a:pt x="217368" y="97239"/>
                </a:lnTo>
                <a:lnTo>
                  <a:pt x="423245" y="97239"/>
                </a:lnTo>
                <a:lnTo>
                  <a:pt x="422866" y="98163"/>
                </a:lnTo>
                <a:lnTo>
                  <a:pt x="410118" y="103317"/>
                </a:lnTo>
                <a:lnTo>
                  <a:pt x="66051" y="103317"/>
                </a:lnTo>
                <a:lnTo>
                  <a:pt x="75422" y="140998"/>
                </a:lnTo>
                <a:lnTo>
                  <a:pt x="51039" y="140998"/>
                </a:lnTo>
                <a:lnTo>
                  <a:pt x="24619" y="279567"/>
                </a:lnTo>
                <a:close/>
              </a:path>
              <a:path w="446404" h="486410">
                <a:moveTo>
                  <a:pt x="423245" y="97239"/>
                </a:moveTo>
                <a:lnTo>
                  <a:pt x="230579" y="97239"/>
                </a:lnTo>
                <a:lnTo>
                  <a:pt x="235983" y="91769"/>
                </a:lnTo>
                <a:lnTo>
                  <a:pt x="235983" y="78399"/>
                </a:lnTo>
                <a:lnTo>
                  <a:pt x="230579" y="72929"/>
                </a:lnTo>
                <a:lnTo>
                  <a:pt x="423357" y="72929"/>
                </a:lnTo>
                <a:lnTo>
                  <a:pt x="428130" y="85362"/>
                </a:lnTo>
                <a:lnTo>
                  <a:pt x="423245" y="97239"/>
                </a:lnTo>
                <a:close/>
              </a:path>
              <a:path w="446404" h="486410">
                <a:moveTo>
                  <a:pt x="241988" y="425429"/>
                </a:moveTo>
                <a:lnTo>
                  <a:pt x="205359" y="425429"/>
                </a:lnTo>
                <a:lnTo>
                  <a:pt x="205359" y="116687"/>
                </a:lnTo>
                <a:lnTo>
                  <a:pt x="199955" y="113649"/>
                </a:lnTo>
                <a:lnTo>
                  <a:pt x="195151" y="108787"/>
                </a:lnTo>
                <a:lnTo>
                  <a:pt x="192149" y="103317"/>
                </a:lnTo>
                <a:lnTo>
                  <a:pt x="255198" y="103317"/>
                </a:lnTo>
                <a:lnTo>
                  <a:pt x="252195" y="108787"/>
                </a:lnTo>
                <a:lnTo>
                  <a:pt x="247392" y="113649"/>
                </a:lnTo>
                <a:lnTo>
                  <a:pt x="241988" y="116687"/>
                </a:lnTo>
                <a:lnTo>
                  <a:pt x="241988" y="425429"/>
                </a:lnTo>
                <a:close/>
              </a:path>
              <a:path w="446404" h="486410">
                <a:moveTo>
                  <a:pt x="361480" y="279567"/>
                </a:moveTo>
                <a:lnTo>
                  <a:pt x="336861" y="279567"/>
                </a:lnTo>
                <a:lnTo>
                  <a:pt x="370487" y="103317"/>
                </a:lnTo>
                <a:lnTo>
                  <a:pt x="402312" y="103317"/>
                </a:lnTo>
                <a:lnTo>
                  <a:pt x="411684" y="140998"/>
                </a:lnTo>
                <a:lnTo>
                  <a:pt x="387901" y="140998"/>
                </a:lnTo>
                <a:lnTo>
                  <a:pt x="361480" y="279567"/>
                </a:lnTo>
                <a:close/>
              </a:path>
              <a:path w="446404" h="486410">
                <a:moveTo>
                  <a:pt x="109885" y="279567"/>
                </a:moveTo>
                <a:lnTo>
                  <a:pt x="85266" y="279567"/>
                </a:lnTo>
                <a:lnTo>
                  <a:pt x="51039" y="140998"/>
                </a:lnTo>
                <a:lnTo>
                  <a:pt x="75422" y="140998"/>
                </a:lnTo>
                <a:lnTo>
                  <a:pt x="109885" y="279567"/>
                </a:lnTo>
                <a:close/>
              </a:path>
              <a:path w="446404" h="486410">
                <a:moveTo>
                  <a:pt x="446146" y="279567"/>
                </a:moveTo>
                <a:lnTo>
                  <a:pt x="421527" y="279567"/>
                </a:lnTo>
                <a:lnTo>
                  <a:pt x="387901" y="140998"/>
                </a:lnTo>
                <a:lnTo>
                  <a:pt x="411684" y="140998"/>
                </a:lnTo>
                <a:lnTo>
                  <a:pt x="446146" y="279567"/>
                </a:lnTo>
                <a:close/>
              </a:path>
              <a:path w="446404" h="486410">
                <a:moveTo>
                  <a:pt x="296030" y="449740"/>
                </a:moveTo>
                <a:lnTo>
                  <a:pt x="151317" y="449740"/>
                </a:lnTo>
                <a:lnTo>
                  <a:pt x="151317" y="430899"/>
                </a:lnTo>
                <a:lnTo>
                  <a:pt x="156721" y="425429"/>
                </a:lnTo>
                <a:lnTo>
                  <a:pt x="290625" y="425429"/>
                </a:lnTo>
                <a:lnTo>
                  <a:pt x="296030" y="430899"/>
                </a:lnTo>
                <a:lnTo>
                  <a:pt x="296030" y="449740"/>
                </a:lnTo>
                <a:close/>
              </a:path>
              <a:path w="446404" h="486410">
                <a:moveTo>
                  <a:pt x="368085" y="486205"/>
                </a:moveTo>
                <a:lnTo>
                  <a:pt x="79862" y="486205"/>
                </a:lnTo>
                <a:lnTo>
                  <a:pt x="79862" y="449740"/>
                </a:lnTo>
                <a:lnTo>
                  <a:pt x="368085" y="449740"/>
                </a:lnTo>
                <a:lnTo>
                  <a:pt x="368085" y="486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455345" y="4885638"/>
            <a:ext cx="144145" cy="36830"/>
          </a:xfrm>
          <a:custGeom>
            <a:avLst/>
            <a:gdLst/>
            <a:ahLst/>
            <a:cxnLst/>
            <a:rect l="l" t="t" r="r" b="b"/>
            <a:pathLst>
              <a:path w="144145" h="36829">
                <a:moveTo>
                  <a:pt x="65419" y="36311"/>
                </a:moveTo>
                <a:lnTo>
                  <a:pt x="19003" y="24611"/>
                </a:lnTo>
                <a:lnTo>
                  <a:pt x="0" y="0"/>
                </a:lnTo>
                <a:lnTo>
                  <a:pt x="144111" y="0"/>
                </a:lnTo>
                <a:lnTo>
                  <a:pt x="116774" y="28032"/>
                </a:lnTo>
                <a:lnTo>
                  <a:pt x="65419" y="36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791606" y="4885638"/>
            <a:ext cx="142875" cy="36830"/>
          </a:xfrm>
          <a:custGeom>
            <a:avLst/>
            <a:gdLst/>
            <a:ahLst/>
            <a:cxnLst/>
            <a:rect l="l" t="t" r="r" b="b"/>
            <a:pathLst>
              <a:path w="142875" h="36829">
                <a:moveTo>
                  <a:pt x="65419" y="36311"/>
                </a:moveTo>
                <a:lnTo>
                  <a:pt x="19003" y="24611"/>
                </a:lnTo>
                <a:lnTo>
                  <a:pt x="0" y="0"/>
                </a:lnTo>
                <a:lnTo>
                  <a:pt x="142696" y="7158"/>
                </a:lnTo>
                <a:lnTo>
                  <a:pt x="102016" y="32514"/>
                </a:lnTo>
                <a:lnTo>
                  <a:pt x="65419" y="36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875084" y="3494893"/>
            <a:ext cx="718185" cy="661035"/>
          </a:xfrm>
          <a:custGeom>
            <a:avLst/>
            <a:gdLst/>
            <a:ahLst/>
            <a:cxnLst/>
            <a:rect l="l" t="t" r="r" b="b"/>
            <a:pathLst>
              <a:path w="718185" h="661035">
                <a:moveTo>
                  <a:pt x="539911" y="69989"/>
                </a:moveTo>
                <a:lnTo>
                  <a:pt x="468114" y="69989"/>
                </a:lnTo>
                <a:lnTo>
                  <a:pt x="472946" y="58040"/>
                </a:lnTo>
                <a:lnTo>
                  <a:pt x="496115" y="27313"/>
                </a:lnTo>
                <a:lnTo>
                  <a:pt x="529028" y="5974"/>
                </a:lnTo>
                <a:lnTo>
                  <a:pt x="563086" y="0"/>
                </a:lnTo>
                <a:lnTo>
                  <a:pt x="574568" y="0"/>
                </a:lnTo>
                <a:lnTo>
                  <a:pt x="618656" y="14510"/>
                </a:lnTo>
                <a:lnTo>
                  <a:pt x="648534" y="40969"/>
                </a:lnTo>
                <a:lnTo>
                  <a:pt x="566896" y="40969"/>
                </a:lnTo>
                <a:lnTo>
                  <a:pt x="555427" y="43530"/>
                </a:lnTo>
                <a:lnTo>
                  <a:pt x="546159" y="50358"/>
                </a:lnTo>
                <a:lnTo>
                  <a:pt x="540412" y="63161"/>
                </a:lnTo>
                <a:lnTo>
                  <a:pt x="539911" y="69989"/>
                </a:lnTo>
                <a:close/>
              </a:path>
              <a:path w="718185" h="661035">
                <a:moveTo>
                  <a:pt x="222313" y="208262"/>
                </a:moveTo>
                <a:lnTo>
                  <a:pt x="166768" y="208262"/>
                </a:lnTo>
                <a:lnTo>
                  <a:pt x="260496" y="112666"/>
                </a:lnTo>
                <a:lnTo>
                  <a:pt x="255807" y="101570"/>
                </a:lnTo>
                <a:lnTo>
                  <a:pt x="252890" y="89620"/>
                </a:lnTo>
                <a:lnTo>
                  <a:pt x="251928" y="75964"/>
                </a:lnTo>
                <a:lnTo>
                  <a:pt x="253938" y="62307"/>
                </a:lnTo>
                <a:lnTo>
                  <a:pt x="274542" y="28166"/>
                </a:lnTo>
                <a:lnTo>
                  <a:pt x="312974" y="10242"/>
                </a:lnTo>
                <a:lnTo>
                  <a:pt x="326249" y="10242"/>
                </a:lnTo>
                <a:lnTo>
                  <a:pt x="361537" y="24752"/>
                </a:lnTo>
                <a:lnTo>
                  <a:pt x="372750" y="35848"/>
                </a:lnTo>
                <a:lnTo>
                  <a:pt x="319238" y="35848"/>
                </a:lnTo>
                <a:lnTo>
                  <a:pt x="312444" y="36701"/>
                </a:lnTo>
                <a:lnTo>
                  <a:pt x="303552" y="45237"/>
                </a:lnTo>
                <a:lnTo>
                  <a:pt x="300729" y="61454"/>
                </a:lnTo>
                <a:lnTo>
                  <a:pt x="308454" y="70843"/>
                </a:lnTo>
                <a:lnTo>
                  <a:pt x="323710" y="74257"/>
                </a:lnTo>
                <a:lnTo>
                  <a:pt x="539598" y="74257"/>
                </a:lnTo>
                <a:lnTo>
                  <a:pt x="539160" y="80232"/>
                </a:lnTo>
                <a:lnTo>
                  <a:pt x="539738" y="81085"/>
                </a:lnTo>
                <a:lnTo>
                  <a:pt x="314183" y="81085"/>
                </a:lnTo>
                <a:lnTo>
                  <a:pt x="308287" y="81939"/>
                </a:lnTo>
                <a:lnTo>
                  <a:pt x="303233" y="83646"/>
                </a:lnTo>
                <a:lnTo>
                  <a:pt x="296494" y="85353"/>
                </a:lnTo>
                <a:lnTo>
                  <a:pt x="289755" y="87913"/>
                </a:lnTo>
                <a:lnTo>
                  <a:pt x="283858" y="92181"/>
                </a:lnTo>
                <a:lnTo>
                  <a:pt x="281331" y="93888"/>
                </a:lnTo>
                <a:lnTo>
                  <a:pt x="279646" y="96449"/>
                </a:lnTo>
                <a:lnTo>
                  <a:pt x="279646" y="99863"/>
                </a:lnTo>
                <a:lnTo>
                  <a:pt x="280488" y="99863"/>
                </a:lnTo>
                <a:lnTo>
                  <a:pt x="280488" y="116080"/>
                </a:lnTo>
                <a:lnTo>
                  <a:pt x="377361" y="116080"/>
                </a:lnTo>
                <a:lnTo>
                  <a:pt x="370622" y="126322"/>
                </a:lnTo>
                <a:lnTo>
                  <a:pt x="361980" y="134858"/>
                </a:lnTo>
                <a:lnTo>
                  <a:pt x="354572" y="139979"/>
                </a:lnTo>
                <a:lnTo>
                  <a:pt x="283016" y="139979"/>
                </a:lnTo>
                <a:lnTo>
                  <a:pt x="222313" y="208262"/>
                </a:lnTo>
                <a:close/>
              </a:path>
              <a:path w="718185" h="661035">
                <a:moveTo>
                  <a:pt x="539598" y="74257"/>
                </a:moveTo>
                <a:lnTo>
                  <a:pt x="323710" y="74257"/>
                </a:lnTo>
                <a:lnTo>
                  <a:pt x="334391" y="67429"/>
                </a:lnTo>
                <a:lnTo>
                  <a:pt x="338457" y="52919"/>
                </a:lnTo>
                <a:lnTo>
                  <a:pt x="332182" y="40116"/>
                </a:lnTo>
                <a:lnTo>
                  <a:pt x="319238" y="35848"/>
                </a:lnTo>
                <a:lnTo>
                  <a:pt x="372750" y="35848"/>
                </a:lnTo>
                <a:lnTo>
                  <a:pt x="378460" y="43530"/>
                </a:lnTo>
                <a:lnTo>
                  <a:pt x="384095" y="55479"/>
                </a:lnTo>
                <a:lnTo>
                  <a:pt x="387470" y="69136"/>
                </a:lnTo>
                <a:lnTo>
                  <a:pt x="468114" y="69989"/>
                </a:lnTo>
                <a:lnTo>
                  <a:pt x="539911" y="69989"/>
                </a:lnTo>
                <a:lnTo>
                  <a:pt x="539598" y="74257"/>
                </a:lnTo>
                <a:close/>
              </a:path>
              <a:path w="718185" h="661035">
                <a:moveTo>
                  <a:pt x="671585" y="99863"/>
                </a:moveTo>
                <a:lnTo>
                  <a:pt x="574407" y="99863"/>
                </a:lnTo>
                <a:lnTo>
                  <a:pt x="585629" y="93035"/>
                </a:lnTo>
                <a:lnTo>
                  <a:pt x="593334" y="81939"/>
                </a:lnTo>
                <a:lnTo>
                  <a:pt x="596044" y="66575"/>
                </a:lnTo>
                <a:lnTo>
                  <a:pt x="590750" y="52919"/>
                </a:lnTo>
                <a:lnTo>
                  <a:pt x="580427" y="44383"/>
                </a:lnTo>
                <a:lnTo>
                  <a:pt x="566896" y="40969"/>
                </a:lnTo>
                <a:lnTo>
                  <a:pt x="648534" y="40969"/>
                </a:lnTo>
                <a:lnTo>
                  <a:pt x="669948" y="85353"/>
                </a:lnTo>
                <a:lnTo>
                  <a:pt x="671534" y="97302"/>
                </a:lnTo>
                <a:lnTo>
                  <a:pt x="671585" y="99863"/>
                </a:lnTo>
                <a:close/>
              </a:path>
              <a:path w="718185" h="661035">
                <a:moveTo>
                  <a:pt x="377361" y="116080"/>
                </a:moveTo>
                <a:lnTo>
                  <a:pt x="357987" y="116080"/>
                </a:lnTo>
                <a:lnTo>
                  <a:pt x="357987" y="98156"/>
                </a:lnTo>
                <a:lnTo>
                  <a:pt x="356302" y="94742"/>
                </a:lnTo>
                <a:lnTo>
                  <a:pt x="353775" y="93035"/>
                </a:lnTo>
                <a:lnTo>
                  <a:pt x="347878" y="88767"/>
                </a:lnTo>
                <a:lnTo>
                  <a:pt x="341982" y="85353"/>
                </a:lnTo>
                <a:lnTo>
                  <a:pt x="335243" y="83646"/>
                </a:lnTo>
                <a:lnTo>
                  <a:pt x="330189" y="81939"/>
                </a:lnTo>
                <a:lnTo>
                  <a:pt x="324292" y="81085"/>
                </a:lnTo>
                <a:lnTo>
                  <a:pt x="539738" y="81085"/>
                </a:lnTo>
                <a:lnTo>
                  <a:pt x="546100" y="90474"/>
                </a:lnTo>
                <a:lnTo>
                  <a:pt x="557975" y="97302"/>
                </a:lnTo>
                <a:lnTo>
                  <a:pt x="574407" y="99863"/>
                </a:lnTo>
                <a:lnTo>
                  <a:pt x="671585" y="99863"/>
                </a:lnTo>
                <a:lnTo>
                  <a:pt x="671688" y="104984"/>
                </a:lnTo>
                <a:lnTo>
                  <a:pt x="382416" y="104984"/>
                </a:lnTo>
                <a:lnTo>
                  <a:pt x="379046" y="113519"/>
                </a:lnTo>
                <a:lnTo>
                  <a:pt x="377361" y="116080"/>
                </a:lnTo>
                <a:close/>
              </a:path>
              <a:path w="718185" h="661035">
                <a:moveTo>
                  <a:pt x="482411" y="322635"/>
                </a:moveTo>
                <a:lnTo>
                  <a:pt x="432958" y="322635"/>
                </a:lnTo>
                <a:lnTo>
                  <a:pt x="492261" y="183509"/>
                </a:lnTo>
                <a:lnTo>
                  <a:pt x="483547" y="173267"/>
                </a:lnTo>
                <a:lnTo>
                  <a:pt x="465420" y="139125"/>
                </a:lnTo>
                <a:lnTo>
                  <a:pt x="460757" y="113519"/>
                </a:lnTo>
                <a:lnTo>
                  <a:pt x="382416" y="104984"/>
                </a:lnTo>
                <a:lnTo>
                  <a:pt x="671688" y="104984"/>
                </a:lnTo>
                <a:lnTo>
                  <a:pt x="671774" y="109252"/>
                </a:lnTo>
                <a:lnTo>
                  <a:pt x="561518" y="109252"/>
                </a:lnTo>
                <a:lnTo>
                  <a:pt x="550103" y="110105"/>
                </a:lnTo>
                <a:lnTo>
                  <a:pt x="512984" y="126322"/>
                </a:lnTo>
                <a:lnTo>
                  <a:pt x="507087" y="134004"/>
                </a:lnTo>
                <a:lnTo>
                  <a:pt x="507087" y="162171"/>
                </a:lnTo>
                <a:lnTo>
                  <a:pt x="655848" y="162171"/>
                </a:lnTo>
                <a:lnTo>
                  <a:pt x="653834" y="165585"/>
                </a:lnTo>
                <a:lnTo>
                  <a:pt x="646624" y="174974"/>
                </a:lnTo>
                <a:lnTo>
                  <a:pt x="638276" y="183509"/>
                </a:lnTo>
                <a:lnTo>
                  <a:pt x="628818" y="192044"/>
                </a:lnTo>
                <a:lnTo>
                  <a:pt x="618281" y="198873"/>
                </a:lnTo>
                <a:lnTo>
                  <a:pt x="621723" y="208262"/>
                </a:lnTo>
                <a:lnTo>
                  <a:pt x="533201" y="208262"/>
                </a:lnTo>
                <a:lnTo>
                  <a:pt x="482411" y="322635"/>
                </a:lnTo>
                <a:close/>
              </a:path>
              <a:path w="718185" h="661035">
                <a:moveTo>
                  <a:pt x="655848" y="162171"/>
                </a:moveTo>
                <a:lnTo>
                  <a:pt x="625020" y="162171"/>
                </a:lnTo>
                <a:lnTo>
                  <a:pt x="625020" y="134858"/>
                </a:lnTo>
                <a:lnTo>
                  <a:pt x="622493" y="129737"/>
                </a:lnTo>
                <a:lnTo>
                  <a:pt x="587488" y="111812"/>
                </a:lnTo>
                <a:lnTo>
                  <a:pt x="561518" y="109252"/>
                </a:lnTo>
                <a:lnTo>
                  <a:pt x="671774" y="109252"/>
                </a:lnTo>
                <a:lnTo>
                  <a:pt x="670699" y="121201"/>
                </a:lnTo>
                <a:lnTo>
                  <a:pt x="668338" y="132297"/>
                </a:lnTo>
                <a:lnTo>
                  <a:pt x="664720" y="144247"/>
                </a:lnTo>
                <a:lnTo>
                  <a:pt x="659876" y="155342"/>
                </a:lnTo>
                <a:lnTo>
                  <a:pt x="655848" y="162171"/>
                </a:lnTo>
                <a:close/>
              </a:path>
              <a:path w="718185" h="661035">
                <a:moveTo>
                  <a:pt x="317934" y="150221"/>
                </a:moveTo>
                <a:lnTo>
                  <a:pt x="305994" y="148514"/>
                </a:lnTo>
                <a:lnTo>
                  <a:pt x="294258" y="145100"/>
                </a:lnTo>
                <a:lnTo>
                  <a:pt x="283016" y="139979"/>
                </a:lnTo>
                <a:lnTo>
                  <a:pt x="354572" y="139979"/>
                </a:lnTo>
                <a:lnTo>
                  <a:pt x="352103" y="141686"/>
                </a:lnTo>
                <a:lnTo>
                  <a:pt x="341277" y="145954"/>
                </a:lnTo>
                <a:lnTo>
                  <a:pt x="329791" y="149368"/>
                </a:lnTo>
                <a:lnTo>
                  <a:pt x="317934" y="150221"/>
                </a:lnTo>
                <a:close/>
              </a:path>
              <a:path w="718185" h="661035">
                <a:moveTo>
                  <a:pt x="163149" y="660634"/>
                </a:moveTo>
                <a:lnTo>
                  <a:pt x="151903" y="660634"/>
                </a:lnTo>
                <a:lnTo>
                  <a:pt x="140754" y="659780"/>
                </a:lnTo>
                <a:lnTo>
                  <a:pt x="100939" y="634174"/>
                </a:lnTo>
                <a:lnTo>
                  <a:pt x="84567" y="596619"/>
                </a:lnTo>
                <a:lnTo>
                  <a:pt x="84745" y="584670"/>
                </a:lnTo>
                <a:lnTo>
                  <a:pt x="105079" y="541993"/>
                </a:lnTo>
                <a:lnTo>
                  <a:pt x="125491" y="528336"/>
                </a:lnTo>
                <a:lnTo>
                  <a:pt x="95696" y="399453"/>
                </a:lnTo>
                <a:lnTo>
                  <a:pt x="57830" y="388357"/>
                </a:lnTo>
                <a:lnTo>
                  <a:pt x="27275" y="363605"/>
                </a:lnTo>
                <a:lnTo>
                  <a:pt x="7006" y="326903"/>
                </a:lnTo>
                <a:lnTo>
                  <a:pt x="0" y="279958"/>
                </a:lnTo>
                <a:lnTo>
                  <a:pt x="2733" y="265448"/>
                </a:lnTo>
                <a:lnTo>
                  <a:pt x="20981" y="228746"/>
                </a:lnTo>
                <a:lnTo>
                  <a:pt x="51800" y="201433"/>
                </a:lnTo>
                <a:lnTo>
                  <a:pt x="91981" y="187777"/>
                </a:lnTo>
                <a:lnTo>
                  <a:pt x="106900" y="186923"/>
                </a:lnTo>
                <a:lnTo>
                  <a:pt x="119883" y="187777"/>
                </a:lnTo>
                <a:lnTo>
                  <a:pt x="132506" y="190337"/>
                </a:lnTo>
                <a:lnTo>
                  <a:pt x="144624" y="194605"/>
                </a:lnTo>
                <a:lnTo>
                  <a:pt x="156093" y="200580"/>
                </a:lnTo>
                <a:lnTo>
                  <a:pt x="166768" y="208262"/>
                </a:lnTo>
                <a:lnTo>
                  <a:pt x="222313" y="208262"/>
                </a:lnTo>
                <a:lnTo>
                  <a:pt x="204102" y="228746"/>
                </a:lnTo>
                <a:lnTo>
                  <a:pt x="102747" y="228746"/>
                </a:lnTo>
                <a:lnTo>
                  <a:pt x="92396" y="230453"/>
                </a:lnTo>
                <a:lnTo>
                  <a:pt x="82963" y="238135"/>
                </a:lnTo>
                <a:lnTo>
                  <a:pt x="76823" y="250938"/>
                </a:lnTo>
                <a:lnTo>
                  <a:pt x="75011" y="268009"/>
                </a:lnTo>
                <a:lnTo>
                  <a:pt x="81952" y="278251"/>
                </a:lnTo>
                <a:lnTo>
                  <a:pt x="93827" y="285080"/>
                </a:lnTo>
                <a:lnTo>
                  <a:pt x="110258" y="287640"/>
                </a:lnTo>
                <a:lnTo>
                  <a:pt x="207146" y="287640"/>
                </a:lnTo>
                <a:lnTo>
                  <a:pt x="207245" y="288494"/>
                </a:lnTo>
                <a:lnTo>
                  <a:pt x="207493" y="297029"/>
                </a:lnTo>
                <a:lnTo>
                  <a:pt x="98211" y="297029"/>
                </a:lnTo>
                <a:lnTo>
                  <a:pt x="86796" y="297882"/>
                </a:lnTo>
                <a:lnTo>
                  <a:pt x="49678" y="314100"/>
                </a:lnTo>
                <a:lnTo>
                  <a:pt x="43781" y="321781"/>
                </a:lnTo>
                <a:lnTo>
                  <a:pt x="43781" y="349094"/>
                </a:lnTo>
                <a:lnTo>
                  <a:pt x="243354" y="349948"/>
                </a:lnTo>
                <a:lnTo>
                  <a:pt x="277259" y="367872"/>
                </a:lnTo>
                <a:lnTo>
                  <a:pt x="178552" y="367872"/>
                </a:lnTo>
                <a:lnTo>
                  <a:pt x="169201" y="377261"/>
                </a:lnTo>
                <a:lnTo>
                  <a:pt x="158840" y="384943"/>
                </a:lnTo>
                <a:lnTo>
                  <a:pt x="147597" y="390918"/>
                </a:lnTo>
                <a:lnTo>
                  <a:pt x="135600" y="396039"/>
                </a:lnTo>
                <a:lnTo>
                  <a:pt x="164210" y="524922"/>
                </a:lnTo>
                <a:lnTo>
                  <a:pt x="176500" y="529190"/>
                </a:lnTo>
                <a:lnTo>
                  <a:pt x="187922" y="535165"/>
                </a:lnTo>
                <a:lnTo>
                  <a:pt x="197936" y="543700"/>
                </a:lnTo>
                <a:lnTo>
                  <a:pt x="274881" y="543700"/>
                </a:lnTo>
                <a:lnTo>
                  <a:pt x="267865" y="547968"/>
                </a:lnTo>
                <a:lnTo>
                  <a:pt x="147372" y="547968"/>
                </a:lnTo>
                <a:lnTo>
                  <a:pt x="135328" y="553942"/>
                </a:lnTo>
                <a:lnTo>
                  <a:pt x="130546" y="567599"/>
                </a:lnTo>
                <a:lnTo>
                  <a:pt x="132520" y="575281"/>
                </a:lnTo>
                <a:lnTo>
                  <a:pt x="140908" y="583816"/>
                </a:lnTo>
                <a:lnTo>
                  <a:pt x="155760" y="586377"/>
                </a:lnTo>
                <a:lnTo>
                  <a:pt x="221241" y="586377"/>
                </a:lnTo>
                <a:lnTo>
                  <a:pt x="221538" y="588937"/>
                </a:lnTo>
                <a:lnTo>
                  <a:pt x="221334" y="592351"/>
                </a:lnTo>
                <a:lnTo>
                  <a:pt x="145708" y="592351"/>
                </a:lnTo>
                <a:lnTo>
                  <a:pt x="139812" y="593205"/>
                </a:lnTo>
                <a:lnTo>
                  <a:pt x="134757" y="594912"/>
                </a:lnTo>
                <a:lnTo>
                  <a:pt x="128018" y="596619"/>
                </a:lnTo>
                <a:lnTo>
                  <a:pt x="121279" y="600033"/>
                </a:lnTo>
                <a:lnTo>
                  <a:pt x="115383" y="604301"/>
                </a:lnTo>
                <a:lnTo>
                  <a:pt x="112856" y="606008"/>
                </a:lnTo>
                <a:lnTo>
                  <a:pt x="111171" y="608568"/>
                </a:lnTo>
                <a:lnTo>
                  <a:pt x="111171" y="627346"/>
                </a:lnTo>
                <a:lnTo>
                  <a:pt x="210953" y="627346"/>
                </a:lnTo>
                <a:lnTo>
                  <a:pt x="206409" y="634174"/>
                </a:lnTo>
                <a:lnTo>
                  <a:pt x="197628" y="642710"/>
                </a:lnTo>
                <a:lnTo>
                  <a:pt x="186913" y="651245"/>
                </a:lnTo>
                <a:lnTo>
                  <a:pt x="174300" y="657220"/>
                </a:lnTo>
                <a:lnTo>
                  <a:pt x="163149" y="660634"/>
                </a:lnTo>
                <a:close/>
              </a:path>
              <a:path w="718185" h="661035">
                <a:moveTo>
                  <a:pt x="574426" y="213383"/>
                </a:moveTo>
                <a:lnTo>
                  <a:pt x="558015" y="213383"/>
                </a:lnTo>
                <a:lnTo>
                  <a:pt x="545396" y="211676"/>
                </a:lnTo>
                <a:lnTo>
                  <a:pt x="533201" y="208262"/>
                </a:lnTo>
                <a:lnTo>
                  <a:pt x="621723" y="208262"/>
                </a:lnTo>
                <a:lnTo>
                  <a:pt x="623287" y="212529"/>
                </a:lnTo>
                <a:lnTo>
                  <a:pt x="584812" y="212529"/>
                </a:lnTo>
                <a:lnTo>
                  <a:pt x="574426" y="213383"/>
                </a:lnTo>
                <a:close/>
              </a:path>
              <a:path w="718185" h="661035">
                <a:moveTo>
                  <a:pt x="578387" y="384943"/>
                </a:moveTo>
                <a:lnTo>
                  <a:pt x="504560" y="384943"/>
                </a:lnTo>
                <a:lnTo>
                  <a:pt x="582059" y="343973"/>
                </a:lnTo>
                <a:lnTo>
                  <a:pt x="580374" y="338852"/>
                </a:lnTo>
                <a:lnTo>
                  <a:pt x="579532" y="333731"/>
                </a:lnTo>
                <a:lnTo>
                  <a:pt x="579495" y="326903"/>
                </a:lnTo>
                <a:lnTo>
                  <a:pt x="580611" y="314100"/>
                </a:lnTo>
                <a:lnTo>
                  <a:pt x="584318" y="301297"/>
                </a:lnTo>
                <a:lnTo>
                  <a:pt x="590505" y="290201"/>
                </a:lnTo>
                <a:lnTo>
                  <a:pt x="599056" y="279958"/>
                </a:lnTo>
                <a:lnTo>
                  <a:pt x="609857" y="272277"/>
                </a:lnTo>
                <a:lnTo>
                  <a:pt x="584812" y="212529"/>
                </a:lnTo>
                <a:lnTo>
                  <a:pt x="623287" y="212529"/>
                </a:lnTo>
                <a:lnTo>
                  <a:pt x="640183" y="258620"/>
                </a:lnTo>
                <a:lnTo>
                  <a:pt x="649715" y="258620"/>
                </a:lnTo>
                <a:lnTo>
                  <a:pt x="694819" y="276544"/>
                </a:lnTo>
                <a:lnTo>
                  <a:pt x="703119" y="284226"/>
                </a:lnTo>
                <a:lnTo>
                  <a:pt x="647764" y="284226"/>
                </a:lnTo>
                <a:lnTo>
                  <a:pt x="640970" y="285080"/>
                </a:lnTo>
                <a:lnTo>
                  <a:pt x="632079" y="293615"/>
                </a:lnTo>
                <a:lnTo>
                  <a:pt x="629256" y="309832"/>
                </a:lnTo>
                <a:lnTo>
                  <a:pt x="636981" y="319221"/>
                </a:lnTo>
                <a:lnTo>
                  <a:pt x="652236" y="322635"/>
                </a:lnTo>
                <a:lnTo>
                  <a:pt x="718064" y="322635"/>
                </a:lnTo>
                <a:lnTo>
                  <a:pt x="718038" y="327756"/>
                </a:lnTo>
                <a:lnTo>
                  <a:pt x="642710" y="327756"/>
                </a:lnTo>
                <a:lnTo>
                  <a:pt x="636813" y="328610"/>
                </a:lnTo>
                <a:lnTo>
                  <a:pt x="631759" y="330317"/>
                </a:lnTo>
                <a:lnTo>
                  <a:pt x="625020" y="332024"/>
                </a:lnTo>
                <a:lnTo>
                  <a:pt x="618281" y="335438"/>
                </a:lnTo>
                <a:lnTo>
                  <a:pt x="612384" y="339706"/>
                </a:lnTo>
                <a:lnTo>
                  <a:pt x="609857" y="341413"/>
                </a:lnTo>
                <a:lnTo>
                  <a:pt x="608172" y="343973"/>
                </a:lnTo>
                <a:lnTo>
                  <a:pt x="608172" y="362751"/>
                </a:lnTo>
                <a:lnTo>
                  <a:pt x="706722" y="362751"/>
                </a:lnTo>
                <a:lnTo>
                  <a:pt x="705777" y="364458"/>
                </a:lnTo>
                <a:lnTo>
                  <a:pt x="698892" y="372993"/>
                </a:lnTo>
                <a:lnTo>
                  <a:pt x="598906" y="372993"/>
                </a:lnTo>
                <a:lnTo>
                  <a:pt x="578387" y="384943"/>
                </a:lnTo>
                <a:close/>
              </a:path>
              <a:path w="718185" h="661035">
                <a:moveTo>
                  <a:pt x="207146" y="287640"/>
                </a:moveTo>
                <a:lnTo>
                  <a:pt x="110258" y="287640"/>
                </a:lnTo>
                <a:lnTo>
                  <a:pt x="121481" y="280812"/>
                </a:lnTo>
                <a:lnTo>
                  <a:pt x="129185" y="269716"/>
                </a:lnTo>
                <a:lnTo>
                  <a:pt x="131895" y="254352"/>
                </a:lnTo>
                <a:lnTo>
                  <a:pt x="126601" y="240696"/>
                </a:lnTo>
                <a:lnTo>
                  <a:pt x="116278" y="232160"/>
                </a:lnTo>
                <a:lnTo>
                  <a:pt x="102747" y="228746"/>
                </a:lnTo>
                <a:lnTo>
                  <a:pt x="204102" y="228746"/>
                </a:lnTo>
                <a:lnTo>
                  <a:pt x="193479" y="240696"/>
                </a:lnTo>
                <a:lnTo>
                  <a:pt x="198643" y="250938"/>
                </a:lnTo>
                <a:lnTo>
                  <a:pt x="202683" y="262034"/>
                </a:lnTo>
                <a:lnTo>
                  <a:pt x="205563" y="273984"/>
                </a:lnTo>
                <a:lnTo>
                  <a:pt x="207146" y="287640"/>
                </a:lnTo>
                <a:close/>
              </a:path>
              <a:path w="718185" h="661035">
                <a:moveTo>
                  <a:pt x="718064" y="322635"/>
                </a:moveTo>
                <a:lnTo>
                  <a:pt x="652236" y="322635"/>
                </a:lnTo>
                <a:lnTo>
                  <a:pt x="662918" y="315807"/>
                </a:lnTo>
                <a:lnTo>
                  <a:pt x="666983" y="301297"/>
                </a:lnTo>
                <a:lnTo>
                  <a:pt x="660708" y="288494"/>
                </a:lnTo>
                <a:lnTo>
                  <a:pt x="647764" y="284226"/>
                </a:lnTo>
                <a:lnTo>
                  <a:pt x="703119" y="284226"/>
                </a:lnTo>
                <a:lnTo>
                  <a:pt x="706808" y="287640"/>
                </a:lnTo>
                <a:lnTo>
                  <a:pt x="712426" y="297029"/>
                </a:lnTo>
                <a:lnTo>
                  <a:pt x="716199" y="308125"/>
                </a:lnTo>
                <a:lnTo>
                  <a:pt x="718081" y="319221"/>
                </a:lnTo>
                <a:lnTo>
                  <a:pt x="718064" y="322635"/>
                </a:lnTo>
                <a:close/>
              </a:path>
              <a:path w="718185" h="661035">
                <a:moveTo>
                  <a:pt x="243354" y="349948"/>
                </a:moveTo>
                <a:lnTo>
                  <a:pt x="161713" y="349948"/>
                </a:lnTo>
                <a:lnTo>
                  <a:pt x="161713" y="322635"/>
                </a:lnTo>
                <a:lnTo>
                  <a:pt x="159186" y="317514"/>
                </a:lnTo>
                <a:lnTo>
                  <a:pt x="124182" y="299590"/>
                </a:lnTo>
                <a:lnTo>
                  <a:pt x="98211" y="297029"/>
                </a:lnTo>
                <a:lnTo>
                  <a:pt x="207493" y="297029"/>
                </a:lnTo>
                <a:lnTo>
                  <a:pt x="207692" y="303857"/>
                </a:lnTo>
                <a:lnTo>
                  <a:pt x="206025" y="315807"/>
                </a:lnTo>
                <a:lnTo>
                  <a:pt x="202990" y="328610"/>
                </a:lnTo>
                <a:lnTo>
                  <a:pt x="243354" y="349948"/>
                </a:lnTo>
                <a:close/>
              </a:path>
              <a:path w="718185" h="661035">
                <a:moveTo>
                  <a:pt x="368575" y="369579"/>
                </a:moveTo>
                <a:lnTo>
                  <a:pt x="280488" y="369579"/>
                </a:lnTo>
                <a:lnTo>
                  <a:pt x="288272" y="359337"/>
                </a:lnTo>
                <a:lnTo>
                  <a:pt x="326726" y="328610"/>
                </a:lnTo>
                <a:lnTo>
                  <a:pt x="372734" y="314100"/>
                </a:lnTo>
                <a:lnTo>
                  <a:pt x="384808" y="313246"/>
                </a:lnTo>
                <a:lnTo>
                  <a:pt x="396949" y="314100"/>
                </a:lnTo>
                <a:lnTo>
                  <a:pt x="409075" y="315807"/>
                </a:lnTo>
                <a:lnTo>
                  <a:pt x="421105" y="318367"/>
                </a:lnTo>
                <a:lnTo>
                  <a:pt x="432958" y="322635"/>
                </a:lnTo>
                <a:lnTo>
                  <a:pt x="482411" y="322635"/>
                </a:lnTo>
                <a:lnTo>
                  <a:pt x="472557" y="344827"/>
                </a:lnTo>
                <a:lnTo>
                  <a:pt x="482038" y="353362"/>
                </a:lnTo>
                <a:lnTo>
                  <a:pt x="490622" y="362751"/>
                </a:lnTo>
                <a:lnTo>
                  <a:pt x="491784" y="364458"/>
                </a:lnTo>
                <a:lnTo>
                  <a:pt x="383916" y="364458"/>
                </a:lnTo>
                <a:lnTo>
                  <a:pt x="370700" y="367872"/>
                </a:lnTo>
                <a:lnTo>
                  <a:pt x="368575" y="369579"/>
                </a:lnTo>
                <a:close/>
              </a:path>
              <a:path w="718185" h="661035">
                <a:moveTo>
                  <a:pt x="706722" y="362751"/>
                </a:moveTo>
                <a:lnTo>
                  <a:pt x="686513" y="362751"/>
                </a:lnTo>
                <a:lnTo>
                  <a:pt x="686513" y="344827"/>
                </a:lnTo>
                <a:lnTo>
                  <a:pt x="684829" y="341413"/>
                </a:lnTo>
                <a:lnTo>
                  <a:pt x="682301" y="339706"/>
                </a:lnTo>
                <a:lnTo>
                  <a:pt x="676405" y="335438"/>
                </a:lnTo>
                <a:lnTo>
                  <a:pt x="670508" y="332024"/>
                </a:lnTo>
                <a:lnTo>
                  <a:pt x="663769" y="330317"/>
                </a:lnTo>
                <a:lnTo>
                  <a:pt x="658715" y="328610"/>
                </a:lnTo>
                <a:lnTo>
                  <a:pt x="652818" y="327756"/>
                </a:lnTo>
                <a:lnTo>
                  <a:pt x="718038" y="327756"/>
                </a:lnTo>
                <a:lnTo>
                  <a:pt x="718026" y="330317"/>
                </a:lnTo>
                <a:lnTo>
                  <a:pt x="715987" y="341413"/>
                </a:lnTo>
                <a:lnTo>
                  <a:pt x="711920" y="353362"/>
                </a:lnTo>
                <a:lnTo>
                  <a:pt x="706722" y="362751"/>
                </a:lnTo>
                <a:close/>
              </a:path>
              <a:path w="718185" h="661035">
                <a:moveTo>
                  <a:pt x="520260" y="437862"/>
                </a:moveTo>
                <a:lnTo>
                  <a:pt x="388204" y="437862"/>
                </a:lnTo>
                <a:lnTo>
                  <a:pt x="401979" y="434448"/>
                </a:lnTo>
                <a:lnTo>
                  <a:pt x="413264" y="426766"/>
                </a:lnTo>
                <a:lnTo>
                  <a:pt x="420891" y="414817"/>
                </a:lnTo>
                <a:lnTo>
                  <a:pt x="423692" y="401160"/>
                </a:lnTo>
                <a:lnTo>
                  <a:pt x="423682" y="400306"/>
                </a:lnTo>
                <a:lnTo>
                  <a:pt x="420628" y="385796"/>
                </a:lnTo>
                <a:lnTo>
                  <a:pt x="412870" y="374700"/>
                </a:lnTo>
                <a:lnTo>
                  <a:pt x="401465" y="367019"/>
                </a:lnTo>
                <a:lnTo>
                  <a:pt x="387470" y="364458"/>
                </a:lnTo>
                <a:lnTo>
                  <a:pt x="491784" y="364458"/>
                </a:lnTo>
                <a:lnTo>
                  <a:pt x="498174" y="373847"/>
                </a:lnTo>
                <a:lnTo>
                  <a:pt x="504560" y="384943"/>
                </a:lnTo>
                <a:lnTo>
                  <a:pt x="578387" y="384943"/>
                </a:lnTo>
                <a:lnTo>
                  <a:pt x="518295" y="419938"/>
                </a:lnTo>
                <a:lnTo>
                  <a:pt x="520059" y="432741"/>
                </a:lnTo>
                <a:lnTo>
                  <a:pt x="520260" y="437862"/>
                </a:lnTo>
                <a:close/>
              </a:path>
              <a:path w="718185" h="661035">
                <a:moveTo>
                  <a:pt x="274881" y="543700"/>
                </a:moveTo>
                <a:lnTo>
                  <a:pt x="197936" y="543700"/>
                </a:lnTo>
                <a:lnTo>
                  <a:pt x="267704" y="498463"/>
                </a:lnTo>
                <a:lnTo>
                  <a:pt x="263175" y="486513"/>
                </a:lnTo>
                <a:lnTo>
                  <a:pt x="259810" y="474564"/>
                </a:lnTo>
                <a:lnTo>
                  <a:pt x="257615" y="462614"/>
                </a:lnTo>
                <a:lnTo>
                  <a:pt x="256599" y="449811"/>
                </a:lnTo>
                <a:lnTo>
                  <a:pt x="256771" y="437862"/>
                </a:lnTo>
                <a:lnTo>
                  <a:pt x="258137" y="425059"/>
                </a:lnTo>
                <a:lnTo>
                  <a:pt x="260705" y="413109"/>
                </a:lnTo>
                <a:lnTo>
                  <a:pt x="264483" y="401160"/>
                </a:lnTo>
                <a:lnTo>
                  <a:pt x="178552" y="367872"/>
                </a:lnTo>
                <a:lnTo>
                  <a:pt x="277259" y="367872"/>
                </a:lnTo>
                <a:lnTo>
                  <a:pt x="280488" y="369579"/>
                </a:lnTo>
                <a:lnTo>
                  <a:pt x="368575" y="369579"/>
                </a:lnTo>
                <a:lnTo>
                  <a:pt x="360075" y="376408"/>
                </a:lnTo>
                <a:lnTo>
                  <a:pt x="353009" y="388357"/>
                </a:lnTo>
                <a:lnTo>
                  <a:pt x="350468" y="402867"/>
                </a:lnTo>
                <a:lnTo>
                  <a:pt x="353876" y="416524"/>
                </a:lnTo>
                <a:lnTo>
                  <a:pt x="361873" y="427620"/>
                </a:lnTo>
                <a:lnTo>
                  <a:pt x="373602" y="435301"/>
                </a:lnTo>
                <a:lnTo>
                  <a:pt x="388204" y="437862"/>
                </a:lnTo>
                <a:lnTo>
                  <a:pt x="520260" y="437862"/>
                </a:lnTo>
                <a:lnTo>
                  <a:pt x="520561" y="445544"/>
                </a:lnTo>
                <a:lnTo>
                  <a:pt x="520412" y="448104"/>
                </a:lnTo>
                <a:lnTo>
                  <a:pt x="381074" y="448104"/>
                </a:lnTo>
                <a:lnTo>
                  <a:pt x="368786" y="449811"/>
                </a:lnTo>
                <a:lnTo>
                  <a:pt x="332544" y="463468"/>
                </a:lnTo>
                <a:lnTo>
                  <a:pt x="314183" y="478831"/>
                </a:lnTo>
                <a:lnTo>
                  <a:pt x="314183" y="512973"/>
                </a:lnTo>
                <a:lnTo>
                  <a:pt x="500166" y="512973"/>
                </a:lnTo>
                <a:lnTo>
                  <a:pt x="498215" y="516387"/>
                </a:lnTo>
                <a:lnTo>
                  <a:pt x="490097" y="526629"/>
                </a:lnTo>
                <a:lnTo>
                  <a:pt x="485019" y="532604"/>
                </a:lnTo>
                <a:lnTo>
                  <a:pt x="293124" y="532604"/>
                </a:lnTo>
                <a:lnTo>
                  <a:pt x="274881" y="543700"/>
                </a:lnTo>
                <a:close/>
              </a:path>
              <a:path w="718185" h="661035">
                <a:moveTo>
                  <a:pt x="652854" y="396039"/>
                </a:moveTo>
                <a:lnTo>
                  <a:pt x="641017" y="396039"/>
                </a:lnTo>
                <a:lnTo>
                  <a:pt x="629427" y="393478"/>
                </a:lnTo>
                <a:lnTo>
                  <a:pt x="618361" y="388357"/>
                </a:lnTo>
                <a:lnTo>
                  <a:pt x="608096" y="381529"/>
                </a:lnTo>
                <a:lnTo>
                  <a:pt x="598906" y="372993"/>
                </a:lnTo>
                <a:lnTo>
                  <a:pt x="698892" y="372993"/>
                </a:lnTo>
                <a:lnTo>
                  <a:pt x="664662" y="395185"/>
                </a:lnTo>
                <a:lnTo>
                  <a:pt x="652854" y="396039"/>
                </a:lnTo>
                <a:close/>
              </a:path>
              <a:path w="718185" h="661035">
                <a:moveTo>
                  <a:pt x="500166" y="512973"/>
                </a:moveTo>
                <a:lnTo>
                  <a:pt x="459914" y="512973"/>
                </a:lnTo>
                <a:lnTo>
                  <a:pt x="460706" y="486513"/>
                </a:lnTo>
                <a:lnTo>
                  <a:pt x="460757" y="479685"/>
                </a:lnTo>
                <a:lnTo>
                  <a:pt x="423537" y="454079"/>
                </a:lnTo>
                <a:lnTo>
                  <a:pt x="381074" y="448104"/>
                </a:lnTo>
                <a:lnTo>
                  <a:pt x="520412" y="448104"/>
                </a:lnTo>
                <a:lnTo>
                  <a:pt x="510601" y="493342"/>
                </a:lnTo>
                <a:lnTo>
                  <a:pt x="505043" y="504437"/>
                </a:lnTo>
                <a:lnTo>
                  <a:pt x="500166" y="512973"/>
                </a:lnTo>
                <a:close/>
              </a:path>
              <a:path w="718185" h="661035">
                <a:moveTo>
                  <a:pt x="402392" y="575281"/>
                </a:moveTo>
                <a:lnTo>
                  <a:pt x="378502" y="575281"/>
                </a:lnTo>
                <a:lnTo>
                  <a:pt x="366658" y="573574"/>
                </a:lnTo>
                <a:lnTo>
                  <a:pt x="321827" y="556503"/>
                </a:lnTo>
                <a:lnTo>
                  <a:pt x="293124" y="532604"/>
                </a:lnTo>
                <a:lnTo>
                  <a:pt x="485019" y="532604"/>
                </a:lnTo>
                <a:lnTo>
                  <a:pt x="448735" y="561624"/>
                </a:lnTo>
                <a:lnTo>
                  <a:pt x="402392" y="575281"/>
                </a:lnTo>
                <a:close/>
              </a:path>
              <a:path w="718185" h="661035">
                <a:moveTo>
                  <a:pt x="221241" y="586377"/>
                </a:moveTo>
                <a:lnTo>
                  <a:pt x="155760" y="586377"/>
                </a:lnTo>
                <a:lnTo>
                  <a:pt x="165414" y="578695"/>
                </a:lnTo>
                <a:lnTo>
                  <a:pt x="168809" y="563331"/>
                </a:lnTo>
                <a:lnTo>
                  <a:pt x="161705" y="552235"/>
                </a:lnTo>
                <a:lnTo>
                  <a:pt x="147372" y="547968"/>
                </a:lnTo>
                <a:lnTo>
                  <a:pt x="267865" y="547968"/>
                </a:lnTo>
                <a:lnTo>
                  <a:pt x="220153" y="576988"/>
                </a:lnTo>
                <a:lnTo>
                  <a:pt x="221241" y="586377"/>
                </a:lnTo>
                <a:close/>
              </a:path>
              <a:path w="718185" h="661035">
                <a:moveTo>
                  <a:pt x="210953" y="627346"/>
                </a:moveTo>
                <a:lnTo>
                  <a:pt x="189512" y="627346"/>
                </a:lnTo>
                <a:lnTo>
                  <a:pt x="189512" y="609422"/>
                </a:lnTo>
                <a:lnTo>
                  <a:pt x="187827" y="606008"/>
                </a:lnTo>
                <a:lnTo>
                  <a:pt x="185300" y="604301"/>
                </a:lnTo>
                <a:lnTo>
                  <a:pt x="179403" y="600033"/>
                </a:lnTo>
                <a:lnTo>
                  <a:pt x="173507" y="596619"/>
                </a:lnTo>
                <a:lnTo>
                  <a:pt x="166768" y="594912"/>
                </a:lnTo>
                <a:lnTo>
                  <a:pt x="161713" y="593205"/>
                </a:lnTo>
                <a:lnTo>
                  <a:pt x="155817" y="592351"/>
                </a:lnTo>
                <a:lnTo>
                  <a:pt x="221334" y="592351"/>
                </a:lnTo>
                <a:lnTo>
                  <a:pt x="220823" y="600887"/>
                </a:lnTo>
                <a:lnTo>
                  <a:pt x="218041" y="612836"/>
                </a:lnTo>
                <a:lnTo>
                  <a:pt x="213225" y="623932"/>
                </a:lnTo>
                <a:lnTo>
                  <a:pt x="210953" y="627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740858" y="3612047"/>
            <a:ext cx="774790" cy="727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416983" y="4771311"/>
            <a:ext cx="554990" cy="359410"/>
          </a:xfrm>
          <a:custGeom>
            <a:avLst/>
            <a:gdLst/>
            <a:ahLst/>
            <a:cxnLst/>
            <a:rect l="l" t="t" r="r" b="b"/>
            <a:pathLst>
              <a:path w="554989" h="359410">
                <a:moveTo>
                  <a:pt x="363947" y="221758"/>
                </a:moveTo>
                <a:lnTo>
                  <a:pt x="307852" y="221758"/>
                </a:lnTo>
                <a:lnTo>
                  <a:pt x="487489" y="39895"/>
                </a:lnTo>
                <a:lnTo>
                  <a:pt x="448089" y="0"/>
                </a:lnTo>
                <a:lnTo>
                  <a:pt x="554943" y="0"/>
                </a:lnTo>
                <a:lnTo>
                  <a:pt x="554943" y="68290"/>
                </a:lnTo>
                <a:lnTo>
                  <a:pt x="515536" y="68290"/>
                </a:lnTo>
                <a:lnTo>
                  <a:pt x="363947" y="221758"/>
                </a:lnTo>
                <a:close/>
              </a:path>
              <a:path w="554989" h="359410">
                <a:moveTo>
                  <a:pt x="554943" y="108178"/>
                </a:moveTo>
                <a:lnTo>
                  <a:pt x="515536" y="68290"/>
                </a:lnTo>
                <a:lnTo>
                  <a:pt x="554943" y="68290"/>
                </a:lnTo>
                <a:lnTo>
                  <a:pt x="554943" y="108178"/>
                </a:lnTo>
                <a:close/>
              </a:path>
              <a:path w="554989" h="359410">
                <a:moveTo>
                  <a:pt x="28047" y="358995"/>
                </a:moveTo>
                <a:lnTo>
                  <a:pt x="0" y="330606"/>
                </a:lnTo>
                <a:lnTo>
                  <a:pt x="207683" y="120347"/>
                </a:lnTo>
                <a:lnTo>
                  <a:pt x="263771" y="177131"/>
                </a:lnTo>
                <a:lnTo>
                  <a:pt x="207683" y="177131"/>
                </a:lnTo>
                <a:lnTo>
                  <a:pt x="28047" y="358995"/>
                </a:lnTo>
                <a:close/>
              </a:path>
              <a:path w="554989" h="359410">
                <a:moveTo>
                  <a:pt x="307852" y="278549"/>
                </a:moveTo>
                <a:lnTo>
                  <a:pt x="207683" y="177131"/>
                </a:lnTo>
                <a:lnTo>
                  <a:pt x="263771" y="177131"/>
                </a:lnTo>
                <a:lnTo>
                  <a:pt x="307852" y="221758"/>
                </a:lnTo>
                <a:lnTo>
                  <a:pt x="363947" y="221758"/>
                </a:lnTo>
                <a:lnTo>
                  <a:pt x="307852" y="278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458164" y="4658091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39">
                <a:moveTo>
                  <a:pt x="43405" y="65897"/>
                </a:moveTo>
                <a:lnTo>
                  <a:pt x="26021" y="64633"/>
                </a:lnTo>
                <a:lnTo>
                  <a:pt x="12946" y="59162"/>
                </a:lnTo>
                <a:lnTo>
                  <a:pt x="4249" y="50395"/>
                </a:lnTo>
                <a:lnTo>
                  <a:pt x="0" y="39241"/>
                </a:lnTo>
                <a:lnTo>
                  <a:pt x="2272" y="23217"/>
                </a:lnTo>
                <a:lnTo>
                  <a:pt x="9039" y="10973"/>
                </a:lnTo>
                <a:lnTo>
                  <a:pt x="19250" y="3053"/>
                </a:lnTo>
                <a:lnTo>
                  <a:pt x="31854" y="0"/>
                </a:lnTo>
                <a:lnTo>
                  <a:pt x="46121" y="2918"/>
                </a:lnTo>
                <a:lnTo>
                  <a:pt x="57358" y="10854"/>
                </a:lnTo>
                <a:lnTo>
                  <a:pt x="64433" y="22541"/>
                </a:lnTo>
                <a:lnTo>
                  <a:pt x="66335" y="33785"/>
                </a:lnTo>
                <a:lnTo>
                  <a:pt x="63350" y="47775"/>
                </a:lnTo>
                <a:lnTo>
                  <a:pt x="55268" y="58923"/>
                </a:lnTo>
                <a:lnTo>
                  <a:pt x="43405" y="65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409606" y="4732851"/>
            <a:ext cx="425450" cy="289560"/>
          </a:xfrm>
          <a:custGeom>
            <a:avLst/>
            <a:gdLst/>
            <a:ahLst/>
            <a:cxnLst/>
            <a:rect l="l" t="t" r="r" b="b"/>
            <a:pathLst>
              <a:path w="425450" h="289560">
                <a:moveTo>
                  <a:pt x="309444" y="65710"/>
                </a:moveTo>
                <a:lnTo>
                  <a:pt x="281842" y="65710"/>
                </a:lnTo>
                <a:lnTo>
                  <a:pt x="290890" y="23124"/>
                </a:lnTo>
                <a:lnTo>
                  <a:pt x="329720" y="1757"/>
                </a:lnTo>
                <a:lnTo>
                  <a:pt x="341347" y="0"/>
                </a:lnTo>
                <a:lnTo>
                  <a:pt x="353544" y="25"/>
                </a:lnTo>
                <a:lnTo>
                  <a:pt x="391491" y="11340"/>
                </a:lnTo>
                <a:lnTo>
                  <a:pt x="406586" y="26092"/>
                </a:lnTo>
                <a:lnTo>
                  <a:pt x="409927" y="41304"/>
                </a:lnTo>
                <a:lnTo>
                  <a:pt x="314898" y="41304"/>
                </a:lnTo>
                <a:lnTo>
                  <a:pt x="309444" y="65710"/>
                </a:lnTo>
                <a:close/>
              </a:path>
              <a:path w="425450" h="289560">
                <a:moveTo>
                  <a:pt x="13990" y="141633"/>
                </a:moveTo>
                <a:lnTo>
                  <a:pt x="13255" y="141633"/>
                </a:lnTo>
                <a:lnTo>
                  <a:pt x="12494" y="141559"/>
                </a:lnTo>
                <a:lnTo>
                  <a:pt x="4514" y="139510"/>
                </a:lnTo>
                <a:lnTo>
                  <a:pt x="0" y="131823"/>
                </a:lnTo>
                <a:lnTo>
                  <a:pt x="1903" y="124258"/>
                </a:lnTo>
                <a:lnTo>
                  <a:pt x="23139" y="26092"/>
                </a:lnTo>
                <a:lnTo>
                  <a:pt x="62602" y="1757"/>
                </a:lnTo>
                <a:lnTo>
                  <a:pt x="74230" y="0"/>
                </a:lnTo>
                <a:lnTo>
                  <a:pt x="86423" y="25"/>
                </a:lnTo>
                <a:lnTo>
                  <a:pt x="124366" y="11340"/>
                </a:lnTo>
                <a:lnTo>
                  <a:pt x="142786" y="40154"/>
                </a:lnTo>
                <a:lnTo>
                  <a:pt x="48114" y="40154"/>
                </a:lnTo>
                <a:lnTo>
                  <a:pt x="27615" y="133098"/>
                </a:lnTo>
                <a:lnTo>
                  <a:pt x="26711" y="137266"/>
                </a:lnTo>
                <a:lnTo>
                  <a:pt x="21296" y="141565"/>
                </a:lnTo>
                <a:lnTo>
                  <a:pt x="14724" y="141565"/>
                </a:lnTo>
                <a:lnTo>
                  <a:pt x="13990" y="141633"/>
                </a:lnTo>
                <a:close/>
              </a:path>
              <a:path w="425450" h="289560">
                <a:moveTo>
                  <a:pt x="175941" y="64426"/>
                </a:moveTo>
                <a:lnTo>
                  <a:pt x="148283" y="64426"/>
                </a:lnTo>
                <a:lnTo>
                  <a:pt x="157098" y="26092"/>
                </a:lnTo>
                <a:lnTo>
                  <a:pt x="157732" y="23124"/>
                </a:lnTo>
                <a:lnTo>
                  <a:pt x="195746" y="2329"/>
                </a:lnTo>
                <a:lnTo>
                  <a:pt x="220279" y="573"/>
                </a:lnTo>
                <a:lnTo>
                  <a:pt x="233202" y="2287"/>
                </a:lnTo>
                <a:lnTo>
                  <a:pt x="268486" y="18520"/>
                </a:lnTo>
                <a:lnTo>
                  <a:pt x="273094" y="26092"/>
                </a:lnTo>
                <a:lnTo>
                  <a:pt x="276453" y="41304"/>
                </a:lnTo>
                <a:lnTo>
                  <a:pt x="181139" y="41304"/>
                </a:lnTo>
                <a:lnTo>
                  <a:pt x="175941" y="64426"/>
                </a:lnTo>
                <a:close/>
              </a:path>
              <a:path w="425450" h="289560">
                <a:moveTo>
                  <a:pt x="134927" y="188891"/>
                </a:moveTo>
                <a:lnTo>
                  <a:pt x="28080" y="188891"/>
                </a:lnTo>
                <a:lnTo>
                  <a:pt x="48101" y="88223"/>
                </a:lnTo>
                <a:lnTo>
                  <a:pt x="48114" y="40154"/>
                </a:lnTo>
                <a:lnTo>
                  <a:pt x="142786" y="40154"/>
                </a:lnTo>
                <a:lnTo>
                  <a:pt x="142955" y="40898"/>
                </a:lnTo>
                <a:lnTo>
                  <a:pt x="114893" y="40898"/>
                </a:lnTo>
                <a:lnTo>
                  <a:pt x="114893" y="88223"/>
                </a:lnTo>
                <a:lnTo>
                  <a:pt x="134927" y="188891"/>
                </a:lnTo>
                <a:close/>
              </a:path>
              <a:path w="425450" h="289560">
                <a:moveTo>
                  <a:pt x="141331" y="141593"/>
                </a:moveTo>
                <a:lnTo>
                  <a:pt x="135515" y="136211"/>
                </a:lnTo>
                <a:lnTo>
                  <a:pt x="134927" y="129193"/>
                </a:lnTo>
                <a:lnTo>
                  <a:pt x="114893" y="40898"/>
                </a:lnTo>
                <a:lnTo>
                  <a:pt x="142955" y="40898"/>
                </a:lnTo>
                <a:lnTo>
                  <a:pt x="148283" y="64426"/>
                </a:lnTo>
                <a:lnTo>
                  <a:pt x="175941" y="64426"/>
                </a:lnTo>
                <a:lnTo>
                  <a:pt x="161639" y="128044"/>
                </a:lnTo>
                <a:lnTo>
                  <a:pt x="161224" y="131019"/>
                </a:lnTo>
                <a:lnTo>
                  <a:pt x="159896" y="137117"/>
                </a:lnTo>
                <a:lnTo>
                  <a:pt x="154520" y="141525"/>
                </a:lnTo>
                <a:lnTo>
                  <a:pt x="141331" y="141593"/>
                </a:lnTo>
                <a:close/>
              </a:path>
              <a:path w="425450" h="289560">
                <a:moveTo>
                  <a:pt x="181139" y="154681"/>
                </a:moveTo>
                <a:lnTo>
                  <a:pt x="181139" y="41304"/>
                </a:lnTo>
                <a:lnTo>
                  <a:pt x="276453" y="41304"/>
                </a:lnTo>
                <a:lnTo>
                  <a:pt x="248452" y="41371"/>
                </a:lnTo>
                <a:lnTo>
                  <a:pt x="248452" y="131979"/>
                </a:lnTo>
                <a:lnTo>
                  <a:pt x="218334" y="131979"/>
                </a:lnTo>
                <a:lnTo>
                  <a:pt x="206422" y="133098"/>
                </a:lnTo>
                <a:lnTo>
                  <a:pt x="195897" y="139672"/>
                </a:lnTo>
                <a:lnTo>
                  <a:pt x="181139" y="154681"/>
                </a:lnTo>
                <a:close/>
              </a:path>
              <a:path w="425450" h="289560">
                <a:moveTo>
                  <a:pt x="314898" y="221815"/>
                </a:moveTo>
                <a:lnTo>
                  <a:pt x="314898" y="41304"/>
                </a:lnTo>
                <a:lnTo>
                  <a:pt x="409927" y="41304"/>
                </a:lnTo>
                <a:lnTo>
                  <a:pt x="381677" y="41371"/>
                </a:lnTo>
                <a:lnTo>
                  <a:pt x="381677" y="148326"/>
                </a:lnTo>
                <a:lnTo>
                  <a:pt x="341609" y="148326"/>
                </a:lnTo>
                <a:lnTo>
                  <a:pt x="341609" y="194772"/>
                </a:lnTo>
                <a:lnTo>
                  <a:pt x="314898" y="221815"/>
                </a:lnTo>
                <a:close/>
              </a:path>
              <a:path w="425450" h="289560">
                <a:moveTo>
                  <a:pt x="275478" y="141721"/>
                </a:moveTo>
                <a:lnTo>
                  <a:pt x="269882" y="137306"/>
                </a:lnTo>
                <a:lnTo>
                  <a:pt x="268471" y="130951"/>
                </a:lnTo>
                <a:lnTo>
                  <a:pt x="248452" y="41371"/>
                </a:lnTo>
                <a:lnTo>
                  <a:pt x="276468" y="41371"/>
                </a:lnTo>
                <a:lnTo>
                  <a:pt x="281842" y="65710"/>
                </a:lnTo>
                <a:lnTo>
                  <a:pt x="309444" y="65710"/>
                </a:lnTo>
                <a:lnTo>
                  <a:pt x="294396" y="133098"/>
                </a:lnTo>
                <a:lnTo>
                  <a:pt x="293515" y="137144"/>
                </a:lnTo>
                <a:lnTo>
                  <a:pt x="288106" y="141559"/>
                </a:lnTo>
                <a:lnTo>
                  <a:pt x="281842" y="141565"/>
                </a:lnTo>
                <a:lnTo>
                  <a:pt x="275478" y="141721"/>
                </a:lnTo>
                <a:close/>
              </a:path>
              <a:path w="425450" h="289560">
                <a:moveTo>
                  <a:pt x="402713" y="132912"/>
                </a:moveTo>
                <a:lnTo>
                  <a:pt x="381677" y="41371"/>
                </a:lnTo>
                <a:lnTo>
                  <a:pt x="409942" y="41371"/>
                </a:lnTo>
                <a:lnTo>
                  <a:pt x="425150" y="110601"/>
                </a:lnTo>
                <a:lnTo>
                  <a:pt x="403180" y="132844"/>
                </a:lnTo>
                <a:lnTo>
                  <a:pt x="402713" y="132912"/>
                </a:lnTo>
                <a:close/>
              </a:path>
              <a:path w="425450" h="289560">
                <a:moveTo>
                  <a:pt x="248452" y="154073"/>
                </a:moveTo>
                <a:lnTo>
                  <a:pt x="233694" y="139672"/>
                </a:lnTo>
                <a:lnTo>
                  <a:pt x="229667" y="136315"/>
                </a:lnTo>
                <a:lnTo>
                  <a:pt x="218334" y="131979"/>
                </a:lnTo>
                <a:lnTo>
                  <a:pt x="248452" y="131979"/>
                </a:lnTo>
                <a:lnTo>
                  <a:pt x="248452" y="154073"/>
                </a:lnTo>
                <a:close/>
              </a:path>
              <a:path w="425450" h="289560">
                <a:moveTo>
                  <a:pt x="21108" y="141714"/>
                </a:moveTo>
                <a:lnTo>
                  <a:pt x="14724" y="141565"/>
                </a:lnTo>
                <a:lnTo>
                  <a:pt x="21296" y="141565"/>
                </a:lnTo>
                <a:lnTo>
                  <a:pt x="21108" y="141714"/>
                </a:lnTo>
                <a:close/>
              </a:path>
              <a:path w="425450" h="289560">
                <a:moveTo>
                  <a:pt x="354965" y="181521"/>
                </a:moveTo>
                <a:lnTo>
                  <a:pt x="354965" y="148326"/>
                </a:lnTo>
                <a:lnTo>
                  <a:pt x="381677" y="148326"/>
                </a:lnTo>
                <a:lnTo>
                  <a:pt x="381677" y="154478"/>
                </a:lnTo>
                <a:lnTo>
                  <a:pt x="354965" y="181521"/>
                </a:lnTo>
                <a:close/>
              </a:path>
              <a:path w="425450" h="289560">
                <a:moveTo>
                  <a:pt x="48114" y="289558"/>
                </a:moveTo>
                <a:lnTo>
                  <a:pt x="48114" y="188891"/>
                </a:lnTo>
                <a:lnTo>
                  <a:pt x="74826" y="188891"/>
                </a:lnTo>
                <a:lnTo>
                  <a:pt x="74826" y="262515"/>
                </a:lnTo>
                <a:lnTo>
                  <a:pt x="48114" y="289558"/>
                </a:lnTo>
                <a:close/>
              </a:path>
              <a:path w="425450" h="289560">
                <a:moveTo>
                  <a:pt x="88182" y="248994"/>
                </a:moveTo>
                <a:lnTo>
                  <a:pt x="88182" y="188891"/>
                </a:lnTo>
                <a:lnTo>
                  <a:pt x="114893" y="188891"/>
                </a:lnTo>
                <a:lnTo>
                  <a:pt x="114893" y="221951"/>
                </a:lnTo>
                <a:lnTo>
                  <a:pt x="88182" y="248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725215" y="4658091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39">
                <a:moveTo>
                  <a:pt x="43405" y="65897"/>
                </a:moveTo>
                <a:lnTo>
                  <a:pt x="26021" y="64633"/>
                </a:lnTo>
                <a:lnTo>
                  <a:pt x="12946" y="59162"/>
                </a:lnTo>
                <a:lnTo>
                  <a:pt x="4249" y="50395"/>
                </a:lnTo>
                <a:lnTo>
                  <a:pt x="0" y="39241"/>
                </a:lnTo>
                <a:lnTo>
                  <a:pt x="2272" y="23217"/>
                </a:lnTo>
                <a:lnTo>
                  <a:pt x="9039" y="10973"/>
                </a:lnTo>
                <a:lnTo>
                  <a:pt x="19250" y="3053"/>
                </a:lnTo>
                <a:lnTo>
                  <a:pt x="31854" y="0"/>
                </a:lnTo>
                <a:lnTo>
                  <a:pt x="46121" y="2918"/>
                </a:lnTo>
                <a:lnTo>
                  <a:pt x="57358" y="10854"/>
                </a:lnTo>
                <a:lnTo>
                  <a:pt x="64433" y="22541"/>
                </a:lnTo>
                <a:lnTo>
                  <a:pt x="66335" y="33785"/>
                </a:lnTo>
                <a:lnTo>
                  <a:pt x="63350" y="47775"/>
                </a:lnTo>
                <a:lnTo>
                  <a:pt x="55268" y="58923"/>
                </a:lnTo>
                <a:lnTo>
                  <a:pt x="43405" y="65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591456" y="4658091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39">
                <a:moveTo>
                  <a:pt x="43405" y="65897"/>
                </a:moveTo>
                <a:lnTo>
                  <a:pt x="26021" y="64633"/>
                </a:lnTo>
                <a:lnTo>
                  <a:pt x="12946" y="59162"/>
                </a:lnTo>
                <a:lnTo>
                  <a:pt x="4249" y="50395"/>
                </a:lnTo>
                <a:lnTo>
                  <a:pt x="0" y="39241"/>
                </a:lnTo>
                <a:lnTo>
                  <a:pt x="2272" y="23217"/>
                </a:lnTo>
                <a:lnTo>
                  <a:pt x="9039" y="10973"/>
                </a:lnTo>
                <a:lnTo>
                  <a:pt x="19250" y="3053"/>
                </a:lnTo>
                <a:lnTo>
                  <a:pt x="31854" y="0"/>
                </a:lnTo>
                <a:lnTo>
                  <a:pt x="46121" y="2918"/>
                </a:lnTo>
                <a:lnTo>
                  <a:pt x="57358" y="10854"/>
                </a:lnTo>
                <a:lnTo>
                  <a:pt x="64433" y="22541"/>
                </a:lnTo>
                <a:lnTo>
                  <a:pt x="66335" y="33785"/>
                </a:lnTo>
                <a:lnTo>
                  <a:pt x="63350" y="47775"/>
                </a:lnTo>
                <a:lnTo>
                  <a:pt x="55268" y="58923"/>
                </a:lnTo>
                <a:lnTo>
                  <a:pt x="43405" y="65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805430" y="4848888"/>
            <a:ext cx="40640" cy="42545"/>
          </a:xfrm>
          <a:custGeom>
            <a:avLst/>
            <a:gdLst/>
            <a:ahLst/>
            <a:cxnLst/>
            <a:rect l="l" t="t" r="r" b="b"/>
            <a:pathLst>
              <a:path w="40639" h="42545">
                <a:moveTo>
                  <a:pt x="24607" y="42254"/>
                </a:moveTo>
                <a:lnTo>
                  <a:pt x="8956" y="39257"/>
                </a:lnTo>
                <a:lnTo>
                  <a:pt x="0" y="30323"/>
                </a:lnTo>
                <a:lnTo>
                  <a:pt x="1488" y="13288"/>
                </a:lnTo>
                <a:lnTo>
                  <a:pt x="8555" y="3288"/>
                </a:lnTo>
                <a:lnTo>
                  <a:pt x="19153" y="0"/>
                </a:lnTo>
                <a:lnTo>
                  <a:pt x="32262" y="4541"/>
                </a:lnTo>
                <a:lnTo>
                  <a:pt x="39744" y="15982"/>
                </a:lnTo>
                <a:lnTo>
                  <a:pt x="40445" y="21475"/>
                </a:lnTo>
                <a:lnTo>
                  <a:pt x="35943" y="34703"/>
                </a:lnTo>
                <a:lnTo>
                  <a:pt x="24607" y="42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720567" y="4848888"/>
            <a:ext cx="40640" cy="42545"/>
          </a:xfrm>
          <a:custGeom>
            <a:avLst/>
            <a:gdLst/>
            <a:ahLst/>
            <a:cxnLst/>
            <a:rect l="l" t="t" r="r" b="b"/>
            <a:pathLst>
              <a:path w="40639" h="42545">
                <a:moveTo>
                  <a:pt x="24607" y="42254"/>
                </a:moveTo>
                <a:lnTo>
                  <a:pt x="8956" y="39257"/>
                </a:lnTo>
                <a:lnTo>
                  <a:pt x="0" y="30323"/>
                </a:lnTo>
                <a:lnTo>
                  <a:pt x="1488" y="13288"/>
                </a:lnTo>
                <a:lnTo>
                  <a:pt x="8555" y="3288"/>
                </a:lnTo>
                <a:lnTo>
                  <a:pt x="19153" y="0"/>
                </a:lnTo>
                <a:lnTo>
                  <a:pt x="32262" y="4541"/>
                </a:lnTo>
                <a:lnTo>
                  <a:pt x="39744" y="15982"/>
                </a:lnTo>
                <a:lnTo>
                  <a:pt x="40445" y="21475"/>
                </a:lnTo>
                <a:lnTo>
                  <a:pt x="35943" y="34703"/>
                </a:lnTo>
                <a:lnTo>
                  <a:pt x="24607" y="42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635704" y="4848888"/>
            <a:ext cx="40640" cy="42545"/>
          </a:xfrm>
          <a:custGeom>
            <a:avLst/>
            <a:gdLst/>
            <a:ahLst/>
            <a:cxnLst/>
            <a:rect l="l" t="t" r="r" b="b"/>
            <a:pathLst>
              <a:path w="40639" h="42545">
                <a:moveTo>
                  <a:pt x="24607" y="42254"/>
                </a:moveTo>
                <a:lnTo>
                  <a:pt x="8956" y="39257"/>
                </a:lnTo>
                <a:lnTo>
                  <a:pt x="0" y="30323"/>
                </a:lnTo>
                <a:lnTo>
                  <a:pt x="1488" y="13288"/>
                </a:lnTo>
                <a:lnTo>
                  <a:pt x="8555" y="3288"/>
                </a:lnTo>
                <a:lnTo>
                  <a:pt x="19153" y="0"/>
                </a:lnTo>
                <a:lnTo>
                  <a:pt x="32262" y="4541"/>
                </a:lnTo>
                <a:lnTo>
                  <a:pt x="39744" y="15982"/>
                </a:lnTo>
                <a:lnTo>
                  <a:pt x="40445" y="21475"/>
                </a:lnTo>
                <a:lnTo>
                  <a:pt x="35943" y="34703"/>
                </a:lnTo>
                <a:lnTo>
                  <a:pt x="24607" y="42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550841" y="4848888"/>
            <a:ext cx="40640" cy="42545"/>
          </a:xfrm>
          <a:custGeom>
            <a:avLst/>
            <a:gdLst/>
            <a:ahLst/>
            <a:cxnLst/>
            <a:rect l="l" t="t" r="r" b="b"/>
            <a:pathLst>
              <a:path w="40639" h="42545">
                <a:moveTo>
                  <a:pt x="24607" y="42254"/>
                </a:moveTo>
                <a:lnTo>
                  <a:pt x="8956" y="39257"/>
                </a:lnTo>
                <a:lnTo>
                  <a:pt x="0" y="30323"/>
                </a:lnTo>
                <a:lnTo>
                  <a:pt x="1488" y="13288"/>
                </a:lnTo>
                <a:lnTo>
                  <a:pt x="8555" y="3288"/>
                </a:lnTo>
                <a:lnTo>
                  <a:pt x="19153" y="0"/>
                </a:lnTo>
                <a:lnTo>
                  <a:pt x="32262" y="4541"/>
                </a:lnTo>
                <a:lnTo>
                  <a:pt x="39744" y="15982"/>
                </a:lnTo>
                <a:lnTo>
                  <a:pt x="40445" y="21475"/>
                </a:lnTo>
                <a:lnTo>
                  <a:pt x="35943" y="34703"/>
                </a:lnTo>
                <a:lnTo>
                  <a:pt x="24607" y="42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518546" y="4845173"/>
            <a:ext cx="358140" cy="244475"/>
          </a:xfrm>
          <a:custGeom>
            <a:avLst/>
            <a:gdLst/>
            <a:ahLst/>
            <a:cxnLst/>
            <a:rect l="l" t="t" r="r" b="b"/>
            <a:pathLst>
              <a:path w="358139" h="244475">
                <a:moveTo>
                  <a:pt x="342350" y="54269"/>
                </a:moveTo>
                <a:lnTo>
                  <a:pt x="324235" y="54269"/>
                </a:lnTo>
                <a:lnTo>
                  <a:pt x="340062" y="7022"/>
                </a:lnTo>
                <a:lnTo>
                  <a:pt x="341738" y="2310"/>
                </a:lnTo>
                <a:lnTo>
                  <a:pt x="346600" y="0"/>
                </a:lnTo>
                <a:lnTo>
                  <a:pt x="351009" y="1610"/>
                </a:lnTo>
                <a:lnTo>
                  <a:pt x="355460" y="3148"/>
                </a:lnTo>
                <a:lnTo>
                  <a:pt x="357828" y="8031"/>
                </a:lnTo>
                <a:lnTo>
                  <a:pt x="356313" y="12520"/>
                </a:lnTo>
                <a:lnTo>
                  <a:pt x="342350" y="54269"/>
                </a:lnTo>
                <a:close/>
              </a:path>
              <a:path w="358139" h="244475">
                <a:moveTo>
                  <a:pt x="87762" y="54269"/>
                </a:moveTo>
                <a:lnTo>
                  <a:pt x="69982" y="54269"/>
                </a:lnTo>
                <a:lnTo>
                  <a:pt x="85810" y="7022"/>
                </a:lnTo>
                <a:lnTo>
                  <a:pt x="86713" y="4638"/>
                </a:lnTo>
                <a:lnTo>
                  <a:pt x="88572" y="2757"/>
                </a:lnTo>
                <a:lnTo>
                  <a:pt x="95522" y="51"/>
                </a:lnTo>
                <a:lnTo>
                  <a:pt x="100678" y="2370"/>
                </a:lnTo>
                <a:lnTo>
                  <a:pt x="102443" y="7022"/>
                </a:lnTo>
                <a:lnTo>
                  <a:pt x="111931" y="35757"/>
                </a:lnTo>
                <a:lnTo>
                  <a:pt x="93956" y="35757"/>
                </a:lnTo>
                <a:lnTo>
                  <a:pt x="87762" y="54269"/>
                </a:lnTo>
                <a:close/>
              </a:path>
              <a:path w="358139" h="244475">
                <a:moveTo>
                  <a:pt x="172626" y="54269"/>
                </a:moveTo>
                <a:lnTo>
                  <a:pt x="154889" y="54269"/>
                </a:lnTo>
                <a:lnTo>
                  <a:pt x="170673" y="7022"/>
                </a:lnTo>
                <a:lnTo>
                  <a:pt x="171577" y="4638"/>
                </a:lnTo>
                <a:lnTo>
                  <a:pt x="173436" y="2757"/>
                </a:lnTo>
                <a:lnTo>
                  <a:pt x="180386" y="51"/>
                </a:lnTo>
                <a:lnTo>
                  <a:pt x="185542" y="2370"/>
                </a:lnTo>
                <a:lnTo>
                  <a:pt x="187307" y="7022"/>
                </a:lnTo>
                <a:lnTo>
                  <a:pt x="196803" y="35757"/>
                </a:lnTo>
                <a:lnTo>
                  <a:pt x="178820" y="35757"/>
                </a:lnTo>
                <a:lnTo>
                  <a:pt x="172626" y="54269"/>
                </a:lnTo>
                <a:close/>
              </a:path>
              <a:path w="358139" h="244475">
                <a:moveTo>
                  <a:pt x="257490" y="54269"/>
                </a:moveTo>
                <a:lnTo>
                  <a:pt x="239710" y="54269"/>
                </a:lnTo>
                <a:lnTo>
                  <a:pt x="255537" y="7022"/>
                </a:lnTo>
                <a:lnTo>
                  <a:pt x="256441" y="4638"/>
                </a:lnTo>
                <a:lnTo>
                  <a:pt x="258300" y="2757"/>
                </a:lnTo>
                <a:lnTo>
                  <a:pt x="265250" y="51"/>
                </a:lnTo>
                <a:lnTo>
                  <a:pt x="270405" y="2370"/>
                </a:lnTo>
                <a:lnTo>
                  <a:pt x="272171" y="7022"/>
                </a:lnTo>
                <a:lnTo>
                  <a:pt x="281659" y="35757"/>
                </a:lnTo>
                <a:lnTo>
                  <a:pt x="263684" y="35757"/>
                </a:lnTo>
                <a:lnTo>
                  <a:pt x="257490" y="54269"/>
                </a:lnTo>
                <a:close/>
              </a:path>
              <a:path w="358139" h="244475">
                <a:moveTo>
                  <a:pt x="85470" y="171226"/>
                </a:moveTo>
                <a:lnTo>
                  <a:pt x="17579" y="171226"/>
                </a:lnTo>
                <a:lnTo>
                  <a:pt x="30309" y="106798"/>
                </a:lnTo>
                <a:lnTo>
                  <a:pt x="30309" y="81027"/>
                </a:lnTo>
                <a:lnTo>
                  <a:pt x="26740" y="80946"/>
                </a:lnTo>
                <a:lnTo>
                  <a:pt x="23600" y="78609"/>
                </a:lnTo>
                <a:lnTo>
                  <a:pt x="1497" y="12520"/>
                </a:lnTo>
                <a:lnTo>
                  <a:pt x="0" y="8023"/>
                </a:lnTo>
                <a:lnTo>
                  <a:pt x="2384" y="3148"/>
                </a:lnTo>
                <a:lnTo>
                  <a:pt x="11265" y="111"/>
                </a:lnTo>
                <a:lnTo>
                  <a:pt x="16081" y="2525"/>
                </a:lnTo>
                <a:lnTo>
                  <a:pt x="17912" y="8031"/>
                </a:lnTo>
                <a:lnTo>
                  <a:pt x="33194" y="54312"/>
                </a:lnTo>
                <a:lnTo>
                  <a:pt x="87748" y="54312"/>
                </a:lnTo>
                <a:lnTo>
                  <a:pt x="79598" y="78669"/>
                </a:lnTo>
                <a:lnTo>
                  <a:pt x="76373" y="81019"/>
                </a:lnTo>
                <a:lnTo>
                  <a:pt x="72741" y="81027"/>
                </a:lnTo>
                <a:lnTo>
                  <a:pt x="72741" y="106798"/>
                </a:lnTo>
                <a:lnTo>
                  <a:pt x="85470" y="171226"/>
                </a:lnTo>
                <a:close/>
              </a:path>
              <a:path w="358139" h="244475">
                <a:moveTo>
                  <a:pt x="132145" y="244243"/>
                </a:moveTo>
                <a:lnTo>
                  <a:pt x="115172" y="244243"/>
                </a:lnTo>
                <a:lnTo>
                  <a:pt x="115172" y="81027"/>
                </a:lnTo>
                <a:lnTo>
                  <a:pt x="111540" y="81019"/>
                </a:lnTo>
                <a:lnTo>
                  <a:pt x="108315" y="78669"/>
                </a:lnTo>
                <a:lnTo>
                  <a:pt x="93956" y="35757"/>
                </a:lnTo>
                <a:lnTo>
                  <a:pt x="111931" y="35757"/>
                </a:lnTo>
                <a:lnTo>
                  <a:pt x="118058" y="54312"/>
                </a:lnTo>
                <a:lnTo>
                  <a:pt x="172612" y="54312"/>
                </a:lnTo>
                <a:lnTo>
                  <a:pt x="164461" y="78669"/>
                </a:lnTo>
                <a:lnTo>
                  <a:pt x="161237" y="81019"/>
                </a:lnTo>
                <a:lnTo>
                  <a:pt x="157604" y="81027"/>
                </a:lnTo>
                <a:lnTo>
                  <a:pt x="157604" y="145455"/>
                </a:lnTo>
                <a:lnTo>
                  <a:pt x="132145" y="145455"/>
                </a:lnTo>
                <a:lnTo>
                  <a:pt x="132145" y="244243"/>
                </a:lnTo>
                <a:close/>
              </a:path>
              <a:path w="358139" h="244475">
                <a:moveTo>
                  <a:pt x="255198" y="171226"/>
                </a:moveTo>
                <a:lnTo>
                  <a:pt x="187307" y="171226"/>
                </a:lnTo>
                <a:lnTo>
                  <a:pt x="200036" y="106798"/>
                </a:lnTo>
                <a:lnTo>
                  <a:pt x="200036" y="81027"/>
                </a:lnTo>
                <a:lnTo>
                  <a:pt x="196404" y="81019"/>
                </a:lnTo>
                <a:lnTo>
                  <a:pt x="193179" y="78669"/>
                </a:lnTo>
                <a:lnTo>
                  <a:pt x="178820" y="35757"/>
                </a:lnTo>
                <a:lnTo>
                  <a:pt x="196803" y="35757"/>
                </a:lnTo>
                <a:lnTo>
                  <a:pt x="202922" y="54269"/>
                </a:lnTo>
                <a:lnTo>
                  <a:pt x="257490" y="54269"/>
                </a:lnTo>
                <a:lnTo>
                  <a:pt x="249325" y="78669"/>
                </a:lnTo>
                <a:lnTo>
                  <a:pt x="246100" y="81019"/>
                </a:lnTo>
                <a:lnTo>
                  <a:pt x="242468" y="81027"/>
                </a:lnTo>
                <a:lnTo>
                  <a:pt x="242468" y="106798"/>
                </a:lnTo>
                <a:lnTo>
                  <a:pt x="255198" y="171226"/>
                </a:lnTo>
                <a:close/>
              </a:path>
              <a:path w="358139" h="244475">
                <a:moveTo>
                  <a:pt x="301873" y="244243"/>
                </a:moveTo>
                <a:lnTo>
                  <a:pt x="284900" y="244243"/>
                </a:lnTo>
                <a:lnTo>
                  <a:pt x="284900" y="81027"/>
                </a:lnTo>
                <a:lnTo>
                  <a:pt x="281268" y="81019"/>
                </a:lnTo>
                <a:lnTo>
                  <a:pt x="278043" y="78669"/>
                </a:lnTo>
                <a:lnTo>
                  <a:pt x="263684" y="35757"/>
                </a:lnTo>
                <a:lnTo>
                  <a:pt x="281659" y="35757"/>
                </a:lnTo>
                <a:lnTo>
                  <a:pt x="287786" y="54312"/>
                </a:lnTo>
                <a:lnTo>
                  <a:pt x="342336" y="54312"/>
                </a:lnTo>
                <a:lnTo>
                  <a:pt x="334189" y="78669"/>
                </a:lnTo>
                <a:lnTo>
                  <a:pt x="330964" y="81019"/>
                </a:lnTo>
                <a:lnTo>
                  <a:pt x="327332" y="81027"/>
                </a:lnTo>
                <a:lnTo>
                  <a:pt x="327332" y="145455"/>
                </a:lnTo>
                <a:lnTo>
                  <a:pt x="301873" y="145455"/>
                </a:lnTo>
                <a:lnTo>
                  <a:pt x="301873" y="244243"/>
                </a:lnTo>
                <a:close/>
              </a:path>
              <a:path w="358139" h="244475">
                <a:moveTo>
                  <a:pt x="87748" y="54312"/>
                </a:moveTo>
                <a:lnTo>
                  <a:pt x="33194" y="54312"/>
                </a:lnTo>
                <a:lnTo>
                  <a:pt x="39152" y="52271"/>
                </a:lnTo>
                <a:lnTo>
                  <a:pt x="45283" y="51150"/>
                </a:lnTo>
                <a:lnTo>
                  <a:pt x="51525" y="50961"/>
                </a:lnTo>
                <a:lnTo>
                  <a:pt x="57900" y="51159"/>
                </a:lnTo>
                <a:lnTo>
                  <a:pt x="64025" y="52259"/>
                </a:lnTo>
                <a:lnTo>
                  <a:pt x="69982" y="54269"/>
                </a:lnTo>
                <a:lnTo>
                  <a:pt x="87762" y="54269"/>
                </a:lnTo>
                <a:close/>
              </a:path>
              <a:path w="358139" h="244475">
                <a:moveTo>
                  <a:pt x="172612" y="54312"/>
                </a:moveTo>
                <a:lnTo>
                  <a:pt x="118058" y="54312"/>
                </a:lnTo>
                <a:lnTo>
                  <a:pt x="124016" y="52271"/>
                </a:lnTo>
                <a:lnTo>
                  <a:pt x="130147" y="51150"/>
                </a:lnTo>
                <a:lnTo>
                  <a:pt x="136388" y="50961"/>
                </a:lnTo>
                <a:lnTo>
                  <a:pt x="142753" y="51159"/>
                </a:lnTo>
                <a:lnTo>
                  <a:pt x="148914" y="52259"/>
                </a:lnTo>
                <a:lnTo>
                  <a:pt x="154889" y="54269"/>
                </a:lnTo>
                <a:lnTo>
                  <a:pt x="172626" y="54269"/>
                </a:lnTo>
                <a:close/>
              </a:path>
              <a:path w="358139" h="244475">
                <a:moveTo>
                  <a:pt x="239710" y="54269"/>
                </a:moveTo>
                <a:lnTo>
                  <a:pt x="202922" y="54269"/>
                </a:lnTo>
                <a:lnTo>
                  <a:pt x="208841" y="52271"/>
                </a:lnTo>
                <a:lnTo>
                  <a:pt x="215015" y="51155"/>
                </a:lnTo>
                <a:lnTo>
                  <a:pt x="221252" y="50961"/>
                </a:lnTo>
                <a:lnTo>
                  <a:pt x="227532" y="51125"/>
                </a:lnTo>
                <a:lnTo>
                  <a:pt x="233757" y="52237"/>
                </a:lnTo>
                <a:lnTo>
                  <a:pt x="239710" y="54269"/>
                </a:lnTo>
                <a:close/>
              </a:path>
              <a:path w="358139" h="244475">
                <a:moveTo>
                  <a:pt x="342336" y="54312"/>
                </a:moveTo>
                <a:lnTo>
                  <a:pt x="287786" y="54312"/>
                </a:lnTo>
                <a:lnTo>
                  <a:pt x="293743" y="52271"/>
                </a:lnTo>
                <a:lnTo>
                  <a:pt x="299874" y="51150"/>
                </a:lnTo>
                <a:lnTo>
                  <a:pt x="306116" y="50961"/>
                </a:lnTo>
                <a:lnTo>
                  <a:pt x="312281" y="51159"/>
                </a:lnTo>
                <a:lnTo>
                  <a:pt x="318400" y="52280"/>
                </a:lnTo>
                <a:lnTo>
                  <a:pt x="324235" y="54269"/>
                </a:lnTo>
                <a:lnTo>
                  <a:pt x="342350" y="54269"/>
                </a:lnTo>
                <a:close/>
              </a:path>
              <a:path w="358139" h="244475">
                <a:moveTo>
                  <a:pt x="157604" y="244243"/>
                </a:moveTo>
                <a:lnTo>
                  <a:pt x="140632" y="244243"/>
                </a:lnTo>
                <a:lnTo>
                  <a:pt x="140632" y="145455"/>
                </a:lnTo>
                <a:lnTo>
                  <a:pt x="157604" y="145455"/>
                </a:lnTo>
                <a:lnTo>
                  <a:pt x="157604" y="244243"/>
                </a:lnTo>
                <a:close/>
              </a:path>
              <a:path w="358139" h="244475">
                <a:moveTo>
                  <a:pt x="327332" y="244243"/>
                </a:moveTo>
                <a:lnTo>
                  <a:pt x="310359" y="244243"/>
                </a:lnTo>
                <a:lnTo>
                  <a:pt x="310359" y="145455"/>
                </a:lnTo>
                <a:lnTo>
                  <a:pt x="327332" y="145455"/>
                </a:lnTo>
                <a:lnTo>
                  <a:pt x="327332" y="244243"/>
                </a:lnTo>
                <a:close/>
              </a:path>
              <a:path w="358139" h="244475">
                <a:moveTo>
                  <a:pt x="47281" y="244243"/>
                </a:moveTo>
                <a:lnTo>
                  <a:pt x="30309" y="244243"/>
                </a:lnTo>
                <a:lnTo>
                  <a:pt x="30309" y="171226"/>
                </a:lnTo>
                <a:lnTo>
                  <a:pt x="47281" y="171226"/>
                </a:lnTo>
                <a:lnTo>
                  <a:pt x="47281" y="244243"/>
                </a:lnTo>
                <a:close/>
              </a:path>
              <a:path w="358139" h="244475">
                <a:moveTo>
                  <a:pt x="72741" y="244243"/>
                </a:moveTo>
                <a:lnTo>
                  <a:pt x="55768" y="244243"/>
                </a:lnTo>
                <a:lnTo>
                  <a:pt x="55768" y="171226"/>
                </a:lnTo>
                <a:lnTo>
                  <a:pt x="72741" y="171226"/>
                </a:lnTo>
                <a:lnTo>
                  <a:pt x="72741" y="244243"/>
                </a:lnTo>
                <a:close/>
              </a:path>
              <a:path w="358139" h="244475">
                <a:moveTo>
                  <a:pt x="217009" y="244243"/>
                </a:moveTo>
                <a:lnTo>
                  <a:pt x="200036" y="244243"/>
                </a:lnTo>
                <a:lnTo>
                  <a:pt x="200036" y="171226"/>
                </a:lnTo>
                <a:lnTo>
                  <a:pt x="217009" y="171226"/>
                </a:lnTo>
                <a:lnTo>
                  <a:pt x="217009" y="244243"/>
                </a:lnTo>
                <a:close/>
              </a:path>
              <a:path w="358139" h="244475">
                <a:moveTo>
                  <a:pt x="242468" y="244243"/>
                </a:moveTo>
                <a:lnTo>
                  <a:pt x="225495" y="244243"/>
                </a:lnTo>
                <a:lnTo>
                  <a:pt x="225495" y="171226"/>
                </a:lnTo>
                <a:lnTo>
                  <a:pt x="242468" y="171226"/>
                </a:lnTo>
                <a:lnTo>
                  <a:pt x="242468" y="244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 txBox="1"/>
          <p:nvPr/>
        </p:nvSpPr>
        <p:spPr>
          <a:xfrm>
            <a:off x="190827" y="573314"/>
            <a:ext cx="1173226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5" b="1" i="1">
                <a:solidFill>
                  <a:srgbClr val="CA167C"/>
                </a:solidFill>
                <a:latin typeface="Calibri"/>
                <a:cs typeface="Calibri"/>
              </a:rPr>
              <a:t>Hea</a:t>
            </a:r>
            <a:r>
              <a:rPr dirty="0" sz="1800" spc="-5" b="1" i="1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1800" spc="-15" b="1" i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1800" b="1" i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1800" spc="10" b="1" i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CA167C"/>
                </a:solidFill>
                <a:latin typeface="Calibri"/>
                <a:cs typeface="Calibri"/>
              </a:rPr>
              <a:t>Equ</a:t>
            </a:r>
            <a:r>
              <a:rPr dirty="0" sz="1800" spc="-10" b="1" i="1">
                <a:solidFill>
                  <a:srgbClr val="CA167C"/>
                </a:solidFill>
                <a:latin typeface="Calibri"/>
                <a:cs typeface="Calibri"/>
              </a:rPr>
              <a:t>it</a:t>
            </a:r>
            <a:r>
              <a:rPr dirty="0" sz="1800" b="1" i="1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1800" spc="5" b="1" i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1800" spc="-25" b="1" i="1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18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800" spc="-15" b="1" i="1">
                <a:solidFill>
                  <a:srgbClr val="CA167C"/>
                </a:solidFill>
                <a:latin typeface="Calibri"/>
                <a:cs typeface="Calibri"/>
              </a:rPr>
              <a:t>ss</a:t>
            </a:r>
            <a:r>
              <a:rPr dirty="0" sz="18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800" spc="-5" b="1" i="1">
                <a:solidFill>
                  <a:srgbClr val="CA167C"/>
                </a:solidFill>
                <a:latin typeface="Calibri"/>
                <a:cs typeface="Calibri"/>
              </a:rPr>
              <a:t>on</a:t>
            </a:r>
            <a:r>
              <a:rPr dirty="0" sz="1800" spc="-5" b="1" i="1">
                <a:solidFill>
                  <a:srgbClr val="CA167C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He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lp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peo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spc="-20" b="1" i="1">
                <a:solidFill>
                  <a:srgbClr val="333333"/>
                </a:solidFill>
                <a:latin typeface="Calibri"/>
                <a:cs typeface="Calibri"/>
              </a:rPr>
              <a:t>mmu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iti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8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we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 se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rve</a:t>
            </a:r>
            <a:r>
              <a:rPr dirty="0" sz="1800" spc="2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ac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r>
              <a:rPr dirty="0" sz="18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gh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8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8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8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equ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n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lt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8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lt</a:t>
            </a:r>
            <a:r>
              <a:rPr dirty="0" sz="1800" spc="-5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15" b="1" i="1">
                <a:solidFill>
                  <a:srgbClr val="333333"/>
                </a:solidFill>
                <a:latin typeface="Calibri"/>
                <a:cs typeface="Calibri"/>
              </a:rPr>
              <a:t>ca</a:t>
            </a:r>
            <a:r>
              <a:rPr dirty="0" sz="1800" spc="-10" b="1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8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89204" y="6348221"/>
            <a:ext cx="11317605" cy="338455"/>
          </a:xfrm>
          <a:custGeom>
            <a:avLst/>
            <a:gdLst/>
            <a:ahLst/>
            <a:cxnLst/>
            <a:rect l="l" t="t" r="r" b="b"/>
            <a:pathLst>
              <a:path w="11317605" h="338454">
                <a:moveTo>
                  <a:pt x="0" y="0"/>
                </a:moveTo>
                <a:lnTo>
                  <a:pt x="11317224" y="0"/>
                </a:lnTo>
                <a:lnTo>
                  <a:pt x="11317224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043047" y="5420489"/>
            <a:ext cx="5199380" cy="584200"/>
          </a:xfrm>
          <a:custGeom>
            <a:avLst/>
            <a:gdLst/>
            <a:ahLst/>
            <a:cxnLst/>
            <a:rect l="l" t="t" r="r" b="b"/>
            <a:pathLst>
              <a:path w="5199380" h="584200">
                <a:moveTo>
                  <a:pt x="291846" y="0"/>
                </a:moveTo>
                <a:lnTo>
                  <a:pt x="0" y="291845"/>
                </a:lnTo>
                <a:lnTo>
                  <a:pt x="291846" y="583691"/>
                </a:lnTo>
                <a:lnTo>
                  <a:pt x="291846" y="437768"/>
                </a:lnTo>
                <a:lnTo>
                  <a:pt x="5053203" y="437768"/>
                </a:lnTo>
                <a:lnTo>
                  <a:pt x="5199126" y="291845"/>
                </a:lnTo>
                <a:lnTo>
                  <a:pt x="5053203" y="145922"/>
                </a:lnTo>
                <a:lnTo>
                  <a:pt x="291846" y="145922"/>
                </a:lnTo>
                <a:lnTo>
                  <a:pt x="291846" y="0"/>
                </a:lnTo>
                <a:close/>
              </a:path>
              <a:path w="5199380" h="584200">
                <a:moveTo>
                  <a:pt x="5053203" y="437768"/>
                </a:moveTo>
                <a:lnTo>
                  <a:pt x="4907280" y="437768"/>
                </a:lnTo>
                <a:lnTo>
                  <a:pt x="4907280" y="583691"/>
                </a:lnTo>
                <a:lnTo>
                  <a:pt x="5053203" y="437768"/>
                </a:lnTo>
                <a:close/>
              </a:path>
              <a:path w="5199380" h="584200">
                <a:moveTo>
                  <a:pt x="4907280" y="0"/>
                </a:moveTo>
                <a:lnTo>
                  <a:pt x="4907280" y="145922"/>
                </a:lnTo>
                <a:lnTo>
                  <a:pt x="5053203" y="145922"/>
                </a:lnTo>
                <a:lnTo>
                  <a:pt x="490728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043047" y="5420489"/>
            <a:ext cx="5199380" cy="584200"/>
          </a:xfrm>
          <a:custGeom>
            <a:avLst/>
            <a:gdLst/>
            <a:ahLst/>
            <a:cxnLst/>
            <a:rect l="l" t="t" r="r" b="b"/>
            <a:pathLst>
              <a:path w="5199380" h="584200">
                <a:moveTo>
                  <a:pt x="0" y="291845"/>
                </a:moveTo>
                <a:lnTo>
                  <a:pt x="291846" y="0"/>
                </a:lnTo>
                <a:lnTo>
                  <a:pt x="291846" y="145922"/>
                </a:lnTo>
                <a:lnTo>
                  <a:pt x="4907280" y="145922"/>
                </a:lnTo>
                <a:lnTo>
                  <a:pt x="4907280" y="0"/>
                </a:lnTo>
                <a:lnTo>
                  <a:pt x="5199126" y="291845"/>
                </a:lnTo>
                <a:lnTo>
                  <a:pt x="4907280" y="583691"/>
                </a:lnTo>
                <a:lnTo>
                  <a:pt x="4907280" y="437768"/>
                </a:lnTo>
                <a:lnTo>
                  <a:pt x="291846" y="437768"/>
                </a:lnTo>
                <a:lnTo>
                  <a:pt x="291846" y="583691"/>
                </a:lnTo>
                <a:lnTo>
                  <a:pt x="0" y="291845"/>
                </a:lnTo>
                <a:close/>
              </a:path>
            </a:pathLst>
          </a:custGeom>
          <a:ln w="12700">
            <a:solidFill>
              <a:srgbClr val="6733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318759" y="3876294"/>
            <a:ext cx="754379" cy="382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6074674" y="4195121"/>
            <a:ext cx="218440" cy="306705"/>
          </a:xfrm>
          <a:custGeom>
            <a:avLst/>
            <a:gdLst/>
            <a:ahLst/>
            <a:cxnLst/>
            <a:rect l="l" t="t" r="r" b="b"/>
            <a:pathLst>
              <a:path w="218439" h="306704">
                <a:moveTo>
                  <a:pt x="0" y="0"/>
                </a:moveTo>
                <a:lnTo>
                  <a:pt x="29888" y="24112"/>
                </a:lnTo>
                <a:lnTo>
                  <a:pt x="58140" y="49909"/>
                </a:lnTo>
                <a:lnTo>
                  <a:pt x="84695" y="77305"/>
                </a:lnTo>
                <a:lnTo>
                  <a:pt x="121209" y="121205"/>
                </a:lnTo>
                <a:lnTo>
                  <a:pt x="153557" y="168213"/>
                </a:lnTo>
                <a:lnTo>
                  <a:pt x="181531" y="218037"/>
                </a:lnTo>
                <a:lnTo>
                  <a:pt x="197647" y="252673"/>
                </a:lnTo>
                <a:lnTo>
                  <a:pt x="211665" y="288343"/>
                </a:lnTo>
                <a:lnTo>
                  <a:pt x="217868" y="30653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945885" y="4502658"/>
            <a:ext cx="753617" cy="3832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074102" y="4888071"/>
            <a:ext cx="218440" cy="307340"/>
          </a:xfrm>
          <a:custGeom>
            <a:avLst/>
            <a:gdLst/>
            <a:ahLst/>
            <a:cxnLst/>
            <a:rect l="l" t="t" r="r" b="b"/>
            <a:pathLst>
              <a:path w="218439" h="307339">
                <a:moveTo>
                  <a:pt x="218439" y="0"/>
                </a:moveTo>
                <a:lnTo>
                  <a:pt x="205464" y="36221"/>
                </a:lnTo>
                <a:lnTo>
                  <a:pt x="190352" y="71446"/>
                </a:lnTo>
                <a:lnTo>
                  <a:pt x="173167" y="105588"/>
                </a:lnTo>
                <a:lnTo>
                  <a:pt x="153970" y="138561"/>
                </a:lnTo>
                <a:lnTo>
                  <a:pt x="132822" y="170276"/>
                </a:lnTo>
                <a:lnTo>
                  <a:pt x="109787" y="200648"/>
                </a:lnTo>
                <a:lnTo>
                  <a:pt x="84925" y="229589"/>
                </a:lnTo>
                <a:lnTo>
                  <a:pt x="58298" y="257013"/>
                </a:lnTo>
                <a:lnTo>
                  <a:pt x="29969" y="282831"/>
                </a:lnTo>
                <a:lnTo>
                  <a:pt x="15186" y="295112"/>
                </a:lnTo>
                <a:lnTo>
                  <a:pt x="0" y="306959"/>
                </a:lnTo>
              </a:path>
            </a:pathLst>
          </a:custGeom>
          <a:ln w="222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5318759" y="5129784"/>
            <a:ext cx="753617" cy="383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099714" y="4888073"/>
            <a:ext cx="218440" cy="307340"/>
          </a:xfrm>
          <a:custGeom>
            <a:avLst/>
            <a:gdLst/>
            <a:ahLst/>
            <a:cxnLst/>
            <a:rect l="l" t="t" r="r" b="b"/>
            <a:pathLst>
              <a:path w="218439" h="307339">
                <a:moveTo>
                  <a:pt x="218439" y="306959"/>
                </a:moveTo>
                <a:lnTo>
                  <a:pt x="188470" y="282831"/>
                </a:lnTo>
                <a:lnTo>
                  <a:pt x="160141" y="257011"/>
                </a:lnTo>
                <a:lnTo>
                  <a:pt x="133514" y="229587"/>
                </a:lnTo>
                <a:lnTo>
                  <a:pt x="108652" y="200644"/>
                </a:lnTo>
                <a:lnTo>
                  <a:pt x="85617" y="170272"/>
                </a:lnTo>
                <a:lnTo>
                  <a:pt x="64469" y="138555"/>
                </a:lnTo>
                <a:lnTo>
                  <a:pt x="45272" y="105583"/>
                </a:lnTo>
                <a:lnTo>
                  <a:pt x="28087" y="71441"/>
                </a:lnTo>
                <a:lnTo>
                  <a:pt x="12975" y="36218"/>
                </a:lnTo>
                <a:lnTo>
                  <a:pt x="6217" y="18227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692396" y="4502658"/>
            <a:ext cx="753617" cy="383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099716" y="4195121"/>
            <a:ext cx="218440" cy="306705"/>
          </a:xfrm>
          <a:custGeom>
            <a:avLst/>
            <a:gdLst/>
            <a:ahLst/>
            <a:cxnLst/>
            <a:rect l="l" t="t" r="r" b="b"/>
            <a:pathLst>
              <a:path w="218439" h="306704">
                <a:moveTo>
                  <a:pt x="0" y="306539"/>
                </a:moveTo>
                <a:lnTo>
                  <a:pt x="12948" y="270385"/>
                </a:lnTo>
                <a:lnTo>
                  <a:pt x="28025" y="235222"/>
                </a:lnTo>
                <a:lnTo>
                  <a:pt x="45168" y="201137"/>
                </a:lnTo>
                <a:lnTo>
                  <a:pt x="74622" y="152221"/>
                </a:lnTo>
                <a:lnTo>
                  <a:pt x="108381" y="106217"/>
                </a:lnTo>
                <a:lnTo>
                  <a:pt x="146236" y="63418"/>
                </a:lnTo>
                <a:lnTo>
                  <a:pt x="173646" y="36809"/>
                </a:lnTo>
                <a:lnTo>
                  <a:pt x="202723" y="11841"/>
                </a:lnTo>
                <a:lnTo>
                  <a:pt x="21786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 txBox="1"/>
          <p:nvPr/>
        </p:nvSpPr>
        <p:spPr>
          <a:xfrm>
            <a:off x="310973" y="5205652"/>
            <a:ext cx="11583670" cy="144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154930" marR="5960745">
              <a:lnSpc>
                <a:spcPts val="880"/>
              </a:lnSpc>
            </a:pP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ow</a:t>
            </a:r>
            <a:r>
              <a:rPr dirty="0" sz="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fr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 S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tr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ngth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R="912494">
              <a:lnSpc>
                <a:spcPct val="100000"/>
              </a:lnSpc>
            </a:pP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M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ed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i</a:t>
            </a:r>
            <a:r>
              <a:rPr dirty="0" sz="1800" b="1">
                <a:solidFill>
                  <a:srgbClr val="151515"/>
                </a:solidFill>
                <a:latin typeface="Calibri"/>
                <a:cs typeface="Calibri"/>
              </a:rPr>
              <a:t>-C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dirty="0" sz="1800" spc="-25" b="1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51515"/>
                </a:solidFill>
                <a:latin typeface="Calibri"/>
                <a:cs typeface="Calibri"/>
              </a:rPr>
              <a:t>| C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mme</a:t>
            </a:r>
            <a:r>
              <a:rPr dirty="0" sz="1800" spc="-30" b="1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ia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l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151515"/>
                </a:solidFill>
                <a:latin typeface="Calibri"/>
                <a:cs typeface="Calibri"/>
              </a:rPr>
              <a:t>|</a:t>
            </a:r>
            <a:r>
              <a:rPr dirty="0" sz="1800" spc="-5" b="1">
                <a:solidFill>
                  <a:srgbClr val="151515"/>
                </a:solidFill>
                <a:latin typeface="Calibri"/>
                <a:cs typeface="Calibri"/>
              </a:rPr>
              <a:t> M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edi</a:t>
            </a:r>
            <a:r>
              <a:rPr dirty="0" sz="1800" spc="-20" b="1">
                <a:solidFill>
                  <a:srgbClr val="151515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151515"/>
                </a:solidFill>
                <a:latin typeface="Calibri"/>
                <a:cs typeface="Calibri"/>
              </a:rPr>
              <a:t>a</a:t>
            </a:r>
            <a:r>
              <a:rPr dirty="0" sz="1800" spc="-25" b="1">
                <a:solidFill>
                  <a:srgbClr val="151515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151515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557020" marR="5080" indent="-1544955">
              <a:lnSpc>
                <a:spcPct val="161000"/>
              </a:lnSpc>
              <a:spcBef>
                <a:spcPts val="40"/>
              </a:spcBef>
            </a:pP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trat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g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 O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b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je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ct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ves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: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care</a:t>
            </a:r>
            <a:r>
              <a:rPr dirty="0" sz="16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gap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, remo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e h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lth 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eq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se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spc="-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s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tandard</a:t>
            </a:r>
            <a:r>
              <a:rPr dirty="0" sz="16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 spc="-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regu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ator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purcha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ser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16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accreditat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bodi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He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th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 E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1600" spc="-15" b="1" i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600" spc="-5" b="1" i="1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1600" spc="-10" b="1" i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1600" b="1" i="1">
                <a:solidFill>
                  <a:srgbClr val="CA167C"/>
                </a:solidFill>
                <a:latin typeface="Calibri"/>
                <a:cs typeface="Calibri"/>
              </a:rPr>
              <a:t>on:</a:t>
            </a:r>
            <a:r>
              <a:rPr dirty="0" sz="1600" spc="-15" b="1" i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20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ome</a:t>
            </a:r>
            <a:r>
              <a:rPr dirty="0" sz="16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partn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r of</a:t>
            </a:r>
            <a:r>
              <a:rPr dirty="0" sz="16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choi</a:t>
            </a:r>
            <a:r>
              <a:rPr dirty="0" sz="1600" spc="-1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16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inn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ati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 spc="-2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spc="10" b="1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He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alth</a:t>
            </a:r>
            <a:r>
              <a:rPr dirty="0" sz="16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3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b="1" i="1">
                <a:solidFill>
                  <a:srgbClr val="333333"/>
                </a:solidFill>
                <a:latin typeface="Calibri"/>
                <a:cs typeface="Calibri"/>
              </a:rPr>
              <a:t>quity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359030" y="3951800"/>
            <a:ext cx="67373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" marR="5080" indent="-71755">
              <a:lnSpc>
                <a:spcPts val="880"/>
              </a:lnSpc>
            </a:pPr>
            <a:r>
              <a:rPr dirty="0" sz="800" spc="-15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ake</a:t>
            </a:r>
            <a:r>
              <a:rPr dirty="0" sz="8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Wo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Us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030691" y="4578727"/>
            <a:ext cx="58356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65" marR="5080" indent="-50800">
              <a:lnSpc>
                <a:spcPts val="880"/>
              </a:lnSpc>
            </a:pP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ead</a:t>
            </a:r>
            <a:r>
              <a:rPr dirty="0" sz="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thr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ug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Inn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ova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790547" y="4578727"/>
            <a:ext cx="555625" cy="238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4775">
              <a:lnSpc>
                <a:spcPts val="880"/>
              </a:lnSpc>
            </a:pP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rust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 Pa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rtn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rsh</a:t>
            </a:r>
            <a:r>
              <a:rPr dirty="0" sz="8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800" spc="-10" b="1">
                <a:solidFill>
                  <a:srgbClr val="333333"/>
                </a:solidFill>
                <a:latin typeface="Calibri"/>
                <a:cs typeface="Calibri"/>
              </a:rPr>
              <a:t>ps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455156" y="4501447"/>
            <a:ext cx="481330" cy="24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28905">
              <a:lnSpc>
                <a:spcPct val="100000"/>
              </a:lnSpc>
            </a:pPr>
            <a:r>
              <a:rPr dirty="0" sz="800" spc="-15" b="1">
                <a:solidFill>
                  <a:srgbClr val="333333"/>
                </a:solidFill>
                <a:latin typeface="Arial"/>
                <a:cs typeface="Arial"/>
              </a:rPr>
              <a:t>On</a:t>
            </a:r>
            <a:r>
              <a:rPr dirty="0" sz="800" spc="-5" b="1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dirty="0" sz="800" spc="-5" b="1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800" spc="-15" b="1">
                <a:solidFill>
                  <a:srgbClr val="333333"/>
                </a:solidFill>
                <a:latin typeface="Arial"/>
                <a:cs typeface="Arial"/>
              </a:rPr>
              <a:t>CenTeam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6376415"/>
            <a:ext cx="10990580" cy="0"/>
          </a:xfrm>
          <a:custGeom>
            <a:avLst/>
            <a:gdLst/>
            <a:ahLst/>
            <a:cxnLst/>
            <a:rect l="l" t="t" r="r" b="b"/>
            <a:pathLst>
              <a:path w="10990580" h="0">
                <a:moveTo>
                  <a:pt x="0" y="0"/>
                </a:moveTo>
                <a:lnTo>
                  <a:pt x="10990249" y="0"/>
                </a:lnTo>
              </a:path>
            </a:pathLst>
          </a:custGeom>
          <a:ln w="6350">
            <a:solidFill>
              <a:srgbClr val="8B88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9787" y="6460235"/>
            <a:ext cx="1186433" cy="26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0586" y="6530065"/>
            <a:ext cx="29610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nf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9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9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Inf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ma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n. F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nal us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 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1228" y="6530065"/>
            <a:ext cx="14160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7944" y="164598"/>
            <a:ext cx="69843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nc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3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ou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Lon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-</a:t>
            </a:r>
            <a:r>
              <a:rPr dirty="0" sz="2400" spc="-220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er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 spc="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alth 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233" y="1560955"/>
            <a:ext cx="3154680" cy="3006090"/>
          </a:xfrm>
          <a:custGeom>
            <a:avLst/>
            <a:gdLst/>
            <a:ahLst/>
            <a:cxnLst/>
            <a:rect l="l" t="t" r="r" b="b"/>
            <a:pathLst>
              <a:path w="3154679" h="3006090">
                <a:moveTo>
                  <a:pt x="0" y="501027"/>
                </a:moveTo>
                <a:lnTo>
                  <a:pt x="1660" y="459935"/>
                </a:lnTo>
                <a:lnTo>
                  <a:pt x="6557" y="419758"/>
                </a:lnTo>
                <a:lnTo>
                  <a:pt x="14561" y="380625"/>
                </a:lnTo>
                <a:lnTo>
                  <a:pt x="25542" y="342665"/>
                </a:lnTo>
                <a:lnTo>
                  <a:pt x="39373" y="306006"/>
                </a:lnTo>
                <a:lnTo>
                  <a:pt x="55924" y="270777"/>
                </a:lnTo>
                <a:lnTo>
                  <a:pt x="75066" y="237108"/>
                </a:lnTo>
                <a:lnTo>
                  <a:pt x="96669" y="205128"/>
                </a:lnTo>
                <a:lnTo>
                  <a:pt x="120607" y="174965"/>
                </a:lnTo>
                <a:lnTo>
                  <a:pt x="146748" y="146748"/>
                </a:lnTo>
                <a:lnTo>
                  <a:pt x="174965" y="120607"/>
                </a:lnTo>
                <a:lnTo>
                  <a:pt x="205128" y="96669"/>
                </a:lnTo>
                <a:lnTo>
                  <a:pt x="237108" y="75066"/>
                </a:lnTo>
                <a:lnTo>
                  <a:pt x="270777" y="55924"/>
                </a:lnTo>
                <a:lnTo>
                  <a:pt x="306006" y="39373"/>
                </a:lnTo>
                <a:lnTo>
                  <a:pt x="342665" y="25542"/>
                </a:lnTo>
                <a:lnTo>
                  <a:pt x="380625" y="14561"/>
                </a:lnTo>
                <a:lnTo>
                  <a:pt x="419758" y="6557"/>
                </a:lnTo>
                <a:lnTo>
                  <a:pt x="459935" y="1660"/>
                </a:lnTo>
                <a:lnTo>
                  <a:pt x="501027" y="0"/>
                </a:lnTo>
                <a:lnTo>
                  <a:pt x="2653652" y="0"/>
                </a:lnTo>
                <a:lnTo>
                  <a:pt x="2694744" y="1660"/>
                </a:lnTo>
                <a:lnTo>
                  <a:pt x="2734921" y="6557"/>
                </a:lnTo>
                <a:lnTo>
                  <a:pt x="2774054" y="14561"/>
                </a:lnTo>
                <a:lnTo>
                  <a:pt x="2812014" y="25542"/>
                </a:lnTo>
                <a:lnTo>
                  <a:pt x="2848673" y="39373"/>
                </a:lnTo>
                <a:lnTo>
                  <a:pt x="2883902" y="55924"/>
                </a:lnTo>
                <a:lnTo>
                  <a:pt x="2917571" y="75066"/>
                </a:lnTo>
                <a:lnTo>
                  <a:pt x="2949551" y="96669"/>
                </a:lnTo>
                <a:lnTo>
                  <a:pt x="2979714" y="120607"/>
                </a:lnTo>
                <a:lnTo>
                  <a:pt x="3007931" y="146748"/>
                </a:lnTo>
                <a:lnTo>
                  <a:pt x="3034072" y="174965"/>
                </a:lnTo>
                <a:lnTo>
                  <a:pt x="3058010" y="205128"/>
                </a:lnTo>
                <a:lnTo>
                  <a:pt x="3079613" y="237108"/>
                </a:lnTo>
                <a:lnTo>
                  <a:pt x="3098755" y="270777"/>
                </a:lnTo>
                <a:lnTo>
                  <a:pt x="3115306" y="306006"/>
                </a:lnTo>
                <a:lnTo>
                  <a:pt x="3129137" y="342665"/>
                </a:lnTo>
                <a:lnTo>
                  <a:pt x="3140118" y="380625"/>
                </a:lnTo>
                <a:lnTo>
                  <a:pt x="3148122" y="419758"/>
                </a:lnTo>
                <a:lnTo>
                  <a:pt x="3153019" y="459935"/>
                </a:lnTo>
                <a:lnTo>
                  <a:pt x="3154680" y="501027"/>
                </a:lnTo>
                <a:lnTo>
                  <a:pt x="3154680" y="2505062"/>
                </a:lnTo>
                <a:lnTo>
                  <a:pt x="3153019" y="2546154"/>
                </a:lnTo>
                <a:lnTo>
                  <a:pt x="3148122" y="2586331"/>
                </a:lnTo>
                <a:lnTo>
                  <a:pt x="3140118" y="2625464"/>
                </a:lnTo>
                <a:lnTo>
                  <a:pt x="3129137" y="2663424"/>
                </a:lnTo>
                <a:lnTo>
                  <a:pt x="3115306" y="2700083"/>
                </a:lnTo>
                <a:lnTo>
                  <a:pt x="3098755" y="2735312"/>
                </a:lnTo>
                <a:lnTo>
                  <a:pt x="3079613" y="2768981"/>
                </a:lnTo>
                <a:lnTo>
                  <a:pt x="3058010" y="2800961"/>
                </a:lnTo>
                <a:lnTo>
                  <a:pt x="3034072" y="2831124"/>
                </a:lnTo>
                <a:lnTo>
                  <a:pt x="3007931" y="2859341"/>
                </a:lnTo>
                <a:lnTo>
                  <a:pt x="2979714" y="2885482"/>
                </a:lnTo>
                <a:lnTo>
                  <a:pt x="2949551" y="2909420"/>
                </a:lnTo>
                <a:lnTo>
                  <a:pt x="2917571" y="2931023"/>
                </a:lnTo>
                <a:lnTo>
                  <a:pt x="2883902" y="2950165"/>
                </a:lnTo>
                <a:lnTo>
                  <a:pt x="2848673" y="2966716"/>
                </a:lnTo>
                <a:lnTo>
                  <a:pt x="2812014" y="2980547"/>
                </a:lnTo>
                <a:lnTo>
                  <a:pt x="2774054" y="2991528"/>
                </a:lnTo>
                <a:lnTo>
                  <a:pt x="2734921" y="2999532"/>
                </a:lnTo>
                <a:lnTo>
                  <a:pt x="2694744" y="3004429"/>
                </a:lnTo>
                <a:lnTo>
                  <a:pt x="2653652" y="3006090"/>
                </a:lnTo>
                <a:lnTo>
                  <a:pt x="501027" y="3006090"/>
                </a:lnTo>
                <a:lnTo>
                  <a:pt x="459935" y="3004429"/>
                </a:lnTo>
                <a:lnTo>
                  <a:pt x="419758" y="2999532"/>
                </a:lnTo>
                <a:lnTo>
                  <a:pt x="380625" y="2991528"/>
                </a:lnTo>
                <a:lnTo>
                  <a:pt x="342665" y="2980547"/>
                </a:lnTo>
                <a:lnTo>
                  <a:pt x="306006" y="2966716"/>
                </a:lnTo>
                <a:lnTo>
                  <a:pt x="270777" y="2950165"/>
                </a:lnTo>
                <a:lnTo>
                  <a:pt x="237108" y="2931023"/>
                </a:lnTo>
                <a:lnTo>
                  <a:pt x="205128" y="2909420"/>
                </a:lnTo>
                <a:lnTo>
                  <a:pt x="174965" y="2885482"/>
                </a:lnTo>
                <a:lnTo>
                  <a:pt x="146748" y="2859341"/>
                </a:lnTo>
                <a:lnTo>
                  <a:pt x="120607" y="2831124"/>
                </a:lnTo>
                <a:lnTo>
                  <a:pt x="96669" y="2800961"/>
                </a:lnTo>
                <a:lnTo>
                  <a:pt x="75066" y="2768981"/>
                </a:lnTo>
                <a:lnTo>
                  <a:pt x="55924" y="2735312"/>
                </a:lnTo>
                <a:lnTo>
                  <a:pt x="39373" y="2700083"/>
                </a:lnTo>
                <a:lnTo>
                  <a:pt x="25542" y="2663424"/>
                </a:lnTo>
                <a:lnTo>
                  <a:pt x="14561" y="2625464"/>
                </a:lnTo>
                <a:lnTo>
                  <a:pt x="6557" y="2586331"/>
                </a:lnTo>
                <a:lnTo>
                  <a:pt x="1660" y="2546154"/>
                </a:lnTo>
                <a:lnTo>
                  <a:pt x="0" y="2505062"/>
                </a:lnTo>
                <a:lnTo>
                  <a:pt x="0" y="501027"/>
                </a:lnTo>
                <a:close/>
              </a:path>
            </a:pathLst>
          </a:custGeom>
          <a:ln w="12700">
            <a:solidFill>
              <a:srgbClr val="6733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2980" y="2676144"/>
            <a:ext cx="1579625" cy="1579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8756" y="2029554"/>
            <a:ext cx="2705100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bl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 M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800" spc="-30" b="1">
                <a:solidFill>
                  <a:srgbClr val="333333"/>
                </a:solidFill>
                <a:latin typeface="Calibri"/>
                <a:cs typeface="Calibri"/>
              </a:rPr>
              <a:t>nt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9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800" spc="-3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ac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oss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4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ir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35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400" spc="-3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-20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5066" y="1590671"/>
            <a:ext cx="3677920" cy="3006090"/>
          </a:xfrm>
          <a:custGeom>
            <a:avLst/>
            <a:gdLst/>
            <a:ahLst/>
            <a:cxnLst/>
            <a:rect l="l" t="t" r="r" b="b"/>
            <a:pathLst>
              <a:path w="3677920" h="3006090">
                <a:moveTo>
                  <a:pt x="0" y="501027"/>
                </a:moveTo>
                <a:lnTo>
                  <a:pt x="1660" y="459935"/>
                </a:lnTo>
                <a:lnTo>
                  <a:pt x="6557" y="419758"/>
                </a:lnTo>
                <a:lnTo>
                  <a:pt x="14561" y="380625"/>
                </a:lnTo>
                <a:lnTo>
                  <a:pt x="25542" y="342665"/>
                </a:lnTo>
                <a:lnTo>
                  <a:pt x="39373" y="306006"/>
                </a:lnTo>
                <a:lnTo>
                  <a:pt x="55924" y="270777"/>
                </a:lnTo>
                <a:lnTo>
                  <a:pt x="75066" y="237108"/>
                </a:lnTo>
                <a:lnTo>
                  <a:pt x="96669" y="205128"/>
                </a:lnTo>
                <a:lnTo>
                  <a:pt x="120607" y="174965"/>
                </a:lnTo>
                <a:lnTo>
                  <a:pt x="146748" y="146748"/>
                </a:lnTo>
                <a:lnTo>
                  <a:pt x="174965" y="120607"/>
                </a:lnTo>
                <a:lnTo>
                  <a:pt x="205128" y="96669"/>
                </a:lnTo>
                <a:lnTo>
                  <a:pt x="237108" y="75066"/>
                </a:lnTo>
                <a:lnTo>
                  <a:pt x="270777" y="55924"/>
                </a:lnTo>
                <a:lnTo>
                  <a:pt x="306006" y="39373"/>
                </a:lnTo>
                <a:lnTo>
                  <a:pt x="342665" y="25542"/>
                </a:lnTo>
                <a:lnTo>
                  <a:pt x="380625" y="14561"/>
                </a:lnTo>
                <a:lnTo>
                  <a:pt x="419758" y="6557"/>
                </a:lnTo>
                <a:lnTo>
                  <a:pt x="459935" y="1660"/>
                </a:lnTo>
                <a:lnTo>
                  <a:pt x="501027" y="0"/>
                </a:lnTo>
                <a:lnTo>
                  <a:pt x="3176384" y="0"/>
                </a:lnTo>
                <a:lnTo>
                  <a:pt x="3217476" y="1660"/>
                </a:lnTo>
                <a:lnTo>
                  <a:pt x="3257653" y="6557"/>
                </a:lnTo>
                <a:lnTo>
                  <a:pt x="3296786" y="14561"/>
                </a:lnTo>
                <a:lnTo>
                  <a:pt x="3334746" y="25542"/>
                </a:lnTo>
                <a:lnTo>
                  <a:pt x="3371405" y="39373"/>
                </a:lnTo>
                <a:lnTo>
                  <a:pt x="3406634" y="55924"/>
                </a:lnTo>
                <a:lnTo>
                  <a:pt x="3440303" y="75066"/>
                </a:lnTo>
                <a:lnTo>
                  <a:pt x="3472283" y="96669"/>
                </a:lnTo>
                <a:lnTo>
                  <a:pt x="3502446" y="120607"/>
                </a:lnTo>
                <a:lnTo>
                  <a:pt x="3530663" y="146748"/>
                </a:lnTo>
                <a:lnTo>
                  <a:pt x="3556804" y="174965"/>
                </a:lnTo>
                <a:lnTo>
                  <a:pt x="3580742" y="205128"/>
                </a:lnTo>
                <a:lnTo>
                  <a:pt x="3602345" y="237108"/>
                </a:lnTo>
                <a:lnTo>
                  <a:pt x="3621487" y="270777"/>
                </a:lnTo>
                <a:lnTo>
                  <a:pt x="3638038" y="306006"/>
                </a:lnTo>
                <a:lnTo>
                  <a:pt x="3651869" y="342665"/>
                </a:lnTo>
                <a:lnTo>
                  <a:pt x="3662850" y="380625"/>
                </a:lnTo>
                <a:lnTo>
                  <a:pt x="3670854" y="419758"/>
                </a:lnTo>
                <a:lnTo>
                  <a:pt x="3675751" y="459935"/>
                </a:lnTo>
                <a:lnTo>
                  <a:pt x="3677412" y="501027"/>
                </a:lnTo>
                <a:lnTo>
                  <a:pt x="3677412" y="2505075"/>
                </a:lnTo>
                <a:lnTo>
                  <a:pt x="3675751" y="2546166"/>
                </a:lnTo>
                <a:lnTo>
                  <a:pt x="3670854" y="2586343"/>
                </a:lnTo>
                <a:lnTo>
                  <a:pt x="3662850" y="2625476"/>
                </a:lnTo>
                <a:lnTo>
                  <a:pt x="3651869" y="2663436"/>
                </a:lnTo>
                <a:lnTo>
                  <a:pt x="3638038" y="2700094"/>
                </a:lnTo>
                <a:lnTo>
                  <a:pt x="3621487" y="2735322"/>
                </a:lnTo>
                <a:lnTo>
                  <a:pt x="3602345" y="2768990"/>
                </a:lnTo>
                <a:lnTo>
                  <a:pt x="3580742" y="2800969"/>
                </a:lnTo>
                <a:lnTo>
                  <a:pt x="3556804" y="2831132"/>
                </a:lnTo>
                <a:lnTo>
                  <a:pt x="3530663" y="2859347"/>
                </a:lnTo>
                <a:lnTo>
                  <a:pt x="3502446" y="2885488"/>
                </a:lnTo>
                <a:lnTo>
                  <a:pt x="3472283" y="2909424"/>
                </a:lnTo>
                <a:lnTo>
                  <a:pt x="3440303" y="2931027"/>
                </a:lnTo>
                <a:lnTo>
                  <a:pt x="3406634" y="2950168"/>
                </a:lnTo>
                <a:lnTo>
                  <a:pt x="3371405" y="2966718"/>
                </a:lnTo>
                <a:lnTo>
                  <a:pt x="3334746" y="2980548"/>
                </a:lnTo>
                <a:lnTo>
                  <a:pt x="3296786" y="2991529"/>
                </a:lnTo>
                <a:lnTo>
                  <a:pt x="3257653" y="2999532"/>
                </a:lnTo>
                <a:lnTo>
                  <a:pt x="3217476" y="3004429"/>
                </a:lnTo>
                <a:lnTo>
                  <a:pt x="3176384" y="3006090"/>
                </a:lnTo>
                <a:lnTo>
                  <a:pt x="501027" y="3006090"/>
                </a:lnTo>
                <a:lnTo>
                  <a:pt x="459935" y="3004429"/>
                </a:lnTo>
                <a:lnTo>
                  <a:pt x="419758" y="2999532"/>
                </a:lnTo>
                <a:lnTo>
                  <a:pt x="380625" y="2991529"/>
                </a:lnTo>
                <a:lnTo>
                  <a:pt x="342665" y="2980548"/>
                </a:lnTo>
                <a:lnTo>
                  <a:pt x="306006" y="2966718"/>
                </a:lnTo>
                <a:lnTo>
                  <a:pt x="270777" y="2950168"/>
                </a:lnTo>
                <a:lnTo>
                  <a:pt x="237108" y="2931027"/>
                </a:lnTo>
                <a:lnTo>
                  <a:pt x="205128" y="2909424"/>
                </a:lnTo>
                <a:lnTo>
                  <a:pt x="174965" y="2885488"/>
                </a:lnTo>
                <a:lnTo>
                  <a:pt x="146748" y="2859347"/>
                </a:lnTo>
                <a:lnTo>
                  <a:pt x="120607" y="2831132"/>
                </a:lnTo>
                <a:lnTo>
                  <a:pt x="96669" y="2800969"/>
                </a:lnTo>
                <a:lnTo>
                  <a:pt x="75066" y="2768990"/>
                </a:lnTo>
                <a:lnTo>
                  <a:pt x="55924" y="2735322"/>
                </a:lnTo>
                <a:lnTo>
                  <a:pt x="39373" y="2700094"/>
                </a:lnTo>
                <a:lnTo>
                  <a:pt x="25542" y="2663436"/>
                </a:lnTo>
                <a:lnTo>
                  <a:pt x="14561" y="2625476"/>
                </a:lnTo>
                <a:lnTo>
                  <a:pt x="6557" y="2586343"/>
                </a:lnTo>
                <a:lnTo>
                  <a:pt x="1660" y="2546166"/>
                </a:lnTo>
                <a:lnTo>
                  <a:pt x="0" y="2505075"/>
                </a:lnTo>
                <a:lnTo>
                  <a:pt x="0" y="501027"/>
                </a:lnTo>
                <a:close/>
              </a:path>
            </a:pathLst>
          </a:custGeom>
          <a:ln w="12700">
            <a:solidFill>
              <a:srgbClr val="6733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33338" y="2622804"/>
            <a:ext cx="1433321" cy="824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19550" y="2744724"/>
            <a:ext cx="1927847" cy="768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35673" y="3377946"/>
            <a:ext cx="628649" cy="825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6646" y="3616452"/>
            <a:ext cx="1662683" cy="390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177939" y="2032448"/>
            <a:ext cx="3154680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7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800" spc="-2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800" spc="-2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8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8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usi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lvi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dirty="0" sz="14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30" b="1" i="1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55" b="1" i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ho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5" b="1" i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4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ie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4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1400" spc="-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ee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0451" y="1587625"/>
            <a:ext cx="3815079" cy="3006090"/>
          </a:xfrm>
          <a:custGeom>
            <a:avLst/>
            <a:gdLst/>
            <a:ahLst/>
            <a:cxnLst/>
            <a:rect l="l" t="t" r="r" b="b"/>
            <a:pathLst>
              <a:path w="3815079" h="3006090">
                <a:moveTo>
                  <a:pt x="0" y="501027"/>
                </a:moveTo>
                <a:lnTo>
                  <a:pt x="1660" y="459935"/>
                </a:lnTo>
                <a:lnTo>
                  <a:pt x="6557" y="419758"/>
                </a:lnTo>
                <a:lnTo>
                  <a:pt x="14561" y="380625"/>
                </a:lnTo>
                <a:lnTo>
                  <a:pt x="25542" y="342665"/>
                </a:lnTo>
                <a:lnTo>
                  <a:pt x="39373" y="306006"/>
                </a:lnTo>
                <a:lnTo>
                  <a:pt x="55924" y="270777"/>
                </a:lnTo>
                <a:lnTo>
                  <a:pt x="75066" y="237108"/>
                </a:lnTo>
                <a:lnTo>
                  <a:pt x="96669" y="205128"/>
                </a:lnTo>
                <a:lnTo>
                  <a:pt x="120607" y="174965"/>
                </a:lnTo>
                <a:lnTo>
                  <a:pt x="146748" y="146748"/>
                </a:lnTo>
                <a:lnTo>
                  <a:pt x="174965" y="120607"/>
                </a:lnTo>
                <a:lnTo>
                  <a:pt x="205128" y="96669"/>
                </a:lnTo>
                <a:lnTo>
                  <a:pt x="237108" y="75066"/>
                </a:lnTo>
                <a:lnTo>
                  <a:pt x="270777" y="55924"/>
                </a:lnTo>
                <a:lnTo>
                  <a:pt x="306006" y="39373"/>
                </a:lnTo>
                <a:lnTo>
                  <a:pt x="342665" y="25542"/>
                </a:lnTo>
                <a:lnTo>
                  <a:pt x="380625" y="14561"/>
                </a:lnTo>
                <a:lnTo>
                  <a:pt x="419758" y="6557"/>
                </a:lnTo>
                <a:lnTo>
                  <a:pt x="459935" y="1660"/>
                </a:lnTo>
                <a:lnTo>
                  <a:pt x="501027" y="0"/>
                </a:lnTo>
                <a:lnTo>
                  <a:pt x="3313544" y="0"/>
                </a:lnTo>
                <a:lnTo>
                  <a:pt x="3354636" y="1660"/>
                </a:lnTo>
                <a:lnTo>
                  <a:pt x="3394813" y="6557"/>
                </a:lnTo>
                <a:lnTo>
                  <a:pt x="3433946" y="14561"/>
                </a:lnTo>
                <a:lnTo>
                  <a:pt x="3471906" y="25542"/>
                </a:lnTo>
                <a:lnTo>
                  <a:pt x="3508565" y="39373"/>
                </a:lnTo>
                <a:lnTo>
                  <a:pt x="3543794" y="55924"/>
                </a:lnTo>
                <a:lnTo>
                  <a:pt x="3577463" y="75066"/>
                </a:lnTo>
                <a:lnTo>
                  <a:pt x="3609443" y="96669"/>
                </a:lnTo>
                <a:lnTo>
                  <a:pt x="3639606" y="120607"/>
                </a:lnTo>
                <a:lnTo>
                  <a:pt x="3667823" y="146748"/>
                </a:lnTo>
                <a:lnTo>
                  <a:pt x="3693964" y="174965"/>
                </a:lnTo>
                <a:lnTo>
                  <a:pt x="3717902" y="205128"/>
                </a:lnTo>
                <a:lnTo>
                  <a:pt x="3739505" y="237108"/>
                </a:lnTo>
                <a:lnTo>
                  <a:pt x="3758647" y="270777"/>
                </a:lnTo>
                <a:lnTo>
                  <a:pt x="3775198" y="306006"/>
                </a:lnTo>
                <a:lnTo>
                  <a:pt x="3789029" y="342665"/>
                </a:lnTo>
                <a:lnTo>
                  <a:pt x="3800010" y="380625"/>
                </a:lnTo>
                <a:lnTo>
                  <a:pt x="3808014" y="419758"/>
                </a:lnTo>
                <a:lnTo>
                  <a:pt x="3812911" y="459935"/>
                </a:lnTo>
                <a:lnTo>
                  <a:pt x="3814572" y="501027"/>
                </a:lnTo>
                <a:lnTo>
                  <a:pt x="3814572" y="2505062"/>
                </a:lnTo>
                <a:lnTo>
                  <a:pt x="3812911" y="2546154"/>
                </a:lnTo>
                <a:lnTo>
                  <a:pt x="3808014" y="2586331"/>
                </a:lnTo>
                <a:lnTo>
                  <a:pt x="3800010" y="2625464"/>
                </a:lnTo>
                <a:lnTo>
                  <a:pt x="3789029" y="2663424"/>
                </a:lnTo>
                <a:lnTo>
                  <a:pt x="3775198" y="2700083"/>
                </a:lnTo>
                <a:lnTo>
                  <a:pt x="3758647" y="2735312"/>
                </a:lnTo>
                <a:lnTo>
                  <a:pt x="3739505" y="2768981"/>
                </a:lnTo>
                <a:lnTo>
                  <a:pt x="3717902" y="2800961"/>
                </a:lnTo>
                <a:lnTo>
                  <a:pt x="3693964" y="2831124"/>
                </a:lnTo>
                <a:lnTo>
                  <a:pt x="3667823" y="2859341"/>
                </a:lnTo>
                <a:lnTo>
                  <a:pt x="3639606" y="2885482"/>
                </a:lnTo>
                <a:lnTo>
                  <a:pt x="3609443" y="2909420"/>
                </a:lnTo>
                <a:lnTo>
                  <a:pt x="3577463" y="2931023"/>
                </a:lnTo>
                <a:lnTo>
                  <a:pt x="3543794" y="2950165"/>
                </a:lnTo>
                <a:lnTo>
                  <a:pt x="3508565" y="2966716"/>
                </a:lnTo>
                <a:lnTo>
                  <a:pt x="3471906" y="2980547"/>
                </a:lnTo>
                <a:lnTo>
                  <a:pt x="3433946" y="2991528"/>
                </a:lnTo>
                <a:lnTo>
                  <a:pt x="3394813" y="2999532"/>
                </a:lnTo>
                <a:lnTo>
                  <a:pt x="3354636" y="3004429"/>
                </a:lnTo>
                <a:lnTo>
                  <a:pt x="3313544" y="3006090"/>
                </a:lnTo>
                <a:lnTo>
                  <a:pt x="501027" y="3006090"/>
                </a:lnTo>
                <a:lnTo>
                  <a:pt x="459935" y="3004429"/>
                </a:lnTo>
                <a:lnTo>
                  <a:pt x="419758" y="2999532"/>
                </a:lnTo>
                <a:lnTo>
                  <a:pt x="380625" y="2991528"/>
                </a:lnTo>
                <a:lnTo>
                  <a:pt x="342665" y="2980547"/>
                </a:lnTo>
                <a:lnTo>
                  <a:pt x="306006" y="2966716"/>
                </a:lnTo>
                <a:lnTo>
                  <a:pt x="270777" y="2950165"/>
                </a:lnTo>
                <a:lnTo>
                  <a:pt x="237108" y="2931023"/>
                </a:lnTo>
                <a:lnTo>
                  <a:pt x="205128" y="2909420"/>
                </a:lnTo>
                <a:lnTo>
                  <a:pt x="174965" y="2885482"/>
                </a:lnTo>
                <a:lnTo>
                  <a:pt x="146748" y="2859341"/>
                </a:lnTo>
                <a:lnTo>
                  <a:pt x="120607" y="2831124"/>
                </a:lnTo>
                <a:lnTo>
                  <a:pt x="96669" y="2800961"/>
                </a:lnTo>
                <a:lnTo>
                  <a:pt x="75066" y="2768981"/>
                </a:lnTo>
                <a:lnTo>
                  <a:pt x="55924" y="2735312"/>
                </a:lnTo>
                <a:lnTo>
                  <a:pt x="39373" y="2700083"/>
                </a:lnTo>
                <a:lnTo>
                  <a:pt x="25542" y="2663424"/>
                </a:lnTo>
                <a:lnTo>
                  <a:pt x="14561" y="2625464"/>
                </a:lnTo>
                <a:lnTo>
                  <a:pt x="6557" y="2586331"/>
                </a:lnTo>
                <a:lnTo>
                  <a:pt x="1660" y="2546154"/>
                </a:lnTo>
                <a:lnTo>
                  <a:pt x="0" y="2505062"/>
                </a:lnTo>
                <a:lnTo>
                  <a:pt x="0" y="501027"/>
                </a:lnTo>
                <a:close/>
              </a:path>
            </a:pathLst>
          </a:custGeom>
          <a:ln w="12700">
            <a:solidFill>
              <a:srgbClr val="6733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000734" y="3300567"/>
            <a:ext cx="127000" cy="101600"/>
          </a:xfrm>
          <a:custGeom>
            <a:avLst/>
            <a:gdLst/>
            <a:ahLst/>
            <a:cxnLst/>
            <a:rect l="l" t="t" r="r" b="b"/>
            <a:pathLst>
              <a:path w="127000" h="101600">
                <a:moveTo>
                  <a:pt x="124408" y="101399"/>
                </a:moveTo>
                <a:lnTo>
                  <a:pt x="81782" y="79843"/>
                </a:lnTo>
                <a:lnTo>
                  <a:pt x="29049" y="73386"/>
                </a:lnTo>
                <a:lnTo>
                  <a:pt x="22109" y="72535"/>
                </a:lnTo>
                <a:lnTo>
                  <a:pt x="12324" y="67671"/>
                </a:lnTo>
                <a:lnTo>
                  <a:pt x="5179" y="59376"/>
                </a:lnTo>
                <a:lnTo>
                  <a:pt x="971" y="48664"/>
                </a:lnTo>
                <a:lnTo>
                  <a:pt x="0" y="36544"/>
                </a:lnTo>
                <a:lnTo>
                  <a:pt x="2563" y="24030"/>
                </a:lnTo>
                <a:lnTo>
                  <a:pt x="8961" y="12133"/>
                </a:lnTo>
                <a:lnTo>
                  <a:pt x="17624" y="5212"/>
                </a:lnTo>
                <a:lnTo>
                  <a:pt x="27724" y="1238"/>
                </a:lnTo>
                <a:lnTo>
                  <a:pt x="38846" y="0"/>
                </a:lnTo>
                <a:lnTo>
                  <a:pt x="50577" y="1282"/>
                </a:lnTo>
                <a:lnTo>
                  <a:pt x="85292" y="18122"/>
                </a:lnTo>
                <a:lnTo>
                  <a:pt x="107439" y="51831"/>
                </a:lnTo>
                <a:lnTo>
                  <a:pt x="123450" y="89350"/>
                </a:lnTo>
                <a:lnTo>
                  <a:pt x="126987" y="99222"/>
                </a:lnTo>
                <a:lnTo>
                  <a:pt x="126846" y="99972"/>
                </a:lnTo>
                <a:lnTo>
                  <a:pt x="125662" y="101314"/>
                </a:lnTo>
                <a:lnTo>
                  <a:pt x="124408" y="10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312139" y="3260407"/>
            <a:ext cx="93980" cy="85725"/>
          </a:xfrm>
          <a:custGeom>
            <a:avLst/>
            <a:gdLst/>
            <a:ahLst/>
            <a:cxnLst/>
            <a:rect l="l" t="t" r="r" b="b"/>
            <a:pathLst>
              <a:path w="93979" h="85725">
                <a:moveTo>
                  <a:pt x="2494" y="85193"/>
                </a:moveTo>
                <a:lnTo>
                  <a:pt x="690" y="84797"/>
                </a:lnTo>
                <a:lnTo>
                  <a:pt x="0" y="83694"/>
                </a:lnTo>
                <a:lnTo>
                  <a:pt x="2516" y="73222"/>
                </a:lnTo>
                <a:lnTo>
                  <a:pt x="15788" y="33974"/>
                </a:lnTo>
                <a:lnTo>
                  <a:pt x="47774" y="2107"/>
                </a:lnTo>
                <a:lnTo>
                  <a:pt x="58568" y="0"/>
                </a:lnTo>
                <a:lnTo>
                  <a:pt x="69723" y="995"/>
                </a:lnTo>
                <a:lnTo>
                  <a:pt x="80737" y="5706"/>
                </a:lnTo>
                <a:lnTo>
                  <a:pt x="91109" y="14747"/>
                </a:lnTo>
                <a:lnTo>
                  <a:pt x="93936" y="24976"/>
                </a:lnTo>
                <a:lnTo>
                  <a:pt x="92643" y="35618"/>
                </a:lnTo>
                <a:lnTo>
                  <a:pt x="86966" y="45379"/>
                </a:lnTo>
                <a:lnTo>
                  <a:pt x="76638" y="52966"/>
                </a:lnTo>
                <a:lnTo>
                  <a:pt x="61396" y="57086"/>
                </a:lnTo>
                <a:lnTo>
                  <a:pt x="48765" y="59833"/>
                </a:lnTo>
                <a:lnTo>
                  <a:pt x="36566" y="63989"/>
                </a:lnTo>
                <a:lnTo>
                  <a:pt x="24916" y="69505"/>
                </a:lnTo>
                <a:lnTo>
                  <a:pt x="13933" y="76334"/>
                </a:lnTo>
                <a:lnTo>
                  <a:pt x="3734" y="84429"/>
                </a:lnTo>
                <a:lnTo>
                  <a:pt x="3241" y="84966"/>
                </a:lnTo>
                <a:lnTo>
                  <a:pt x="2494" y="85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79347" y="3487307"/>
            <a:ext cx="859790" cy="273685"/>
          </a:xfrm>
          <a:custGeom>
            <a:avLst/>
            <a:gdLst/>
            <a:ahLst/>
            <a:cxnLst/>
            <a:rect l="l" t="t" r="r" b="b"/>
            <a:pathLst>
              <a:path w="859790" h="273685">
                <a:moveTo>
                  <a:pt x="783836" y="213365"/>
                </a:moveTo>
                <a:lnTo>
                  <a:pt x="429794" y="213365"/>
                </a:lnTo>
                <a:lnTo>
                  <a:pt x="453490" y="213087"/>
                </a:lnTo>
                <a:lnTo>
                  <a:pt x="476762" y="212265"/>
                </a:lnTo>
                <a:lnTo>
                  <a:pt x="521752" y="209065"/>
                </a:lnTo>
                <a:lnTo>
                  <a:pt x="564207" y="203920"/>
                </a:lnTo>
                <a:lnTo>
                  <a:pt x="603569" y="196986"/>
                </a:lnTo>
                <a:lnTo>
                  <a:pt x="655594" y="183565"/>
                </a:lnTo>
                <a:lnTo>
                  <a:pt x="697524" y="166985"/>
                </a:lnTo>
                <a:lnTo>
                  <a:pt x="734477" y="140862"/>
                </a:lnTo>
                <a:lnTo>
                  <a:pt x="745478" y="118824"/>
                </a:lnTo>
                <a:lnTo>
                  <a:pt x="745321" y="109079"/>
                </a:lnTo>
                <a:lnTo>
                  <a:pt x="720413" y="76166"/>
                </a:lnTo>
                <a:lnTo>
                  <a:pt x="676622" y="53399"/>
                </a:lnTo>
                <a:lnTo>
                  <a:pt x="632073" y="39090"/>
                </a:lnTo>
                <a:lnTo>
                  <a:pt x="579072" y="27640"/>
                </a:lnTo>
                <a:lnTo>
                  <a:pt x="539745" y="21815"/>
                </a:lnTo>
                <a:lnTo>
                  <a:pt x="528061" y="16456"/>
                </a:lnTo>
                <a:lnTo>
                  <a:pt x="517545" y="9128"/>
                </a:lnTo>
                <a:lnTo>
                  <a:pt x="508454" y="0"/>
                </a:lnTo>
                <a:lnTo>
                  <a:pt x="538045" y="2104"/>
                </a:lnTo>
                <a:lnTo>
                  <a:pt x="594739" y="8206"/>
                </a:lnTo>
                <a:lnTo>
                  <a:pt x="647602" y="16667"/>
                </a:lnTo>
                <a:lnTo>
                  <a:pt x="696015" y="27290"/>
                </a:lnTo>
                <a:lnTo>
                  <a:pt x="739361" y="39877"/>
                </a:lnTo>
                <a:lnTo>
                  <a:pt x="777023" y="54233"/>
                </a:lnTo>
                <a:lnTo>
                  <a:pt x="821615" y="78733"/>
                </a:lnTo>
                <a:lnTo>
                  <a:pt x="849751" y="105979"/>
                </a:lnTo>
                <a:lnTo>
                  <a:pt x="859588" y="135459"/>
                </a:lnTo>
                <a:lnTo>
                  <a:pt x="858153" y="146755"/>
                </a:lnTo>
                <a:lnTo>
                  <a:pt x="837638" y="178991"/>
                </a:lnTo>
                <a:lnTo>
                  <a:pt x="795136" y="208004"/>
                </a:lnTo>
                <a:lnTo>
                  <a:pt x="783836" y="213365"/>
                </a:lnTo>
                <a:close/>
              </a:path>
              <a:path w="859790" h="273685">
                <a:moveTo>
                  <a:pt x="429794" y="273166"/>
                </a:moveTo>
                <a:lnTo>
                  <a:pt x="360059" y="271363"/>
                </a:lnTo>
                <a:lnTo>
                  <a:pt x="293906" y="266143"/>
                </a:lnTo>
                <a:lnTo>
                  <a:pt x="232224" y="257789"/>
                </a:lnTo>
                <a:lnTo>
                  <a:pt x="175900" y="246586"/>
                </a:lnTo>
                <a:lnTo>
                  <a:pt x="125817" y="232817"/>
                </a:lnTo>
                <a:lnTo>
                  <a:pt x="82862" y="216766"/>
                </a:lnTo>
                <a:lnTo>
                  <a:pt x="47919" y="198717"/>
                </a:lnTo>
                <a:lnTo>
                  <a:pt x="12460" y="168517"/>
                </a:lnTo>
                <a:lnTo>
                  <a:pt x="0" y="135417"/>
                </a:lnTo>
                <a:lnTo>
                  <a:pt x="1132" y="125385"/>
                </a:lnTo>
                <a:lnTo>
                  <a:pt x="26839" y="87457"/>
                </a:lnTo>
                <a:lnTo>
                  <a:pt x="65990" y="62157"/>
                </a:lnTo>
                <a:lnTo>
                  <a:pt x="120029" y="40192"/>
                </a:lnTo>
                <a:lnTo>
                  <a:pt x="163233" y="27784"/>
                </a:lnTo>
                <a:lnTo>
                  <a:pt x="211449" y="17407"/>
                </a:lnTo>
                <a:lnTo>
                  <a:pt x="264050" y="9269"/>
                </a:lnTo>
                <a:lnTo>
                  <a:pt x="320409" y="3576"/>
                </a:lnTo>
                <a:lnTo>
                  <a:pt x="349802" y="1712"/>
                </a:lnTo>
                <a:lnTo>
                  <a:pt x="340450" y="10551"/>
                </a:lnTo>
                <a:lnTo>
                  <a:pt x="329718" y="17560"/>
                </a:lnTo>
                <a:lnTo>
                  <a:pt x="317863" y="22557"/>
                </a:lnTo>
                <a:lnTo>
                  <a:pt x="305192" y="24175"/>
                </a:lnTo>
                <a:lnTo>
                  <a:pt x="285750" y="27062"/>
                </a:lnTo>
                <a:lnTo>
                  <a:pt x="232088" y="38011"/>
                </a:lnTo>
                <a:lnTo>
                  <a:pt x="186609" y="52020"/>
                </a:lnTo>
                <a:lnTo>
                  <a:pt x="150843" y="68613"/>
                </a:lnTo>
                <a:lnTo>
                  <a:pt x="120909" y="93936"/>
                </a:lnTo>
                <a:lnTo>
                  <a:pt x="113758" y="114711"/>
                </a:lnTo>
                <a:lnTo>
                  <a:pt x="114814" y="122752"/>
                </a:lnTo>
                <a:lnTo>
                  <a:pt x="138764" y="152957"/>
                </a:lnTo>
                <a:lnTo>
                  <a:pt x="175119" y="172830"/>
                </a:lnTo>
                <a:lnTo>
                  <a:pt x="224616" y="189495"/>
                </a:lnTo>
                <a:lnTo>
                  <a:pt x="263858" y="198497"/>
                </a:lnTo>
                <a:lnTo>
                  <a:pt x="307290" y="205561"/>
                </a:lnTo>
                <a:lnTo>
                  <a:pt x="354241" y="210477"/>
                </a:lnTo>
                <a:lnTo>
                  <a:pt x="404038" y="213036"/>
                </a:lnTo>
                <a:lnTo>
                  <a:pt x="429794" y="213365"/>
                </a:lnTo>
                <a:lnTo>
                  <a:pt x="783836" y="213365"/>
                </a:lnTo>
                <a:lnTo>
                  <a:pt x="776600" y="216794"/>
                </a:lnTo>
                <a:lnTo>
                  <a:pt x="733638" y="232839"/>
                </a:lnTo>
                <a:lnTo>
                  <a:pt x="683561" y="246601"/>
                </a:lnTo>
                <a:lnTo>
                  <a:pt x="627253" y="257798"/>
                </a:lnTo>
                <a:lnTo>
                  <a:pt x="565598" y="266147"/>
                </a:lnTo>
                <a:lnTo>
                  <a:pt x="499480" y="271364"/>
                </a:lnTo>
                <a:lnTo>
                  <a:pt x="465021" y="272710"/>
                </a:lnTo>
                <a:lnTo>
                  <a:pt x="429794" y="273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60919" y="3441457"/>
            <a:ext cx="1296670" cy="429259"/>
          </a:xfrm>
          <a:custGeom>
            <a:avLst/>
            <a:gdLst/>
            <a:ahLst/>
            <a:cxnLst/>
            <a:rect l="l" t="t" r="r" b="b"/>
            <a:pathLst>
              <a:path w="1296670" h="429260">
                <a:moveTo>
                  <a:pt x="648221" y="429261"/>
                </a:moveTo>
                <a:lnTo>
                  <a:pt x="595067" y="428531"/>
                </a:lnTo>
                <a:lnTo>
                  <a:pt x="543094" y="426377"/>
                </a:lnTo>
                <a:lnTo>
                  <a:pt x="492470" y="422856"/>
                </a:lnTo>
                <a:lnTo>
                  <a:pt x="443361" y="418025"/>
                </a:lnTo>
                <a:lnTo>
                  <a:pt x="395934" y="411940"/>
                </a:lnTo>
                <a:lnTo>
                  <a:pt x="350358" y="404659"/>
                </a:lnTo>
                <a:lnTo>
                  <a:pt x="306798" y="396239"/>
                </a:lnTo>
                <a:lnTo>
                  <a:pt x="265421" y="386735"/>
                </a:lnTo>
                <a:lnTo>
                  <a:pt x="226395" y="376205"/>
                </a:lnTo>
                <a:lnTo>
                  <a:pt x="189886" y="364705"/>
                </a:lnTo>
                <a:lnTo>
                  <a:pt x="125089" y="339023"/>
                </a:lnTo>
                <a:lnTo>
                  <a:pt x="72366" y="310143"/>
                </a:lnTo>
                <a:lnTo>
                  <a:pt x="33053" y="278520"/>
                </a:lnTo>
                <a:lnTo>
                  <a:pt x="8486" y="244606"/>
                </a:lnTo>
                <a:lnTo>
                  <a:pt x="0" y="208857"/>
                </a:lnTo>
                <a:lnTo>
                  <a:pt x="1923" y="191821"/>
                </a:lnTo>
                <a:lnTo>
                  <a:pt x="29647" y="143781"/>
                </a:lnTo>
                <a:lnTo>
                  <a:pt x="65013" y="114653"/>
                </a:lnTo>
                <a:lnTo>
                  <a:pt x="112566" y="88163"/>
                </a:lnTo>
                <a:lnTo>
                  <a:pt x="171179" y="64586"/>
                </a:lnTo>
                <a:lnTo>
                  <a:pt x="239722" y="44197"/>
                </a:lnTo>
                <a:lnTo>
                  <a:pt x="277364" y="35283"/>
                </a:lnTo>
                <a:lnTo>
                  <a:pt x="317065" y="27269"/>
                </a:lnTo>
                <a:lnTo>
                  <a:pt x="358683" y="20189"/>
                </a:lnTo>
                <a:lnTo>
                  <a:pt x="402078" y="14077"/>
                </a:lnTo>
                <a:lnTo>
                  <a:pt x="447109" y="8968"/>
                </a:lnTo>
                <a:lnTo>
                  <a:pt x="493734" y="4890"/>
                </a:lnTo>
                <a:lnTo>
                  <a:pt x="541511" y="1895"/>
                </a:lnTo>
                <a:lnTo>
                  <a:pt x="590600" y="0"/>
                </a:lnTo>
                <a:lnTo>
                  <a:pt x="589569" y="4900"/>
                </a:lnTo>
                <a:lnTo>
                  <a:pt x="588472" y="9568"/>
                </a:lnTo>
                <a:lnTo>
                  <a:pt x="587032" y="14084"/>
                </a:lnTo>
                <a:lnTo>
                  <a:pt x="586640" y="15405"/>
                </a:lnTo>
                <a:lnTo>
                  <a:pt x="586005" y="16805"/>
                </a:lnTo>
                <a:lnTo>
                  <a:pt x="585541" y="18133"/>
                </a:lnTo>
                <a:lnTo>
                  <a:pt x="555487" y="19896"/>
                </a:lnTo>
                <a:lnTo>
                  <a:pt x="493191" y="25387"/>
                </a:lnTo>
                <a:lnTo>
                  <a:pt x="429659" y="33530"/>
                </a:lnTo>
                <a:lnTo>
                  <a:pt x="366928" y="44365"/>
                </a:lnTo>
                <a:lnTo>
                  <a:pt x="307039" y="57930"/>
                </a:lnTo>
                <a:lnTo>
                  <a:pt x="252035" y="74264"/>
                </a:lnTo>
                <a:lnTo>
                  <a:pt x="203960" y="93405"/>
                </a:lnTo>
                <a:lnTo>
                  <a:pt x="164859" y="115392"/>
                </a:lnTo>
                <a:lnTo>
                  <a:pt x="127504" y="153792"/>
                </a:lnTo>
                <a:lnTo>
                  <a:pt x="119780" y="183062"/>
                </a:lnTo>
                <a:lnTo>
                  <a:pt x="122212" y="199695"/>
                </a:lnTo>
                <a:lnTo>
                  <a:pt x="155896" y="244138"/>
                </a:lnTo>
                <a:lnTo>
                  <a:pt x="196828" y="269286"/>
                </a:lnTo>
                <a:lnTo>
                  <a:pt x="249265" y="290910"/>
                </a:lnTo>
                <a:lnTo>
                  <a:pt x="310399" y="309063"/>
                </a:lnTo>
                <a:lnTo>
                  <a:pt x="377421" y="323797"/>
                </a:lnTo>
                <a:lnTo>
                  <a:pt x="447523" y="335166"/>
                </a:lnTo>
                <a:lnTo>
                  <a:pt x="517896" y="343221"/>
                </a:lnTo>
                <a:lnTo>
                  <a:pt x="585731" y="348016"/>
                </a:lnTo>
                <a:lnTo>
                  <a:pt x="648221" y="349603"/>
                </a:lnTo>
                <a:lnTo>
                  <a:pt x="1146658" y="349603"/>
                </a:lnTo>
                <a:lnTo>
                  <a:pt x="1140381" y="352292"/>
                </a:lnTo>
                <a:lnTo>
                  <a:pt x="1070048" y="376205"/>
                </a:lnTo>
                <a:lnTo>
                  <a:pt x="1031022" y="386735"/>
                </a:lnTo>
                <a:lnTo>
                  <a:pt x="989645" y="396239"/>
                </a:lnTo>
                <a:lnTo>
                  <a:pt x="946085" y="404659"/>
                </a:lnTo>
                <a:lnTo>
                  <a:pt x="900508" y="411940"/>
                </a:lnTo>
                <a:lnTo>
                  <a:pt x="853082" y="418025"/>
                </a:lnTo>
                <a:lnTo>
                  <a:pt x="803973" y="422856"/>
                </a:lnTo>
                <a:lnTo>
                  <a:pt x="753349" y="426377"/>
                </a:lnTo>
                <a:lnTo>
                  <a:pt x="701376" y="428531"/>
                </a:lnTo>
                <a:lnTo>
                  <a:pt x="648221" y="429261"/>
                </a:lnTo>
                <a:close/>
              </a:path>
              <a:path w="1296670" h="429260">
                <a:moveTo>
                  <a:pt x="1146658" y="349603"/>
                </a:moveTo>
                <a:lnTo>
                  <a:pt x="648221" y="349603"/>
                </a:lnTo>
                <a:lnTo>
                  <a:pt x="678623" y="349207"/>
                </a:lnTo>
                <a:lnTo>
                  <a:pt x="710711" y="348016"/>
                </a:lnTo>
                <a:lnTo>
                  <a:pt x="778547" y="343221"/>
                </a:lnTo>
                <a:lnTo>
                  <a:pt x="848920" y="335166"/>
                </a:lnTo>
                <a:lnTo>
                  <a:pt x="919022" y="323797"/>
                </a:lnTo>
                <a:lnTo>
                  <a:pt x="986044" y="309063"/>
                </a:lnTo>
                <a:lnTo>
                  <a:pt x="1047177" y="290910"/>
                </a:lnTo>
                <a:lnTo>
                  <a:pt x="1099615" y="269286"/>
                </a:lnTo>
                <a:lnTo>
                  <a:pt x="1140547" y="244138"/>
                </a:lnTo>
                <a:lnTo>
                  <a:pt x="1167166" y="215415"/>
                </a:lnTo>
                <a:lnTo>
                  <a:pt x="1176663" y="183062"/>
                </a:lnTo>
                <a:lnTo>
                  <a:pt x="1174689" y="168055"/>
                </a:lnTo>
                <a:lnTo>
                  <a:pt x="1147126" y="127458"/>
                </a:lnTo>
                <a:lnTo>
                  <a:pt x="1113274" y="104031"/>
                </a:lnTo>
                <a:lnTo>
                  <a:pt x="1069427" y="83471"/>
                </a:lnTo>
                <a:lnTo>
                  <a:pt x="1017631" y="65738"/>
                </a:lnTo>
                <a:lnTo>
                  <a:pt x="959931" y="50794"/>
                </a:lnTo>
                <a:lnTo>
                  <a:pt x="898375" y="38600"/>
                </a:lnTo>
                <a:lnTo>
                  <a:pt x="835008" y="29118"/>
                </a:lnTo>
                <a:lnTo>
                  <a:pt x="771882" y="22308"/>
                </a:lnTo>
                <a:lnTo>
                  <a:pt x="711071" y="18133"/>
                </a:lnTo>
                <a:lnTo>
                  <a:pt x="710528" y="16720"/>
                </a:lnTo>
                <a:lnTo>
                  <a:pt x="709972" y="15391"/>
                </a:lnTo>
                <a:lnTo>
                  <a:pt x="708210" y="9568"/>
                </a:lnTo>
                <a:lnTo>
                  <a:pt x="707040" y="4890"/>
                </a:lnTo>
                <a:lnTo>
                  <a:pt x="705998" y="0"/>
                </a:lnTo>
                <a:lnTo>
                  <a:pt x="755073" y="1897"/>
                </a:lnTo>
                <a:lnTo>
                  <a:pt x="802936" y="4900"/>
                </a:lnTo>
                <a:lnTo>
                  <a:pt x="849448" y="8974"/>
                </a:lnTo>
                <a:lnTo>
                  <a:pt x="894465" y="14084"/>
                </a:lnTo>
                <a:lnTo>
                  <a:pt x="937849" y="20197"/>
                </a:lnTo>
                <a:lnTo>
                  <a:pt x="979456" y="27278"/>
                </a:lnTo>
                <a:lnTo>
                  <a:pt x="1019146" y="35293"/>
                </a:lnTo>
                <a:lnTo>
                  <a:pt x="1056779" y="44207"/>
                </a:lnTo>
                <a:lnTo>
                  <a:pt x="1125304" y="64597"/>
                </a:lnTo>
                <a:lnTo>
                  <a:pt x="1183902" y="88173"/>
                </a:lnTo>
                <a:lnTo>
                  <a:pt x="1231445" y="114662"/>
                </a:lnTo>
                <a:lnTo>
                  <a:pt x="1266802" y="143788"/>
                </a:lnTo>
                <a:lnTo>
                  <a:pt x="1288845" y="175278"/>
                </a:lnTo>
                <a:lnTo>
                  <a:pt x="1296443" y="208857"/>
                </a:lnTo>
                <a:lnTo>
                  <a:pt x="1294294" y="226933"/>
                </a:lnTo>
                <a:lnTo>
                  <a:pt x="1277600" y="261821"/>
                </a:lnTo>
                <a:lnTo>
                  <a:pt x="1245493" y="294646"/>
                </a:lnTo>
                <a:lnTo>
                  <a:pt x="1199308" y="324954"/>
                </a:lnTo>
                <a:lnTo>
                  <a:pt x="1171353" y="339023"/>
                </a:lnTo>
                <a:lnTo>
                  <a:pt x="1146658" y="349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83930" y="3093352"/>
            <a:ext cx="450850" cy="579755"/>
          </a:xfrm>
          <a:custGeom>
            <a:avLst/>
            <a:gdLst/>
            <a:ahLst/>
            <a:cxnLst/>
            <a:rect l="l" t="t" r="r" b="b"/>
            <a:pathLst>
              <a:path w="450850" h="579754">
                <a:moveTo>
                  <a:pt x="208323" y="579279"/>
                </a:moveTo>
                <a:lnTo>
                  <a:pt x="152391" y="575381"/>
                </a:lnTo>
                <a:lnTo>
                  <a:pt x="102439" y="566988"/>
                </a:lnTo>
                <a:lnTo>
                  <a:pt x="60346" y="554643"/>
                </a:lnTo>
                <a:lnTo>
                  <a:pt x="19693" y="532979"/>
                </a:lnTo>
                <a:lnTo>
                  <a:pt x="0" y="499350"/>
                </a:lnTo>
                <a:lnTo>
                  <a:pt x="2795" y="490462"/>
                </a:lnTo>
                <a:lnTo>
                  <a:pt x="41431" y="458857"/>
                </a:lnTo>
                <a:lnTo>
                  <a:pt x="78120" y="445134"/>
                </a:lnTo>
                <a:lnTo>
                  <a:pt x="117539" y="435841"/>
                </a:lnTo>
                <a:lnTo>
                  <a:pt x="129519" y="432698"/>
                </a:lnTo>
                <a:lnTo>
                  <a:pt x="170951" y="404924"/>
                </a:lnTo>
                <a:lnTo>
                  <a:pt x="193118" y="367861"/>
                </a:lnTo>
                <a:lnTo>
                  <a:pt x="200855" y="318977"/>
                </a:lnTo>
                <a:lnTo>
                  <a:pt x="201168" y="303203"/>
                </a:lnTo>
                <a:lnTo>
                  <a:pt x="200672" y="287182"/>
                </a:lnTo>
                <a:lnTo>
                  <a:pt x="195611" y="246343"/>
                </a:lnTo>
                <a:lnTo>
                  <a:pt x="181124" y="202369"/>
                </a:lnTo>
                <a:lnTo>
                  <a:pt x="158727" y="160342"/>
                </a:lnTo>
                <a:lnTo>
                  <a:pt x="145798" y="138515"/>
                </a:lnTo>
                <a:lnTo>
                  <a:pt x="140752" y="127393"/>
                </a:lnTo>
                <a:lnTo>
                  <a:pt x="136913" y="115381"/>
                </a:lnTo>
                <a:lnTo>
                  <a:pt x="134319" y="102366"/>
                </a:lnTo>
                <a:lnTo>
                  <a:pt x="133009" y="88237"/>
                </a:lnTo>
                <a:lnTo>
                  <a:pt x="134801" y="73843"/>
                </a:lnTo>
                <a:lnTo>
                  <a:pt x="152151" y="35994"/>
                </a:lnTo>
                <a:lnTo>
                  <a:pt x="183817" y="9809"/>
                </a:lnTo>
                <a:lnTo>
                  <a:pt x="225111" y="0"/>
                </a:lnTo>
                <a:lnTo>
                  <a:pt x="235825" y="596"/>
                </a:lnTo>
                <a:lnTo>
                  <a:pt x="273794" y="14103"/>
                </a:lnTo>
                <a:lnTo>
                  <a:pt x="301959" y="42980"/>
                </a:lnTo>
                <a:lnTo>
                  <a:pt x="316098" y="84001"/>
                </a:lnTo>
                <a:lnTo>
                  <a:pt x="316964" y="99816"/>
                </a:lnTo>
                <a:lnTo>
                  <a:pt x="315003" y="110569"/>
                </a:lnTo>
                <a:lnTo>
                  <a:pt x="311713" y="121671"/>
                </a:lnTo>
                <a:lnTo>
                  <a:pt x="306908" y="133411"/>
                </a:lnTo>
                <a:lnTo>
                  <a:pt x="300402" y="146076"/>
                </a:lnTo>
                <a:lnTo>
                  <a:pt x="292010" y="159956"/>
                </a:lnTo>
                <a:lnTo>
                  <a:pt x="285865" y="170638"/>
                </a:lnTo>
                <a:lnTo>
                  <a:pt x="265654" y="211444"/>
                </a:lnTo>
                <a:lnTo>
                  <a:pt x="253177" y="257289"/>
                </a:lnTo>
                <a:lnTo>
                  <a:pt x="249489" y="301485"/>
                </a:lnTo>
                <a:lnTo>
                  <a:pt x="249422" y="318987"/>
                </a:lnTo>
                <a:lnTo>
                  <a:pt x="250106" y="330780"/>
                </a:lnTo>
                <a:lnTo>
                  <a:pt x="262593" y="381526"/>
                </a:lnTo>
                <a:lnTo>
                  <a:pt x="286421" y="412903"/>
                </a:lnTo>
                <a:lnTo>
                  <a:pt x="320383" y="432506"/>
                </a:lnTo>
                <a:lnTo>
                  <a:pt x="337549" y="436696"/>
                </a:lnTo>
                <a:lnTo>
                  <a:pt x="353699" y="440229"/>
                </a:lnTo>
                <a:lnTo>
                  <a:pt x="399947" y="454814"/>
                </a:lnTo>
                <a:lnTo>
                  <a:pt x="437186" y="476974"/>
                </a:lnTo>
                <a:lnTo>
                  <a:pt x="450678" y="503026"/>
                </a:lnTo>
                <a:lnTo>
                  <a:pt x="449928" y="509298"/>
                </a:lnTo>
                <a:lnTo>
                  <a:pt x="425047" y="538161"/>
                </a:lnTo>
                <a:lnTo>
                  <a:pt x="382510" y="557069"/>
                </a:lnTo>
                <a:lnTo>
                  <a:pt x="339317" y="567977"/>
                </a:lnTo>
                <a:lnTo>
                  <a:pt x="287810" y="575485"/>
                </a:lnTo>
                <a:lnTo>
                  <a:pt x="249459" y="578336"/>
                </a:lnTo>
                <a:lnTo>
                  <a:pt x="229216" y="579056"/>
                </a:lnTo>
                <a:lnTo>
                  <a:pt x="208323" y="579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97958" y="2934833"/>
            <a:ext cx="803275" cy="1040130"/>
          </a:xfrm>
          <a:custGeom>
            <a:avLst/>
            <a:gdLst/>
            <a:ahLst/>
            <a:cxnLst/>
            <a:rect l="l" t="t" r="r" b="b"/>
            <a:pathLst>
              <a:path w="803275" h="1040129">
                <a:moveTo>
                  <a:pt x="751029" y="1039629"/>
                </a:moveTo>
                <a:lnTo>
                  <a:pt x="40577" y="1038407"/>
                </a:lnTo>
                <a:lnTo>
                  <a:pt x="7598" y="1014765"/>
                </a:lnTo>
                <a:lnTo>
                  <a:pt x="0" y="987648"/>
                </a:lnTo>
                <a:lnTo>
                  <a:pt x="1218" y="118696"/>
                </a:lnTo>
                <a:lnTo>
                  <a:pt x="24775" y="85597"/>
                </a:lnTo>
                <a:lnTo>
                  <a:pt x="51795" y="77972"/>
                </a:lnTo>
                <a:lnTo>
                  <a:pt x="271924" y="77972"/>
                </a:lnTo>
                <a:lnTo>
                  <a:pt x="273142" y="40723"/>
                </a:lnTo>
                <a:lnTo>
                  <a:pt x="296699" y="7625"/>
                </a:lnTo>
                <a:lnTo>
                  <a:pt x="323719" y="0"/>
                </a:lnTo>
                <a:lnTo>
                  <a:pt x="490322" y="1222"/>
                </a:lnTo>
                <a:lnTo>
                  <a:pt x="523301" y="24864"/>
                </a:lnTo>
                <a:lnTo>
                  <a:pt x="530900" y="51981"/>
                </a:lnTo>
                <a:lnTo>
                  <a:pt x="401412" y="51981"/>
                </a:lnTo>
                <a:lnTo>
                  <a:pt x="399556" y="51995"/>
                </a:lnTo>
                <a:lnTo>
                  <a:pt x="365136" y="84659"/>
                </a:lnTo>
                <a:lnTo>
                  <a:pt x="364225" y="102107"/>
                </a:lnTo>
                <a:lnTo>
                  <a:pt x="370019" y="113201"/>
                </a:lnTo>
                <a:lnTo>
                  <a:pt x="379732" y="121876"/>
                </a:lnTo>
                <a:lnTo>
                  <a:pt x="393113" y="127391"/>
                </a:lnTo>
                <a:lnTo>
                  <a:pt x="409914" y="129004"/>
                </a:lnTo>
                <a:lnTo>
                  <a:pt x="802692" y="129004"/>
                </a:lnTo>
                <a:lnTo>
                  <a:pt x="802787" y="155944"/>
                </a:lnTo>
                <a:lnTo>
                  <a:pt x="77692" y="155944"/>
                </a:lnTo>
                <a:lnTo>
                  <a:pt x="77692" y="961657"/>
                </a:lnTo>
                <a:lnTo>
                  <a:pt x="801658" y="961657"/>
                </a:lnTo>
                <a:lnTo>
                  <a:pt x="801606" y="998905"/>
                </a:lnTo>
                <a:lnTo>
                  <a:pt x="796754" y="1012086"/>
                </a:lnTo>
                <a:lnTo>
                  <a:pt x="788717" y="1023304"/>
                </a:lnTo>
                <a:lnTo>
                  <a:pt x="778049" y="1032003"/>
                </a:lnTo>
                <a:lnTo>
                  <a:pt x="765302" y="1037630"/>
                </a:lnTo>
                <a:lnTo>
                  <a:pt x="751029" y="1039629"/>
                </a:lnTo>
                <a:close/>
              </a:path>
              <a:path w="803275" h="1040129">
                <a:moveTo>
                  <a:pt x="802692" y="129004"/>
                </a:moveTo>
                <a:lnTo>
                  <a:pt x="409914" y="129004"/>
                </a:lnTo>
                <a:lnTo>
                  <a:pt x="421969" y="123832"/>
                </a:lnTo>
                <a:lnTo>
                  <a:pt x="431543" y="114611"/>
                </a:lnTo>
                <a:lnTo>
                  <a:pt x="437813" y="101854"/>
                </a:lnTo>
                <a:lnTo>
                  <a:pt x="439955" y="86074"/>
                </a:lnTo>
                <a:lnTo>
                  <a:pt x="435706" y="72637"/>
                </a:lnTo>
                <a:lnTo>
                  <a:pt x="427211" y="61819"/>
                </a:lnTo>
                <a:lnTo>
                  <a:pt x="415452" y="54605"/>
                </a:lnTo>
                <a:lnTo>
                  <a:pt x="401412" y="51981"/>
                </a:lnTo>
                <a:lnTo>
                  <a:pt x="530900" y="51981"/>
                </a:lnTo>
                <a:lnTo>
                  <a:pt x="530900" y="77972"/>
                </a:lnTo>
                <a:lnTo>
                  <a:pt x="751029" y="77972"/>
                </a:lnTo>
                <a:lnTo>
                  <a:pt x="762246" y="79194"/>
                </a:lnTo>
                <a:lnTo>
                  <a:pt x="775379" y="84064"/>
                </a:lnTo>
                <a:lnTo>
                  <a:pt x="786557" y="92129"/>
                </a:lnTo>
                <a:lnTo>
                  <a:pt x="795226" y="102836"/>
                </a:lnTo>
                <a:lnTo>
                  <a:pt x="800832" y="115629"/>
                </a:lnTo>
                <a:lnTo>
                  <a:pt x="802692" y="129004"/>
                </a:lnTo>
                <a:close/>
              </a:path>
              <a:path w="803275" h="1040129">
                <a:moveTo>
                  <a:pt x="582695" y="233916"/>
                </a:moveTo>
                <a:lnTo>
                  <a:pt x="220129" y="233916"/>
                </a:lnTo>
                <a:lnTo>
                  <a:pt x="220129" y="155944"/>
                </a:lnTo>
                <a:lnTo>
                  <a:pt x="582695" y="155944"/>
                </a:lnTo>
                <a:lnTo>
                  <a:pt x="582695" y="233916"/>
                </a:lnTo>
                <a:close/>
              </a:path>
              <a:path w="803275" h="1040129">
                <a:moveTo>
                  <a:pt x="801658" y="961657"/>
                </a:moveTo>
                <a:lnTo>
                  <a:pt x="725131" y="961657"/>
                </a:lnTo>
                <a:lnTo>
                  <a:pt x="725131" y="155944"/>
                </a:lnTo>
                <a:lnTo>
                  <a:pt x="802787" y="155944"/>
                </a:lnTo>
                <a:lnTo>
                  <a:pt x="801658" y="9616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25269" y="3298711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53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225269" y="345465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53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25269" y="361060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53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225269" y="376654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53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962498" y="3216926"/>
            <a:ext cx="173355" cy="140335"/>
          </a:xfrm>
          <a:custGeom>
            <a:avLst/>
            <a:gdLst/>
            <a:ahLst/>
            <a:cxnLst/>
            <a:rect l="l" t="t" r="r" b="b"/>
            <a:pathLst>
              <a:path w="173354" h="140335">
                <a:moveTo>
                  <a:pt x="114972" y="85769"/>
                </a:moveTo>
                <a:lnTo>
                  <a:pt x="60768" y="85769"/>
                </a:lnTo>
                <a:lnTo>
                  <a:pt x="146230" y="0"/>
                </a:lnTo>
                <a:lnTo>
                  <a:pt x="173332" y="27199"/>
                </a:lnTo>
                <a:lnTo>
                  <a:pt x="114972" y="85769"/>
                </a:lnTo>
                <a:close/>
              </a:path>
              <a:path w="173354" h="140335">
                <a:moveTo>
                  <a:pt x="60768" y="140168"/>
                </a:moveTo>
                <a:lnTo>
                  <a:pt x="0" y="79180"/>
                </a:lnTo>
                <a:lnTo>
                  <a:pt x="27101" y="51981"/>
                </a:lnTo>
                <a:lnTo>
                  <a:pt x="60768" y="85769"/>
                </a:lnTo>
                <a:lnTo>
                  <a:pt x="114972" y="85769"/>
                </a:lnTo>
                <a:lnTo>
                  <a:pt x="60768" y="140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62498" y="3372871"/>
            <a:ext cx="173355" cy="140335"/>
          </a:xfrm>
          <a:custGeom>
            <a:avLst/>
            <a:gdLst/>
            <a:ahLst/>
            <a:cxnLst/>
            <a:rect l="l" t="t" r="r" b="b"/>
            <a:pathLst>
              <a:path w="173354" h="140335">
                <a:moveTo>
                  <a:pt x="114972" y="85769"/>
                </a:moveTo>
                <a:lnTo>
                  <a:pt x="60768" y="85769"/>
                </a:lnTo>
                <a:lnTo>
                  <a:pt x="146230" y="0"/>
                </a:lnTo>
                <a:lnTo>
                  <a:pt x="173332" y="27199"/>
                </a:lnTo>
                <a:lnTo>
                  <a:pt x="114972" y="85769"/>
                </a:lnTo>
                <a:close/>
              </a:path>
              <a:path w="173354" h="140335">
                <a:moveTo>
                  <a:pt x="60768" y="140168"/>
                </a:moveTo>
                <a:lnTo>
                  <a:pt x="0" y="79180"/>
                </a:lnTo>
                <a:lnTo>
                  <a:pt x="27101" y="51981"/>
                </a:lnTo>
                <a:lnTo>
                  <a:pt x="60768" y="85769"/>
                </a:lnTo>
                <a:lnTo>
                  <a:pt x="114972" y="85769"/>
                </a:lnTo>
                <a:lnTo>
                  <a:pt x="60768" y="140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62498" y="3528816"/>
            <a:ext cx="173355" cy="140335"/>
          </a:xfrm>
          <a:custGeom>
            <a:avLst/>
            <a:gdLst/>
            <a:ahLst/>
            <a:cxnLst/>
            <a:rect l="l" t="t" r="r" b="b"/>
            <a:pathLst>
              <a:path w="173354" h="140335">
                <a:moveTo>
                  <a:pt x="114972" y="85769"/>
                </a:moveTo>
                <a:lnTo>
                  <a:pt x="60768" y="85769"/>
                </a:lnTo>
                <a:lnTo>
                  <a:pt x="146230" y="0"/>
                </a:lnTo>
                <a:lnTo>
                  <a:pt x="173332" y="27199"/>
                </a:lnTo>
                <a:lnTo>
                  <a:pt x="114972" y="85769"/>
                </a:lnTo>
                <a:close/>
              </a:path>
              <a:path w="173354" h="140335">
                <a:moveTo>
                  <a:pt x="60768" y="140168"/>
                </a:moveTo>
                <a:lnTo>
                  <a:pt x="0" y="79180"/>
                </a:lnTo>
                <a:lnTo>
                  <a:pt x="27101" y="51981"/>
                </a:lnTo>
                <a:lnTo>
                  <a:pt x="60768" y="85769"/>
                </a:lnTo>
                <a:lnTo>
                  <a:pt x="114972" y="85769"/>
                </a:lnTo>
                <a:lnTo>
                  <a:pt x="60768" y="140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62498" y="3684760"/>
            <a:ext cx="173355" cy="140335"/>
          </a:xfrm>
          <a:custGeom>
            <a:avLst/>
            <a:gdLst/>
            <a:ahLst/>
            <a:cxnLst/>
            <a:rect l="l" t="t" r="r" b="b"/>
            <a:pathLst>
              <a:path w="173354" h="140335">
                <a:moveTo>
                  <a:pt x="114972" y="85769"/>
                </a:moveTo>
                <a:lnTo>
                  <a:pt x="60768" y="85769"/>
                </a:lnTo>
                <a:lnTo>
                  <a:pt x="146230" y="0"/>
                </a:lnTo>
                <a:lnTo>
                  <a:pt x="173332" y="27199"/>
                </a:lnTo>
                <a:lnTo>
                  <a:pt x="114972" y="85769"/>
                </a:lnTo>
                <a:close/>
              </a:path>
              <a:path w="173354" h="140335">
                <a:moveTo>
                  <a:pt x="60768" y="140168"/>
                </a:moveTo>
                <a:lnTo>
                  <a:pt x="0" y="79180"/>
                </a:lnTo>
                <a:lnTo>
                  <a:pt x="27101" y="51981"/>
                </a:lnTo>
                <a:lnTo>
                  <a:pt x="60768" y="85769"/>
                </a:lnTo>
                <a:lnTo>
                  <a:pt x="114972" y="85769"/>
                </a:lnTo>
                <a:lnTo>
                  <a:pt x="60768" y="140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314624" y="2067702"/>
            <a:ext cx="3648075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spc="-3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tin</a:t>
            </a:r>
            <a:r>
              <a:rPr dirty="0" sz="1800" spc="-20" b="1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Shi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800" b="1">
                <a:solidFill>
                  <a:srgbClr val="333333"/>
                </a:solidFill>
                <a:latin typeface="Calibri"/>
                <a:cs typeface="Calibri"/>
              </a:rPr>
              <a:t>ur</a:t>
            </a:r>
            <a:r>
              <a:rPr dirty="0" sz="1800" spc="-5" b="1">
                <a:solidFill>
                  <a:srgbClr val="333333"/>
                </a:solidFill>
                <a:latin typeface="Calibri"/>
                <a:cs typeface="Calibri"/>
              </a:rPr>
              <a:t> M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inds</a:t>
            </a:r>
            <a:r>
              <a:rPr dirty="0" sz="1800" spc="-2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800" spc="-1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rom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14" b="1" i="1">
                <a:solidFill>
                  <a:srgbClr val="333333"/>
                </a:solidFill>
                <a:latin typeface="Calibri"/>
                <a:cs typeface="Calibri"/>
              </a:rPr>
              <a:t>“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ch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2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Co</a:t>
            </a:r>
            <a:r>
              <a:rPr dirty="0" sz="1400" spc="-20" b="1" i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”</a:t>
            </a:r>
            <a:r>
              <a:rPr dirty="0" sz="1400" spc="15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2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40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“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Ma</a:t>
            </a:r>
            <a:r>
              <a:rPr dirty="0" sz="1400" spc="-55" b="1" i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400" spc="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400" spc="-15" b="1" i="1">
                <a:solidFill>
                  <a:srgbClr val="333333"/>
                </a:solidFill>
                <a:latin typeface="Calibri"/>
                <a:cs typeface="Calibri"/>
              </a:rPr>
              <a:t>Im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pac</a:t>
            </a:r>
            <a:r>
              <a:rPr dirty="0" sz="1400" spc="25" b="1" i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400" spc="-10" b="1" i="1">
                <a:solidFill>
                  <a:srgbClr val="333333"/>
                </a:solidFill>
                <a:latin typeface="Calibri"/>
                <a:cs typeface="Calibri"/>
              </a:rPr>
              <a:t>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98939" y="3356228"/>
            <a:ext cx="676910" cy="265430"/>
          </a:xfrm>
          <a:custGeom>
            <a:avLst/>
            <a:gdLst/>
            <a:ahLst/>
            <a:cxnLst/>
            <a:rect l="l" t="t" r="r" b="b"/>
            <a:pathLst>
              <a:path w="676909" h="265429">
                <a:moveTo>
                  <a:pt x="544068" y="0"/>
                </a:moveTo>
                <a:lnTo>
                  <a:pt x="544068" y="66294"/>
                </a:lnTo>
                <a:lnTo>
                  <a:pt x="0" y="66294"/>
                </a:lnTo>
                <a:lnTo>
                  <a:pt x="0" y="198882"/>
                </a:lnTo>
                <a:lnTo>
                  <a:pt x="544068" y="198882"/>
                </a:lnTo>
                <a:lnTo>
                  <a:pt x="544068" y="265176"/>
                </a:lnTo>
                <a:lnTo>
                  <a:pt x="676656" y="132588"/>
                </a:lnTo>
                <a:lnTo>
                  <a:pt x="544068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798939" y="3356228"/>
            <a:ext cx="676910" cy="265430"/>
          </a:xfrm>
          <a:custGeom>
            <a:avLst/>
            <a:gdLst/>
            <a:ahLst/>
            <a:cxnLst/>
            <a:rect l="l" t="t" r="r" b="b"/>
            <a:pathLst>
              <a:path w="676909" h="265429">
                <a:moveTo>
                  <a:pt x="0" y="66294"/>
                </a:moveTo>
                <a:lnTo>
                  <a:pt x="544068" y="66294"/>
                </a:lnTo>
                <a:lnTo>
                  <a:pt x="544068" y="0"/>
                </a:lnTo>
                <a:lnTo>
                  <a:pt x="676656" y="132588"/>
                </a:lnTo>
                <a:lnTo>
                  <a:pt x="544068" y="265176"/>
                </a:lnTo>
                <a:lnTo>
                  <a:pt x="544068" y="198882"/>
                </a:lnTo>
                <a:lnTo>
                  <a:pt x="0" y="198882"/>
                </a:lnTo>
                <a:lnTo>
                  <a:pt x="0" y="66294"/>
                </a:lnTo>
                <a:close/>
              </a:path>
            </a:pathLst>
          </a:custGeom>
          <a:ln w="12699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88589" y="5116247"/>
            <a:ext cx="11887835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B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pplying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hese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in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iples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nd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inuing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f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ll</a:t>
            </a:r>
            <a:r>
              <a:rPr dirty="0" sz="2000" spc="-25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w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he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45" b="1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40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egi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pl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n,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hi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30" b="1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1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visi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be</a:t>
            </a:r>
            <a:r>
              <a:rPr dirty="0" sz="2000" spc="-30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me</a:t>
            </a:r>
            <a:r>
              <a:rPr dirty="0" sz="2000" spc="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he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er</a:t>
            </a:r>
            <a:r>
              <a:rPr dirty="0" sz="2000" spc="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f 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c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nd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inn</a:t>
            </a:r>
            <a:r>
              <a:rPr dirty="0" sz="2000" spc="-25" b="1">
                <a:solidFill>
                  <a:srgbClr val="CA167C"/>
                </a:solidFill>
                <a:latin typeface="Calibri"/>
                <a:cs typeface="Calibri"/>
              </a:rPr>
              <a:t>o</a:t>
            </a:r>
            <a:r>
              <a:rPr dirty="0" sz="2000" spc="-40" b="1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000" spc="-30" b="1">
                <a:solidFill>
                  <a:srgbClr val="CA167C"/>
                </a:solidFill>
                <a:latin typeface="Calibri"/>
                <a:cs typeface="Calibri"/>
              </a:rPr>
              <a:t>v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indu</a:t>
            </a:r>
            <a:r>
              <a:rPr dirty="0" sz="2000" spc="-35" b="1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le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d</a:t>
            </a:r>
            <a:r>
              <a:rPr dirty="0" sz="2000" b="1">
                <a:solidFill>
                  <a:srgbClr val="CA167C"/>
                </a:solidFill>
                <a:latin typeface="Calibri"/>
                <a:cs typeface="Calibri"/>
              </a:rPr>
              <a:t>er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in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000" spc="5" b="1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000" spc="-45" b="1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qui</a:t>
            </a:r>
            <a:r>
              <a:rPr dirty="0" sz="2000" spc="-15" b="1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1385" y="5910080"/>
            <a:ext cx="1037914" cy="45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9571" y="6313558"/>
            <a:ext cx="8255" cy="11430"/>
          </a:xfrm>
          <a:custGeom>
            <a:avLst/>
            <a:gdLst/>
            <a:ahLst/>
            <a:cxnLst/>
            <a:rect l="l" t="t" r="r" b="b"/>
            <a:pathLst>
              <a:path w="8254" h="11429">
                <a:moveTo>
                  <a:pt x="8232" y="1716"/>
                </a:moveTo>
                <a:lnTo>
                  <a:pt x="0" y="1716"/>
                </a:lnTo>
                <a:lnTo>
                  <a:pt x="0" y="0"/>
                </a:lnTo>
                <a:lnTo>
                  <a:pt x="8232" y="0"/>
                </a:lnTo>
                <a:lnTo>
                  <a:pt x="8232" y="1716"/>
                </a:lnTo>
                <a:close/>
              </a:path>
              <a:path w="8254" h="11429">
                <a:moveTo>
                  <a:pt x="5081" y="10921"/>
                </a:moveTo>
                <a:lnTo>
                  <a:pt x="3112" y="10921"/>
                </a:lnTo>
                <a:lnTo>
                  <a:pt x="3112" y="1716"/>
                </a:lnTo>
                <a:lnTo>
                  <a:pt x="5081" y="1716"/>
                </a:lnTo>
                <a:lnTo>
                  <a:pt x="5081" y="10921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59557" y="6313558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1981" y="10921"/>
                </a:moveTo>
                <a:lnTo>
                  <a:pt x="0" y="10921"/>
                </a:lnTo>
                <a:lnTo>
                  <a:pt x="0" y="0"/>
                </a:lnTo>
                <a:lnTo>
                  <a:pt x="2172" y="0"/>
                </a:lnTo>
                <a:lnTo>
                  <a:pt x="3821" y="3127"/>
                </a:lnTo>
                <a:lnTo>
                  <a:pt x="1880" y="3127"/>
                </a:lnTo>
                <a:lnTo>
                  <a:pt x="1957" y="3768"/>
                </a:lnTo>
                <a:lnTo>
                  <a:pt x="1989" y="4367"/>
                </a:lnTo>
                <a:lnTo>
                  <a:pt x="1981" y="10921"/>
                </a:lnTo>
                <a:close/>
              </a:path>
              <a:path w="10795" h="11429">
                <a:moveTo>
                  <a:pt x="7090" y="6013"/>
                </a:moveTo>
                <a:lnTo>
                  <a:pt x="5310" y="6013"/>
                </a:lnTo>
                <a:lnTo>
                  <a:pt x="5465" y="5519"/>
                </a:lnTo>
                <a:lnTo>
                  <a:pt x="5678" y="5046"/>
                </a:lnTo>
                <a:lnTo>
                  <a:pt x="5945" y="4602"/>
                </a:lnTo>
                <a:lnTo>
                  <a:pt x="8346" y="0"/>
                </a:lnTo>
                <a:lnTo>
                  <a:pt x="10468" y="0"/>
                </a:lnTo>
                <a:lnTo>
                  <a:pt x="10468" y="3127"/>
                </a:lnTo>
                <a:lnTo>
                  <a:pt x="8499" y="3127"/>
                </a:lnTo>
                <a:lnTo>
                  <a:pt x="8290" y="3768"/>
                </a:lnTo>
                <a:lnTo>
                  <a:pt x="8021" y="4369"/>
                </a:lnTo>
                <a:lnTo>
                  <a:pt x="7686" y="4945"/>
                </a:lnTo>
                <a:lnTo>
                  <a:pt x="7090" y="6013"/>
                </a:lnTo>
                <a:close/>
              </a:path>
              <a:path w="10795" h="11429">
                <a:moveTo>
                  <a:pt x="5805" y="8314"/>
                </a:moveTo>
                <a:lnTo>
                  <a:pt x="4599" y="8314"/>
                </a:lnTo>
                <a:lnTo>
                  <a:pt x="2718" y="4945"/>
                </a:lnTo>
                <a:lnTo>
                  <a:pt x="2384" y="4367"/>
                </a:lnTo>
                <a:lnTo>
                  <a:pt x="2103" y="3758"/>
                </a:lnTo>
                <a:lnTo>
                  <a:pt x="1880" y="3127"/>
                </a:lnTo>
                <a:lnTo>
                  <a:pt x="3821" y="3127"/>
                </a:lnTo>
                <a:lnTo>
                  <a:pt x="4599" y="4602"/>
                </a:lnTo>
                <a:lnTo>
                  <a:pt x="4851" y="5052"/>
                </a:lnTo>
                <a:lnTo>
                  <a:pt x="5065" y="5525"/>
                </a:lnTo>
                <a:lnTo>
                  <a:pt x="5234" y="6013"/>
                </a:lnTo>
                <a:lnTo>
                  <a:pt x="7090" y="6013"/>
                </a:lnTo>
                <a:lnTo>
                  <a:pt x="5805" y="8314"/>
                </a:lnTo>
                <a:close/>
              </a:path>
              <a:path w="10795" h="11429">
                <a:moveTo>
                  <a:pt x="10468" y="10921"/>
                </a:moveTo>
                <a:lnTo>
                  <a:pt x="8473" y="10921"/>
                </a:lnTo>
                <a:lnTo>
                  <a:pt x="8466" y="4367"/>
                </a:lnTo>
                <a:lnTo>
                  <a:pt x="8499" y="3758"/>
                </a:lnTo>
                <a:lnTo>
                  <a:pt x="8575" y="3127"/>
                </a:lnTo>
                <a:lnTo>
                  <a:pt x="10468" y="3127"/>
                </a:lnTo>
                <a:lnTo>
                  <a:pt x="10468" y="10921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3443" y="5906771"/>
            <a:ext cx="459105" cy="456565"/>
          </a:xfrm>
          <a:custGeom>
            <a:avLst/>
            <a:gdLst/>
            <a:ahLst/>
            <a:cxnLst/>
            <a:rect l="l" t="t" r="r" b="b"/>
            <a:pathLst>
              <a:path w="459104" h="456564">
                <a:moveTo>
                  <a:pt x="226903" y="456574"/>
                </a:moveTo>
                <a:lnTo>
                  <a:pt x="172629" y="449516"/>
                </a:lnTo>
                <a:lnTo>
                  <a:pt x="123118" y="430546"/>
                </a:lnTo>
                <a:lnTo>
                  <a:pt x="79899" y="401195"/>
                </a:lnTo>
                <a:lnTo>
                  <a:pt x="44504" y="362995"/>
                </a:lnTo>
                <a:lnTo>
                  <a:pt x="18462" y="317476"/>
                </a:lnTo>
                <a:lnTo>
                  <a:pt x="3303" y="266170"/>
                </a:lnTo>
                <a:lnTo>
                  <a:pt x="0" y="229507"/>
                </a:lnTo>
                <a:lnTo>
                  <a:pt x="760" y="210684"/>
                </a:lnTo>
                <a:lnTo>
                  <a:pt x="11690" y="156964"/>
                </a:lnTo>
                <a:lnTo>
                  <a:pt x="34356" y="108611"/>
                </a:lnTo>
                <a:lnTo>
                  <a:pt x="67164" y="67220"/>
                </a:lnTo>
                <a:lnTo>
                  <a:pt x="108521" y="34385"/>
                </a:lnTo>
                <a:lnTo>
                  <a:pt x="156834" y="11700"/>
                </a:lnTo>
                <a:lnTo>
                  <a:pt x="210509" y="760"/>
                </a:lnTo>
                <a:lnTo>
                  <a:pt x="229317" y="0"/>
                </a:lnTo>
                <a:lnTo>
                  <a:pt x="248125" y="761"/>
                </a:lnTo>
                <a:lnTo>
                  <a:pt x="301802" y="11704"/>
                </a:lnTo>
                <a:lnTo>
                  <a:pt x="350116" y="34390"/>
                </a:lnTo>
                <a:lnTo>
                  <a:pt x="391474" y="67226"/>
                </a:lnTo>
                <a:lnTo>
                  <a:pt x="424282" y="108617"/>
                </a:lnTo>
                <a:lnTo>
                  <a:pt x="446947" y="156968"/>
                </a:lnTo>
                <a:lnTo>
                  <a:pt x="457875" y="210685"/>
                </a:lnTo>
                <a:lnTo>
                  <a:pt x="458634" y="229507"/>
                </a:lnTo>
                <a:lnTo>
                  <a:pt x="457676" y="248320"/>
                </a:lnTo>
                <a:lnTo>
                  <a:pt x="446180" y="301918"/>
                </a:lnTo>
                <a:lnTo>
                  <a:pt x="423006" y="350027"/>
                </a:lnTo>
                <a:lnTo>
                  <a:pt x="389762" y="391068"/>
                </a:lnTo>
                <a:lnTo>
                  <a:pt x="348059" y="423464"/>
                </a:lnTo>
                <a:lnTo>
                  <a:pt x="299508" y="445638"/>
                </a:lnTo>
                <a:lnTo>
                  <a:pt x="245718" y="456011"/>
                </a:lnTo>
                <a:lnTo>
                  <a:pt x="226903" y="456574"/>
                </a:lnTo>
                <a:close/>
              </a:path>
            </a:pathLst>
          </a:custGeom>
          <a:solidFill>
            <a:srgbClr val="009F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42955" y="6116572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4">
                <a:moveTo>
                  <a:pt x="7876" y="17189"/>
                </a:moveTo>
                <a:lnTo>
                  <a:pt x="0" y="9993"/>
                </a:lnTo>
                <a:lnTo>
                  <a:pt x="10459" y="2433"/>
                </a:lnTo>
                <a:lnTo>
                  <a:pt x="23131" y="0"/>
                </a:lnTo>
                <a:lnTo>
                  <a:pt x="36994" y="3058"/>
                </a:lnTo>
                <a:lnTo>
                  <a:pt x="46505" y="12490"/>
                </a:lnTo>
                <a:lnTo>
                  <a:pt x="46511" y="12669"/>
                </a:lnTo>
                <a:lnTo>
                  <a:pt x="27325" y="12669"/>
                </a:lnTo>
                <a:lnTo>
                  <a:pt x="15027" y="12696"/>
                </a:lnTo>
                <a:lnTo>
                  <a:pt x="7876" y="17189"/>
                </a:lnTo>
                <a:close/>
              </a:path>
              <a:path w="48260" h="65404">
                <a:moveTo>
                  <a:pt x="46928" y="24750"/>
                </a:moveTo>
                <a:lnTo>
                  <a:pt x="31471" y="24750"/>
                </a:lnTo>
                <a:lnTo>
                  <a:pt x="34696" y="21257"/>
                </a:lnTo>
                <a:lnTo>
                  <a:pt x="27325" y="12669"/>
                </a:lnTo>
                <a:lnTo>
                  <a:pt x="46511" y="12669"/>
                </a:lnTo>
                <a:lnTo>
                  <a:pt x="46928" y="24750"/>
                </a:lnTo>
                <a:close/>
              </a:path>
              <a:path w="48260" h="65404">
                <a:moveTo>
                  <a:pt x="26260" y="64916"/>
                </a:moveTo>
                <a:lnTo>
                  <a:pt x="11498" y="62641"/>
                </a:lnTo>
                <a:lnTo>
                  <a:pt x="1727" y="54207"/>
                </a:lnTo>
                <a:lnTo>
                  <a:pt x="3642" y="37472"/>
                </a:lnTo>
                <a:lnTo>
                  <a:pt x="10723" y="27674"/>
                </a:lnTo>
                <a:lnTo>
                  <a:pt x="20743" y="23778"/>
                </a:lnTo>
                <a:lnTo>
                  <a:pt x="31471" y="24750"/>
                </a:lnTo>
                <a:lnTo>
                  <a:pt x="46928" y="24750"/>
                </a:lnTo>
                <a:lnTo>
                  <a:pt x="47280" y="34948"/>
                </a:lnTo>
                <a:lnTo>
                  <a:pt x="21759" y="34948"/>
                </a:lnTo>
                <a:lnTo>
                  <a:pt x="12420" y="42508"/>
                </a:lnTo>
                <a:lnTo>
                  <a:pt x="18350" y="53402"/>
                </a:lnTo>
                <a:lnTo>
                  <a:pt x="31041" y="54317"/>
                </a:lnTo>
                <a:lnTo>
                  <a:pt x="47948" y="54317"/>
                </a:lnTo>
                <a:lnTo>
                  <a:pt x="48226" y="62373"/>
                </a:lnTo>
                <a:lnTo>
                  <a:pt x="40998" y="63901"/>
                </a:lnTo>
                <a:lnTo>
                  <a:pt x="33645" y="64753"/>
                </a:lnTo>
                <a:lnTo>
                  <a:pt x="26260" y="64916"/>
                </a:lnTo>
                <a:close/>
              </a:path>
              <a:path w="48260" h="65404">
                <a:moveTo>
                  <a:pt x="47948" y="54317"/>
                </a:moveTo>
                <a:lnTo>
                  <a:pt x="31041" y="54317"/>
                </a:lnTo>
                <a:lnTo>
                  <a:pt x="34696" y="36653"/>
                </a:lnTo>
                <a:lnTo>
                  <a:pt x="21759" y="34948"/>
                </a:lnTo>
                <a:lnTo>
                  <a:pt x="47280" y="34948"/>
                </a:lnTo>
                <a:lnTo>
                  <a:pt x="47948" y="54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76144" y="6117190"/>
            <a:ext cx="50165" cy="63500"/>
          </a:xfrm>
          <a:custGeom>
            <a:avLst/>
            <a:gdLst/>
            <a:ahLst/>
            <a:cxnLst/>
            <a:rect l="l" t="t" r="r" b="b"/>
            <a:pathLst>
              <a:path w="50164" h="63500">
                <a:moveTo>
                  <a:pt x="25551" y="63198"/>
                </a:moveTo>
                <a:lnTo>
                  <a:pt x="11523" y="60112"/>
                </a:lnTo>
                <a:lnTo>
                  <a:pt x="1936" y="50812"/>
                </a:lnTo>
                <a:lnTo>
                  <a:pt x="0" y="20207"/>
                </a:lnTo>
                <a:lnTo>
                  <a:pt x="4909" y="6814"/>
                </a:lnTo>
                <a:lnTo>
                  <a:pt x="16695" y="0"/>
                </a:lnTo>
                <a:lnTo>
                  <a:pt x="33657" y="1394"/>
                </a:lnTo>
                <a:lnTo>
                  <a:pt x="44913" y="7558"/>
                </a:lnTo>
                <a:lnTo>
                  <a:pt x="46717" y="11809"/>
                </a:lnTo>
                <a:lnTo>
                  <a:pt x="29192" y="11809"/>
                </a:lnTo>
                <a:lnTo>
                  <a:pt x="16890" y="13550"/>
                </a:lnTo>
                <a:lnTo>
                  <a:pt x="13530" y="26195"/>
                </a:lnTo>
                <a:lnTo>
                  <a:pt x="49560" y="26195"/>
                </a:lnTo>
                <a:lnTo>
                  <a:pt x="49598" y="37053"/>
                </a:lnTo>
                <a:lnTo>
                  <a:pt x="13530" y="37053"/>
                </a:lnTo>
                <a:lnTo>
                  <a:pt x="13530" y="41948"/>
                </a:lnTo>
                <a:lnTo>
                  <a:pt x="19613" y="50006"/>
                </a:lnTo>
                <a:lnTo>
                  <a:pt x="40379" y="50006"/>
                </a:lnTo>
                <a:lnTo>
                  <a:pt x="47654" y="50491"/>
                </a:lnTo>
                <a:lnTo>
                  <a:pt x="37874" y="59880"/>
                </a:lnTo>
                <a:lnTo>
                  <a:pt x="25551" y="63198"/>
                </a:lnTo>
                <a:close/>
              </a:path>
              <a:path w="50164" h="63500">
                <a:moveTo>
                  <a:pt x="49560" y="26195"/>
                </a:moveTo>
                <a:lnTo>
                  <a:pt x="36678" y="26195"/>
                </a:lnTo>
                <a:lnTo>
                  <a:pt x="36678" y="19978"/>
                </a:lnTo>
                <a:lnTo>
                  <a:pt x="29192" y="11809"/>
                </a:lnTo>
                <a:lnTo>
                  <a:pt x="46717" y="11809"/>
                </a:lnTo>
                <a:lnTo>
                  <a:pt x="49533" y="18446"/>
                </a:lnTo>
                <a:lnTo>
                  <a:pt x="49560" y="26195"/>
                </a:lnTo>
                <a:close/>
              </a:path>
              <a:path w="50164" h="63500">
                <a:moveTo>
                  <a:pt x="40379" y="50006"/>
                </a:moveTo>
                <a:lnTo>
                  <a:pt x="19613" y="50006"/>
                </a:lnTo>
                <a:lnTo>
                  <a:pt x="31266" y="49399"/>
                </a:lnTo>
                <a:lnTo>
                  <a:pt x="40379" y="50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3653" y="6117190"/>
            <a:ext cx="50165" cy="63500"/>
          </a:xfrm>
          <a:custGeom>
            <a:avLst/>
            <a:gdLst/>
            <a:ahLst/>
            <a:cxnLst/>
            <a:rect l="l" t="t" r="r" b="b"/>
            <a:pathLst>
              <a:path w="50164" h="63500">
                <a:moveTo>
                  <a:pt x="25550" y="63198"/>
                </a:moveTo>
                <a:lnTo>
                  <a:pt x="11522" y="60112"/>
                </a:lnTo>
                <a:lnTo>
                  <a:pt x="1936" y="50811"/>
                </a:lnTo>
                <a:lnTo>
                  <a:pt x="0" y="20207"/>
                </a:lnTo>
                <a:lnTo>
                  <a:pt x="4909" y="6814"/>
                </a:lnTo>
                <a:lnTo>
                  <a:pt x="16695" y="0"/>
                </a:lnTo>
                <a:lnTo>
                  <a:pt x="33657" y="1394"/>
                </a:lnTo>
                <a:lnTo>
                  <a:pt x="44913" y="7558"/>
                </a:lnTo>
                <a:lnTo>
                  <a:pt x="46717" y="11809"/>
                </a:lnTo>
                <a:lnTo>
                  <a:pt x="29192" y="11809"/>
                </a:lnTo>
                <a:lnTo>
                  <a:pt x="16890" y="13550"/>
                </a:lnTo>
                <a:lnTo>
                  <a:pt x="13530" y="26195"/>
                </a:lnTo>
                <a:lnTo>
                  <a:pt x="49560" y="26195"/>
                </a:lnTo>
                <a:lnTo>
                  <a:pt x="49598" y="37053"/>
                </a:lnTo>
                <a:lnTo>
                  <a:pt x="13543" y="37053"/>
                </a:lnTo>
                <a:lnTo>
                  <a:pt x="13543" y="41948"/>
                </a:lnTo>
                <a:lnTo>
                  <a:pt x="19626" y="50006"/>
                </a:lnTo>
                <a:lnTo>
                  <a:pt x="40385" y="50006"/>
                </a:lnTo>
                <a:lnTo>
                  <a:pt x="47654" y="50491"/>
                </a:lnTo>
                <a:lnTo>
                  <a:pt x="37869" y="59880"/>
                </a:lnTo>
                <a:lnTo>
                  <a:pt x="25550" y="63198"/>
                </a:lnTo>
                <a:close/>
              </a:path>
              <a:path w="50164" h="63500">
                <a:moveTo>
                  <a:pt x="49560" y="26195"/>
                </a:moveTo>
                <a:lnTo>
                  <a:pt x="36678" y="26195"/>
                </a:lnTo>
                <a:lnTo>
                  <a:pt x="36678" y="19978"/>
                </a:lnTo>
                <a:lnTo>
                  <a:pt x="29192" y="11809"/>
                </a:lnTo>
                <a:lnTo>
                  <a:pt x="46717" y="11809"/>
                </a:lnTo>
                <a:lnTo>
                  <a:pt x="49533" y="18446"/>
                </a:lnTo>
                <a:lnTo>
                  <a:pt x="49560" y="26195"/>
                </a:lnTo>
                <a:close/>
              </a:path>
              <a:path w="50164" h="63500">
                <a:moveTo>
                  <a:pt x="40385" y="50006"/>
                </a:moveTo>
                <a:lnTo>
                  <a:pt x="19626" y="50006"/>
                </a:lnTo>
                <a:lnTo>
                  <a:pt x="31279" y="49399"/>
                </a:lnTo>
                <a:lnTo>
                  <a:pt x="40385" y="50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89855" y="6118314"/>
            <a:ext cx="78105" cy="62230"/>
          </a:xfrm>
          <a:custGeom>
            <a:avLst/>
            <a:gdLst/>
            <a:ahLst/>
            <a:cxnLst/>
            <a:rect l="l" t="t" r="r" b="b"/>
            <a:pathLst>
              <a:path w="78104" h="62229">
                <a:moveTo>
                  <a:pt x="25097" y="62113"/>
                </a:moveTo>
                <a:lnTo>
                  <a:pt x="13425" y="60844"/>
                </a:lnTo>
                <a:lnTo>
                  <a:pt x="3924" y="53936"/>
                </a:lnTo>
                <a:lnTo>
                  <a:pt x="0" y="41383"/>
                </a:lnTo>
                <a:lnTo>
                  <a:pt x="0" y="0"/>
                </a:lnTo>
                <a:lnTo>
                  <a:pt x="13466" y="0"/>
                </a:lnTo>
                <a:lnTo>
                  <a:pt x="14289" y="44942"/>
                </a:lnTo>
                <a:lnTo>
                  <a:pt x="24395" y="49277"/>
                </a:lnTo>
                <a:lnTo>
                  <a:pt x="56564" y="49277"/>
                </a:lnTo>
                <a:lnTo>
                  <a:pt x="56789" y="49371"/>
                </a:lnTo>
                <a:lnTo>
                  <a:pt x="75997" y="49371"/>
                </a:lnTo>
                <a:lnTo>
                  <a:pt x="72747" y="53918"/>
                </a:lnTo>
                <a:lnTo>
                  <a:pt x="38837" y="53918"/>
                </a:lnTo>
                <a:lnTo>
                  <a:pt x="38672" y="54198"/>
                </a:lnTo>
                <a:lnTo>
                  <a:pt x="35533" y="57746"/>
                </a:lnTo>
                <a:lnTo>
                  <a:pt x="25097" y="62113"/>
                </a:lnTo>
                <a:close/>
              </a:path>
              <a:path w="78104" h="62229">
                <a:moveTo>
                  <a:pt x="56564" y="49277"/>
                </a:moveTo>
                <a:lnTo>
                  <a:pt x="24395" y="49277"/>
                </a:lnTo>
                <a:lnTo>
                  <a:pt x="31824" y="41611"/>
                </a:lnTo>
                <a:lnTo>
                  <a:pt x="31824" y="0"/>
                </a:lnTo>
                <a:lnTo>
                  <a:pt x="45799" y="0"/>
                </a:lnTo>
                <a:lnTo>
                  <a:pt x="46684" y="45110"/>
                </a:lnTo>
                <a:lnTo>
                  <a:pt x="56564" y="49277"/>
                </a:lnTo>
                <a:close/>
              </a:path>
              <a:path w="78104" h="62229">
                <a:moveTo>
                  <a:pt x="75997" y="49371"/>
                </a:moveTo>
                <a:lnTo>
                  <a:pt x="56789" y="49371"/>
                </a:lnTo>
                <a:lnTo>
                  <a:pt x="64145" y="41128"/>
                </a:lnTo>
                <a:lnTo>
                  <a:pt x="64145" y="0"/>
                </a:lnTo>
                <a:lnTo>
                  <a:pt x="77840" y="0"/>
                </a:lnTo>
                <a:lnTo>
                  <a:pt x="76848" y="48181"/>
                </a:lnTo>
                <a:lnTo>
                  <a:pt x="75997" y="49371"/>
                </a:lnTo>
                <a:close/>
              </a:path>
              <a:path w="78104" h="62229">
                <a:moveTo>
                  <a:pt x="58973" y="62180"/>
                </a:moveTo>
                <a:lnTo>
                  <a:pt x="47522" y="60835"/>
                </a:lnTo>
                <a:lnTo>
                  <a:pt x="38837" y="53918"/>
                </a:lnTo>
                <a:lnTo>
                  <a:pt x="72747" y="53918"/>
                </a:lnTo>
                <a:lnTo>
                  <a:pt x="69859" y="57960"/>
                </a:lnTo>
                <a:lnTo>
                  <a:pt x="58973" y="62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7842" y="6117158"/>
            <a:ext cx="50165" cy="64135"/>
          </a:xfrm>
          <a:custGeom>
            <a:avLst/>
            <a:gdLst/>
            <a:ahLst/>
            <a:cxnLst/>
            <a:rect l="l" t="t" r="r" b="b"/>
            <a:pathLst>
              <a:path w="50164" h="64135">
                <a:moveTo>
                  <a:pt x="29581" y="63541"/>
                </a:moveTo>
                <a:lnTo>
                  <a:pt x="13979" y="61225"/>
                </a:lnTo>
                <a:lnTo>
                  <a:pt x="3477" y="53589"/>
                </a:lnTo>
                <a:lnTo>
                  <a:pt x="0" y="20633"/>
                </a:lnTo>
                <a:lnTo>
                  <a:pt x="4828" y="7055"/>
                </a:lnTo>
                <a:lnTo>
                  <a:pt x="16422" y="0"/>
                </a:lnTo>
                <a:lnTo>
                  <a:pt x="32622" y="837"/>
                </a:lnTo>
                <a:lnTo>
                  <a:pt x="43758" y="6008"/>
                </a:lnTo>
                <a:lnTo>
                  <a:pt x="40923" y="12299"/>
                </a:lnTo>
                <a:lnTo>
                  <a:pt x="28763" y="12299"/>
                </a:lnTo>
                <a:lnTo>
                  <a:pt x="17387" y="14365"/>
                </a:lnTo>
                <a:lnTo>
                  <a:pt x="13517" y="42183"/>
                </a:lnTo>
                <a:lnTo>
                  <a:pt x="20763" y="50000"/>
                </a:lnTo>
                <a:lnTo>
                  <a:pt x="47935" y="50000"/>
                </a:lnTo>
                <a:lnTo>
                  <a:pt x="41874" y="58779"/>
                </a:lnTo>
                <a:lnTo>
                  <a:pt x="29581" y="63541"/>
                </a:lnTo>
                <a:close/>
              </a:path>
              <a:path w="50164" h="64135">
                <a:moveTo>
                  <a:pt x="37389" y="20137"/>
                </a:moveTo>
                <a:lnTo>
                  <a:pt x="28763" y="12299"/>
                </a:lnTo>
                <a:lnTo>
                  <a:pt x="40923" y="12299"/>
                </a:lnTo>
                <a:lnTo>
                  <a:pt x="37389" y="20137"/>
                </a:lnTo>
                <a:close/>
              </a:path>
              <a:path w="50164" h="64135">
                <a:moveTo>
                  <a:pt x="47935" y="50000"/>
                </a:moveTo>
                <a:lnTo>
                  <a:pt x="20763" y="50000"/>
                </a:lnTo>
                <a:lnTo>
                  <a:pt x="32403" y="49003"/>
                </a:lnTo>
                <a:lnTo>
                  <a:pt x="49865" y="47205"/>
                </a:lnTo>
                <a:lnTo>
                  <a:pt x="47935" y="50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99248" y="6116188"/>
            <a:ext cx="34290" cy="63500"/>
          </a:xfrm>
          <a:custGeom>
            <a:avLst/>
            <a:gdLst/>
            <a:ahLst/>
            <a:cxnLst/>
            <a:rect l="l" t="t" r="r" b="b"/>
            <a:pathLst>
              <a:path w="34289" h="63500">
                <a:moveTo>
                  <a:pt x="13720" y="63176"/>
                </a:moveTo>
                <a:lnTo>
                  <a:pt x="0" y="63176"/>
                </a:lnTo>
                <a:lnTo>
                  <a:pt x="0" y="20980"/>
                </a:lnTo>
                <a:lnTo>
                  <a:pt x="2245" y="11096"/>
                </a:lnTo>
                <a:lnTo>
                  <a:pt x="10862" y="2601"/>
                </a:lnTo>
                <a:lnTo>
                  <a:pt x="22584" y="0"/>
                </a:lnTo>
                <a:lnTo>
                  <a:pt x="33781" y="3282"/>
                </a:lnTo>
                <a:lnTo>
                  <a:pt x="29540" y="11241"/>
                </a:lnTo>
                <a:lnTo>
                  <a:pt x="22614" y="11241"/>
                </a:lnTo>
                <a:lnTo>
                  <a:pt x="13720" y="13122"/>
                </a:lnTo>
                <a:lnTo>
                  <a:pt x="13720" y="63176"/>
                </a:lnTo>
                <a:close/>
              </a:path>
              <a:path w="34289" h="63500">
                <a:moveTo>
                  <a:pt x="27975" y="14178"/>
                </a:moveTo>
                <a:lnTo>
                  <a:pt x="22614" y="11241"/>
                </a:lnTo>
                <a:lnTo>
                  <a:pt x="29540" y="11241"/>
                </a:lnTo>
                <a:lnTo>
                  <a:pt x="27975" y="14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3505" y="6094272"/>
            <a:ext cx="22225" cy="86360"/>
          </a:xfrm>
          <a:custGeom>
            <a:avLst/>
            <a:gdLst/>
            <a:ahLst/>
            <a:cxnLst/>
            <a:rect l="l" t="t" r="r" b="b"/>
            <a:pathLst>
              <a:path w="22225" h="86360">
                <a:moveTo>
                  <a:pt x="16157" y="85930"/>
                </a:moveTo>
                <a:lnTo>
                  <a:pt x="4170" y="79489"/>
                </a:lnTo>
                <a:lnTo>
                  <a:pt x="0" y="66530"/>
                </a:lnTo>
                <a:lnTo>
                  <a:pt x="0" y="0"/>
                </a:lnTo>
                <a:lnTo>
                  <a:pt x="13403" y="0"/>
                </a:lnTo>
                <a:lnTo>
                  <a:pt x="13403" y="71120"/>
                </a:lnTo>
                <a:lnTo>
                  <a:pt x="16172" y="73574"/>
                </a:lnTo>
                <a:lnTo>
                  <a:pt x="22182" y="74031"/>
                </a:lnTo>
                <a:lnTo>
                  <a:pt x="16157" y="85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61264" y="6094272"/>
            <a:ext cx="22225" cy="86995"/>
          </a:xfrm>
          <a:custGeom>
            <a:avLst/>
            <a:gdLst/>
            <a:ahLst/>
            <a:cxnLst/>
            <a:rect l="l" t="t" r="r" b="b"/>
            <a:pathLst>
              <a:path w="22225" h="86995">
                <a:moveTo>
                  <a:pt x="16157" y="86455"/>
                </a:moveTo>
                <a:lnTo>
                  <a:pt x="4170" y="80037"/>
                </a:lnTo>
                <a:lnTo>
                  <a:pt x="0" y="67052"/>
                </a:lnTo>
                <a:lnTo>
                  <a:pt x="0" y="0"/>
                </a:lnTo>
                <a:lnTo>
                  <a:pt x="13403" y="0"/>
                </a:lnTo>
                <a:lnTo>
                  <a:pt x="13403" y="71590"/>
                </a:lnTo>
                <a:lnTo>
                  <a:pt x="16172" y="74031"/>
                </a:lnTo>
                <a:lnTo>
                  <a:pt x="22182" y="74489"/>
                </a:lnTo>
                <a:lnTo>
                  <a:pt x="16157" y="8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21390" y="6231586"/>
            <a:ext cx="99060" cy="127000"/>
          </a:xfrm>
          <a:custGeom>
            <a:avLst/>
            <a:gdLst/>
            <a:ahLst/>
            <a:cxnLst/>
            <a:rect l="l" t="t" r="r" b="b"/>
            <a:pathLst>
              <a:path w="99059" h="127000">
                <a:moveTo>
                  <a:pt x="26828" y="126743"/>
                </a:moveTo>
                <a:lnTo>
                  <a:pt x="0" y="126743"/>
                </a:lnTo>
                <a:lnTo>
                  <a:pt x="0" y="9904"/>
                </a:lnTo>
                <a:lnTo>
                  <a:pt x="12073" y="4995"/>
                </a:lnTo>
                <a:lnTo>
                  <a:pt x="25310" y="1635"/>
                </a:lnTo>
                <a:lnTo>
                  <a:pt x="39087" y="0"/>
                </a:lnTo>
                <a:lnTo>
                  <a:pt x="52782" y="266"/>
                </a:lnTo>
                <a:lnTo>
                  <a:pt x="94280" y="23890"/>
                </a:lnTo>
                <a:lnTo>
                  <a:pt x="94518" y="24638"/>
                </a:lnTo>
                <a:lnTo>
                  <a:pt x="43187" y="24638"/>
                </a:lnTo>
                <a:lnTo>
                  <a:pt x="30599" y="27135"/>
                </a:lnTo>
                <a:lnTo>
                  <a:pt x="26828" y="126743"/>
                </a:lnTo>
                <a:close/>
              </a:path>
              <a:path w="99059" h="127000">
                <a:moveTo>
                  <a:pt x="98798" y="126743"/>
                </a:moveTo>
                <a:lnTo>
                  <a:pt x="72211" y="126743"/>
                </a:lnTo>
                <a:lnTo>
                  <a:pt x="72211" y="44422"/>
                </a:lnTo>
                <a:lnTo>
                  <a:pt x="67313" y="32692"/>
                </a:lnTo>
                <a:lnTo>
                  <a:pt x="56532" y="26294"/>
                </a:lnTo>
                <a:lnTo>
                  <a:pt x="43187" y="24638"/>
                </a:lnTo>
                <a:lnTo>
                  <a:pt x="94518" y="24638"/>
                </a:lnTo>
                <a:lnTo>
                  <a:pt x="98219" y="36319"/>
                </a:lnTo>
                <a:lnTo>
                  <a:pt x="98798" y="126743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6525" y="6231155"/>
            <a:ext cx="99695" cy="130175"/>
          </a:xfrm>
          <a:custGeom>
            <a:avLst/>
            <a:gdLst/>
            <a:ahLst/>
            <a:cxnLst/>
            <a:rect l="l" t="t" r="r" b="b"/>
            <a:pathLst>
              <a:path w="99694" h="130175">
                <a:moveTo>
                  <a:pt x="51312" y="129801"/>
                </a:moveTo>
                <a:lnTo>
                  <a:pt x="12016" y="115961"/>
                </a:lnTo>
                <a:lnTo>
                  <a:pt x="60" y="76964"/>
                </a:lnTo>
                <a:lnTo>
                  <a:pt x="0" y="42437"/>
                </a:lnTo>
                <a:lnTo>
                  <a:pt x="2532" y="27747"/>
                </a:lnTo>
                <a:lnTo>
                  <a:pt x="9651" y="15942"/>
                </a:lnTo>
                <a:lnTo>
                  <a:pt x="20188" y="7430"/>
                </a:lnTo>
                <a:lnTo>
                  <a:pt x="33056" y="2139"/>
                </a:lnTo>
                <a:lnTo>
                  <a:pt x="47167" y="0"/>
                </a:lnTo>
                <a:lnTo>
                  <a:pt x="62005" y="1446"/>
                </a:lnTo>
                <a:lnTo>
                  <a:pt x="75533" y="5892"/>
                </a:lnTo>
                <a:lnTo>
                  <a:pt x="86820" y="13401"/>
                </a:lnTo>
                <a:lnTo>
                  <a:pt x="94932" y="24038"/>
                </a:lnTo>
                <a:lnTo>
                  <a:pt x="95246" y="25122"/>
                </a:lnTo>
                <a:lnTo>
                  <a:pt x="45552" y="25122"/>
                </a:lnTo>
                <a:lnTo>
                  <a:pt x="33935" y="29289"/>
                </a:lnTo>
                <a:lnTo>
                  <a:pt x="27388" y="38503"/>
                </a:lnTo>
                <a:lnTo>
                  <a:pt x="26987" y="54986"/>
                </a:lnTo>
                <a:lnTo>
                  <a:pt x="99052" y="54986"/>
                </a:lnTo>
                <a:lnTo>
                  <a:pt x="99199" y="76964"/>
                </a:lnTo>
                <a:lnTo>
                  <a:pt x="26987" y="76964"/>
                </a:lnTo>
                <a:lnTo>
                  <a:pt x="26987" y="86845"/>
                </a:lnTo>
                <a:lnTo>
                  <a:pt x="30319" y="96896"/>
                </a:lnTo>
                <a:lnTo>
                  <a:pt x="39097" y="103068"/>
                </a:lnTo>
                <a:lnTo>
                  <a:pt x="50664" y="104909"/>
                </a:lnTo>
                <a:lnTo>
                  <a:pt x="94763" y="104909"/>
                </a:lnTo>
                <a:lnTo>
                  <a:pt x="87063" y="114688"/>
                </a:lnTo>
                <a:lnTo>
                  <a:pt x="76620" y="122644"/>
                </a:lnTo>
                <a:lnTo>
                  <a:pt x="64518" y="127786"/>
                </a:lnTo>
                <a:lnTo>
                  <a:pt x="51312" y="129801"/>
                </a:lnTo>
                <a:close/>
              </a:path>
              <a:path w="99694" h="130175">
                <a:moveTo>
                  <a:pt x="99052" y="54986"/>
                </a:moveTo>
                <a:lnTo>
                  <a:pt x="73338" y="54986"/>
                </a:lnTo>
                <a:lnTo>
                  <a:pt x="73338" y="42437"/>
                </a:lnTo>
                <a:lnTo>
                  <a:pt x="69001" y="31743"/>
                </a:lnTo>
                <a:lnTo>
                  <a:pt x="58490" y="25956"/>
                </a:lnTo>
                <a:lnTo>
                  <a:pt x="45552" y="25122"/>
                </a:lnTo>
                <a:lnTo>
                  <a:pt x="95246" y="25122"/>
                </a:lnTo>
                <a:lnTo>
                  <a:pt x="98937" y="37865"/>
                </a:lnTo>
                <a:lnTo>
                  <a:pt x="99052" y="54986"/>
                </a:lnTo>
                <a:close/>
              </a:path>
              <a:path w="99694" h="130175">
                <a:moveTo>
                  <a:pt x="94763" y="104909"/>
                </a:moveTo>
                <a:lnTo>
                  <a:pt x="50664" y="104909"/>
                </a:lnTo>
                <a:lnTo>
                  <a:pt x="62361" y="101965"/>
                </a:lnTo>
                <a:lnTo>
                  <a:pt x="71528" y="93783"/>
                </a:lnTo>
                <a:lnTo>
                  <a:pt x="95295" y="104233"/>
                </a:lnTo>
                <a:lnTo>
                  <a:pt x="94763" y="10490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50103" y="6187412"/>
            <a:ext cx="55244" cy="173355"/>
          </a:xfrm>
          <a:custGeom>
            <a:avLst/>
            <a:gdLst/>
            <a:ahLst/>
            <a:cxnLst/>
            <a:rect l="l" t="t" r="r" b="b"/>
            <a:pathLst>
              <a:path w="55244" h="173354">
                <a:moveTo>
                  <a:pt x="40251" y="172868"/>
                </a:moveTo>
                <a:lnTo>
                  <a:pt x="1869" y="143899"/>
                </a:lnTo>
                <a:lnTo>
                  <a:pt x="0" y="0"/>
                </a:lnTo>
                <a:lnTo>
                  <a:pt x="26595" y="0"/>
                </a:lnTo>
                <a:lnTo>
                  <a:pt x="26595" y="45870"/>
                </a:lnTo>
                <a:lnTo>
                  <a:pt x="50738" y="45870"/>
                </a:lnTo>
                <a:lnTo>
                  <a:pt x="50738" y="72412"/>
                </a:lnTo>
                <a:lnTo>
                  <a:pt x="26595" y="72412"/>
                </a:lnTo>
                <a:lnTo>
                  <a:pt x="26595" y="128182"/>
                </a:lnTo>
                <a:lnTo>
                  <a:pt x="31299" y="143209"/>
                </a:lnTo>
                <a:lnTo>
                  <a:pt x="43093" y="148549"/>
                </a:lnTo>
                <a:lnTo>
                  <a:pt x="54642" y="172120"/>
                </a:lnTo>
                <a:lnTo>
                  <a:pt x="40251" y="172868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128" y="6232831"/>
            <a:ext cx="97790" cy="127635"/>
          </a:xfrm>
          <a:custGeom>
            <a:avLst/>
            <a:gdLst/>
            <a:ahLst/>
            <a:cxnLst/>
            <a:rect l="l" t="t" r="r" b="b"/>
            <a:pathLst>
              <a:path w="97790" h="127635">
                <a:moveTo>
                  <a:pt x="17470" y="33038"/>
                </a:moveTo>
                <a:lnTo>
                  <a:pt x="1862" y="18796"/>
                </a:lnTo>
                <a:lnTo>
                  <a:pt x="11537" y="10075"/>
                </a:lnTo>
                <a:lnTo>
                  <a:pt x="22779" y="3747"/>
                </a:lnTo>
                <a:lnTo>
                  <a:pt x="35150" y="0"/>
                </a:lnTo>
                <a:lnTo>
                  <a:pt x="52879" y="699"/>
                </a:lnTo>
                <a:lnTo>
                  <a:pt x="68171" y="3826"/>
                </a:lnTo>
                <a:lnTo>
                  <a:pt x="80650" y="9415"/>
                </a:lnTo>
                <a:lnTo>
                  <a:pt x="89941" y="17501"/>
                </a:lnTo>
                <a:lnTo>
                  <a:pt x="92402" y="22061"/>
                </a:lnTo>
                <a:lnTo>
                  <a:pt x="43747" y="22061"/>
                </a:lnTo>
                <a:lnTo>
                  <a:pt x="31169" y="24311"/>
                </a:lnTo>
                <a:lnTo>
                  <a:pt x="20040" y="30597"/>
                </a:lnTo>
                <a:lnTo>
                  <a:pt x="17470" y="33038"/>
                </a:lnTo>
                <a:close/>
              </a:path>
              <a:path w="97790" h="127635">
                <a:moveTo>
                  <a:pt x="96036" y="47862"/>
                </a:moveTo>
                <a:lnTo>
                  <a:pt x="68526" y="47862"/>
                </a:lnTo>
                <a:lnTo>
                  <a:pt x="70653" y="41005"/>
                </a:lnTo>
                <a:lnTo>
                  <a:pt x="65441" y="30261"/>
                </a:lnTo>
                <a:lnTo>
                  <a:pt x="55822" y="23995"/>
                </a:lnTo>
                <a:lnTo>
                  <a:pt x="43747" y="22061"/>
                </a:lnTo>
                <a:lnTo>
                  <a:pt x="92402" y="22061"/>
                </a:lnTo>
                <a:lnTo>
                  <a:pt x="95670" y="28117"/>
                </a:lnTo>
                <a:lnTo>
                  <a:pt x="96036" y="47862"/>
                </a:lnTo>
                <a:close/>
              </a:path>
              <a:path w="97790" h="127635">
                <a:moveTo>
                  <a:pt x="58709" y="127597"/>
                </a:moveTo>
                <a:lnTo>
                  <a:pt x="15003" y="118582"/>
                </a:lnTo>
                <a:lnTo>
                  <a:pt x="0" y="98226"/>
                </a:lnTo>
                <a:lnTo>
                  <a:pt x="1364" y="80619"/>
                </a:lnTo>
                <a:lnTo>
                  <a:pt x="23235" y="49415"/>
                </a:lnTo>
                <a:lnTo>
                  <a:pt x="45840" y="43844"/>
                </a:lnTo>
                <a:lnTo>
                  <a:pt x="57512" y="44793"/>
                </a:lnTo>
                <a:lnTo>
                  <a:pt x="68526" y="47862"/>
                </a:lnTo>
                <a:lnTo>
                  <a:pt x="96036" y="47862"/>
                </a:lnTo>
                <a:lnTo>
                  <a:pt x="96406" y="67854"/>
                </a:lnTo>
                <a:lnTo>
                  <a:pt x="44783" y="67854"/>
                </a:lnTo>
                <a:lnTo>
                  <a:pt x="32283" y="71959"/>
                </a:lnTo>
                <a:lnTo>
                  <a:pt x="25087" y="81711"/>
                </a:lnTo>
                <a:lnTo>
                  <a:pt x="27527" y="96382"/>
                </a:lnTo>
                <a:lnTo>
                  <a:pt x="35859" y="104806"/>
                </a:lnTo>
                <a:lnTo>
                  <a:pt x="47807" y="108249"/>
                </a:lnTo>
                <a:lnTo>
                  <a:pt x="97153" y="108249"/>
                </a:lnTo>
                <a:lnTo>
                  <a:pt x="97472" y="125514"/>
                </a:lnTo>
                <a:lnTo>
                  <a:pt x="78538" y="126765"/>
                </a:lnTo>
                <a:lnTo>
                  <a:pt x="67641" y="127361"/>
                </a:lnTo>
                <a:lnTo>
                  <a:pt x="58709" y="127597"/>
                </a:lnTo>
                <a:close/>
              </a:path>
              <a:path w="97790" h="127635">
                <a:moveTo>
                  <a:pt x="97153" y="108249"/>
                </a:moveTo>
                <a:lnTo>
                  <a:pt x="47807" y="108249"/>
                </a:lnTo>
                <a:lnTo>
                  <a:pt x="61098" y="107974"/>
                </a:lnTo>
                <a:lnTo>
                  <a:pt x="70653" y="71420"/>
                </a:lnTo>
                <a:lnTo>
                  <a:pt x="58826" y="68104"/>
                </a:lnTo>
                <a:lnTo>
                  <a:pt x="44783" y="67854"/>
                </a:lnTo>
                <a:lnTo>
                  <a:pt x="96406" y="67854"/>
                </a:lnTo>
                <a:lnTo>
                  <a:pt x="97153" y="108249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0380" y="6187854"/>
            <a:ext cx="48895" cy="173355"/>
          </a:xfrm>
          <a:custGeom>
            <a:avLst/>
            <a:gdLst/>
            <a:ahLst/>
            <a:cxnLst/>
            <a:rect l="l" t="t" r="r" b="b"/>
            <a:pathLst>
              <a:path w="48894" h="173354">
                <a:moveTo>
                  <a:pt x="48776" y="173157"/>
                </a:moveTo>
                <a:lnTo>
                  <a:pt x="5612" y="157496"/>
                </a:lnTo>
                <a:lnTo>
                  <a:pt x="0" y="0"/>
                </a:lnTo>
                <a:lnTo>
                  <a:pt x="26819" y="0"/>
                </a:lnTo>
                <a:lnTo>
                  <a:pt x="26819" y="130193"/>
                </a:lnTo>
                <a:lnTo>
                  <a:pt x="29195" y="141948"/>
                </a:lnTo>
                <a:lnTo>
                  <a:pt x="42767" y="148022"/>
                </a:lnTo>
                <a:lnTo>
                  <a:pt x="48776" y="173157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817" y="6187854"/>
            <a:ext cx="99060" cy="171450"/>
          </a:xfrm>
          <a:custGeom>
            <a:avLst/>
            <a:gdLst/>
            <a:ahLst/>
            <a:cxnLst/>
            <a:rect l="l" t="t" r="r" b="b"/>
            <a:pathLst>
              <a:path w="99059" h="171450">
                <a:moveTo>
                  <a:pt x="26810" y="170844"/>
                </a:moveTo>
                <a:lnTo>
                  <a:pt x="0" y="170844"/>
                </a:lnTo>
                <a:lnTo>
                  <a:pt x="0" y="0"/>
                </a:lnTo>
                <a:lnTo>
                  <a:pt x="26810" y="0"/>
                </a:lnTo>
                <a:lnTo>
                  <a:pt x="26810" y="50195"/>
                </a:lnTo>
                <a:lnTo>
                  <a:pt x="74401" y="50195"/>
                </a:lnTo>
                <a:lnTo>
                  <a:pt x="76334" y="50876"/>
                </a:lnTo>
                <a:lnTo>
                  <a:pt x="86344" y="57772"/>
                </a:lnTo>
                <a:lnTo>
                  <a:pt x="93893" y="67512"/>
                </a:lnTo>
                <a:lnTo>
                  <a:pt x="94690" y="69842"/>
                </a:lnTo>
                <a:lnTo>
                  <a:pt x="43800" y="69842"/>
                </a:lnTo>
                <a:lnTo>
                  <a:pt x="30777" y="72984"/>
                </a:lnTo>
                <a:lnTo>
                  <a:pt x="26810" y="170844"/>
                </a:lnTo>
                <a:close/>
              </a:path>
              <a:path w="99059" h="171450">
                <a:moveTo>
                  <a:pt x="74401" y="50195"/>
                </a:moveTo>
                <a:lnTo>
                  <a:pt x="26810" y="50195"/>
                </a:lnTo>
                <a:lnTo>
                  <a:pt x="39102" y="46484"/>
                </a:lnTo>
                <a:lnTo>
                  <a:pt x="51958" y="45309"/>
                </a:lnTo>
                <a:lnTo>
                  <a:pt x="64620" y="46748"/>
                </a:lnTo>
                <a:lnTo>
                  <a:pt x="74401" y="50195"/>
                </a:lnTo>
                <a:close/>
              </a:path>
              <a:path w="99059" h="171450">
                <a:moveTo>
                  <a:pt x="98968" y="170844"/>
                </a:moveTo>
                <a:lnTo>
                  <a:pt x="72399" y="170844"/>
                </a:lnTo>
                <a:lnTo>
                  <a:pt x="72399" y="88807"/>
                </a:lnTo>
                <a:lnTo>
                  <a:pt x="68069" y="76916"/>
                </a:lnTo>
                <a:lnTo>
                  <a:pt x="57383" y="70873"/>
                </a:lnTo>
                <a:lnTo>
                  <a:pt x="43800" y="69842"/>
                </a:lnTo>
                <a:lnTo>
                  <a:pt x="94690" y="69842"/>
                </a:lnTo>
                <a:lnTo>
                  <a:pt x="98226" y="80173"/>
                </a:lnTo>
                <a:lnTo>
                  <a:pt x="98968" y="17084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4024" y="6231584"/>
            <a:ext cx="99695" cy="130175"/>
          </a:xfrm>
          <a:custGeom>
            <a:avLst/>
            <a:gdLst/>
            <a:ahLst/>
            <a:cxnLst/>
            <a:rect l="l" t="t" r="r" b="b"/>
            <a:pathLst>
              <a:path w="99694" h="130175">
                <a:moveTo>
                  <a:pt x="51248" y="129749"/>
                </a:moveTo>
                <a:lnTo>
                  <a:pt x="11978" y="115880"/>
                </a:lnTo>
                <a:lnTo>
                  <a:pt x="58" y="76922"/>
                </a:lnTo>
                <a:lnTo>
                  <a:pt x="0" y="42422"/>
                </a:lnTo>
                <a:lnTo>
                  <a:pt x="2536" y="27714"/>
                </a:lnTo>
                <a:lnTo>
                  <a:pt x="9659" y="15913"/>
                </a:lnTo>
                <a:lnTo>
                  <a:pt x="20200" y="7408"/>
                </a:lnTo>
                <a:lnTo>
                  <a:pt x="33074" y="2128"/>
                </a:lnTo>
                <a:lnTo>
                  <a:pt x="47190" y="0"/>
                </a:lnTo>
                <a:lnTo>
                  <a:pt x="62015" y="1449"/>
                </a:lnTo>
                <a:lnTo>
                  <a:pt x="75534" y="5903"/>
                </a:lnTo>
                <a:lnTo>
                  <a:pt x="86811" y="13425"/>
                </a:lnTo>
                <a:lnTo>
                  <a:pt x="94908" y="24081"/>
                </a:lnTo>
                <a:lnTo>
                  <a:pt x="95200" y="25097"/>
                </a:lnTo>
                <a:lnTo>
                  <a:pt x="45526" y="25097"/>
                </a:lnTo>
                <a:lnTo>
                  <a:pt x="33914" y="29261"/>
                </a:lnTo>
                <a:lnTo>
                  <a:pt x="27372" y="38472"/>
                </a:lnTo>
                <a:lnTo>
                  <a:pt x="26973" y="54953"/>
                </a:lnTo>
                <a:lnTo>
                  <a:pt x="98998" y="54953"/>
                </a:lnTo>
                <a:lnTo>
                  <a:pt x="99139" y="76922"/>
                </a:lnTo>
                <a:lnTo>
                  <a:pt x="26973" y="76922"/>
                </a:lnTo>
                <a:lnTo>
                  <a:pt x="26973" y="86812"/>
                </a:lnTo>
                <a:lnTo>
                  <a:pt x="30301" y="96854"/>
                </a:lnTo>
                <a:lnTo>
                  <a:pt x="39080" y="103019"/>
                </a:lnTo>
                <a:lnTo>
                  <a:pt x="50649" y="104854"/>
                </a:lnTo>
                <a:lnTo>
                  <a:pt x="94722" y="104854"/>
                </a:lnTo>
                <a:lnTo>
                  <a:pt x="87004" y="114644"/>
                </a:lnTo>
                <a:lnTo>
                  <a:pt x="76555" y="122595"/>
                </a:lnTo>
                <a:lnTo>
                  <a:pt x="64452" y="127733"/>
                </a:lnTo>
                <a:lnTo>
                  <a:pt x="51248" y="129749"/>
                </a:lnTo>
                <a:close/>
              </a:path>
              <a:path w="99694" h="130175">
                <a:moveTo>
                  <a:pt x="98998" y="54953"/>
                </a:moveTo>
                <a:lnTo>
                  <a:pt x="73305" y="54953"/>
                </a:lnTo>
                <a:lnTo>
                  <a:pt x="73305" y="42422"/>
                </a:lnTo>
                <a:lnTo>
                  <a:pt x="68969" y="31724"/>
                </a:lnTo>
                <a:lnTo>
                  <a:pt x="58460" y="25933"/>
                </a:lnTo>
                <a:lnTo>
                  <a:pt x="45526" y="25097"/>
                </a:lnTo>
                <a:lnTo>
                  <a:pt x="95200" y="25097"/>
                </a:lnTo>
                <a:lnTo>
                  <a:pt x="98888" y="37936"/>
                </a:lnTo>
                <a:lnTo>
                  <a:pt x="98998" y="54953"/>
                </a:lnTo>
                <a:close/>
              </a:path>
              <a:path w="99694" h="130175">
                <a:moveTo>
                  <a:pt x="94722" y="104854"/>
                </a:moveTo>
                <a:lnTo>
                  <a:pt x="50649" y="104854"/>
                </a:lnTo>
                <a:lnTo>
                  <a:pt x="62346" y="101903"/>
                </a:lnTo>
                <a:lnTo>
                  <a:pt x="71511" y="93713"/>
                </a:lnTo>
                <a:lnTo>
                  <a:pt x="95244" y="104191"/>
                </a:lnTo>
                <a:lnTo>
                  <a:pt x="94722" y="10485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8683" y="6187852"/>
            <a:ext cx="54610" cy="173355"/>
          </a:xfrm>
          <a:custGeom>
            <a:avLst/>
            <a:gdLst/>
            <a:ahLst/>
            <a:cxnLst/>
            <a:rect l="l" t="t" r="r" b="b"/>
            <a:pathLst>
              <a:path w="54609" h="173354">
                <a:moveTo>
                  <a:pt x="40225" y="172793"/>
                </a:moveTo>
                <a:lnTo>
                  <a:pt x="1857" y="143794"/>
                </a:lnTo>
                <a:lnTo>
                  <a:pt x="0" y="0"/>
                </a:lnTo>
                <a:lnTo>
                  <a:pt x="26577" y="0"/>
                </a:lnTo>
                <a:lnTo>
                  <a:pt x="26577" y="45852"/>
                </a:lnTo>
                <a:lnTo>
                  <a:pt x="50711" y="45852"/>
                </a:lnTo>
                <a:lnTo>
                  <a:pt x="50711" y="72394"/>
                </a:lnTo>
                <a:lnTo>
                  <a:pt x="26577" y="72394"/>
                </a:lnTo>
                <a:lnTo>
                  <a:pt x="26577" y="128137"/>
                </a:lnTo>
                <a:lnTo>
                  <a:pt x="31287" y="143159"/>
                </a:lnTo>
                <a:lnTo>
                  <a:pt x="43090" y="148485"/>
                </a:lnTo>
                <a:lnTo>
                  <a:pt x="54615" y="172049"/>
                </a:lnTo>
                <a:lnTo>
                  <a:pt x="40225" y="172793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3755" y="6187855"/>
            <a:ext cx="99060" cy="171450"/>
          </a:xfrm>
          <a:custGeom>
            <a:avLst/>
            <a:gdLst/>
            <a:ahLst/>
            <a:cxnLst/>
            <a:rect l="l" t="t" r="r" b="b"/>
            <a:pathLst>
              <a:path w="99059" h="171450">
                <a:moveTo>
                  <a:pt x="26810" y="170844"/>
                </a:moveTo>
                <a:lnTo>
                  <a:pt x="0" y="170844"/>
                </a:lnTo>
                <a:lnTo>
                  <a:pt x="0" y="0"/>
                </a:lnTo>
                <a:lnTo>
                  <a:pt x="26810" y="0"/>
                </a:lnTo>
                <a:lnTo>
                  <a:pt x="26810" y="50195"/>
                </a:lnTo>
                <a:lnTo>
                  <a:pt x="74408" y="50195"/>
                </a:lnTo>
                <a:lnTo>
                  <a:pt x="76335" y="50873"/>
                </a:lnTo>
                <a:lnTo>
                  <a:pt x="86349" y="57766"/>
                </a:lnTo>
                <a:lnTo>
                  <a:pt x="93903" y="67502"/>
                </a:lnTo>
                <a:lnTo>
                  <a:pt x="94705" y="69843"/>
                </a:lnTo>
                <a:lnTo>
                  <a:pt x="43785" y="69843"/>
                </a:lnTo>
                <a:lnTo>
                  <a:pt x="30764" y="72989"/>
                </a:lnTo>
                <a:lnTo>
                  <a:pt x="26810" y="170844"/>
                </a:lnTo>
                <a:close/>
              </a:path>
              <a:path w="99059" h="171450">
                <a:moveTo>
                  <a:pt x="74408" y="50195"/>
                </a:moveTo>
                <a:lnTo>
                  <a:pt x="26810" y="50195"/>
                </a:lnTo>
                <a:lnTo>
                  <a:pt x="39099" y="46484"/>
                </a:lnTo>
                <a:lnTo>
                  <a:pt x="51953" y="45309"/>
                </a:lnTo>
                <a:lnTo>
                  <a:pt x="64617" y="46746"/>
                </a:lnTo>
                <a:lnTo>
                  <a:pt x="74408" y="50195"/>
                </a:lnTo>
                <a:close/>
              </a:path>
              <a:path w="99059" h="171450">
                <a:moveTo>
                  <a:pt x="98986" y="170844"/>
                </a:moveTo>
                <a:lnTo>
                  <a:pt x="72381" y="170844"/>
                </a:lnTo>
                <a:lnTo>
                  <a:pt x="72381" y="88807"/>
                </a:lnTo>
                <a:lnTo>
                  <a:pt x="68051" y="76914"/>
                </a:lnTo>
                <a:lnTo>
                  <a:pt x="57367" y="70871"/>
                </a:lnTo>
                <a:lnTo>
                  <a:pt x="43785" y="69843"/>
                </a:lnTo>
                <a:lnTo>
                  <a:pt x="94705" y="69843"/>
                </a:lnTo>
                <a:lnTo>
                  <a:pt x="98241" y="80159"/>
                </a:lnTo>
                <a:lnTo>
                  <a:pt x="98986" y="17084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7447" y="5956356"/>
            <a:ext cx="45720" cy="75565"/>
          </a:xfrm>
          <a:custGeom>
            <a:avLst/>
            <a:gdLst/>
            <a:ahLst/>
            <a:cxnLst/>
            <a:rect l="l" t="t" r="r" b="b"/>
            <a:pathLst>
              <a:path w="45719" h="75564">
                <a:moveTo>
                  <a:pt x="43716" y="75207"/>
                </a:moveTo>
                <a:lnTo>
                  <a:pt x="36772" y="66155"/>
                </a:lnTo>
                <a:lnTo>
                  <a:pt x="28779" y="57106"/>
                </a:lnTo>
                <a:lnTo>
                  <a:pt x="19860" y="47407"/>
                </a:lnTo>
                <a:lnTo>
                  <a:pt x="10137" y="36407"/>
                </a:lnTo>
                <a:lnTo>
                  <a:pt x="8641" y="23827"/>
                </a:lnTo>
                <a:lnTo>
                  <a:pt x="5246" y="11620"/>
                </a:lnTo>
                <a:lnTo>
                  <a:pt x="0" y="0"/>
                </a:lnTo>
                <a:lnTo>
                  <a:pt x="5709" y="2526"/>
                </a:lnTo>
                <a:lnTo>
                  <a:pt x="34579" y="28022"/>
                </a:lnTo>
                <a:lnTo>
                  <a:pt x="45144" y="62950"/>
                </a:lnTo>
                <a:lnTo>
                  <a:pt x="43716" y="75207"/>
                </a:lnTo>
                <a:close/>
              </a:path>
            </a:pathLst>
          </a:custGeom>
          <a:solidFill>
            <a:srgbClr val="FBAE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8783" y="5965535"/>
            <a:ext cx="42545" cy="57785"/>
          </a:xfrm>
          <a:custGeom>
            <a:avLst/>
            <a:gdLst/>
            <a:ahLst/>
            <a:cxnLst/>
            <a:rect l="l" t="t" r="r" b="b"/>
            <a:pathLst>
              <a:path w="42545" h="57785">
                <a:moveTo>
                  <a:pt x="0" y="57742"/>
                </a:moveTo>
                <a:lnTo>
                  <a:pt x="12114" y="19116"/>
                </a:lnTo>
                <a:lnTo>
                  <a:pt x="42189" y="0"/>
                </a:lnTo>
                <a:lnTo>
                  <a:pt x="38440" y="12117"/>
                </a:lnTo>
                <a:lnTo>
                  <a:pt x="36555" y="24643"/>
                </a:lnTo>
                <a:lnTo>
                  <a:pt x="36578" y="37370"/>
                </a:lnTo>
                <a:lnTo>
                  <a:pt x="32646" y="39355"/>
                </a:lnTo>
                <a:lnTo>
                  <a:pt x="20277" y="46751"/>
                </a:lnTo>
                <a:lnTo>
                  <a:pt x="9357" y="53597"/>
                </a:lnTo>
                <a:lnTo>
                  <a:pt x="0" y="57742"/>
                </a:lnTo>
                <a:close/>
              </a:path>
            </a:pathLst>
          </a:custGeom>
          <a:solidFill>
            <a:srgbClr val="A223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8367" y="5923558"/>
            <a:ext cx="78740" cy="30480"/>
          </a:xfrm>
          <a:custGeom>
            <a:avLst/>
            <a:gdLst/>
            <a:ahLst/>
            <a:cxnLst/>
            <a:rect l="l" t="t" r="r" b="b"/>
            <a:pathLst>
              <a:path w="78740" h="30479">
                <a:moveTo>
                  <a:pt x="43013" y="30269"/>
                </a:moveTo>
                <a:lnTo>
                  <a:pt x="35726" y="25815"/>
                </a:lnTo>
                <a:lnTo>
                  <a:pt x="23756" y="20210"/>
                </a:lnTo>
                <a:lnTo>
                  <a:pt x="11654" y="16146"/>
                </a:lnTo>
                <a:lnTo>
                  <a:pt x="0" y="13444"/>
                </a:lnTo>
                <a:lnTo>
                  <a:pt x="11885" y="6540"/>
                </a:lnTo>
                <a:lnTo>
                  <a:pt x="24402" y="2054"/>
                </a:lnTo>
                <a:lnTo>
                  <a:pt x="37042" y="0"/>
                </a:lnTo>
                <a:lnTo>
                  <a:pt x="49296" y="391"/>
                </a:lnTo>
                <a:lnTo>
                  <a:pt x="60654" y="3242"/>
                </a:lnTo>
                <a:lnTo>
                  <a:pt x="70609" y="8568"/>
                </a:lnTo>
                <a:lnTo>
                  <a:pt x="78652" y="16381"/>
                </a:lnTo>
                <a:lnTo>
                  <a:pt x="66125" y="19207"/>
                </a:lnTo>
                <a:lnTo>
                  <a:pt x="54176" y="23858"/>
                </a:lnTo>
                <a:lnTo>
                  <a:pt x="43013" y="30269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8238" y="5953700"/>
            <a:ext cx="57785" cy="45085"/>
          </a:xfrm>
          <a:custGeom>
            <a:avLst/>
            <a:gdLst/>
            <a:ahLst/>
            <a:cxnLst/>
            <a:rect l="l" t="t" r="r" b="b"/>
            <a:pathLst>
              <a:path w="57784" h="45085">
                <a:moveTo>
                  <a:pt x="57183" y="44561"/>
                </a:moveTo>
                <a:lnTo>
                  <a:pt x="52950" y="43355"/>
                </a:lnTo>
                <a:lnTo>
                  <a:pt x="40647" y="40979"/>
                </a:lnTo>
                <a:lnTo>
                  <a:pt x="27955" y="39819"/>
                </a:lnTo>
                <a:lnTo>
                  <a:pt x="14916" y="39459"/>
                </a:lnTo>
                <a:lnTo>
                  <a:pt x="9693" y="27741"/>
                </a:lnTo>
                <a:lnTo>
                  <a:pt x="4277" y="16220"/>
                </a:lnTo>
                <a:lnTo>
                  <a:pt x="0" y="4437"/>
                </a:lnTo>
                <a:lnTo>
                  <a:pt x="10234" y="1008"/>
                </a:lnTo>
                <a:lnTo>
                  <a:pt x="21516" y="0"/>
                </a:lnTo>
                <a:lnTo>
                  <a:pt x="34039" y="1986"/>
                </a:lnTo>
                <a:lnTo>
                  <a:pt x="47992" y="7546"/>
                </a:lnTo>
                <a:lnTo>
                  <a:pt x="53242" y="19256"/>
                </a:lnTo>
                <a:lnTo>
                  <a:pt x="56338" y="31689"/>
                </a:lnTo>
                <a:lnTo>
                  <a:pt x="57183" y="44561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8986" y="6006481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59" h="37464">
                <a:moveTo>
                  <a:pt x="19415" y="37050"/>
                </a:moveTo>
                <a:lnTo>
                  <a:pt x="13540" y="31902"/>
                </a:lnTo>
                <a:lnTo>
                  <a:pt x="0" y="23005"/>
                </a:lnTo>
                <a:lnTo>
                  <a:pt x="1656" y="11834"/>
                </a:lnTo>
                <a:lnTo>
                  <a:pt x="10355" y="0"/>
                </a:lnTo>
                <a:lnTo>
                  <a:pt x="22910" y="965"/>
                </a:lnTo>
                <a:lnTo>
                  <a:pt x="35157" y="4057"/>
                </a:lnTo>
                <a:lnTo>
                  <a:pt x="32133" y="14908"/>
                </a:lnTo>
                <a:lnTo>
                  <a:pt x="26749" y="26503"/>
                </a:lnTo>
                <a:lnTo>
                  <a:pt x="19415" y="37050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7354" y="5951097"/>
            <a:ext cx="64135" cy="44450"/>
          </a:xfrm>
          <a:custGeom>
            <a:avLst/>
            <a:gdLst/>
            <a:ahLst/>
            <a:cxnLst/>
            <a:rect l="l" t="t" r="r" b="b"/>
            <a:pathLst>
              <a:path w="64134" h="44450">
                <a:moveTo>
                  <a:pt x="37960" y="44230"/>
                </a:moveTo>
                <a:lnTo>
                  <a:pt x="25197" y="43070"/>
                </a:lnTo>
                <a:lnTo>
                  <a:pt x="12468" y="42923"/>
                </a:lnTo>
                <a:lnTo>
                  <a:pt x="20" y="42923"/>
                </a:lnTo>
                <a:lnTo>
                  <a:pt x="1640" y="31650"/>
                </a:lnTo>
                <a:lnTo>
                  <a:pt x="6292" y="20567"/>
                </a:lnTo>
                <a:lnTo>
                  <a:pt x="14794" y="9965"/>
                </a:lnTo>
                <a:lnTo>
                  <a:pt x="27981" y="0"/>
                </a:lnTo>
                <a:lnTo>
                  <a:pt x="40498" y="1455"/>
                </a:lnTo>
                <a:lnTo>
                  <a:pt x="52575" y="5020"/>
                </a:lnTo>
                <a:lnTo>
                  <a:pt x="63930" y="10637"/>
                </a:lnTo>
                <a:lnTo>
                  <a:pt x="60841" y="13598"/>
                </a:lnTo>
                <a:lnTo>
                  <a:pt x="52580" y="22974"/>
                </a:lnTo>
                <a:lnTo>
                  <a:pt x="45090" y="33269"/>
                </a:lnTo>
                <a:lnTo>
                  <a:pt x="38811" y="42923"/>
                </a:lnTo>
                <a:lnTo>
                  <a:pt x="12468" y="42923"/>
                </a:lnTo>
                <a:lnTo>
                  <a:pt x="0" y="43063"/>
                </a:lnTo>
                <a:lnTo>
                  <a:pt x="38720" y="43063"/>
                </a:lnTo>
                <a:lnTo>
                  <a:pt x="37960" y="44230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8623" y="6006491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29" h="29210">
                <a:moveTo>
                  <a:pt x="22825" y="29146"/>
                </a:moveTo>
                <a:lnTo>
                  <a:pt x="9160" y="27861"/>
                </a:lnTo>
                <a:lnTo>
                  <a:pt x="3532" y="16374"/>
                </a:lnTo>
                <a:lnTo>
                  <a:pt x="0" y="4051"/>
                </a:lnTo>
                <a:lnTo>
                  <a:pt x="11605" y="1073"/>
                </a:lnTo>
                <a:lnTo>
                  <a:pt x="24145" y="0"/>
                </a:lnTo>
                <a:lnTo>
                  <a:pt x="36732" y="1073"/>
                </a:lnTo>
                <a:lnTo>
                  <a:pt x="35165" y="8686"/>
                </a:lnTo>
                <a:lnTo>
                  <a:pt x="34664" y="16484"/>
                </a:lnTo>
                <a:lnTo>
                  <a:pt x="32869" y="25402"/>
                </a:lnTo>
                <a:lnTo>
                  <a:pt x="22825" y="29146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5147" y="5968968"/>
            <a:ext cx="37465" cy="40005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15641" y="39883"/>
                </a:moveTo>
                <a:lnTo>
                  <a:pt x="6425" y="32849"/>
                </a:lnTo>
                <a:lnTo>
                  <a:pt x="0" y="19720"/>
                </a:lnTo>
                <a:lnTo>
                  <a:pt x="7229" y="9172"/>
                </a:lnTo>
                <a:lnTo>
                  <a:pt x="16233" y="0"/>
                </a:lnTo>
                <a:lnTo>
                  <a:pt x="24237" y="7983"/>
                </a:lnTo>
                <a:lnTo>
                  <a:pt x="31690" y="18377"/>
                </a:lnTo>
                <a:lnTo>
                  <a:pt x="37223" y="29936"/>
                </a:lnTo>
                <a:lnTo>
                  <a:pt x="29781" y="32426"/>
                </a:lnTo>
                <a:lnTo>
                  <a:pt x="22725" y="35909"/>
                </a:lnTo>
                <a:lnTo>
                  <a:pt x="15641" y="39883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2554" y="6077636"/>
            <a:ext cx="38735" cy="68580"/>
          </a:xfrm>
          <a:custGeom>
            <a:avLst/>
            <a:gdLst/>
            <a:ahLst/>
            <a:cxnLst/>
            <a:rect l="l" t="t" r="r" b="b"/>
            <a:pathLst>
              <a:path w="38734" h="68579">
                <a:moveTo>
                  <a:pt x="38402" y="68365"/>
                </a:moveTo>
                <a:lnTo>
                  <a:pt x="8961" y="43353"/>
                </a:lnTo>
                <a:lnTo>
                  <a:pt x="0" y="10683"/>
                </a:lnTo>
                <a:lnTo>
                  <a:pt x="2752" y="0"/>
                </a:lnTo>
                <a:lnTo>
                  <a:pt x="11519" y="9355"/>
                </a:lnTo>
                <a:lnTo>
                  <a:pt x="21597" y="17300"/>
                </a:lnTo>
                <a:lnTo>
                  <a:pt x="32823" y="23688"/>
                </a:lnTo>
                <a:lnTo>
                  <a:pt x="32545" y="31476"/>
                </a:lnTo>
                <a:lnTo>
                  <a:pt x="33467" y="44719"/>
                </a:lnTo>
                <a:lnTo>
                  <a:pt x="35629" y="57183"/>
                </a:lnTo>
                <a:lnTo>
                  <a:pt x="38402" y="68365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9047" y="6069429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4" h="75564">
                <a:moveTo>
                  <a:pt x="0" y="75374"/>
                </a:moveTo>
                <a:lnTo>
                  <a:pt x="4520" y="64871"/>
                </a:lnTo>
                <a:lnTo>
                  <a:pt x="8465" y="53462"/>
                </a:lnTo>
                <a:lnTo>
                  <a:pt x="12463" y="40933"/>
                </a:lnTo>
                <a:lnTo>
                  <a:pt x="17145" y="27066"/>
                </a:lnTo>
                <a:lnTo>
                  <a:pt x="27483" y="19439"/>
                </a:lnTo>
                <a:lnTo>
                  <a:pt x="36542" y="10369"/>
                </a:lnTo>
                <a:lnTo>
                  <a:pt x="44156" y="0"/>
                </a:lnTo>
                <a:lnTo>
                  <a:pt x="44647" y="4146"/>
                </a:lnTo>
                <a:lnTo>
                  <a:pt x="37378" y="42751"/>
                </a:lnTo>
                <a:lnTo>
                  <a:pt x="11726" y="70254"/>
                </a:lnTo>
                <a:lnTo>
                  <a:pt x="0" y="75374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56980" y="6015568"/>
            <a:ext cx="47625" cy="70485"/>
          </a:xfrm>
          <a:custGeom>
            <a:avLst/>
            <a:gdLst/>
            <a:ahLst/>
            <a:cxnLst/>
            <a:rect l="l" t="t" r="r" b="b"/>
            <a:pathLst>
              <a:path w="47625" h="70485">
                <a:moveTo>
                  <a:pt x="17842" y="70262"/>
                </a:moveTo>
                <a:lnTo>
                  <a:pt x="13637" y="58171"/>
                </a:lnTo>
                <a:lnTo>
                  <a:pt x="7656" y="46868"/>
                </a:lnTo>
                <a:lnTo>
                  <a:pt x="0" y="36547"/>
                </a:lnTo>
                <a:lnTo>
                  <a:pt x="1835" y="34287"/>
                </a:lnTo>
                <a:lnTo>
                  <a:pt x="9111" y="23724"/>
                </a:lnTo>
                <a:lnTo>
                  <a:pt x="14708" y="12231"/>
                </a:lnTo>
                <a:lnTo>
                  <a:pt x="18527" y="0"/>
                </a:lnTo>
                <a:lnTo>
                  <a:pt x="20930" y="1352"/>
                </a:lnTo>
                <a:lnTo>
                  <a:pt x="30561" y="8409"/>
                </a:lnTo>
                <a:lnTo>
                  <a:pt x="38461" y="17767"/>
                </a:lnTo>
                <a:lnTo>
                  <a:pt x="44120" y="29962"/>
                </a:lnTo>
                <a:lnTo>
                  <a:pt x="47029" y="45532"/>
                </a:lnTo>
                <a:lnTo>
                  <a:pt x="39246" y="56111"/>
                </a:lnTo>
                <a:lnTo>
                  <a:pt x="29468" y="64546"/>
                </a:lnTo>
                <a:lnTo>
                  <a:pt x="17842" y="70262"/>
                </a:lnTo>
                <a:close/>
              </a:path>
            </a:pathLst>
          </a:custGeom>
          <a:solidFill>
            <a:srgbClr val="64A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8747" y="6018405"/>
            <a:ext cx="47625" cy="69215"/>
          </a:xfrm>
          <a:custGeom>
            <a:avLst/>
            <a:gdLst/>
            <a:ahLst/>
            <a:cxnLst/>
            <a:rect l="l" t="t" r="r" b="b"/>
            <a:pathLst>
              <a:path w="47625" h="69214">
                <a:moveTo>
                  <a:pt x="26097" y="68905"/>
                </a:moveTo>
                <a:lnTo>
                  <a:pt x="16466" y="61847"/>
                </a:lnTo>
                <a:lnTo>
                  <a:pt x="8567" y="52489"/>
                </a:lnTo>
                <a:lnTo>
                  <a:pt x="2909" y="40294"/>
                </a:lnTo>
                <a:lnTo>
                  <a:pt x="0" y="24723"/>
                </a:lnTo>
                <a:lnTo>
                  <a:pt x="7783" y="14144"/>
                </a:lnTo>
                <a:lnTo>
                  <a:pt x="17562" y="5712"/>
                </a:lnTo>
                <a:lnTo>
                  <a:pt x="29190" y="0"/>
                </a:lnTo>
                <a:lnTo>
                  <a:pt x="33396" y="12094"/>
                </a:lnTo>
                <a:lnTo>
                  <a:pt x="39378" y="23397"/>
                </a:lnTo>
                <a:lnTo>
                  <a:pt x="47038" y="33711"/>
                </a:lnTo>
                <a:lnTo>
                  <a:pt x="45185" y="35940"/>
                </a:lnTo>
                <a:lnTo>
                  <a:pt x="37726" y="46412"/>
                </a:lnTo>
                <a:lnTo>
                  <a:pt x="31472" y="57549"/>
                </a:lnTo>
                <a:lnTo>
                  <a:pt x="26097" y="68905"/>
                </a:lnTo>
                <a:close/>
              </a:path>
            </a:pathLst>
          </a:custGeom>
          <a:solidFill>
            <a:srgbClr val="457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55752" y="6150397"/>
            <a:ext cx="78740" cy="30480"/>
          </a:xfrm>
          <a:custGeom>
            <a:avLst/>
            <a:gdLst/>
            <a:ahLst/>
            <a:cxnLst/>
            <a:rect l="l" t="t" r="r" b="b"/>
            <a:pathLst>
              <a:path w="78740" h="30479">
                <a:moveTo>
                  <a:pt x="41617" y="30256"/>
                </a:moveTo>
                <a:lnTo>
                  <a:pt x="29360" y="29868"/>
                </a:lnTo>
                <a:lnTo>
                  <a:pt x="17999" y="27020"/>
                </a:lnTo>
                <a:lnTo>
                  <a:pt x="8043" y="21700"/>
                </a:lnTo>
                <a:lnTo>
                  <a:pt x="0" y="13893"/>
                </a:lnTo>
                <a:lnTo>
                  <a:pt x="12526" y="11065"/>
                </a:lnTo>
                <a:lnTo>
                  <a:pt x="24474" y="6410"/>
                </a:lnTo>
                <a:lnTo>
                  <a:pt x="35634" y="0"/>
                </a:lnTo>
                <a:lnTo>
                  <a:pt x="42931" y="4465"/>
                </a:lnTo>
                <a:lnTo>
                  <a:pt x="54896" y="10068"/>
                </a:lnTo>
                <a:lnTo>
                  <a:pt x="67001" y="14125"/>
                </a:lnTo>
                <a:lnTo>
                  <a:pt x="78671" y="16813"/>
                </a:lnTo>
                <a:lnTo>
                  <a:pt x="66781" y="23715"/>
                </a:lnTo>
                <a:lnTo>
                  <a:pt x="54260" y="28201"/>
                </a:lnTo>
                <a:lnTo>
                  <a:pt x="41617" y="30256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9896" y="6107176"/>
            <a:ext cx="61594" cy="43815"/>
          </a:xfrm>
          <a:custGeom>
            <a:avLst/>
            <a:gdLst/>
            <a:ahLst/>
            <a:cxnLst/>
            <a:rect l="l" t="t" r="r" b="b"/>
            <a:pathLst>
              <a:path w="61595" h="43814">
                <a:moveTo>
                  <a:pt x="32959" y="43286"/>
                </a:moveTo>
                <a:lnTo>
                  <a:pt x="20437" y="41185"/>
                </a:lnTo>
                <a:lnTo>
                  <a:pt x="6461" y="35474"/>
                </a:lnTo>
                <a:lnTo>
                  <a:pt x="1754" y="23993"/>
                </a:lnTo>
                <a:lnTo>
                  <a:pt x="0" y="12034"/>
                </a:lnTo>
                <a:lnTo>
                  <a:pt x="1719" y="0"/>
                </a:lnTo>
                <a:lnTo>
                  <a:pt x="14018" y="2366"/>
                </a:lnTo>
                <a:lnTo>
                  <a:pt x="26710" y="3527"/>
                </a:lnTo>
                <a:lnTo>
                  <a:pt x="39756" y="3900"/>
                </a:lnTo>
                <a:lnTo>
                  <a:pt x="45353" y="15409"/>
                </a:lnTo>
                <a:lnTo>
                  <a:pt x="52609" y="25939"/>
                </a:lnTo>
                <a:lnTo>
                  <a:pt x="61405" y="35307"/>
                </a:lnTo>
                <a:lnTo>
                  <a:pt x="54435" y="39005"/>
                </a:lnTo>
                <a:lnTo>
                  <a:pt x="44225" y="42364"/>
                </a:lnTo>
                <a:lnTo>
                  <a:pt x="32959" y="43286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03607" y="6108359"/>
            <a:ext cx="62230" cy="45085"/>
          </a:xfrm>
          <a:custGeom>
            <a:avLst/>
            <a:gdLst/>
            <a:ahLst/>
            <a:cxnLst/>
            <a:rect l="l" t="t" r="r" b="b"/>
            <a:pathLst>
              <a:path w="62230" h="45085">
                <a:moveTo>
                  <a:pt x="34908" y="44775"/>
                </a:moveTo>
                <a:lnTo>
                  <a:pt x="22235" y="43228"/>
                </a:lnTo>
                <a:lnTo>
                  <a:pt x="10425" y="39057"/>
                </a:lnTo>
                <a:lnTo>
                  <a:pt x="0" y="32116"/>
                </a:lnTo>
                <a:lnTo>
                  <a:pt x="8472" y="22480"/>
                </a:lnTo>
                <a:lnTo>
                  <a:pt x="15366" y="11714"/>
                </a:lnTo>
                <a:lnTo>
                  <a:pt x="20560" y="0"/>
                </a:lnTo>
                <a:lnTo>
                  <a:pt x="23890" y="561"/>
                </a:lnTo>
                <a:lnTo>
                  <a:pt x="36635" y="1685"/>
                </a:lnTo>
                <a:lnTo>
                  <a:pt x="61750" y="1693"/>
                </a:lnTo>
                <a:lnTo>
                  <a:pt x="60276" y="12763"/>
                </a:lnTo>
                <a:lnTo>
                  <a:pt x="55802" y="23975"/>
                </a:lnTo>
                <a:lnTo>
                  <a:pt x="47608" y="34698"/>
                </a:lnTo>
                <a:lnTo>
                  <a:pt x="34908" y="44775"/>
                </a:lnTo>
                <a:close/>
              </a:path>
              <a:path w="62230" h="45085">
                <a:moveTo>
                  <a:pt x="61750" y="1693"/>
                </a:moveTo>
                <a:lnTo>
                  <a:pt x="49349" y="1693"/>
                </a:lnTo>
                <a:lnTo>
                  <a:pt x="61812" y="1224"/>
                </a:lnTo>
                <a:lnTo>
                  <a:pt x="61750" y="1693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70398" y="6095381"/>
            <a:ext cx="37465" cy="40005"/>
          </a:xfrm>
          <a:custGeom>
            <a:avLst/>
            <a:gdLst/>
            <a:ahLst/>
            <a:cxnLst/>
            <a:rect l="l" t="t" r="r" b="b"/>
            <a:pathLst>
              <a:path w="37465" h="40004">
                <a:moveTo>
                  <a:pt x="20981" y="39880"/>
                </a:moveTo>
                <a:lnTo>
                  <a:pt x="12979" y="31899"/>
                </a:lnTo>
                <a:lnTo>
                  <a:pt x="5526" y="21504"/>
                </a:lnTo>
                <a:lnTo>
                  <a:pt x="0" y="9943"/>
                </a:lnTo>
                <a:lnTo>
                  <a:pt x="7432" y="7453"/>
                </a:lnTo>
                <a:lnTo>
                  <a:pt x="14488" y="3979"/>
                </a:lnTo>
                <a:lnTo>
                  <a:pt x="21564" y="0"/>
                </a:lnTo>
                <a:lnTo>
                  <a:pt x="30784" y="7033"/>
                </a:lnTo>
                <a:lnTo>
                  <a:pt x="37211" y="20155"/>
                </a:lnTo>
                <a:lnTo>
                  <a:pt x="29985" y="30704"/>
                </a:lnTo>
                <a:lnTo>
                  <a:pt x="20981" y="39880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27403" y="6068595"/>
            <a:ext cx="36830" cy="29209"/>
          </a:xfrm>
          <a:custGeom>
            <a:avLst/>
            <a:gdLst/>
            <a:ahLst/>
            <a:cxnLst/>
            <a:rect l="l" t="t" r="r" b="b"/>
            <a:pathLst>
              <a:path w="36830" h="29210">
                <a:moveTo>
                  <a:pt x="12592" y="29155"/>
                </a:moveTo>
                <a:lnTo>
                  <a:pt x="0" y="28082"/>
                </a:lnTo>
                <a:lnTo>
                  <a:pt x="1567" y="20460"/>
                </a:lnTo>
                <a:lnTo>
                  <a:pt x="2068" y="12662"/>
                </a:lnTo>
                <a:lnTo>
                  <a:pt x="3859" y="3739"/>
                </a:lnTo>
                <a:lnTo>
                  <a:pt x="13899" y="0"/>
                </a:lnTo>
                <a:lnTo>
                  <a:pt x="27572" y="1288"/>
                </a:lnTo>
                <a:lnTo>
                  <a:pt x="33204" y="12773"/>
                </a:lnTo>
                <a:lnTo>
                  <a:pt x="36732" y="25095"/>
                </a:lnTo>
                <a:lnTo>
                  <a:pt x="25102" y="28082"/>
                </a:lnTo>
                <a:lnTo>
                  <a:pt x="12592" y="29155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1603" y="6060695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90" h="36829">
                <a:moveTo>
                  <a:pt x="21366" y="36633"/>
                </a:moveTo>
                <a:lnTo>
                  <a:pt x="9872" y="32789"/>
                </a:lnTo>
                <a:lnTo>
                  <a:pt x="0" y="22129"/>
                </a:lnTo>
                <a:lnTo>
                  <a:pt x="5383" y="10531"/>
                </a:lnTo>
                <a:lnTo>
                  <a:pt x="12750" y="0"/>
                </a:lnTo>
                <a:lnTo>
                  <a:pt x="18642" y="5157"/>
                </a:lnTo>
                <a:lnTo>
                  <a:pt x="25224" y="9500"/>
                </a:lnTo>
                <a:lnTo>
                  <a:pt x="32308" y="12885"/>
                </a:lnTo>
                <a:lnTo>
                  <a:pt x="31743" y="20613"/>
                </a:lnTo>
                <a:lnTo>
                  <a:pt x="32245" y="28376"/>
                </a:lnTo>
                <a:lnTo>
                  <a:pt x="33794" y="35971"/>
                </a:lnTo>
                <a:lnTo>
                  <a:pt x="33568" y="36010"/>
                </a:lnTo>
                <a:lnTo>
                  <a:pt x="21366" y="36633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515293" y="6347189"/>
            <a:ext cx="25400" cy="13335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10665" y="1657"/>
                </a:moveTo>
                <a:lnTo>
                  <a:pt x="0" y="1657"/>
                </a:lnTo>
                <a:lnTo>
                  <a:pt x="0" y="0"/>
                </a:lnTo>
                <a:lnTo>
                  <a:pt x="10665" y="0"/>
                </a:lnTo>
                <a:lnTo>
                  <a:pt x="10665" y="1657"/>
                </a:lnTo>
                <a:close/>
              </a:path>
              <a:path w="25400" h="13335">
                <a:moveTo>
                  <a:pt x="6223" y="13195"/>
                </a:moveTo>
                <a:lnTo>
                  <a:pt x="4450" y="13195"/>
                </a:lnTo>
                <a:lnTo>
                  <a:pt x="4450" y="1657"/>
                </a:lnTo>
                <a:lnTo>
                  <a:pt x="6223" y="1657"/>
                </a:lnTo>
                <a:lnTo>
                  <a:pt x="6223" y="13195"/>
                </a:lnTo>
                <a:close/>
              </a:path>
              <a:path w="25400" h="13335">
                <a:moveTo>
                  <a:pt x="14130" y="13195"/>
                </a:moveTo>
                <a:lnTo>
                  <a:pt x="12339" y="13195"/>
                </a:lnTo>
                <a:lnTo>
                  <a:pt x="12339" y="0"/>
                </a:lnTo>
                <a:lnTo>
                  <a:pt x="14399" y="0"/>
                </a:lnTo>
                <a:lnTo>
                  <a:pt x="15795" y="3039"/>
                </a:lnTo>
                <a:lnTo>
                  <a:pt x="14050" y="3039"/>
                </a:lnTo>
                <a:lnTo>
                  <a:pt x="14130" y="13195"/>
                </a:lnTo>
                <a:close/>
              </a:path>
              <a:path w="25400" h="13335">
                <a:moveTo>
                  <a:pt x="20491" y="9438"/>
                </a:moveTo>
                <a:lnTo>
                  <a:pt x="18733" y="9438"/>
                </a:lnTo>
                <a:lnTo>
                  <a:pt x="23085" y="0"/>
                </a:lnTo>
                <a:lnTo>
                  <a:pt x="25163" y="0"/>
                </a:lnTo>
                <a:lnTo>
                  <a:pt x="25163" y="2915"/>
                </a:lnTo>
                <a:lnTo>
                  <a:pt x="23497" y="2915"/>
                </a:lnTo>
                <a:lnTo>
                  <a:pt x="20491" y="9438"/>
                </a:lnTo>
                <a:close/>
              </a:path>
              <a:path w="25400" h="13335">
                <a:moveTo>
                  <a:pt x="25163" y="13195"/>
                </a:moveTo>
                <a:lnTo>
                  <a:pt x="23354" y="13195"/>
                </a:lnTo>
                <a:lnTo>
                  <a:pt x="23497" y="2915"/>
                </a:lnTo>
                <a:lnTo>
                  <a:pt x="25163" y="2915"/>
                </a:lnTo>
                <a:lnTo>
                  <a:pt x="25163" y="13195"/>
                </a:lnTo>
                <a:close/>
              </a:path>
              <a:path w="25400" h="13335">
                <a:moveTo>
                  <a:pt x="19494" y="11600"/>
                </a:moveTo>
                <a:lnTo>
                  <a:pt x="17990" y="11600"/>
                </a:lnTo>
                <a:lnTo>
                  <a:pt x="14050" y="3039"/>
                </a:lnTo>
                <a:lnTo>
                  <a:pt x="15795" y="3039"/>
                </a:lnTo>
                <a:lnTo>
                  <a:pt x="18733" y="9438"/>
                </a:lnTo>
                <a:lnTo>
                  <a:pt x="20491" y="9438"/>
                </a:lnTo>
                <a:lnTo>
                  <a:pt x="19494" y="1160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26979" y="6147826"/>
            <a:ext cx="134620" cy="36195"/>
          </a:xfrm>
          <a:custGeom>
            <a:avLst/>
            <a:gdLst/>
            <a:ahLst/>
            <a:cxnLst/>
            <a:rect l="l" t="t" r="r" b="b"/>
            <a:pathLst>
              <a:path w="134620" h="36195">
                <a:moveTo>
                  <a:pt x="107439" y="35022"/>
                </a:moveTo>
                <a:lnTo>
                  <a:pt x="101087" y="35022"/>
                </a:lnTo>
                <a:lnTo>
                  <a:pt x="101087" y="702"/>
                </a:lnTo>
                <a:lnTo>
                  <a:pt x="108029" y="702"/>
                </a:lnTo>
                <a:lnTo>
                  <a:pt x="113324" y="10548"/>
                </a:lnTo>
                <a:lnTo>
                  <a:pt x="107081" y="10548"/>
                </a:lnTo>
                <a:lnTo>
                  <a:pt x="107357" y="12557"/>
                </a:lnTo>
                <a:lnTo>
                  <a:pt x="107468" y="14444"/>
                </a:lnTo>
                <a:lnTo>
                  <a:pt x="107439" y="35022"/>
                </a:lnTo>
                <a:close/>
              </a:path>
              <a:path w="134620" h="36195">
                <a:moveTo>
                  <a:pt x="123769" y="19579"/>
                </a:moveTo>
                <a:lnTo>
                  <a:pt x="118062" y="19579"/>
                </a:lnTo>
                <a:lnTo>
                  <a:pt x="118565" y="18032"/>
                </a:lnTo>
                <a:lnTo>
                  <a:pt x="119243" y="16546"/>
                </a:lnTo>
                <a:lnTo>
                  <a:pt x="120079" y="15153"/>
                </a:lnTo>
                <a:lnTo>
                  <a:pt x="127793" y="702"/>
                </a:lnTo>
                <a:lnTo>
                  <a:pt x="134565" y="702"/>
                </a:lnTo>
                <a:lnTo>
                  <a:pt x="134565" y="10548"/>
                </a:lnTo>
                <a:lnTo>
                  <a:pt x="128271" y="10548"/>
                </a:lnTo>
                <a:lnTo>
                  <a:pt x="127606" y="12557"/>
                </a:lnTo>
                <a:lnTo>
                  <a:pt x="126731" y="14450"/>
                </a:lnTo>
                <a:lnTo>
                  <a:pt x="125482" y="16565"/>
                </a:lnTo>
                <a:lnTo>
                  <a:pt x="123769" y="19579"/>
                </a:lnTo>
                <a:close/>
              </a:path>
              <a:path w="134620" h="36195">
                <a:moveTo>
                  <a:pt x="119664" y="26804"/>
                </a:moveTo>
                <a:lnTo>
                  <a:pt x="115989" y="26804"/>
                </a:lnTo>
                <a:lnTo>
                  <a:pt x="109989" y="16256"/>
                </a:lnTo>
                <a:lnTo>
                  <a:pt x="108915" y="14444"/>
                </a:lnTo>
                <a:lnTo>
                  <a:pt x="108023" y="12533"/>
                </a:lnTo>
                <a:lnTo>
                  <a:pt x="107319" y="10548"/>
                </a:lnTo>
                <a:lnTo>
                  <a:pt x="113324" y="10548"/>
                </a:lnTo>
                <a:lnTo>
                  <a:pt x="115800" y="15153"/>
                </a:lnTo>
                <a:lnTo>
                  <a:pt x="116611" y="16565"/>
                </a:lnTo>
                <a:lnTo>
                  <a:pt x="117289" y="18044"/>
                </a:lnTo>
                <a:lnTo>
                  <a:pt x="117823" y="19579"/>
                </a:lnTo>
                <a:lnTo>
                  <a:pt x="123769" y="19579"/>
                </a:lnTo>
                <a:lnTo>
                  <a:pt x="119664" y="26804"/>
                </a:lnTo>
                <a:close/>
              </a:path>
              <a:path w="134620" h="36195">
                <a:moveTo>
                  <a:pt x="134565" y="35022"/>
                </a:moveTo>
                <a:lnTo>
                  <a:pt x="128208" y="35022"/>
                </a:lnTo>
                <a:lnTo>
                  <a:pt x="128183" y="14444"/>
                </a:lnTo>
                <a:lnTo>
                  <a:pt x="128280" y="12533"/>
                </a:lnTo>
                <a:lnTo>
                  <a:pt x="128503" y="10548"/>
                </a:lnTo>
                <a:lnTo>
                  <a:pt x="134565" y="10548"/>
                </a:lnTo>
                <a:lnTo>
                  <a:pt x="134565" y="35022"/>
                </a:lnTo>
                <a:close/>
              </a:path>
              <a:path w="134620" h="36195">
                <a:moveTo>
                  <a:pt x="86431" y="35725"/>
                </a:moveTo>
                <a:lnTo>
                  <a:pt x="66705" y="35725"/>
                </a:lnTo>
                <a:lnTo>
                  <a:pt x="60542" y="29320"/>
                </a:lnTo>
                <a:lnTo>
                  <a:pt x="60542" y="6405"/>
                </a:lnTo>
                <a:lnTo>
                  <a:pt x="66705" y="0"/>
                </a:lnTo>
                <a:lnTo>
                  <a:pt x="86431" y="0"/>
                </a:lnTo>
                <a:lnTo>
                  <a:pt x="91703" y="5468"/>
                </a:lnTo>
                <a:lnTo>
                  <a:pt x="70386" y="5468"/>
                </a:lnTo>
                <a:lnTo>
                  <a:pt x="67176" y="10190"/>
                </a:lnTo>
                <a:lnTo>
                  <a:pt x="67176" y="25652"/>
                </a:lnTo>
                <a:lnTo>
                  <a:pt x="70323" y="30361"/>
                </a:lnTo>
                <a:lnTo>
                  <a:pt x="91602" y="30361"/>
                </a:lnTo>
                <a:lnTo>
                  <a:pt x="86431" y="35725"/>
                </a:lnTo>
                <a:close/>
              </a:path>
              <a:path w="134620" h="36195">
                <a:moveTo>
                  <a:pt x="91602" y="30361"/>
                </a:moveTo>
                <a:lnTo>
                  <a:pt x="82800" y="30361"/>
                </a:lnTo>
                <a:lnTo>
                  <a:pt x="86010" y="25652"/>
                </a:lnTo>
                <a:lnTo>
                  <a:pt x="86010" y="10190"/>
                </a:lnTo>
                <a:lnTo>
                  <a:pt x="82800" y="5468"/>
                </a:lnTo>
                <a:lnTo>
                  <a:pt x="91703" y="5468"/>
                </a:lnTo>
                <a:lnTo>
                  <a:pt x="92606" y="6405"/>
                </a:lnTo>
                <a:lnTo>
                  <a:pt x="92606" y="29320"/>
                </a:lnTo>
                <a:lnTo>
                  <a:pt x="91602" y="30361"/>
                </a:lnTo>
                <a:close/>
              </a:path>
              <a:path w="134620" h="36195">
                <a:moveTo>
                  <a:pt x="35029" y="35022"/>
                </a:moveTo>
                <a:lnTo>
                  <a:pt x="28678" y="35022"/>
                </a:lnTo>
                <a:lnTo>
                  <a:pt x="28678" y="702"/>
                </a:lnTo>
                <a:lnTo>
                  <a:pt x="49284" y="702"/>
                </a:lnTo>
                <a:lnTo>
                  <a:pt x="53556" y="3846"/>
                </a:lnTo>
                <a:lnTo>
                  <a:pt x="53561" y="5942"/>
                </a:lnTo>
                <a:lnTo>
                  <a:pt x="35029" y="5942"/>
                </a:lnTo>
                <a:lnTo>
                  <a:pt x="35029" y="16546"/>
                </a:lnTo>
                <a:lnTo>
                  <a:pt x="52678" y="16546"/>
                </a:lnTo>
                <a:lnTo>
                  <a:pt x="50107" y="19185"/>
                </a:lnTo>
                <a:lnTo>
                  <a:pt x="45602" y="19283"/>
                </a:lnTo>
                <a:lnTo>
                  <a:pt x="48643" y="19561"/>
                </a:lnTo>
                <a:lnTo>
                  <a:pt x="50459" y="21182"/>
                </a:lnTo>
                <a:lnTo>
                  <a:pt x="42053" y="21182"/>
                </a:lnTo>
                <a:lnTo>
                  <a:pt x="39308" y="21669"/>
                </a:lnTo>
                <a:lnTo>
                  <a:pt x="35029" y="21669"/>
                </a:lnTo>
                <a:lnTo>
                  <a:pt x="35029" y="35022"/>
                </a:lnTo>
                <a:close/>
              </a:path>
              <a:path w="134620" h="36195">
                <a:moveTo>
                  <a:pt x="52678" y="16546"/>
                </a:moveTo>
                <a:lnTo>
                  <a:pt x="44999" y="16546"/>
                </a:lnTo>
                <a:lnTo>
                  <a:pt x="46953" y="14918"/>
                </a:lnTo>
                <a:lnTo>
                  <a:pt x="46953" y="7866"/>
                </a:lnTo>
                <a:lnTo>
                  <a:pt x="45062" y="5942"/>
                </a:lnTo>
                <a:lnTo>
                  <a:pt x="53561" y="5942"/>
                </a:lnTo>
                <a:lnTo>
                  <a:pt x="53575" y="11102"/>
                </a:lnTo>
                <a:lnTo>
                  <a:pt x="53675" y="15523"/>
                </a:lnTo>
                <a:lnTo>
                  <a:pt x="52678" y="16546"/>
                </a:lnTo>
                <a:close/>
              </a:path>
              <a:path w="134620" h="36195">
                <a:moveTo>
                  <a:pt x="55221" y="35022"/>
                </a:moveTo>
                <a:lnTo>
                  <a:pt x="48266" y="35022"/>
                </a:lnTo>
                <a:lnTo>
                  <a:pt x="47355" y="34116"/>
                </a:lnTo>
                <a:lnTo>
                  <a:pt x="46771" y="32945"/>
                </a:lnTo>
                <a:lnTo>
                  <a:pt x="46601" y="31687"/>
                </a:lnTo>
                <a:lnTo>
                  <a:pt x="45244" y="26046"/>
                </a:lnTo>
                <a:lnTo>
                  <a:pt x="45188" y="25664"/>
                </a:lnTo>
                <a:lnTo>
                  <a:pt x="44685" y="22970"/>
                </a:lnTo>
                <a:lnTo>
                  <a:pt x="42053" y="21182"/>
                </a:lnTo>
                <a:lnTo>
                  <a:pt x="50459" y="21182"/>
                </a:lnTo>
                <a:lnTo>
                  <a:pt x="51150" y="21798"/>
                </a:lnTo>
                <a:lnTo>
                  <a:pt x="51602" y="24751"/>
                </a:lnTo>
                <a:lnTo>
                  <a:pt x="53374" y="31397"/>
                </a:lnTo>
                <a:lnTo>
                  <a:pt x="53700" y="32729"/>
                </a:lnTo>
                <a:lnTo>
                  <a:pt x="54335" y="33968"/>
                </a:lnTo>
                <a:lnTo>
                  <a:pt x="55221" y="35022"/>
                </a:lnTo>
                <a:close/>
              </a:path>
              <a:path w="134620" h="36195">
                <a:moveTo>
                  <a:pt x="6357" y="35022"/>
                </a:moveTo>
                <a:lnTo>
                  <a:pt x="0" y="35022"/>
                </a:lnTo>
                <a:lnTo>
                  <a:pt x="0" y="702"/>
                </a:lnTo>
                <a:lnTo>
                  <a:pt x="21321" y="702"/>
                </a:lnTo>
                <a:lnTo>
                  <a:pt x="21321" y="6115"/>
                </a:lnTo>
                <a:lnTo>
                  <a:pt x="6357" y="6115"/>
                </a:lnTo>
                <a:lnTo>
                  <a:pt x="6357" y="15843"/>
                </a:lnTo>
                <a:lnTo>
                  <a:pt x="19487" y="15843"/>
                </a:lnTo>
                <a:lnTo>
                  <a:pt x="19487" y="21139"/>
                </a:lnTo>
                <a:lnTo>
                  <a:pt x="6357" y="21139"/>
                </a:lnTo>
                <a:lnTo>
                  <a:pt x="6357" y="3502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25340" y="5918198"/>
            <a:ext cx="452755" cy="443865"/>
          </a:xfrm>
          <a:custGeom>
            <a:avLst/>
            <a:gdLst/>
            <a:ahLst/>
            <a:cxnLst/>
            <a:rect l="l" t="t" r="r" b="b"/>
            <a:pathLst>
              <a:path w="452754" h="443864">
                <a:moveTo>
                  <a:pt x="226160" y="443870"/>
                </a:moveTo>
                <a:lnTo>
                  <a:pt x="171812" y="437420"/>
                </a:lnTo>
                <a:lnTo>
                  <a:pt x="122227" y="419098"/>
                </a:lnTo>
                <a:lnTo>
                  <a:pt x="78978" y="390446"/>
                </a:lnTo>
                <a:lnTo>
                  <a:pt x="43636" y="353006"/>
                </a:lnTo>
                <a:lnTo>
                  <a:pt x="17772" y="308321"/>
                </a:lnTo>
                <a:lnTo>
                  <a:pt x="2959" y="257933"/>
                </a:lnTo>
                <a:lnTo>
                  <a:pt x="0" y="221929"/>
                </a:lnTo>
                <a:lnTo>
                  <a:pt x="750" y="203727"/>
                </a:lnTo>
                <a:lnTo>
                  <a:pt x="11531" y="151781"/>
                </a:lnTo>
                <a:lnTo>
                  <a:pt x="33885" y="105025"/>
                </a:lnTo>
                <a:lnTo>
                  <a:pt x="66241" y="65000"/>
                </a:lnTo>
                <a:lnTo>
                  <a:pt x="107028" y="33249"/>
                </a:lnTo>
                <a:lnTo>
                  <a:pt x="154673" y="11313"/>
                </a:lnTo>
                <a:lnTo>
                  <a:pt x="207607" y="735"/>
                </a:lnTo>
                <a:lnTo>
                  <a:pt x="226154" y="0"/>
                </a:lnTo>
                <a:lnTo>
                  <a:pt x="244704" y="735"/>
                </a:lnTo>
                <a:lnTo>
                  <a:pt x="297643" y="11314"/>
                </a:lnTo>
                <a:lnTo>
                  <a:pt x="345293" y="33251"/>
                </a:lnTo>
                <a:lnTo>
                  <a:pt x="386082" y="65003"/>
                </a:lnTo>
                <a:lnTo>
                  <a:pt x="418440" y="105029"/>
                </a:lnTo>
                <a:lnTo>
                  <a:pt x="440793" y="151787"/>
                </a:lnTo>
                <a:lnTo>
                  <a:pt x="451572" y="203733"/>
                </a:lnTo>
                <a:lnTo>
                  <a:pt x="452322" y="221929"/>
                </a:lnTo>
                <a:lnTo>
                  <a:pt x="451572" y="240137"/>
                </a:lnTo>
                <a:lnTo>
                  <a:pt x="440792" y="292083"/>
                </a:lnTo>
                <a:lnTo>
                  <a:pt x="418437" y="338840"/>
                </a:lnTo>
                <a:lnTo>
                  <a:pt x="386080" y="378866"/>
                </a:lnTo>
                <a:lnTo>
                  <a:pt x="345292" y="410619"/>
                </a:lnTo>
                <a:lnTo>
                  <a:pt x="297644" y="432555"/>
                </a:lnTo>
                <a:lnTo>
                  <a:pt x="244709" y="443134"/>
                </a:lnTo>
                <a:lnTo>
                  <a:pt x="226160" y="44387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48254" y="6118554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5">
                <a:moveTo>
                  <a:pt x="7758" y="16996"/>
                </a:moveTo>
                <a:lnTo>
                  <a:pt x="0" y="9980"/>
                </a:lnTo>
                <a:lnTo>
                  <a:pt x="5735" y="3569"/>
                </a:lnTo>
                <a:lnTo>
                  <a:pt x="14078" y="0"/>
                </a:lnTo>
                <a:lnTo>
                  <a:pt x="22773" y="240"/>
                </a:lnTo>
                <a:lnTo>
                  <a:pt x="36658" y="3338"/>
                </a:lnTo>
                <a:lnTo>
                  <a:pt x="45611" y="12500"/>
                </a:lnTo>
                <a:lnTo>
                  <a:pt x="26683" y="12500"/>
                </a:lnTo>
                <a:lnTo>
                  <a:pt x="14310" y="12787"/>
                </a:lnTo>
                <a:lnTo>
                  <a:pt x="7758" y="16996"/>
                </a:lnTo>
                <a:close/>
              </a:path>
              <a:path w="47625" h="64135">
                <a:moveTo>
                  <a:pt x="46343" y="23620"/>
                </a:moveTo>
                <a:lnTo>
                  <a:pt x="31158" y="23620"/>
                </a:lnTo>
                <a:lnTo>
                  <a:pt x="34162" y="20911"/>
                </a:lnTo>
                <a:lnTo>
                  <a:pt x="26683" y="12500"/>
                </a:lnTo>
                <a:lnTo>
                  <a:pt x="45611" y="12500"/>
                </a:lnTo>
                <a:lnTo>
                  <a:pt x="46007" y="12905"/>
                </a:lnTo>
                <a:lnTo>
                  <a:pt x="46343" y="23620"/>
                </a:lnTo>
                <a:close/>
              </a:path>
              <a:path w="47625" h="64135">
                <a:moveTo>
                  <a:pt x="20571" y="64063"/>
                </a:moveTo>
                <a:lnTo>
                  <a:pt x="8376" y="60788"/>
                </a:lnTo>
                <a:lnTo>
                  <a:pt x="216" y="52302"/>
                </a:lnTo>
                <a:lnTo>
                  <a:pt x="2367" y="35618"/>
                </a:lnTo>
                <a:lnTo>
                  <a:pt x="9859" y="26072"/>
                </a:lnTo>
                <a:lnTo>
                  <a:pt x="20266" y="22471"/>
                </a:lnTo>
                <a:lnTo>
                  <a:pt x="31158" y="23620"/>
                </a:lnTo>
                <a:lnTo>
                  <a:pt x="46343" y="23620"/>
                </a:lnTo>
                <a:lnTo>
                  <a:pt x="46665" y="33847"/>
                </a:lnTo>
                <a:lnTo>
                  <a:pt x="21355" y="33847"/>
                </a:lnTo>
                <a:lnTo>
                  <a:pt x="11554" y="40264"/>
                </a:lnTo>
                <a:lnTo>
                  <a:pt x="16954" y="51483"/>
                </a:lnTo>
                <a:lnTo>
                  <a:pt x="29584" y="52652"/>
                </a:lnTo>
                <a:lnTo>
                  <a:pt x="47256" y="52652"/>
                </a:lnTo>
                <a:lnTo>
                  <a:pt x="47487" y="60021"/>
                </a:lnTo>
                <a:lnTo>
                  <a:pt x="34406" y="63387"/>
                </a:lnTo>
                <a:lnTo>
                  <a:pt x="20571" y="64063"/>
                </a:lnTo>
                <a:close/>
              </a:path>
              <a:path w="47625" h="64135">
                <a:moveTo>
                  <a:pt x="47256" y="52652"/>
                </a:moveTo>
                <a:lnTo>
                  <a:pt x="29584" y="52652"/>
                </a:lnTo>
                <a:lnTo>
                  <a:pt x="34162" y="35891"/>
                </a:lnTo>
                <a:lnTo>
                  <a:pt x="21355" y="33847"/>
                </a:lnTo>
                <a:lnTo>
                  <a:pt x="46665" y="33847"/>
                </a:lnTo>
                <a:lnTo>
                  <a:pt x="47256" y="52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04321" y="6118794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5" h="62864">
                <a:moveTo>
                  <a:pt x="69347" y="4010"/>
                </a:moveTo>
                <a:lnTo>
                  <a:pt x="34781" y="4010"/>
                </a:lnTo>
                <a:lnTo>
                  <a:pt x="46257" y="0"/>
                </a:lnTo>
                <a:lnTo>
                  <a:pt x="59501" y="160"/>
                </a:lnTo>
                <a:lnTo>
                  <a:pt x="69347" y="4010"/>
                </a:lnTo>
                <a:close/>
              </a:path>
              <a:path w="80645" h="62864">
                <a:moveTo>
                  <a:pt x="13085" y="62399"/>
                </a:moveTo>
                <a:lnTo>
                  <a:pt x="0" y="62399"/>
                </a:lnTo>
                <a:lnTo>
                  <a:pt x="0" y="7014"/>
                </a:lnTo>
                <a:lnTo>
                  <a:pt x="10889" y="2053"/>
                </a:lnTo>
                <a:lnTo>
                  <a:pt x="23524" y="585"/>
                </a:lnTo>
                <a:lnTo>
                  <a:pt x="34781" y="4010"/>
                </a:lnTo>
                <a:lnTo>
                  <a:pt x="69347" y="4010"/>
                </a:lnTo>
                <a:lnTo>
                  <a:pt x="71420" y="4820"/>
                </a:lnTo>
                <a:lnTo>
                  <a:pt x="75971" y="10577"/>
                </a:lnTo>
                <a:lnTo>
                  <a:pt x="20348" y="10577"/>
                </a:lnTo>
                <a:lnTo>
                  <a:pt x="13085" y="15213"/>
                </a:lnTo>
                <a:lnTo>
                  <a:pt x="13085" y="62399"/>
                </a:lnTo>
                <a:close/>
              </a:path>
              <a:path w="80645" h="62864">
                <a:moveTo>
                  <a:pt x="46249" y="62399"/>
                </a:moveTo>
                <a:lnTo>
                  <a:pt x="33189" y="62399"/>
                </a:lnTo>
                <a:lnTo>
                  <a:pt x="33189" y="12241"/>
                </a:lnTo>
                <a:lnTo>
                  <a:pt x="20348" y="10577"/>
                </a:lnTo>
                <a:lnTo>
                  <a:pt x="75971" y="10577"/>
                </a:lnTo>
                <a:lnTo>
                  <a:pt x="78558" y="13849"/>
                </a:lnTo>
                <a:lnTo>
                  <a:pt x="59645" y="13849"/>
                </a:lnTo>
                <a:lnTo>
                  <a:pt x="48111" y="16810"/>
                </a:lnTo>
                <a:lnTo>
                  <a:pt x="46249" y="62399"/>
                </a:lnTo>
                <a:close/>
              </a:path>
              <a:path w="80645" h="62864">
                <a:moveTo>
                  <a:pt x="80048" y="62399"/>
                </a:moveTo>
                <a:lnTo>
                  <a:pt x="66849" y="62399"/>
                </a:lnTo>
                <a:lnTo>
                  <a:pt x="66849" y="21631"/>
                </a:lnTo>
                <a:lnTo>
                  <a:pt x="59645" y="13849"/>
                </a:lnTo>
                <a:lnTo>
                  <a:pt x="78558" y="13849"/>
                </a:lnTo>
                <a:lnTo>
                  <a:pt x="78920" y="14308"/>
                </a:lnTo>
                <a:lnTo>
                  <a:pt x="80048" y="6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91865" y="6096923"/>
            <a:ext cx="49530" cy="86995"/>
          </a:xfrm>
          <a:custGeom>
            <a:avLst/>
            <a:gdLst/>
            <a:ahLst/>
            <a:cxnLst/>
            <a:rect l="l" t="t" r="r" b="b"/>
            <a:pathLst>
              <a:path w="49529" h="86995">
                <a:moveTo>
                  <a:pt x="22848" y="86412"/>
                </a:moveTo>
                <a:lnTo>
                  <a:pt x="9461" y="84604"/>
                </a:lnTo>
                <a:lnTo>
                  <a:pt x="0" y="0"/>
                </a:lnTo>
                <a:lnTo>
                  <a:pt x="13318" y="0"/>
                </a:lnTo>
                <a:lnTo>
                  <a:pt x="13318" y="24246"/>
                </a:lnTo>
                <a:lnTo>
                  <a:pt x="35826" y="24246"/>
                </a:lnTo>
                <a:lnTo>
                  <a:pt x="37749" y="24709"/>
                </a:lnTo>
                <a:lnTo>
                  <a:pt x="46760" y="32705"/>
                </a:lnTo>
                <a:lnTo>
                  <a:pt x="46852" y="33806"/>
                </a:lnTo>
                <a:lnTo>
                  <a:pt x="28531" y="33806"/>
                </a:lnTo>
                <a:lnTo>
                  <a:pt x="15647" y="34260"/>
                </a:lnTo>
                <a:lnTo>
                  <a:pt x="13318" y="73811"/>
                </a:lnTo>
                <a:lnTo>
                  <a:pt x="26382" y="75146"/>
                </a:lnTo>
                <a:lnTo>
                  <a:pt x="46117" y="75146"/>
                </a:lnTo>
                <a:lnTo>
                  <a:pt x="44998" y="78232"/>
                </a:lnTo>
                <a:lnTo>
                  <a:pt x="35398" y="84708"/>
                </a:lnTo>
                <a:lnTo>
                  <a:pt x="22848" y="86412"/>
                </a:lnTo>
                <a:close/>
              </a:path>
              <a:path w="49529" h="86995">
                <a:moveTo>
                  <a:pt x="35826" y="24246"/>
                </a:moveTo>
                <a:lnTo>
                  <a:pt x="13318" y="24246"/>
                </a:lnTo>
                <a:lnTo>
                  <a:pt x="25543" y="21772"/>
                </a:lnTo>
                <a:lnTo>
                  <a:pt x="35826" y="24246"/>
                </a:lnTo>
                <a:close/>
              </a:path>
              <a:path w="49529" h="86995">
                <a:moveTo>
                  <a:pt x="46117" y="75146"/>
                </a:moveTo>
                <a:lnTo>
                  <a:pt x="26382" y="75146"/>
                </a:lnTo>
                <a:lnTo>
                  <a:pt x="35957" y="67499"/>
                </a:lnTo>
                <a:lnTo>
                  <a:pt x="36204" y="42432"/>
                </a:lnTo>
                <a:lnTo>
                  <a:pt x="28531" y="33806"/>
                </a:lnTo>
                <a:lnTo>
                  <a:pt x="46852" y="33806"/>
                </a:lnTo>
                <a:lnTo>
                  <a:pt x="49535" y="65723"/>
                </a:lnTo>
                <a:lnTo>
                  <a:pt x="46117" y="751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348177" y="6119565"/>
            <a:ext cx="49530" cy="63500"/>
          </a:xfrm>
          <a:custGeom>
            <a:avLst/>
            <a:gdLst/>
            <a:ahLst/>
            <a:cxnLst/>
            <a:rect l="l" t="t" r="r" b="b"/>
            <a:pathLst>
              <a:path w="49529" h="63500">
                <a:moveTo>
                  <a:pt x="25276" y="62927"/>
                </a:moveTo>
                <a:lnTo>
                  <a:pt x="11324" y="59800"/>
                </a:lnTo>
                <a:lnTo>
                  <a:pt x="1825" y="50385"/>
                </a:lnTo>
                <a:lnTo>
                  <a:pt x="0" y="20153"/>
                </a:lnTo>
                <a:lnTo>
                  <a:pt x="4931" y="6764"/>
                </a:lnTo>
                <a:lnTo>
                  <a:pt x="16747" y="0"/>
                </a:lnTo>
                <a:lnTo>
                  <a:pt x="33634" y="1449"/>
                </a:lnTo>
                <a:lnTo>
                  <a:pt x="44798" y="7720"/>
                </a:lnTo>
                <a:lnTo>
                  <a:pt x="46426" y="11755"/>
                </a:lnTo>
                <a:lnTo>
                  <a:pt x="28942" y="11755"/>
                </a:lnTo>
                <a:lnTo>
                  <a:pt x="16678" y="13582"/>
                </a:lnTo>
                <a:lnTo>
                  <a:pt x="13444" y="26077"/>
                </a:lnTo>
                <a:lnTo>
                  <a:pt x="49273" y="26077"/>
                </a:lnTo>
                <a:lnTo>
                  <a:pt x="49296" y="36903"/>
                </a:lnTo>
                <a:lnTo>
                  <a:pt x="13444" y="36903"/>
                </a:lnTo>
                <a:lnTo>
                  <a:pt x="13444" y="41773"/>
                </a:lnTo>
                <a:lnTo>
                  <a:pt x="19572" y="49801"/>
                </a:lnTo>
                <a:lnTo>
                  <a:pt x="40480" y="49801"/>
                </a:lnTo>
                <a:lnTo>
                  <a:pt x="47361" y="50330"/>
                </a:lnTo>
                <a:lnTo>
                  <a:pt x="37984" y="59453"/>
                </a:lnTo>
                <a:lnTo>
                  <a:pt x="25276" y="62927"/>
                </a:lnTo>
                <a:close/>
              </a:path>
              <a:path w="49529" h="63500">
                <a:moveTo>
                  <a:pt x="49273" y="26077"/>
                </a:moveTo>
                <a:lnTo>
                  <a:pt x="36449" y="26077"/>
                </a:lnTo>
                <a:lnTo>
                  <a:pt x="36449" y="19900"/>
                </a:lnTo>
                <a:lnTo>
                  <a:pt x="28942" y="11755"/>
                </a:lnTo>
                <a:lnTo>
                  <a:pt x="46426" y="11755"/>
                </a:lnTo>
                <a:lnTo>
                  <a:pt x="49257" y="18776"/>
                </a:lnTo>
                <a:lnTo>
                  <a:pt x="49273" y="26077"/>
                </a:lnTo>
                <a:close/>
              </a:path>
              <a:path w="49529" h="63500">
                <a:moveTo>
                  <a:pt x="40480" y="49801"/>
                </a:moveTo>
                <a:lnTo>
                  <a:pt x="19572" y="49801"/>
                </a:lnTo>
                <a:lnTo>
                  <a:pt x="31245" y="49091"/>
                </a:lnTo>
                <a:lnTo>
                  <a:pt x="40480" y="4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03339" y="6097047"/>
            <a:ext cx="27305" cy="85090"/>
          </a:xfrm>
          <a:custGeom>
            <a:avLst/>
            <a:gdLst/>
            <a:ahLst/>
            <a:cxnLst/>
            <a:rect l="l" t="t" r="r" b="b"/>
            <a:pathLst>
              <a:path w="27304" h="85089">
                <a:moveTo>
                  <a:pt x="27126" y="84736"/>
                </a:moveTo>
                <a:lnTo>
                  <a:pt x="13364" y="83951"/>
                </a:lnTo>
                <a:lnTo>
                  <a:pt x="3522" y="76722"/>
                </a:lnTo>
                <a:lnTo>
                  <a:pt x="0" y="0"/>
                </a:lnTo>
                <a:lnTo>
                  <a:pt x="13205" y="0"/>
                </a:lnTo>
                <a:lnTo>
                  <a:pt x="13205" y="22575"/>
                </a:lnTo>
                <a:lnTo>
                  <a:pt x="26153" y="22575"/>
                </a:lnTo>
                <a:lnTo>
                  <a:pt x="26153" y="35645"/>
                </a:lnTo>
                <a:lnTo>
                  <a:pt x="13205" y="35645"/>
                </a:lnTo>
                <a:lnTo>
                  <a:pt x="13205" y="72844"/>
                </a:lnTo>
                <a:lnTo>
                  <a:pt x="19870" y="73442"/>
                </a:lnTo>
                <a:lnTo>
                  <a:pt x="27126" y="73442"/>
                </a:lnTo>
                <a:lnTo>
                  <a:pt x="27126" y="8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35824" y="6097047"/>
            <a:ext cx="27305" cy="85090"/>
          </a:xfrm>
          <a:custGeom>
            <a:avLst/>
            <a:gdLst/>
            <a:ahLst/>
            <a:cxnLst/>
            <a:rect l="l" t="t" r="r" b="b"/>
            <a:pathLst>
              <a:path w="27304" h="85089">
                <a:moveTo>
                  <a:pt x="27133" y="84736"/>
                </a:moveTo>
                <a:lnTo>
                  <a:pt x="13370" y="83952"/>
                </a:lnTo>
                <a:lnTo>
                  <a:pt x="3525" y="76725"/>
                </a:lnTo>
                <a:lnTo>
                  <a:pt x="0" y="0"/>
                </a:lnTo>
                <a:lnTo>
                  <a:pt x="13205" y="0"/>
                </a:lnTo>
                <a:lnTo>
                  <a:pt x="13205" y="22575"/>
                </a:lnTo>
                <a:lnTo>
                  <a:pt x="25185" y="22575"/>
                </a:lnTo>
                <a:lnTo>
                  <a:pt x="25185" y="35645"/>
                </a:lnTo>
                <a:lnTo>
                  <a:pt x="13205" y="35645"/>
                </a:lnTo>
                <a:lnTo>
                  <a:pt x="13205" y="72844"/>
                </a:lnTo>
                <a:lnTo>
                  <a:pt x="19864" y="73442"/>
                </a:lnTo>
                <a:lnTo>
                  <a:pt x="27133" y="73442"/>
                </a:lnTo>
                <a:lnTo>
                  <a:pt x="27133" y="8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467127" y="6119566"/>
            <a:ext cx="49530" cy="63500"/>
          </a:xfrm>
          <a:custGeom>
            <a:avLst/>
            <a:gdLst/>
            <a:ahLst/>
            <a:cxnLst/>
            <a:rect l="l" t="t" r="r" b="b"/>
            <a:pathLst>
              <a:path w="49529" h="63500">
                <a:moveTo>
                  <a:pt x="25259" y="62927"/>
                </a:moveTo>
                <a:lnTo>
                  <a:pt x="11307" y="59797"/>
                </a:lnTo>
                <a:lnTo>
                  <a:pt x="1817" y="50374"/>
                </a:lnTo>
                <a:lnTo>
                  <a:pt x="0" y="20153"/>
                </a:lnTo>
                <a:lnTo>
                  <a:pt x="4926" y="6764"/>
                </a:lnTo>
                <a:lnTo>
                  <a:pt x="16739" y="0"/>
                </a:lnTo>
                <a:lnTo>
                  <a:pt x="33625" y="1450"/>
                </a:lnTo>
                <a:lnTo>
                  <a:pt x="44785" y="7724"/>
                </a:lnTo>
                <a:lnTo>
                  <a:pt x="46408" y="11754"/>
                </a:lnTo>
                <a:lnTo>
                  <a:pt x="28940" y="11754"/>
                </a:lnTo>
                <a:lnTo>
                  <a:pt x="16673" y="13583"/>
                </a:lnTo>
                <a:lnTo>
                  <a:pt x="13437" y="26077"/>
                </a:lnTo>
                <a:lnTo>
                  <a:pt x="49254" y="26077"/>
                </a:lnTo>
                <a:lnTo>
                  <a:pt x="49278" y="36903"/>
                </a:lnTo>
                <a:lnTo>
                  <a:pt x="13437" y="36903"/>
                </a:lnTo>
                <a:lnTo>
                  <a:pt x="13437" y="41773"/>
                </a:lnTo>
                <a:lnTo>
                  <a:pt x="19562" y="49801"/>
                </a:lnTo>
                <a:lnTo>
                  <a:pt x="40464" y="49801"/>
                </a:lnTo>
                <a:lnTo>
                  <a:pt x="47343" y="50330"/>
                </a:lnTo>
                <a:lnTo>
                  <a:pt x="37969" y="59457"/>
                </a:lnTo>
                <a:lnTo>
                  <a:pt x="25259" y="62927"/>
                </a:lnTo>
                <a:close/>
              </a:path>
              <a:path w="49529" h="63500">
                <a:moveTo>
                  <a:pt x="49254" y="26077"/>
                </a:moveTo>
                <a:lnTo>
                  <a:pt x="36449" y="26077"/>
                </a:lnTo>
                <a:lnTo>
                  <a:pt x="36449" y="19900"/>
                </a:lnTo>
                <a:lnTo>
                  <a:pt x="28940" y="11754"/>
                </a:lnTo>
                <a:lnTo>
                  <a:pt x="46408" y="11754"/>
                </a:lnTo>
                <a:lnTo>
                  <a:pt x="49239" y="18785"/>
                </a:lnTo>
                <a:lnTo>
                  <a:pt x="49254" y="26077"/>
                </a:lnTo>
                <a:close/>
              </a:path>
              <a:path w="49529" h="63500">
                <a:moveTo>
                  <a:pt x="40464" y="49801"/>
                </a:moveTo>
                <a:lnTo>
                  <a:pt x="19562" y="49801"/>
                </a:lnTo>
                <a:lnTo>
                  <a:pt x="31233" y="49091"/>
                </a:lnTo>
                <a:lnTo>
                  <a:pt x="40464" y="49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22243" y="6119109"/>
            <a:ext cx="31750" cy="62230"/>
          </a:xfrm>
          <a:custGeom>
            <a:avLst/>
            <a:gdLst/>
            <a:ahLst/>
            <a:cxnLst/>
            <a:rect l="l" t="t" r="r" b="b"/>
            <a:pathLst>
              <a:path w="31750" h="62229">
                <a:moveTo>
                  <a:pt x="13488" y="62086"/>
                </a:moveTo>
                <a:lnTo>
                  <a:pt x="169" y="62086"/>
                </a:lnTo>
                <a:lnTo>
                  <a:pt x="169" y="21200"/>
                </a:lnTo>
                <a:lnTo>
                  <a:pt x="0" y="13316"/>
                </a:lnTo>
                <a:lnTo>
                  <a:pt x="4542" y="6060"/>
                </a:lnTo>
                <a:lnTo>
                  <a:pt x="11791" y="2657"/>
                </a:lnTo>
                <a:lnTo>
                  <a:pt x="13707" y="1713"/>
                </a:lnTo>
                <a:lnTo>
                  <a:pt x="15743" y="1035"/>
                </a:lnTo>
                <a:lnTo>
                  <a:pt x="17847" y="634"/>
                </a:lnTo>
                <a:lnTo>
                  <a:pt x="18092" y="634"/>
                </a:lnTo>
                <a:lnTo>
                  <a:pt x="18331" y="517"/>
                </a:lnTo>
                <a:lnTo>
                  <a:pt x="18576" y="517"/>
                </a:lnTo>
                <a:lnTo>
                  <a:pt x="20448" y="154"/>
                </a:lnTo>
                <a:lnTo>
                  <a:pt x="22352" y="0"/>
                </a:lnTo>
                <a:lnTo>
                  <a:pt x="24262" y="43"/>
                </a:lnTo>
                <a:lnTo>
                  <a:pt x="26908" y="43"/>
                </a:lnTo>
                <a:lnTo>
                  <a:pt x="29061" y="258"/>
                </a:lnTo>
                <a:lnTo>
                  <a:pt x="31411" y="758"/>
                </a:lnTo>
                <a:lnTo>
                  <a:pt x="31411" y="10264"/>
                </a:lnTo>
                <a:lnTo>
                  <a:pt x="24507" y="10264"/>
                </a:lnTo>
                <a:lnTo>
                  <a:pt x="13488" y="13112"/>
                </a:lnTo>
                <a:lnTo>
                  <a:pt x="13488" y="62086"/>
                </a:lnTo>
                <a:close/>
              </a:path>
              <a:path w="31750" h="62229">
                <a:moveTo>
                  <a:pt x="26908" y="43"/>
                </a:moveTo>
                <a:lnTo>
                  <a:pt x="24262" y="43"/>
                </a:lnTo>
                <a:lnTo>
                  <a:pt x="26661" y="18"/>
                </a:lnTo>
                <a:lnTo>
                  <a:pt x="26908" y="43"/>
                </a:lnTo>
                <a:close/>
              </a:path>
              <a:path w="31750" h="62229">
                <a:moveTo>
                  <a:pt x="31411" y="12280"/>
                </a:moveTo>
                <a:lnTo>
                  <a:pt x="24507" y="10264"/>
                </a:lnTo>
                <a:lnTo>
                  <a:pt x="31411" y="10264"/>
                </a:lnTo>
                <a:lnTo>
                  <a:pt x="31411" y="12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44369" y="61669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1848" y="14980"/>
                </a:moveTo>
                <a:lnTo>
                  <a:pt x="3417" y="14980"/>
                </a:lnTo>
                <a:lnTo>
                  <a:pt x="0" y="11626"/>
                </a:lnTo>
                <a:lnTo>
                  <a:pt x="0" y="3353"/>
                </a:lnTo>
                <a:lnTo>
                  <a:pt x="3417" y="0"/>
                </a:lnTo>
                <a:lnTo>
                  <a:pt x="11848" y="0"/>
                </a:lnTo>
                <a:lnTo>
                  <a:pt x="15265" y="3353"/>
                </a:lnTo>
                <a:lnTo>
                  <a:pt x="15265" y="11626"/>
                </a:lnTo>
                <a:lnTo>
                  <a:pt x="11848" y="14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16044" y="6308575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3631" y="15547"/>
                </a:moveTo>
                <a:lnTo>
                  <a:pt x="81" y="12076"/>
                </a:lnTo>
                <a:lnTo>
                  <a:pt x="59" y="6873"/>
                </a:lnTo>
                <a:lnTo>
                  <a:pt x="0" y="3563"/>
                </a:lnTo>
                <a:lnTo>
                  <a:pt x="3436" y="73"/>
                </a:lnTo>
                <a:lnTo>
                  <a:pt x="7746" y="6"/>
                </a:lnTo>
                <a:lnTo>
                  <a:pt x="12350" y="0"/>
                </a:lnTo>
                <a:lnTo>
                  <a:pt x="13088" y="721"/>
                </a:lnTo>
                <a:lnTo>
                  <a:pt x="4121" y="721"/>
                </a:lnTo>
                <a:lnTo>
                  <a:pt x="892" y="3853"/>
                </a:lnTo>
                <a:lnTo>
                  <a:pt x="832" y="9685"/>
                </a:lnTo>
                <a:lnTo>
                  <a:pt x="791" y="11583"/>
                </a:lnTo>
                <a:lnTo>
                  <a:pt x="3857" y="14727"/>
                </a:lnTo>
                <a:lnTo>
                  <a:pt x="7727" y="14808"/>
                </a:lnTo>
                <a:lnTo>
                  <a:pt x="13083" y="14832"/>
                </a:lnTo>
                <a:lnTo>
                  <a:pt x="12369" y="15535"/>
                </a:lnTo>
                <a:lnTo>
                  <a:pt x="3631" y="15547"/>
                </a:lnTo>
                <a:close/>
              </a:path>
              <a:path w="16510" h="15875">
                <a:moveTo>
                  <a:pt x="13083" y="14832"/>
                </a:moveTo>
                <a:lnTo>
                  <a:pt x="11961" y="14832"/>
                </a:lnTo>
                <a:lnTo>
                  <a:pt x="15190" y="11694"/>
                </a:lnTo>
                <a:lnTo>
                  <a:pt x="15228" y="3927"/>
                </a:lnTo>
                <a:lnTo>
                  <a:pt x="12036" y="764"/>
                </a:lnTo>
                <a:lnTo>
                  <a:pt x="4121" y="721"/>
                </a:lnTo>
                <a:lnTo>
                  <a:pt x="13088" y="721"/>
                </a:lnTo>
                <a:lnTo>
                  <a:pt x="15900" y="3470"/>
                </a:lnTo>
                <a:lnTo>
                  <a:pt x="15881" y="12076"/>
                </a:lnTo>
                <a:lnTo>
                  <a:pt x="13083" y="14832"/>
                </a:lnTo>
                <a:close/>
              </a:path>
              <a:path w="16510" h="15875">
                <a:moveTo>
                  <a:pt x="6608" y="12200"/>
                </a:moveTo>
                <a:lnTo>
                  <a:pt x="4699" y="12200"/>
                </a:lnTo>
                <a:lnTo>
                  <a:pt x="4699" y="3051"/>
                </a:lnTo>
                <a:lnTo>
                  <a:pt x="10434" y="3051"/>
                </a:lnTo>
                <a:lnTo>
                  <a:pt x="11769" y="3927"/>
                </a:lnTo>
                <a:lnTo>
                  <a:pt x="11779" y="4598"/>
                </a:lnTo>
                <a:lnTo>
                  <a:pt x="6608" y="4598"/>
                </a:lnTo>
                <a:lnTo>
                  <a:pt x="6608" y="7385"/>
                </a:lnTo>
                <a:lnTo>
                  <a:pt x="11779" y="7385"/>
                </a:lnTo>
                <a:lnTo>
                  <a:pt x="10692" y="8168"/>
                </a:lnTo>
                <a:lnTo>
                  <a:pt x="9190" y="8242"/>
                </a:lnTo>
                <a:lnTo>
                  <a:pt x="10177" y="8396"/>
                </a:lnTo>
                <a:lnTo>
                  <a:pt x="10899" y="8673"/>
                </a:lnTo>
                <a:lnTo>
                  <a:pt x="8198" y="8704"/>
                </a:lnTo>
                <a:lnTo>
                  <a:pt x="7331" y="8828"/>
                </a:lnTo>
                <a:lnTo>
                  <a:pt x="6608" y="8828"/>
                </a:lnTo>
                <a:lnTo>
                  <a:pt x="6608" y="12200"/>
                </a:lnTo>
                <a:close/>
              </a:path>
              <a:path w="16510" h="15875">
                <a:moveTo>
                  <a:pt x="11779" y="7385"/>
                </a:moveTo>
                <a:lnTo>
                  <a:pt x="9398" y="7385"/>
                </a:lnTo>
                <a:lnTo>
                  <a:pt x="9888" y="6873"/>
                </a:lnTo>
                <a:lnTo>
                  <a:pt x="9888" y="5129"/>
                </a:lnTo>
                <a:lnTo>
                  <a:pt x="9241" y="4598"/>
                </a:lnTo>
                <a:lnTo>
                  <a:pt x="11779" y="4598"/>
                </a:lnTo>
                <a:lnTo>
                  <a:pt x="11779" y="7385"/>
                </a:lnTo>
                <a:close/>
              </a:path>
              <a:path w="16510" h="15875">
                <a:moveTo>
                  <a:pt x="12137" y="12200"/>
                </a:moveTo>
                <a:lnTo>
                  <a:pt x="10020" y="12200"/>
                </a:lnTo>
                <a:lnTo>
                  <a:pt x="9781" y="11904"/>
                </a:lnTo>
                <a:lnTo>
                  <a:pt x="9638" y="11583"/>
                </a:lnTo>
                <a:lnTo>
                  <a:pt x="9555" y="11183"/>
                </a:lnTo>
                <a:lnTo>
                  <a:pt x="9272" y="10048"/>
                </a:lnTo>
                <a:lnTo>
                  <a:pt x="9021" y="9222"/>
                </a:lnTo>
                <a:lnTo>
                  <a:pt x="8198" y="8704"/>
                </a:lnTo>
                <a:lnTo>
                  <a:pt x="10909" y="8704"/>
                </a:lnTo>
                <a:lnTo>
                  <a:pt x="11207" y="9685"/>
                </a:lnTo>
                <a:lnTo>
                  <a:pt x="11678" y="11472"/>
                </a:lnTo>
                <a:lnTo>
                  <a:pt x="11873" y="11861"/>
                </a:lnTo>
                <a:lnTo>
                  <a:pt x="12137" y="1220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31011" y="6129718"/>
            <a:ext cx="43815" cy="54610"/>
          </a:xfrm>
          <a:custGeom>
            <a:avLst/>
            <a:gdLst/>
            <a:ahLst/>
            <a:cxnLst/>
            <a:rect l="l" t="t" r="r" b="b"/>
            <a:pathLst>
              <a:path w="43814" h="54610">
                <a:moveTo>
                  <a:pt x="11735" y="54530"/>
                </a:moveTo>
                <a:lnTo>
                  <a:pt x="0" y="54530"/>
                </a:lnTo>
                <a:lnTo>
                  <a:pt x="0" y="3873"/>
                </a:lnTo>
                <a:lnTo>
                  <a:pt x="12822" y="0"/>
                </a:lnTo>
                <a:lnTo>
                  <a:pt x="26468" y="179"/>
                </a:lnTo>
                <a:lnTo>
                  <a:pt x="37651" y="5334"/>
                </a:lnTo>
                <a:lnTo>
                  <a:pt x="39246" y="8577"/>
                </a:lnTo>
                <a:lnTo>
                  <a:pt x="17703" y="8577"/>
                </a:lnTo>
                <a:lnTo>
                  <a:pt x="11735" y="12134"/>
                </a:lnTo>
                <a:lnTo>
                  <a:pt x="11735" y="54530"/>
                </a:lnTo>
                <a:close/>
              </a:path>
              <a:path w="43814" h="54610">
                <a:moveTo>
                  <a:pt x="43203" y="54530"/>
                </a:moveTo>
                <a:lnTo>
                  <a:pt x="31580" y="54530"/>
                </a:lnTo>
                <a:lnTo>
                  <a:pt x="31580" y="18835"/>
                </a:lnTo>
                <a:lnTo>
                  <a:pt x="31040" y="9625"/>
                </a:lnTo>
                <a:lnTo>
                  <a:pt x="17703" y="8577"/>
                </a:lnTo>
                <a:lnTo>
                  <a:pt x="39246" y="8577"/>
                </a:lnTo>
                <a:lnTo>
                  <a:pt x="43086" y="16389"/>
                </a:lnTo>
                <a:lnTo>
                  <a:pt x="43203" y="5453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81319" y="6129328"/>
            <a:ext cx="43815" cy="56515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30016" y="56074"/>
                </a:moveTo>
                <a:lnTo>
                  <a:pt x="21868" y="56074"/>
                </a:lnTo>
                <a:lnTo>
                  <a:pt x="8334" y="52444"/>
                </a:lnTo>
                <a:lnTo>
                  <a:pt x="425" y="41520"/>
                </a:lnTo>
                <a:lnTo>
                  <a:pt x="0" y="18388"/>
                </a:lnTo>
                <a:lnTo>
                  <a:pt x="5483" y="5457"/>
                </a:lnTo>
                <a:lnTo>
                  <a:pt x="18099" y="0"/>
                </a:lnTo>
                <a:lnTo>
                  <a:pt x="33270" y="2753"/>
                </a:lnTo>
                <a:lnTo>
                  <a:pt x="41199" y="10706"/>
                </a:lnTo>
                <a:lnTo>
                  <a:pt x="23979" y="10706"/>
                </a:lnTo>
                <a:lnTo>
                  <a:pt x="12813" y="14581"/>
                </a:lnTo>
                <a:lnTo>
                  <a:pt x="11842" y="23628"/>
                </a:lnTo>
                <a:lnTo>
                  <a:pt x="42881" y="23628"/>
                </a:lnTo>
                <a:lnTo>
                  <a:pt x="43416" y="33153"/>
                </a:lnTo>
                <a:lnTo>
                  <a:pt x="11842" y="33153"/>
                </a:lnTo>
                <a:lnTo>
                  <a:pt x="11842" y="37438"/>
                </a:lnTo>
                <a:lnTo>
                  <a:pt x="18561" y="44912"/>
                </a:lnTo>
                <a:lnTo>
                  <a:pt x="41432" y="44912"/>
                </a:lnTo>
                <a:lnTo>
                  <a:pt x="41707" y="44977"/>
                </a:lnTo>
                <a:lnTo>
                  <a:pt x="37561" y="51857"/>
                </a:lnTo>
                <a:lnTo>
                  <a:pt x="30016" y="56074"/>
                </a:lnTo>
                <a:close/>
              </a:path>
              <a:path w="43814" h="56514">
                <a:moveTo>
                  <a:pt x="42881" y="23628"/>
                </a:moveTo>
                <a:lnTo>
                  <a:pt x="32108" y="23628"/>
                </a:lnTo>
                <a:lnTo>
                  <a:pt x="32108" y="18185"/>
                </a:lnTo>
                <a:lnTo>
                  <a:pt x="23979" y="10706"/>
                </a:lnTo>
                <a:lnTo>
                  <a:pt x="41199" y="10706"/>
                </a:lnTo>
                <a:lnTo>
                  <a:pt x="42212" y="11722"/>
                </a:lnTo>
                <a:lnTo>
                  <a:pt x="42881" y="23628"/>
                </a:lnTo>
                <a:close/>
              </a:path>
              <a:path w="43814" h="56514">
                <a:moveTo>
                  <a:pt x="41432" y="44912"/>
                </a:moveTo>
                <a:lnTo>
                  <a:pt x="18561" y="44912"/>
                </a:lnTo>
                <a:lnTo>
                  <a:pt x="29895" y="42176"/>
                </a:lnTo>
                <a:lnTo>
                  <a:pt x="41432" y="44912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231025" y="6110142"/>
            <a:ext cx="24130" cy="74930"/>
          </a:xfrm>
          <a:custGeom>
            <a:avLst/>
            <a:gdLst/>
            <a:ahLst/>
            <a:cxnLst/>
            <a:rect l="l" t="t" r="r" b="b"/>
            <a:pathLst>
              <a:path w="24129" h="74929">
                <a:moveTo>
                  <a:pt x="23891" y="74631"/>
                </a:moveTo>
                <a:lnTo>
                  <a:pt x="10344" y="73424"/>
                </a:lnTo>
                <a:lnTo>
                  <a:pt x="1623" y="64779"/>
                </a:lnTo>
                <a:lnTo>
                  <a:pt x="0" y="0"/>
                </a:lnTo>
                <a:lnTo>
                  <a:pt x="11628" y="0"/>
                </a:lnTo>
                <a:lnTo>
                  <a:pt x="11628" y="19887"/>
                </a:lnTo>
                <a:lnTo>
                  <a:pt x="22182" y="19887"/>
                </a:lnTo>
                <a:lnTo>
                  <a:pt x="22182" y="31397"/>
                </a:lnTo>
                <a:lnTo>
                  <a:pt x="11628" y="31397"/>
                </a:lnTo>
                <a:lnTo>
                  <a:pt x="11628" y="64157"/>
                </a:lnTo>
                <a:lnTo>
                  <a:pt x="17496" y="64681"/>
                </a:lnTo>
                <a:lnTo>
                  <a:pt x="23891" y="64681"/>
                </a:lnTo>
                <a:lnTo>
                  <a:pt x="23891" y="7463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62689" y="6129201"/>
            <a:ext cx="42545" cy="56515"/>
          </a:xfrm>
          <a:custGeom>
            <a:avLst/>
            <a:gdLst/>
            <a:ahLst/>
            <a:cxnLst/>
            <a:rect l="l" t="t" r="r" b="b"/>
            <a:pathLst>
              <a:path w="42545" h="56514">
                <a:moveTo>
                  <a:pt x="7495" y="14962"/>
                </a:moveTo>
                <a:lnTo>
                  <a:pt x="666" y="8784"/>
                </a:lnTo>
                <a:lnTo>
                  <a:pt x="5717" y="3144"/>
                </a:lnTo>
                <a:lnTo>
                  <a:pt x="13067" y="0"/>
                </a:lnTo>
                <a:lnTo>
                  <a:pt x="20719" y="209"/>
                </a:lnTo>
                <a:lnTo>
                  <a:pt x="34393" y="3739"/>
                </a:lnTo>
                <a:lnTo>
                  <a:pt x="39275" y="10604"/>
                </a:lnTo>
                <a:lnTo>
                  <a:pt x="22787" y="10604"/>
                </a:lnTo>
                <a:lnTo>
                  <a:pt x="10493" y="12573"/>
                </a:lnTo>
                <a:lnTo>
                  <a:pt x="7495" y="14962"/>
                </a:lnTo>
                <a:close/>
              </a:path>
              <a:path w="42545" h="56514">
                <a:moveTo>
                  <a:pt x="22836" y="55995"/>
                </a:moveTo>
                <a:lnTo>
                  <a:pt x="8644" y="53497"/>
                </a:lnTo>
                <a:lnTo>
                  <a:pt x="0" y="43758"/>
                </a:lnTo>
                <a:lnTo>
                  <a:pt x="3384" y="28438"/>
                </a:lnTo>
                <a:lnTo>
                  <a:pt x="12579" y="20984"/>
                </a:lnTo>
                <a:lnTo>
                  <a:pt x="24081" y="19912"/>
                </a:lnTo>
                <a:lnTo>
                  <a:pt x="30752" y="18420"/>
                </a:lnTo>
                <a:lnTo>
                  <a:pt x="22787" y="10604"/>
                </a:lnTo>
                <a:lnTo>
                  <a:pt x="39275" y="10604"/>
                </a:lnTo>
                <a:lnTo>
                  <a:pt x="42172" y="14677"/>
                </a:lnTo>
                <a:lnTo>
                  <a:pt x="42277" y="28493"/>
                </a:lnTo>
                <a:lnTo>
                  <a:pt x="11126" y="28493"/>
                </a:lnTo>
                <a:lnTo>
                  <a:pt x="9951" y="48591"/>
                </a:lnTo>
                <a:lnTo>
                  <a:pt x="22535" y="48831"/>
                </a:lnTo>
                <a:lnTo>
                  <a:pt x="42433" y="48831"/>
                </a:lnTo>
                <a:lnTo>
                  <a:pt x="42481" y="55058"/>
                </a:lnTo>
                <a:lnTo>
                  <a:pt x="29590" y="55915"/>
                </a:lnTo>
                <a:lnTo>
                  <a:pt x="22836" y="55995"/>
                </a:lnTo>
                <a:close/>
              </a:path>
              <a:path w="42545" h="56514">
                <a:moveTo>
                  <a:pt x="42433" y="48831"/>
                </a:moveTo>
                <a:lnTo>
                  <a:pt x="22535" y="48831"/>
                </a:lnTo>
                <a:lnTo>
                  <a:pt x="30752" y="46631"/>
                </a:lnTo>
                <a:lnTo>
                  <a:pt x="30752" y="31607"/>
                </a:lnTo>
                <a:lnTo>
                  <a:pt x="24884" y="28888"/>
                </a:lnTo>
                <a:lnTo>
                  <a:pt x="11126" y="28493"/>
                </a:lnTo>
                <a:lnTo>
                  <a:pt x="42277" y="28493"/>
                </a:lnTo>
                <a:lnTo>
                  <a:pt x="42433" y="4883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12508" y="6110334"/>
            <a:ext cx="21590" cy="75565"/>
          </a:xfrm>
          <a:custGeom>
            <a:avLst/>
            <a:gdLst/>
            <a:ahLst/>
            <a:cxnLst/>
            <a:rect l="l" t="t" r="r" b="b"/>
            <a:pathLst>
              <a:path w="21589" h="75564">
                <a:moveTo>
                  <a:pt x="21328" y="75081"/>
                </a:moveTo>
                <a:lnTo>
                  <a:pt x="4858" y="71032"/>
                </a:lnTo>
                <a:lnTo>
                  <a:pt x="112" y="59868"/>
                </a:lnTo>
                <a:lnTo>
                  <a:pt x="0" y="0"/>
                </a:lnTo>
                <a:lnTo>
                  <a:pt x="11722" y="0"/>
                </a:lnTo>
                <a:lnTo>
                  <a:pt x="11722" y="60847"/>
                </a:lnTo>
                <a:lnTo>
                  <a:pt x="12281" y="64299"/>
                </a:lnTo>
                <a:lnTo>
                  <a:pt x="21328" y="64299"/>
                </a:lnTo>
                <a:lnTo>
                  <a:pt x="21328" y="7508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63581" y="6110336"/>
            <a:ext cx="43815" cy="74295"/>
          </a:xfrm>
          <a:custGeom>
            <a:avLst/>
            <a:gdLst/>
            <a:ahLst/>
            <a:cxnLst/>
            <a:rect l="l" t="t" r="r" b="b"/>
            <a:pathLst>
              <a:path w="43814" h="74295">
                <a:moveTo>
                  <a:pt x="11722" y="74076"/>
                </a:moveTo>
                <a:lnTo>
                  <a:pt x="0" y="74076"/>
                </a:lnTo>
                <a:lnTo>
                  <a:pt x="0" y="0"/>
                </a:lnTo>
                <a:lnTo>
                  <a:pt x="11728" y="0"/>
                </a:lnTo>
                <a:lnTo>
                  <a:pt x="11728" y="21761"/>
                </a:lnTo>
                <a:lnTo>
                  <a:pt x="30438" y="21761"/>
                </a:lnTo>
                <a:lnTo>
                  <a:pt x="36076" y="23675"/>
                </a:lnTo>
                <a:lnTo>
                  <a:pt x="39311" y="28660"/>
                </a:lnTo>
                <a:lnTo>
                  <a:pt x="18011" y="28660"/>
                </a:lnTo>
                <a:lnTo>
                  <a:pt x="11722" y="32531"/>
                </a:lnTo>
                <a:lnTo>
                  <a:pt x="11722" y="74076"/>
                </a:lnTo>
                <a:close/>
              </a:path>
              <a:path w="43814" h="74295">
                <a:moveTo>
                  <a:pt x="30438" y="21761"/>
                </a:moveTo>
                <a:lnTo>
                  <a:pt x="11728" y="21761"/>
                </a:lnTo>
                <a:lnTo>
                  <a:pt x="24381" y="19706"/>
                </a:lnTo>
                <a:lnTo>
                  <a:pt x="30438" y="21761"/>
                </a:lnTo>
                <a:close/>
              </a:path>
              <a:path w="43814" h="74295">
                <a:moveTo>
                  <a:pt x="43278" y="74076"/>
                </a:moveTo>
                <a:lnTo>
                  <a:pt x="31656" y="74076"/>
                </a:lnTo>
                <a:lnTo>
                  <a:pt x="31656" y="28974"/>
                </a:lnTo>
                <a:lnTo>
                  <a:pt x="18011" y="28660"/>
                </a:lnTo>
                <a:lnTo>
                  <a:pt x="39311" y="28660"/>
                </a:lnTo>
                <a:lnTo>
                  <a:pt x="42818" y="34067"/>
                </a:lnTo>
                <a:lnTo>
                  <a:pt x="43278" y="7407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913487" y="6129512"/>
            <a:ext cx="43815" cy="56515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21849" y="56053"/>
                </a:moveTo>
                <a:lnTo>
                  <a:pt x="8318" y="52416"/>
                </a:lnTo>
                <a:lnTo>
                  <a:pt x="420" y="41482"/>
                </a:lnTo>
                <a:lnTo>
                  <a:pt x="0" y="18379"/>
                </a:lnTo>
                <a:lnTo>
                  <a:pt x="5485" y="5449"/>
                </a:lnTo>
                <a:lnTo>
                  <a:pt x="18105" y="0"/>
                </a:lnTo>
                <a:lnTo>
                  <a:pt x="33265" y="2759"/>
                </a:lnTo>
                <a:lnTo>
                  <a:pt x="41156" y="10696"/>
                </a:lnTo>
                <a:lnTo>
                  <a:pt x="23959" y="10696"/>
                </a:lnTo>
                <a:lnTo>
                  <a:pt x="12796" y="14574"/>
                </a:lnTo>
                <a:lnTo>
                  <a:pt x="11829" y="23607"/>
                </a:lnTo>
                <a:lnTo>
                  <a:pt x="42859" y="23607"/>
                </a:lnTo>
                <a:lnTo>
                  <a:pt x="43391" y="33138"/>
                </a:lnTo>
                <a:lnTo>
                  <a:pt x="11829" y="33138"/>
                </a:lnTo>
                <a:lnTo>
                  <a:pt x="11829" y="37428"/>
                </a:lnTo>
                <a:lnTo>
                  <a:pt x="18552" y="44895"/>
                </a:lnTo>
                <a:lnTo>
                  <a:pt x="41403" y="44895"/>
                </a:lnTo>
                <a:lnTo>
                  <a:pt x="41682" y="44962"/>
                </a:lnTo>
                <a:lnTo>
                  <a:pt x="37530" y="51836"/>
                </a:lnTo>
                <a:lnTo>
                  <a:pt x="29991" y="56046"/>
                </a:lnTo>
                <a:lnTo>
                  <a:pt x="21849" y="56053"/>
                </a:lnTo>
                <a:close/>
              </a:path>
              <a:path w="43814" h="56514">
                <a:moveTo>
                  <a:pt x="42859" y="23607"/>
                </a:moveTo>
                <a:lnTo>
                  <a:pt x="32089" y="23607"/>
                </a:lnTo>
                <a:lnTo>
                  <a:pt x="32089" y="18176"/>
                </a:lnTo>
                <a:lnTo>
                  <a:pt x="23959" y="10696"/>
                </a:lnTo>
                <a:lnTo>
                  <a:pt x="41156" y="10696"/>
                </a:lnTo>
                <a:lnTo>
                  <a:pt x="42198" y="11743"/>
                </a:lnTo>
                <a:lnTo>
                  <a:pt x="42859" y="23607"/>
                </a:lnTo>
                <a:close/>
              </a:path>
              <a:path w="43814" h="56514">
                <a:moveTo>
                  <a:pt x="41403" y="44895"/>
                </a:moveTo>
                <a:lnTo>
                  <a:pt x="18552" y="44895"/>
                </a:lnTo>
                <a:lnTo>
                  <a:pt x="29884" y="42146"/>
                </a:lnTo>
                <a:lnTo>
                  <a:pt x="41403" y="44895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037995" y="6110334"/>
            <a:ext cx="24130" cy="74930"/>
          </a:xfrm>
          <a:custGeom>
            <a:avLst/>
            <a:gdLst/>
            <a:ahLst/>
            <a:cxnLst/>
            <a:rect l="l" t="t" r="r" b="b"/>
            <a:pathLst>
              <a:path w="24129" h="74929">
                <a:moveTo>
                  <a:pt x="23885" y="74600"/>
                </a:moveTo>
                <a:lnTo>
                  <a:pt x="10340" y="73390"/>
                </a:lnTo>
                <a:lnTo>
                  <a:pt x="1620" y="64741"/>
                </a:lnTo>
                <a:lnTo>
                  <a:pt x="0" y="0"/>
                </a:lnTo>
                <a:lnTo>
                  <a:pt x="11628" y="0"/>
                </a:lnTo>
                <a:lnTo>
                  <a:pt x="11628" y="19881"/>
                </a:lnTo>
                <a:lnTo>
                  <a:pt x="22176" y="19881"/>
                </a:lnTo>
                <a:lnTo>
                  <a:pt x="22176" y="31391"/>
                </a:lnTo>
                <a:lnTo>
                  <a:pt x="11628" y="31391"/>
                </a:lnTo>
                <a:lnTo>
                  <a:pt x="11628" y="64139"/>
                </a:lnTo>
                <a:lnTo>
                  <a:pt x="17489" y="64657"/>
                </a:lnTo>
                <a:lnTo>
                  <a:pt x="23885" y="64657"/>
                </a:lnTo>
                <a:lnTo>
                  <a:pt x="23885" y="7460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066453" y="6110336"/>
            <a:ext cx="43815" cy="74295"/>
          </a:xfrm>
          <a:custGeom>
            <a:avLst/>
            <a:gdLst/>
            <a:ahLst/>
            <a:cxnLst/>
            <a:rect l="l" t="t" r="r" b="b"/>
            <a:pathLst>
              <a:path w="43814" h="74295">
                <a:moveTo>
                  <a:pt x="11722" y="74076"/>
                </a:moveTo>
                <a:lnTo>
                  <a:pt x="0" y="74076"/>
                </a:lnTo>
                <a:lnTo>
                  <a:pt x="0" y="0"/>
                </a:lnTo>
                <a:lnTo>
                  <a:pt x="11722" y="0"/>
                </a:lnTo>
                <a:lnTo>
                  <a:pt x="11722" y="21761"/>
                </a:lnTo>
                <a:lnTo>
                  <a:pt x="30438" y="21761"/>
                </a:lnTo>
                <a:lnTo>
                  <a:pt x="36074" y="23671"/>
                </a:lnTo>
                <a:lnTo>
                  <a:pt x="39315" y="28660"/>
                </a:lnTo>
                <a:lnTo>
                  <a:pt x="18011" y="28660"/>
                </a:lnTo>
                <a:lnTo>
                  <a:pt x="11722" y="32531"/>
                </a:lnTo>
                <a:lnTo>
                  <a:pt x="11722" y="74076"/>
                </a:lnTo>
                <a:close/>
              </a:path>
              <a:path w="43814" h="74295">
                <a:moveTo>
                  <a:pt x="30438" y="21761"/>
                </a:moveTo>
                <a:lnTo>
                  <a:pt x="11722" y="21761"/>
                </a:lnTo>
                <a:lnTo>
                  <a:pt x="24374" y="19706"/>
                </a:lnTo>
                <a:lnTo>
                  <a:pt x="30438" y="21761"/>
                </a:lnTo>
                <a:close/>
              </a:path>
              <a:path w="43814" h="74295">
                <a:moveTo>
                  <a:pt x="43284" y="74076"/>
                </a:moveTo>
                <a:lnTo>
                  <a:pt x="31656" y="74076"/>
                </a:lnTo>
                <a:lnTo>
                  <a:pt x="31656" y="28974"/>
                </a:lnTo>
                <a:lnTo>
                  <a:pt x="18011" y="28660"/>
                </a:lnTo>
                <a:lnTo>
                  <a:pt x="39315" y="28660"/>
                </a:lnTo>
                <a:lnTo>
                  <a:pt x="42822" y="34058"/>
                </a:lnTo>
                <a:lnTo>
                  <a:pt x="43284" y="7407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976240" y="6009960"/>
            <a:ext cx="20320" cy="34290"/>
          </a:xfrm>
          <a:custGeom>
            <a:avLst/>
            <a:gdLst/>
            <a:ahLst/>
            <a:cxnLst/>
            <a:rect l="l" t="t" r="r" b="b"/>
            <a:pathLst>
              <a:path w="20320" h="34289">
                <a:moveTo>
                  <a:pt x="20015" y="33962"/>
                </a:moveTo>
                <a:lnTo>
                  <a:pt x="16233" y="27994"/>
                </a:lnTo>
                <a:lnTo>
                  <a:pt x="10799" y="23216"/>
                </a:lnTo>
                <a:lnTo>
                  <a:pt x="4347" y="20183"/>
                </a:lnTo>
                <a:lnTo>
                  <a:pt x="4919" y="13180"/>
                </a:lnTo>
                <a:lnTo>
                  <a:pt x="3404" y="6171"/>
                </a:lnTo>
                <a:lnTo>
                  <a:pt x="0" y="0"/>
                </a:lnTo>
                <a:lnTo>
                  <a:pt x="3509" y="1613"/>
                </a:lnTo>
                <a:lnTo>
                  <a:pt x="13435" y="9842"/>
                </a:lnTo>
                <a:lnTo>
                  <a:pt x="19209" y="21086"/>
                </a:lnTo>
                <a:lnTo>
                  <a:pt x="20015" y="33962"/>
                </a:lnTo>
                <a:close/>
              </a:path>
            </a:pathLst>
          </a:custGeom>
          <a:solidFill>
            <a:srgbClr val="FBAE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889378" y="6009978"/>
            <a:ext cx="20320" cy="30480"/>
          </a:xfrm>
          <a:custGeom>
            <a:avLst/>
            <a:gdLst/>
            <a:ahLst/>
            <a:cxnLst/>
            <a:rect l="l" t="t" r="r" b="b"/>
            <a:pathLst>
              <a:path w="20320" h="30479">
                <a:moveTo>
                  <a:pt x="0" y="30189"/>
                </a:moveTo>
                <a:lnTo>
                  <a:pt x="2303" y="17643"/>
                </a:lnTo>
                <a:lnTo>
                  <a:pt x="9336" y="7120"/>
                </a:lnTo>
                <a:lnTo>
                  <a:pt x="20288" y="0"/>
                </a:lnTo>
                <a:lnTo>
                  <a:pt x="16927" y="6183"/>
                </a:lnTo>
                <a:lnTo>
                  <a:pt x="15438" y="13180"/>
                </a:lnTo>
                <a:lnTo>
                  <a:pt x="15985" y="20165"/>
                </a:lnTo>
                <a:lnTo>
                  <a:pt x="9527" y="23210"/>
                </a:lnTo>
                <a:lnTo>
                  <a:pt x="4093" y="28006"/>
                </a:lnTo>
                <a:lnTo>
                  <a:pt x="0" y="30189"/>
                </a:lnTo>
                <a:close/>
              </a:path>
            </a:pathLst>
          </a:custGeom>
          <a:solidFill>
            <a:srgbClr val="A223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927892" y="5995792"/>
            <a:ext cx="35560" cy="13335"/>
          </a:xfrm>
          <a:custGeom>
            <a:avLst/>
            <a:gdLst/>
            <a:ahLst/>
            <a:cxnLst/>
            <a:rect l="l" t="t" r="r" b="b"/>
            <a:pathLst>
              <a:path w="35560" h="13335">
                <a:moveTo>
                  <a:pt x="15082" y="13070"/>
                </a:moveTo>
                <a:lnTo>
                  <a:pt x="9177" y="9094"/>
                </a:lnTo>
                <a:lnTo>
                  <a:pt x="2229" y="6868"/>
                </a:lnTo>
                <a:lnTo>
                  <a:pt x="0" y="3504"/>
                </a:lnTo>
                <a:lnTo>
                  <a:pt x="11786" y="0"/>
                </a:lnTo>
                <a:lnTo>
                  <a:pt x="23949" y="1051"/>
                </a:lnTo>
                <a:lnTo>
                  <a:pt x="35091" y="6659"/>
                </a:lnTo>
                <a:lnTo>
                  <a:pt x="27929" y="6868"/>
                </a:lnTo>
                <a:lnTo>
                  <a:pt x="20987" y="9094"/>
                </a:lnTo>
                <a:lnTo>
                  <a:pt x="15082" y="13070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47385" y="6006941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9925" y="20146"/>
                </a:moveTo>
                <a:lnTo>
                  <a:pt x="7903" y="14493"/>
                </a:lnTo>
                <a:lnTo>
                  <a:pt x="4491" y="9413"/>
                </a:lnTo>
                <a:lnTo>
                  <a:pt x="0" y="5351"/>
                </a:lnTo>
                <a:lnTo>
                  <a:pt x="6332" y="1528"/>
                </a:lnTo>
                <a:lnTo>
                  <a:pt x="13827" y="0"/>
                </a:lnTo>
                <a:lnTo>
                  <a:pt x="21183" y="1035"/>
                </a:lnTo>
                <a:lnTo>
                  <a:pt x="25744" y="6781"/>
                </a:lnTo>
                <a:lnTo>
                  <a:pt x="28144" y="13901"/>
                </a:lnTo>
                <a:lnTo>
                  <a:pt x="28020" y="19024"/>
                </a:lnTo>
                <a:lnTo>
                  <a:pt x="15938" y="19024"/>
                </a:lnTo>
                <a:lnTo>
                  <a:pt x="9925" y="20146"/>
                </a:lnTo>
                <a:close/>
              </a:path>
              <a:path w="28575" h="21589">
                <a:moveTo>
                  <a:pt x="27968" y="21188"/>
                </a:moveTo>
                <a:lnTo>
                  <a:pt x="22138" y="19382"/>
                </a:lnTo>
                <a:lnTo>
                  <a:pt x="15938" y="19024"/>
                </a:lnTo>
                <a:lnTo>
                  <a:pt x="28020" y="19024"/>
                </a:lnTo>
                <a:lnTo>
                  <a:pt x="27968" y="21188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958724" y="603124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9184" y="16515"/>
                </a:moveTo>
                <a:lnTo>
                  <a:pt x="6615" y="14283"/>
                </a:lnTo>
                <a:lnTo>
                  <a:pt x="3744" y="12409"/>
                </a:lnTo>
                <a:lnTo>
                  <a:pt x="659" y="10942"/>
                </a:lnTo>
                <a:lnTo>
                  <a:pt x="904" y="7588"/>
                </a:lnTo>
                <a:lnTo>
                  <a:pt x="684" y="4216"/>
                </a:lnTo>
                <a:lnTo>
                  <a:pt x="0" y="918"/>
                </a:lnTo>
                <a:lnTo>
                  <a:pt x="5383" y="0"/>
                </a:lnTo>
                <a:lnTo>
                  <a:pt x="10912" y="443"/>
                </a:lnTo>
                <a:lnTo>
                  <a:pt x="16070" y="2213"/>
                </a:lnTo>
                <a:lnTo>
                  <a:pt x="15020" y="7465"/>
                </a:lnTo>
                <a:lnTo>
                  <a:pt x="12652" y="12385"/>
                </a:lnTo>
                <a:lnTo>
                  <a:pt x="9184" y="16515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910401" y="600694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94" y="21188"/>
                </a:moveTo>
                <a:lnTo>
                  <a:pt x="0" y="13901"/>
                </a:lnTo>
                <a:lnTo>
                  <a:pt x="2399" y="6769"/>
                </a:lnTo>
                <a:lnTo>
                  <a:pt x="6979" y="1029"/>
                </a:lnTo>
                <a:lnTo>
                  <a:pt x="14336" y="0"/>
                </a:lnTo>
                <a:lnTo>
                  <a:pt x="21830" y="1528"/>
                </a:lnTo>
                <a:lnTo>
                  <a:pt x="28163" y="5344"/>
                </a:lnTo>
                <a:lnTo>
                  <a:pt x="23665" y="9407"/>
                </a:lnTo>
                <a:lnTo>
                  <a:pt x="20260" y="14493"/>
                </a:lnTo>
                <a:lnTo>
                  <a:pt x="18633" y="19030"/>
                </a:lnTo>
                <a:lnTo>
                  <a:pt x="12225" y="19030"/>
                </a:lnTo>
                <a:lnTo>
                  <a:pt x="6024" y="19382"/>
                </a:lnTo>
                <a:lnTo>
                  <a:pt x="194" y="21188"/>
                </a:lnTo>
                <a:close/>
              </a:path>
              <a:path w="28575" h="21589">
                <a:moveTo>
                  <a:pt x="18231" y="20152"/>
                </a:moveTo>
                <a:lnTo>
                  <a:pt x="12225" y="19030"/>
                </a:lnTo>
                <a:lnTo>
                  <a:pt x="18633" y="19030"/>
                </a:lnTo>
                <a:lnTo>
                  <a:pt x="18231" y="20152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11161" y="6031242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6891" y="16527"/>
                </a:moveTo>
                <a:lnTo>
                  <a:pt x="3398" y="12403"/>
                </a:lnTo>
                <a:lnTo>
                  <a:pt x="1024" y="7477"/>
                </a:lnTo>
                <a:lnTo>
                  <a:pt x="0" y="2213"/>
                </a:lnTo>
                <a:lnTo>
                  <a:pt x="5151" y="450"/>
                </a:lnTo>
                <a:lnTo>
                  <a:pt x="10686" y="0"/>
                </a:lnTo>
                <a:lnTo>
                  <a:pt x="16063" y="918"/>
                </a:lnTo>
                <a:lnTo>
                  <a:pt x="15378" y="4222"/>
                </a:lnTo>
                <a:lnTo>
                  <a:pt x="15159" y="7601"/>
                </a:lnTo>
                <a:lnTo>
                  <a:pt x="15404" y="10967"/>
                </a:lnTo>
                <a:lnTo>
                  <a:pt x="12325" y="12434"/>
                </a:lnTo>
                <a:lnTo>
                  <a:pt x="9461" y="14302"/>
                </a:lnTo>
                <a:lnTo>
                  <a:pt x="6891" y="16527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33795" y="6015429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79">
                <a:moveTo>
                  <a:pt x="9178" y="17465"/>
                </a:moveTo>
                <a:lnTo>
                  <a:pt x="6338" y="15566"/>
                </a:lnTo>
                <a:lnTo>
                  <a:pt x="3254" y="14062"/>
                </a:lnTo>
                <a:lnTo>
                  <a:pt x="0" y="12983"/>
                </a:lnTo>
                <a:lnTo>
                  <a:pt x="1890" y="7965"/>
                </a:lnTo>
                <a:lnTo>
                  <a:pt x="5050" y="3495"/>
                </a:lnTo>
                <a:lnTo>
                  <a:pt x="9178" y="0"/>
                </a:lnTo>
                <a:lnTo>
                  <a:pt x="13305" y="3495"/>
                </a:lnTo>
                <a:lnTo>
                  <a:pt x="16459" y="7965"/>
                </a:lnTo>
                <a:lnTo>
                  <a:pt x="18356" y="12977"/>
                </a:lnTo>
                <a:lnTo>
                  <a:pt x="15102" y="14062"/>
                </a:lnTo>
                <a:lnTo>
                  <a:pt x="12017" y="15566"/>
                </a:lnTo>
                <a:lnTo>
                  <a:pt x="9178" y="17465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89694" y="6059040"/>
            <a:ext cx="17145" cy="32384"/>
          </a:xfrm>
          <a:custGeom>
            <a:avLst/>
            <a:gdLst/>
            <a:ahLst/>
            <a:cxnLst/>
            <a:rect l="l" t="t" r="r" b="b"/>
            <a:pathLst>
              <a:path w="17145" h="32385">
                <a:moveTo>
                  <a:pt x="16507" y="32347"/>
                </a:moveTo>
                <a:lnTo>
                  <a:pt x="6579" y="24117"/>
                </a:lnTo>
                <a:lnTo>
                  <a:pt x="806" y="12874"/>
                </a:lnTo>
                <a:lnTo>
                  <a:pt x="0" y="0"/>
                </a:lnTo>
                <a:lnTo>
                  <a:pt x="3781" y="5961"/>
                </a:lnTo>
                <a:lnTo>
                  <a:pt x="9216" y="10745"/>
                </a:lnTo>
                <a:lnTo>
                  <a:pt x="15674" y="13778"/>
                </a:lnTo>
                <a:lnTo>
                  <a:pt x="15108" y="20775"/>
                </a:lnTo>
                <a:lnTo>
                  <a:pt x="16616" y="27785"/>
                </a:lnTo>
                <a:lnTo>
                  <a:pt x="16507" y="32347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976238" y="6058988"/>
            <a:ext cx="20955" cy="34290"/>
          </a:xfrm>
          <a:custGeom>
            <a:avLst/>
            <a:gdLst/>
            <a:ahLst/>
            <a:cxnLst/>
            <a:rect l="l" t="t" r="r" b="b"/>
            <a:pathLst>
              <a:path w="20954" h="34289">
                <a:moveTo>
                  <a:pt x="0" y="34011"/>
                </a:moveTo>
                <a:lnTo>
                  <a:pt x="3404" y="27834"/>
                </a:lnTo>
                <a:lnTo>
                  <a:pt x="4912" y="20824"/>
                </a:lnTo>
                <a:lnTo>
                  <a:pt x="4347" y="13827"/>
                </a:lnTo>
                <a:lnTo>
                  <a:pt x="10811" y="10788"/>
                </a:lnTo>
                <a:lnTo>
                  <a:pt x="16245" y="5986"/>
                </a:lnTo>
                <a:lnTo>
                  <a:pt x="20008" y="0"/>
                </a:lnTo>
                <a:lnTo>
                  <a:pt x="20339" y="3848"/>
                </a:lnTo>
                <a:lnTo>
                  <a:pt x="18017" y="16389"/>
                </a:lnTo>
                <a:lnTo>
                  <a:pt x="10967" y="26904"/>
                </a:lnTo>
                <a:lnTo>
                  <a:pt x="0" y="34011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71645" y="6035635"/>
            <a:ext cx="22860" cy="31750"/>
          </a:xfrm>
          <a:custGeom>
            <a:avLst/>
            <a:gdLst/>
            <a:ahLst/>
            <a:cxnLst/>
            <a:rect l="l" t="t" r="r" b="b"/>
            <a:pathLst>
              <a:path w="22860" h="31750">
                <a:moveTo>
                  <a:pt x="8122" y="31693"/>
                </a:moveTo>
                <a:lnTo>
                  <a:pt x="6778" y="25836"/>
                </a:lnTo>
                <a:lnTo>
                  <a:pt x="3995" y="20399"/>
                </a:lnTo>
                <a:lnTo>
                  <a:pt x="0" y="15837"/>
                </a:lnTo>
                <a:lnTo>
                  <a:pt x="3970" y="11275"/>
                </a:lnTo>
                <a:lnTo>
                  <a:pt x="6753" y="5844"/>
                </a:lnTo>
                <a:lnTo>
                  <a:pt x="8116" y="0"/>
                </a:lnTo>
                <a:lnTo>
                  <a:pt x="14643" y="3483"/>
                </a:lnTo>
                <a:lnTo>
                  <a:pt x="19738" y="9080"/>
                </a:lnTo>
                <a:lnTo>
                  <a:pt x="22515" y="15849"/>
                </a:lnTo>
                <a:lnTo>
                  <a:pt x="19738" y="22606"/>
                </a:lnTo>
                <a:lnTo>
                  <a:pt x="14643" y="28210"/>
                </a:lnTo>
                <a:lnTo>
                  <a:pt x="8122" y="31693"/>
                </a:lnTo>
                <a:close/>
              </a:path>
            </a:pathLst>
          </a:custGeom>
          <a:solidFill>
            <a:srgbClr val="64A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891785" y="6035638"/>
            <a:ext cx="22860" cy="31750"/>
          </a:xfrm>
          <a:custGeom>
            <a:avLst/>
            <a:gdLst/>
            <a:ahLst/>
            <a:cxnLst/>
            <a:rect l="l" t="t" r="r" b="b"/>
            <a:pathLst>
              <a:path w="22860" h="31750">
                <a:moveTo>
                  <a:pt x="14398" y="31687"/>
                </a:moveTo>
                <a:lnTo>
                  <a:pt x="7871" y="28210"/>
                </a:lnTo>
                <a:lnTo>
                  <a:pt x="2776" y="22606"/>
                </a:lnTo>
                <a:lnTo>
                  <a:pt x="0" y="15843"/>
                </a:lnTo>
                <a:lnTo>
                  <a:pt x="2776" y="9080"/>
                </a:lnTo>
                <a:lnTo>
                  <a:pt x="7871" y="3483"/>
                </a:lnTo>
                <a:lnTo>
                  <a:pt x="14398" y="0"/>
                </a:lnTo>
                <a:lnTo>
                  <a:pt x="15737" y="5850"/>
                </a:lnTo>
                <a:lnTo>
                  <a:pt x="18520" y="11294"/>
                </a:lnTo>
                <a:lnTo>
                  <a:pt x="22515" y="15849"/>
                </a:lnTo>
                <a:lnTo>
                  <a:pt x="18507" y="20387"/>
                </a:lnTo>
                <a:lnTo>
                  <a:pt x="15718" y="25830"/>
                </a:lnTo>
                <a:lnTo>
                  <a:pt x="14398" y="31687"/>
                </a:lnTo>
                <a:close/>
              </a:path>
            </a:pathLst>
          </a:custGeom>
          <a:solidFill>
            <a:srgbClr val="457D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22964" y="6094096"/>
            <a:ext cx="35560" cy="13335"/>
          </a:xfrm>
          <a:custGeom>
            <a:avLst/>
            <a:gdLst/>
            <a:ahLst/>
            <a:cxnLst/>
            <a:rect l="l" t="t" r="r" b="b"/>
            <a:pathLst>
              <a:path w="35560" h="13335">
                <a:moveTo>
                  <a:pt x="23312" y="13061"/>
                </a:moveTo>
                <a:lnTo>
                  <a:pt x="11147" y="12012"/>
                </a:lnTo>
                <a:lnTo>
                  <a:pt x="0" y="6411"/>
                </a:lnTo>
                <a:lnTo>
                  <a:pt x="7161" y="6201"/>
                </a:lnTo>
                <a:lnTo>
                  <a:pt x="14109" y="3976"/>
                </a:lnTo>
                <a:lnTo>
                  <a:pt x="20015" y="0"/>
                </a:lnTo>
                <a:lnTo>
                  <a:pt x="25914" y="3982"/>
                </a:lnTo>
                <a:lnTo>
                  <a:pt x="32862" y="6208"/>
                </a:lnTo>
                <a:lnTo>
                  <a:pt x="35099" y="9557"/>
                </a:lnTo>
                <a:lnTo>
                  <a:pt x="23312" y="13061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10393" y="607482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4348" y="21194"/>
                </a:moveTo>
                <a:lnTo>
                  <a:pt x="6985" y="20159"/>
                </a:lnTo>
                <a:lnTo>
                  <a:pt x="2399" y="14425"/>
                </a:lnTo>
                <a:lnTo>
                  <a:pt x="0" y="7293"/>
                </a:lnTo>
                <a:lnTo>
                  <a:pt x="201" y="0"/>
                </a:lnTo>
                <a:lnTo>
                  <a:pt x="6043" y="1806"/>
                </a:lnTo>
                <a:lnTo>
                  <a:pt x="12244" y="2163"/>
                </a:lnTo>
                <a:lnTo>
                  <a:pt x="18667" y="2163"/>
                </a:lnTo>
                <a:lnTo>
                  <a:pt x="20291" y="6688"/>
                </a:lnTo>
                <a:lnTo>
                  <a:pt x="23696" y="11768"/>
                </a:lnTo>
                <a:lnTo>
                  <a:pt x="28175" y="15837"/>
                </a:lnTo>
                <a:lnTo>
                  <a:pt x="21843" y="19665"/>
                </a:lnTo>
                <a:lnTo>
                  <a:pt x="14348" y="21194"/>
                </a:lnTo>
                <a:close/>
              </a:path>
              <a:path w="28575" h="21589">
                <a:moveTo>
                  <a:pt x="18667" y="2163"/>
                </a:moveTo>
                <a:lnTo>
                  <a:pt x="12244" y="2163"/>
                </a:lnTo>
                <a:lnTo>
                  <a:pt x="18262" y="1035"/>
                </a:lnTo>
                <a:lnTo>
                  <a:pt x="18667" y="2163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947383" y="6074827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024" y="2163"/>
                </a:moveTo>
                <a:lnTo>
                  <a:pt x="15938" y="2163"/>
                </a:lnTo>
                <a:lnTo>
                  <a:pt x="22138" y="1806"/>
                </a:lnTo>
                <a:lnTo>
                  <a:pt x="27968" y="0"/>
                </a:lnTo>
                <a:lnTo>
                  <a:pt x="28024" y="2163"/>
                </a:lnTo>
                <a:close/>
              </a:path>
              <a:path w="28575" h="21589">
                <a:moveTo>
                  <a:pt x="13827" y="21182"/>
                </a:moveTo>
                <a:lnTo>
                  <a:pt x="6332" y="19659"/>
                </a:lnTo>
                <a:lnTo>
                  <a:pt x="0" y="15837"/>
                </a:lnTo>
                <a:lnTo>
                  <a:pt x="4491" y="11781"/>
                </a:lnTo>
                <a:lnTo>
                  <a:pt x="7903" y="6695"/>
                </a:lnTo>
                <a:lnTo>
                  <a:pt x="9925" y="1041"/>
                </a:lnTo>
                <a:lnTo>
                  <a:pt x="15938" y="2163"/>
                </a:lnTo>
                <a:lnTo>
                  <a:pt x="28024" y="2163"/>
                </a:lnTo>
                <a:lnTo>
                  <a:pt x="28157" y="7286"/>
                </a:lnTo>
                <a:lnTo>
                  <a:pt x="25757" y="14413"/>
                </a:lnTo>
                <a:lnTo>
                  <a:pt x="21183" y="20152"/>
                </a:lnTo>
                <a:lnTo>
                  <a:pt x="13827" y="21182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933800" y="6070074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4" h="17779">
                <a:moveTo>
                  <a:pt x="9172" y="17458"/>
                </a:moveTo>
                <a:lnTo>
                  <a:pt x="5044" y="13963"/>
                </a:lnTo>
                <a:lnTo>
                  <a:pt x="1890" y="9493"/>
                </a:lnTo>
                <a:lnTo>
                  <a:pt x="0" y="4481"/>
                </a:lnTo>
                <a:lnTo>
                  <a:pt x="3247" y="3396"/>
                </a:lnTo>
                <a:lnTo>
                  <a:pt x="6332" y="1892"/>
                </a:lnTo>
                <a:lnTo>
                  <a:pt x="9172" y="0"/>
                </a:lnTo>
                <a:lnTo>
                  <a:pt x="12011" y="1892"/>
                </a:lnTo>
                <a:lnTo>
                  <a:pt x="15096" y="3403"/>
                </a:lnTo>
                <a:lnTo>
                  <a:pt x="18344" y="4481"/>
                </a:lnTo>
                <a:lnTo>
                  <a:pt x="16453" y="9500"/>
                </a:lnTo>
                <a:lnTo>
                  <a:pt x="13299" y="13963"/>
                </a:lnTo>
                <a:lnTo>
                  <a:pt x="9172" y="17458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958722" y="6055188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5">
                <a:moveTo>
                  <a:pt x="5383" y="16534"/>
                </a:moveTo>
                <a:lnTo>
                  <a:pt x="0" y="15615"/>
                </a:lnTo>
                <a:lnTo>
                  <a:pt x="684" y="12311"/>
                </a:lnTo>
                <a:lnTo>
                  <a:pt x="904" y="8926"/>
                </a:lnTo>
                <a:lnTo>
                  <a:pt x="653" y="5566"/>
                </a:lnTo>
                <a:lnTo>
                  <a:pt x="3737" y="4099"/>
                </a:lnTo>
                <a:lnTo>
                  <a:pt x="6602" y="2225"/>
                </a:lnTo>
                <a:lnTo>
                  <a:pt x="9172" y="0"/>
                </a:lnTo>
                <a:lnTo>
                  <a:pt x="12671" y="4124"/>
                </a:lnTo>
                <a:lnTo>
                  <a:pt x="15039" y="9050"/>
                </a:lnTo>
                <a:lnTo>
                  <a:pt x="16063" y="14320"/>
                </a:lnTo>
                <a:lnTo>
                  <a:pt x="10912" y="16090"/>
                </a:lnTo>
                <a:lnTo>
                  <a:pt x="5383" y="16534"/>
                </a:lnTo>
                <a:close/>
              </a:path>
            </a:pathLst>
          </a:custGeom>
          <a:solidFill>
            <a:srgbClr val="CADB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911152" y="605520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698" y="16521"/>
                </a:moveTo>
                <a:lnTo>
                  <a:pt x="5164" y="16071"/>
                </a:lnTo>
                <a:lnTo>
                  <a:pt x="0" y="14302"/>
                </a:lnTo>
                <a:lnTo>
                  <a:pt x="1030" y="9043"/>
                </a:lnTo>
                <a:lnTo>
                  <a:pt x="3403" y="4118"/>
                </a:lnTo>
                <a:lnTo>
                  <a:pt x="6885" y="0"/>
                </a:lnTo>
                <a:lnTo>
                  <a:pt x="9461" y="2237"/>
                </a:lnTo>
                <a:lnTo>
                  <a:pt x="12351" y="4124"/>
                </a:lnTo>
                <a:lnTo>
                  <a:pt x="15435" y="5591"/>
                </a:lnTo>
                <a:lnTo>
                  <a:pt x="15190" y="8939"/>
                </a:lnTo>
                <a:lnTo>
                  <a:pt x="15410" y="12305"/>
                </a:lnTo>
                <a:lnTo>
                  <a:pt x="16088" y="15597"/>
                </a:lnTo>
                <a:lnTo>
                  <a:pt x="10698" y="16521"/>
                </a:lnTo>
                <a:close/>
              </a:path>
            </a:pathLst>
          </a:custGeom>
          <a:solidFill>
            <a:srgbClr val="46C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259522" y="6179423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4667" y="721"/>
                </a:moveTo>
                <a:lnTo>
                  <a:pt x="0" y="721"/>
                </a:lnTo>
                <a:lnTo>
                  <a:pt x="0" y="0"/>
                </a:lnTo>
                <a:lnTo>
                  <a:pt x="4667" y="0"/>
                </a:lnTo>
                <a:lnTo>
                  <a:pt x="4667" y="721"/>
                </a:lnTo>
                <a:close/>
              </a:path>
              <a:path w="11429" h="5714">
                <a:moveTo>
                  <a:pt x="2726" y="5720"/>
                </a:moveTo>
                <a:lnTo>
                  <a:pt x="1947" y="5720"/>
                </a:lnTo>
                <a:lnTo>
                  <a:pt x="1947" y="721"/>
                </a:lnTo>
                <a:lnTo>
                  <a:pt x="2720" y="721"/>
                </a:lnTo>
                <a:lnTo>
                  <a:pt x="2726" y="5720"/>
                </a:lnTo>
                <a:close/>
              </a:path>
              <a:path w="11429" h="5714">
                <a:moveTo>
                  <a:pt x="6181" y="5720"/>
                </a:moveTo>
                <a:lnTo>
                  <a:pt x="5396" y="5720"/>
                </a:lnTo>
                <a:lnTo>
                  <a:pt x="5396" y="0"/>
                </a:lnTo>
                <a:lnTo>
                  <a:pt x="6294" y="0"/>
                </a:lnTo>
                <a:lnTo>
                  <a:pt x="6906" y="1319"/>
                </a:lnTo>
                <a:lnTo>
                  <a:pt x="6144" y="1319"/>
                </a:lnTo>
                <a:lnTo>
                  <a:pt x="6181" y="5720"/>
                </a:lnTo>
                <a:close/>
              </a:path>
              <a:path w="11429" h="5714">
                <a:moveTo>
                  <a:pt x="8965" y="4093"/>
                </a:moveTo>
                <a:lnTo>
                  <a:pt x="8192" y="4093"/>
                </a:lnTo>
                <a:lnTo>
                  <a:pt x="10095" y="0"/>
                </a:lnTo>
                <a:lnTo>
                  <a:pt x="11006" y="0"/>
                </a:lnTo>
                <a:lnTo>
                  <a:pt x="11006" y="1263"/>
                </a:lnTo>
                <a:lnTo>
                  <a:pt x="10277" y="1263"/>
                </a:lnTo>
                <a:lnTo>
                  <a:pt x="8965" y="4093"/>
                </a:lnTo>
                <a:close/>
              </a:path>
              <a:path w="11429" h="5714">
                <a:moveTo>
                  <a:pt x="11006" y="5720"/>
                </a:moveTo>
                <a:lnTo>
                  <a:pt x="10214" y="5720"/>
                </a:lnTo>
                <a:lnTo>
                  <a:pt x="10277" y="1263"/>
                </a:lnTo>
                <a:lnTo>
                  <a:pt x="11006" y="1263"/>
                </a:lnTo>
                <a:lnTo>
                  <a:pt x="11006" y="5720"/>
                </a:lnTo>
                <a:close/>
              </a:path>
              <a:path w="11429" h="5714">
                <a:moveTo>
                  <a:pt x="8531" y="5030"/>
                </a:moveTo>
                <a:lnTo>
                  <a:pt x="7871" y="5030"/>
                </a:lnTo>
                <a:lnTo>
                  <a:pt x="6144" y="1319"/>
                </a:lnTo>
                <a:lnTo>
                  <a:pt x="6906" y="1319"/>
                </a:lnTo>
                <a:lnTo>
                  <a:pt x="8192" y="4093"/>
                </a:lnTo>
                <a:lnTo>
                  <a:pt x="8965" y="4093"/>
                </a:lnTo>
                <a:lnTo>
                  <a:pt x="8531" y="5030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645139" y="5897117"/>
            <a:ext cx="1041653" cy="465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196879" y="180926"/>
            <a:ext cx="50666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alth 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Multi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-</a:t>
            </a:r>
            <a:r>
              <a:rPr dirty="0" sz="2400" spc="-175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tu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Mod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9575" y="2143163"/>
            <a:ext cx="2232025" cy="4663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1795">
              <a:lnSpc>
                <a:spcPct val="100000"/>
              </a:lnSpc>
            </a:pP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nf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9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9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Inf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ma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430678" y="5617883"/>
            <a:ext cx="2245995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ct val="100000"/>
              </a:lnSpc>
            </a:pP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352343" y="5617883"/>
            <a:ext cx="2292350" cy="118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6515">
              <a:lnSpc>
                <a:spcPct val="100000"/>
              </a:lnSpc>
            </a:pPr>
            <a:r>
              <a:rPr dirty="0" sz="900" spc="-5">
                <a:solidFill>
                  <a:srgbClr val="333333"/>
                </a:solidFill>
                <a:latin typeface="Calibri"/>
                <a:cs typeface="Calibri"/>
              </a:rPr>
              <a:t>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375154" y="1040130"/>
            <a:ext cx="2570225" cy="765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3228232" y="1229779"/>
            <a:ext cx="941069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" marR="5080" indent="-29845">
              <a:lnSpc>
                <a:spcPts val="154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blis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ew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684776" y="1040130"/>
            <a:ext cx="2569463" cy="765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5239742" y="1132116"/>
            <a:ext cx="1497330" cy="593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39420">
              <a:lnSpc>
                <a:spcPts val="1540"/>
              </a:lnSpc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egy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mpl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uildin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993636" y="1040130"/>
            <a:ext cx="2570225" cy="7658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7468220" y="1229779"/>
            <a:ext cx="1699260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9090" marR="5080" indent="-327025">
              <a:lnSpc>
                <a:spcPts val="1540"/>
              </a:lnSpc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lin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tinu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9307830" y="1040130"/>
            <a:ext cx="2569463" cy="7658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9962572" y="1229779"/>
            <a:ext cx="1297305" cy="398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255" marR="5080" indent="-250190">
              <a:lnSpc>
                <a:spcPts val="1540"/>
              </a:lnSpc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bili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09575" y="2143163"/>
            <a:ext cx="2221230" cy="4663440"/>
          </a:xfrm>
          <a:custGeom>
            <a:avLst/>
            <a:gdLst/>
            <a:ahLst/>
            <a:cxnLst/>
            <a:rect l="l" t="t" r="r" b="b"/>
            <a:pathLst>
              <a:path w="2221230" h="4663440">
                <a:moveTo>
                  <a:pt x="0" y="0"/>
                </a:moveTo>
                <a:lnTo>
                  <a:pt x="2221103" y="0"/>
                </a:lnTo>
                <a:lnTo>
                  <a:pt x="2221103" y="4663440"/>
                </a:lnTo>
                <a:lnTo>
                  <a:pt x="0" y="46634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30678" y="5617883"/>
            <a:ext cx="2245995" cy="1188720"/>
          </a:xfrm>
          <a:custGeom>
            <a:avLst/>
            <a:gdLst/>
            <a:ahLst/>
            <a:cxnLst/>
            <a:rect l="l" t="t" r="r" b="b"/>
            <a:pathLst>
              <a:path w="2245995" h="1188720">
                <a:moveTo>
                  <a:pt x="0" y="0"/>
                </a:moveTo>
                <a:lnTo>
                  <a:pt x="2245487" y="0"/>
                </a:lnTo>
                <a:lnTo>
                  <a:pt x="2245487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002678" y="5617883"/>
            <a:ext cx="2350135" cy="1188720"/>
          </a:xfrm>
          <a:custGeom>
            <a:avLst/>
            <a:gdLst/>
            <a:ahLst/>
            <a:cxnLst/>
            <a:rect l="l" t="t" r="r" b="b"/>
            <a:pathLst>
              <a:path w="2350134" h="1188720">
                <a:moveTo>
                  <a:pt x="0" y="0"/>
                </a:moveTo>
                <a:lnTo>
                  <a:pt x="2349665" y="0"/>
                </a:lnTo>
                <a:lnTo>
                  <a:pt x="2349665" y="1188719"/>
                </a:lnTo>
                <a:lnTo>
                  <a:pt x="0" y="11887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03229" y="2124111"/>
            <a:ext cx="2233930" cy="38100"/>
          </a:xfrm>
          <a:custGeom>
            <a:avLst/>
            <a:gdLst/>
            <a:ahLst/>
            <a:cxnLst/>
            <a:rect l="l" t="t" r="r" b="b"/>
            <a:pathLst>
              <a:path w="2233930" h="38100">
                <a:moveTo>
                  <a:pt x="0" y="38100"/>
                </a:moveTo>
                <a:lnTo>
                  <a:pt x="2233803" y="38100"/>
                </a:lnTo>
                <a:lnTo>
                  <a:pt x="2233803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292209" y="710375"/>
            <a:ext cx="1058735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9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ill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3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-4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3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lly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3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-3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ur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pp</a:t>
            </a:r>
            <a:r>
              <a:rPr dirty="0" sz="2000" spc="-4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oa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 spc="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20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2000" spc="-4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2000" spc="-4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ms</a:t>
            </a:r>
            <a:r>
              <a:rPr dirty="0" sz="2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2000" spc="-3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eed</a:t>
            </a:r>
            <a:r>
              <a:rPr dirty="0" sz="2000" spc="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2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40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ds</a:t>
            </a:r>
            <a:r>
              <a:rPr dirty="0" sz="2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ur</a:t>
            </a:r>
            <a:r>
              <a:rPr dirty="0" sz="2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33333"/>
                </a:solidFill>
                <a:latin typeface="Calibri"/>
                <a:cs typeface="Calibri"/>
              </a:rPr>
              <a:t>visi</a:t>
            </a:r>
            <a:r>
              <a:rPr dirty="0" sz="2000" spc="-2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99" name="object 99"/>
          <p:cNvGraphicFramePr>
            <a:graphicFrameLocks noGrp="1"/>
          </p:cNvGraphicFramePr>
          <p:nvPr/>
        </p:nvGraphicFramePr>
        <p:xfrm>
          <a:off x="203229" y="1801531"/>
          <a:ext cx="11454130" cy="501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105"/>
                <a:gridCol w="2245486"/>
                <a:gridCol w="2326511"/>
                <a:gridCol w="2349660"/>
                <a:gridCol w="2291788"/>
              </a:tblGrid>
              <a:tr h="335280">
                <a:tc rowSpan="4">
                  <a:txBody>
                    <a:bodyPr/>
                    <a:lstStyle/>
                    <a:p>
                      <a:pPr marL="96520" marR="127635" indent="-11430">
                        <a:lnSpc>
                          <a:spcPct val="100000"/>
                        </a:lnSpc>
                      </a:pP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ur</a:t>
                      </a:r>
                      <a:r>
                        <a:rPr dirty="0" sz="1500" spc="-1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z="1500" spc="-1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tra</a:t>
                      </a:r>
                      <a:r>
                        <a:rPr dirty="0" sz="1500" spc="-1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egy</a:t>
                      </a:r>
                      <a:r>
                        <a:rPr dirty="0" sz="1500" spc="-1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spc="-2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3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3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dirty="0" sz="1500" spc="-1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acro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spc="-2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fiv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do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1500" spc="-1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ns</a:t>
                      </a:r>
                      <a:r>
                        <a:rPr dirty="0" sz="1500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8445" marR="161925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A167C"/>
                        </a:buClr>
                        <a:buFont typeface="Calibri"/>
                        <a:buAutoNum type="arabicPeriod"/>
                        <a:tabLst>
                          <a:tab pos="259079" algn="l"/>
                        </a:tabLst>
                      </a:pP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rness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our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dirty="0" sz="1500" spc="-2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8445" marR="375920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A167C"/>
                        </a:buClr>
                        <a:buFont typeface="Calibri"/>
                        <a:buAutoNum type="arabicPeriod"/>
                        <a:tabLst>
                          <a:tab pos="259079" algn="l"/>
                        </a:tabLst>
                      </a:pP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nha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2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ua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8445" marR="502920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A167C"/>
                        </a:buClr>
                        <a:buFont typeface="Calibri"/>
                        <a:buAutoNum type="arabicPeriod"/>
                        <a:tabLst>
                          <a:tab pos="259079" algn="l"/>
                        </a:tabLst>
                      </a:pP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e,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apa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8445" marR="372745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A167C"/>
                        </a:buClr>
                        <a:buFont typeface="Calibri"/>
                        <a:buAutoNum type="arabicPeriod"/>
                        <a:tabLst>
                          <a:tab pos="259079" algn="l"/>
                        </a:tabLst>
                      </a:pP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Pl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e-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ba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tra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258445" marR="422275" indent="-17335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A167C"/>
                        </a:buClr>
                        <a:buFont typeface="Calibri"/>
                        <a:buAutoNum type="arabicPeriod"/>
                        <a:tabLst>
                          <a:tab pos="259079" algn="l"/>
                        </a:tabLst>
                      </a:pP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uture</a:t>
                      </a:r>
                      <a:r>
                        <a:rPr dirty="0" sz="1500" spc="-1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z="1500" spc="-1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500" spc="-5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500" b="1" i="1">
                          <a:solidFill>
                            <a:srgbClr val="CA167C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2021-22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 b="1" i="1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9202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spc="-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1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just" marL="250190" marR="84455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alth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as an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537845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ty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rtn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260985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spc="-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1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rmali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HE St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lan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288925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 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nto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3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rk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127635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b/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215265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-dr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lac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-b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 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172720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izi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i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lt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3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mili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1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27305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ic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lan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HE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429259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wn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1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116839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HE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“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thi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”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 “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 i</a:t>
                      </a:r>
                      <a:r>
                        <a:rPr dirty="0" sz="1200" spc="4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”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84455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ts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thi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ng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mem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27051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a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in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333333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5544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cuti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amp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ecei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QA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Acc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med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617855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tu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ll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cuti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amp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d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7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lac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313055" indent="-2286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313690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 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cuti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amp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6540" algn="l"/>
                        </a:tabLst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HE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493395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3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p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ect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372745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mm.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act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amp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200" spc="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3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2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amp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les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just" marL="250190" marR="102870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ale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1200" spc="-4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pp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opr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tme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ctu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504190" indent="-165100">
                        <a:lnSpc>
                          <a:spcPct val="100000"/>
                        </a:lnSpc>
                        <a:buClr>
                          <a:srgbClr val="333333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HE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887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spc="-2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ults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34036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ilities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r>
                        <a:rPr dirty="0" sz="1200" spc="-4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318770" indent="-1651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1200" spc="-4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spc="-2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ults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0190" marR="361950" indent="-16573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0825" algn="l"/>
                        </a:tabLst>
                      </a:pP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aj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tici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3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lt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9390" marR="384810" indent="-1143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Cl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arit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z="1200" spc="-2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9390" indent="-114300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ain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A+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acc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 spc="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1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200" spc="-5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b="1" i="1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8445" marR="88900" indent="-17335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9079" algn="l"/>
                        </a:tabLst>
                      </a:pP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ild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an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nn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HE</a:t>
                      </a:r>
                      <a:r>
                        <a:rPr dirty="0" sz="1200" spc="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8445" indent="-173355">
                        <a:lnSpc>
                          <a:spcPct val="100000"/>
                        </a:lnSpc>
                        <a:buClr>
                          <a:srgbClr val="151515"/>
                        </a:buClr>
                        <a:buFont typeface="Arial"/>
                        <a:buChar char="•"/>
                        <a:tabLst>
                          <a:tab pos="259079" algn="l"/>
                        </a:tabLst>
                      </a:pPr>
                      <a:r>
                        <a:rPr dirty="0" sz="120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ali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200" spc="-1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20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200" spc="-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20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333333"/>
                      </a:solidFill>
                      <a:prstDash val="solid"/>
                    </a:lnL>
                    <a:lnR w="12700">
                      <a:solidFill>
                        <a:srgbClr val="333333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333333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48828" y="184404"/>
            <a:ext cx="4043171" cy="6673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48066" y="152387"/>
            <a:ext cx="4043933" cy="1295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2034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899729"/>
            <a:ext cx="6760209" cy="256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Jo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5">
                <a:latin typeface="Calibri"/>
                <a:cs typeface="Calibri"/>
              </a:rPr>
              <a:t> Griss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-45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n</a:t>
            </a:r>
            <a:r>
              <a:rPr dirty="0" sz="1600">
                <a:latin typeface="Calibri"/>
                <a:cs typeface="Calibri"/>
              </a:rPr>
              <a:t>o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-5">
                <a:latin typeface="Calibri"/>
                <a:cs typeface="Calibri"/>
              </a:rPr>
              <a:t>fin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-</a:t>
            </a:r>
            <a:r>
              <a:rPr dirty="0" sz="1600" spc="-5">
                <a:latin typeface="Calibri"/>
                <a:cs typeface="Calibri"/>
              </a:rPr>
              <a:t>fin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ia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2225" indent="-10160">
              <a:lnSpc>
                <a:spcPct val="100000"/>
              </a:lnSpc>
              <a:spcBef>
                <a:spcPts val="1075"/>
              </a:spcBef>
            </a:pPr>
            <a:r>
              <a:rPr dirty="0" sz="1600" spc="-5">
                <a:latin typeface="Calibri"/>
                <a:cs typeface="Calibri"/>
              </a:rPr>
              <a:t>Dis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su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m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en 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>
                <a:latin typeface="Calibri"/>
                <a:cs typeface="Calibri"/>
              </a:rPr>
              <a:t>ct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dis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uss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pp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us</a:t>
            </a:r>
            <a:r>
              <a:rPr dirty="0" sz="160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2225" marR="318135">
              <a:lnSpc>
                <a:spcPct val="100000"/>
              </a:lnSpc>
              <a:spcBef>
                <a:spcPts val="1080"/>
              </a:spcBef>
            </a:pPr>
            <a:r>
              <a:rPr dirty="0" sz="1600" spc="-5">
                <a:latin typeface="Calibri"/>
                <a:cs typeface="Calibri"/>
              </a:rPr>
              <a:t>Thi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 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tinuin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m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acc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finit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ll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AM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S.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finit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AM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st</a:t>
            </a:r>
            <a:r>
              <a:rPr dirty="0" sz="1600" spc="-1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f 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nn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ie</a:t>
            </a:r>
            <a:r>
              <a:rPr dirty="0" sz="1600" spc="-15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 spc="-2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ia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5">
                <a:latin typeface="Calibri"/>
                <a:cs typeface="Calibri"/>
              </a:rPr>
              <a:t>-</a:t>
            </a:r>
            <a:r>
              <a:rPr dirty="0" sz="1600" spc="-5">
                <a:latin typeface="Calibri"/>
                <a:cs typeface="Calibri"/>
              </a:rPr>
              <a:t>fin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ia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1080"/>
              </a:spcBef>
            </a:pP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upp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-20">
                <a:latin typeface="Calibri"/>
                <a:cs typeface="Calibri"/>
              </a:rPr>
              <a:t>w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n</a:t>
            </a:r>
            <a:r>
              <a:rPr dirty="0" sz="1600">
                <a:latin typeface="Calibri"/>
                <a:cs typeface="Calibri"/>
              </a:rPr>
              <a:t>ot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ece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thi</a:t>
            </a:r>
            <a:r>
              <a:rPr dirty="0" sz="1600">
                <a:latin typeface="Calibri"/>
                <a:cs typeface="Calibri"/>
              </a:rPr>
              <a:t>s ac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 spc="-1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/>
              <a:t>Di</a:t>
            </a:r>
            <a:r>
              <a:rPr dirty="0" sz="2600" spc="-20"/>
              <a:t>sc</a:t>
            </a:r>
            <a:r>
              <a:rPr dirty="0" sz="2600" spc="-5"/>
              <a:t>l</a:t>
            </a:r>
            <a:r>
              <a:rPr dirty="0" sz="2600" spc="-20"/>
              <a:t>os</a:t>
            </a:r>
            <a:r>
              <a:rPr dirty="0" sz="2600" spc="-15"/>
              <a:t>u</a:t>
            </a:r>
            <a:r>
              <a:rPr dirty="0" sz="2600" spc="-50"/>
              <a:t>r</a:t>
            </a:r>
            <a:r>
              <a:rPr dirty="0" sz="2600" spc="-20"/>
              <a:t>e</a:t>
            </a:r>
            <a:r>
              <a:rPr dirty="0" sz="2600" spc="-15"/>
              <a:t>s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422" y="204830"/>
            <a:ext cx="68294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sur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g 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H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alth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CA167C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i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ty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 S</a:t>
            </a:r>
            <a:r>
              <a:rPr dirty="0" sz="2400" spc="-10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 spc="-6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CA167C"/>
                </a:solidFill>
                <a:latin typeface="Calibri"/>
                <a:cs typeface="Calibri"/>
              </a:rPr>
              <a:t>t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eg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y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d </a:t>
            </a:r>
            <a:r>
              <a:rPr dirty="0" sz="2400" spc="-15">
                <a:solidFill>
                  <a:srgbClr val="CA167C"/>
                </a:solidFill>
                <a:latin typeface="Calibri"/>
                <a:cs typeface="Calibri"/>
              </a:rPr>
              <a:t>P</a:t>
            </a:r>
            <a:r>
              <a:rPr dirty="0" sz="2400" spc="-50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og</a:t>
            </a:r>
            <a:r>
              <a:rPr dirty="0" sz="2400" spc="-65">
                <a:solidFill>
                  <a:srgbClr val="CA167C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m</a:t>
            </a:r>
            <a:r>
              <a:rPr dirty="0" sz="2400" spc="-25">
                <a:solidFill>
                  <a:srgbClr val="CA167C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uc</a:t>
            </a:r>
            <a:r>
              <a:rPr dirty="0" sz="2400" spc="-20">
                <a:solidFill>
                  <a:srgbClr val="CA167C"/>
                </a:solidFill>
                <a:latin typeface="Calibri"/>
                <a:cs typeface="Calibri"/>
              </a:rPr>
              <a:t>ce</a:t>
            </a:r>
            <a:r>
              <a:rPr dirty="0" sz="2400" spc="-5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CA167C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5052" y="2189228"/>
            <a:ext cx="3689985" cy="3175635"/>
          </a:xfrm>
          <a:custGeom>
            <a:avLst/>
            <a:gdLst/>
            <a:ahLst/>
            <a:cxnLst/>
            <a:rect l="l" t="t" r="r" b="b"/>
            <a:pathLst>
              <a:path w="3689984" h="3175635">
                <a:moveTo>
                  <a:pt x="2799803" y="0"/>
                </a:moveTo>
                <a:lnTo>
                  <a:pt x="889800" y="0"/>
                </a:lnTo>
                <a:lnTo>
                  <a:pt x="0" y="1587627"/>
                </a:lnTo>
                <a:lnTo>
                  <a:pt x="889800" y="3175254"/>
                </a:lnTo>
                <a:lnTo>
                  <a:pt x="2799803" y="3175254"/>
                </a:lnTo>
                <a:lnTo>
                  <a:pt x="3689604" y="1587627"/>
                </a:lnTo>
                <a:lnTo>
                  <a:pt x="279980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34513" y="2208752"/>
            <a:ext cx="2845435" cy="3162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94889" y="2200210"/>
            <a:ext cx="2842704" cy="3144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3732" y="2189226"/>
            <a:ext cx="505459" cy="829944"/>
          </a:xfrm>
          <a:custGeom>
            <a:avLst/>
            <a:gdLst/>
            <a:ahLst/>
            <a:cxnLst/>
            <a:rect l="l" t="t" r="r" b="b"/>
            <a:pathLst>
              <a:path w="505460" h="829944">
                <a:moveTo>
                  <a:pt x="0" y="0"/>
                </a:moveTo>
                <a:lnTo>
                  <a:pt x="504875" y="829538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9467" y="2988108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65087" y="0"/>
                </a:moveTo>
                <a:lnTo>
                  <a:pt x="0" y="39611"/>
                </a:lnTo>
                <a:lnTo>
                  <a:pt x="72148" y="84899"/>
                </a:lnTo>
                <a:lnTo>
                  <a:pt x="65087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58833" y="4535501"/>
            <a:ext cx="507365" cy="829944"/>
          </a:xfrm>
          <a:custGeom>
            <a:avLst/>
            <a:gdLst/>
            <a:ahLst/>
            <a:cxnLst/>
            <a:rect l="l" t="t" r="r" b="b"/>
            <a:pathLst>
              <a:path w="507365" h="829945">
                <a:moveTo>
                  <a:pt x="507187" y="829602"/>
                </a:moveTo>
                <a:lnTo>
                  <a:pt x="0" y="0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25714" y="4481321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0" y="0"/>
                </a:moveTo>
                <a:lnTo>
                  <a:pt x="7238" y="84886"/>
                </a:lnTo>
                <a:lnTo>
                  <a:pt x="72250" y="45148"/>
                </a:lnTo>
                <a:lnTo>
                  <a:pt x="0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58844" y="2189226"/>
            <a:ext cx="507365" cy="829944"/>
          </a:xfrm>
          <a:custGeom>
            <a:avLst/>
            <a:gdLst/>
            <a:ahLst/>
            <a:cxnLst/>
            <a:rect l="l" t="t" r="r" b="b"/>
            <a:pathLst>
              <a:path w="507365" h="829944">
                <a:moveTo>
                  <a:pt x="507174" y="0"/>
                </a:moveTo>
                <a:lnTo>
                  <a:pt x="0" y="829602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5714" y="2988120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7238" y="0"/>
                </a:moveTo>
                <a:lnTo>
                  <a:pt x="0" y="84886"/>
                </a:lnTo>
                <a:lnTo>
                  <a:pt x="72250" y="39738"/>
                </a:lnTo>
                <a:lnTo>
                  <a:pt x="7238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3732" y="4528810"/>
            <a:ext cx="505459" cy="836294"/>
          </a:xfrm>
          <a:custGeom>
            <a:avLst/>
            <a:gdLst/>
            <a:ahLst/>
            <a:cxnLst/>
            <a:rect l="l" t="t" r="r" b="b"/>
            <a:pathLst>
              <a:path w="505460" h="836295">
                <a:moveTo>
                  <a:pt x="0" y="835736"/>
                </a:moveTo>
                <a:lnTo>
                  <a:pt x="505040" y="0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79608" y="4474461"/>
            <a:ext cx="72390" cy="85090"/>
          </a:xfrm>
          <a:custGeom>
            <a:avLst/>
            <a:gdLst/>
            <a:ahLst/>
            <a:cxnLst/>
            <a:rect l="l" t="t" r="r" b="b"/>
            <a:pathLst>
              <a:path w="72389" h="85089">
                <a:moveTo>
                  <a:pt x="72008" y="0"/>
                </a:moveTo>
                <a:lnTo>
                  <a:pt x="0" y="45516"/>
                </a:lnTo>
                <a:lnTo>
                  <a:pt x="65214" y="84924"/>
                </a:lnTo>
                <a:lnTo>
                  <a:pt x="72008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45814" y="3777996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 h="0">
                <a:moveTo>
                  <a:pt x="0" y="0"/>
                </a:moveTo>
                <a:lnTo>
                  <a:pt x="965936" y="0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99054" y="373989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54216" y="3777996"/>
            <a:ext cx="966469" cy="0"/>
          </a:xfrm>
          <a:custGeom>
            <a:avLst/>
            <a:gdLst/>
            <a:ahLst/>
            <a:cxnLst/>
            <a:rect l="l" t="t" r="r" b="b"/>
            <a:pathLst>
              <a:path w="966470" h="0">
                <a:moveTo>
                  <a:pt x="96593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A167C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90714" y="373989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CA16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72228" y="3073145"/>
            <a:ext cx="1635760" cy="1408430"/>
          </a:xfrm>
          <a:custGeom>
            <a:avLst/>
            <a:gdLst/>
            <a:ahLst/>
            <a:cxnLst/>
            <a:rect l="l" t="t" r="r" b="b"/>
            <a:pathLst>
              <a:path w="1635759" h="1408429">
                <a:moveTo>
                  <a:pt x="1240637" y="0"/>
                </a:moveTo>
                <a:lnTo>
                  <a:pt x="394614" y="0"/>
                </a:lnTo>
                <a:lnTo>
                  <a:pt x="0" y="704087"/>
                </a:lnTo>
                <a:lnTo>
                  <a:pt x="394614" y="1408175"/>
                </a:lnTo>
                <a:lnTo>
                  <a:pt x="1240637" y="1408175"/>
                </a:lnTo>
                <a:lnTo>
                  <a:pt x="1635252" y="704087"/>
                </a:lnTo>
                <a:lnTo>
                  <a:pt x="124063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147576" y="3687922"/>
            <a:ext cx="108458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25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CA167C"/>
                </a:solidFill>
                <a:latin typeface="Arial"/>
                <a:cs typeface="Arial"/>
              </a:rPr>
              <a:t>o</a:t>
            </a:r>
            <a:r>
              <a:rPr dirty="0" sz="1600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CA167C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CA167C"/>
                </a:solidFill>
                <a:latin typeface="Arial"/>
                <a:cs typeface="Arial"/>
              </a:rPr>
              <a:t>l</a:t>
            </a:r>
            <a:r>
              <a:rPr dirty="0" sz="1600" spc="1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CA167C"/>
                </a:solidFill>
                <a:latin typeface="Arial"/>
                <a:cs typeface="Arial"/>
              </a:rPr>
              <a:t>V</a:t>
            </a:r>
            <a:r>
              <a:rPr dirty="0" sz="1600" spc="-5" b="1">
                <a:solidFill>
                  <a:srgbClr val="CA167C"/>
                </a:solidFill>
                <a:latin typeface="Arial"/>
                <a:cs typeface="Arial"/>
              </a:rPr>
              <a:t>alu</a:t>
            </a:r>
            <a:r>
              <a:rPr dirty="0" sz="1600" b="1">
                <a:solidFill>
                  <a:srgbClr val="CA167C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62984" y="1350263"/>
            <a:ext cx="1219199" cy="1245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2235" y="1429511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883920" y="0"/>
                </a:moveTo>
                <a:lnTo>
                  <a:pt x="176784" y="0"/>
                </a:lnTo>
                <a:lnTo>
                  <a:pt x="0" y="176784"/>
                </a:lnTo>
                <a:lnTo>
                  <a:pt x="0" y="1086612"/>
                </a:lnTo>
                <a:lnTo>
                  <a:pt x="1060704" y="1086612"/>
                </a:lnTo>
                <a:lnTo>
                  <a:pt x="1060704" y="176784"/>
                </a:lnTo>
                <a:lnTo>
                  <a:pt x="883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2235" y="1429511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176784" y="0"/>
                </a:moveTo>
                <a:lnTo>
                  <a:pt x="883920" y="0"/>
                </a:lnTo>
                <a:lnTo>
                  <a:pt x="1060704" y="176784"/>
                </a:lnTo>
                <a:lnTo>
                  <a:pt x="1060704" y="1086612"/>
                </a:lnTo>
                <a:lnTo>
                  <a:pt x="0" y="1086612"/>
                </a:lnTo>
                <a:lnTo>
                  <a:pt x="0" y="176784"/>
                </a:lnTo>
                <a:lnTo>
                  <a:pt x="176784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54297" y="1892039"/>
            <a:ext cx="36195" cy="90805"/>
          </a:xfrm>
          <a:custGeom>
            <a:avLst/>
            <a:gdLst/>
            <a:ahLst/>
            <a:cxnLst/>
            <a:rect l="l" t="t" r="r" b="b"/>
            <a:pathLst>
              <a:path w="36195" h="90805">
                <a:moveTo>
                  <a:pt x="29159" y="0"/>
                </a:moveTo>
                <a:lnTo>
                  <a:pt x="6819" y="0"/>
                </a:lnTo>
                <a:lnTo>
                  <a:pt x="4432" y="876"/>
                </a:lnTo>
                <a:lnTo>
                  <a:pt x="2895" y="2616"/>
                </a:lnTo>
                <a:lnTo>
                  <a:pt x="342" y="5397"/>
                </a:lnTo>
                <a:lnTo>
                  <a:pt x="0" y="9232"/>
                </a:lnTo>
                <a:lnTo>
                  <a:pt x="1879" y="12357"/>
                </a:lnTo>
                <a:lnTo>
                  <a:pt x="11252" y="26809"/>
                </a:lnTo>
                <a:lnTo>
                  <a:pt x="6819" y="64744"/>
                </a:lnTo>
                <a:lnTo>
                  <a:pt x="15519" y="88252"/>
                </a:lnTo>
                <a:lnTo>
                  <a:pt x="16370" y="90678"/>
                </a:lnTo>
                <a:lnTo>
                  <a:pt x="19608" y="90678"/>
                </a:lnTo>
                <a:lnTo>
                  <a:pt x="20459" y="88252"/>
                </a:lnTo>
                <a:lnTo>
                  <a:pt x="29159" y="64744"/>
                </a:lnTo>
                <a:lnTo>
                  <a:pt x="24726" y="26809"/>
                </a:lnTo>
                <a:lnTo>
                  <a:pt x="34112" y="12357"/>
                </a:lnTo>
                <a:lnTo>
                  <a:pt x="35814" y="9232"/>
                </a:lnTo>
                <a:lnTo>
                  <a:pt x="35471" y="5397"/>
                </a:lnTo>
                <a:lnTo>
                  <a:pt x="33083" y="2616"/>
                </a:lnTo>
                <a:lnTo>
                  <a:pt x="31381" y="876"/>
                </a:lnTo>
                <a:lnTo>
                  <a:pt x="29159" y="0"/>
                </a:lnTo>
                <a:close/>
              </a:path>
            </a:pathLst>
          </a:custGeom>
          <a:solidFill>
            <a:srgbClr val="F7A0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24194" y="1350263"/>
            <a:ext cx="1219199" cy="1245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03444" y="1429511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4" h="1087120">
                <a:moveTo>
                  <a:pt x="883920" y="0"/>
                </a:moveTo>
                <a:lnTo>
                  <a:pt x="176784" y="0"/>
                </a:lnTo>
                <a:lnTo>
                  <a:pt x="0" y="176784"/>
                </a:lnTo>
                <a:lnTo>
                  <a:pt x="0" y="1086612"/>
                </a:lnTo>
                <a:lnTo>
                  <a:pt x="1060704" y="1086612"/>
                </a:lnTo>
                <a:lnTo>
                  <a:pt x="1060704" y="176784"/>
                </a:lnTo>
                <a:lnTo>
                  <a:pt x="883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03444" y="1429511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4" h="1087120">
                <a:moveTo>
                  <a:pt x="176784" y="0"/>
                </a:moveTo>
                <a:lnTo>
                  <a:pt x="883907" y="0"/>
                </a:lnTo>
                <a:lnTo>
                  <a:pt x="1060704" y="176784"/>
                </a:lnTo>
                <a:lnTo>
                  <a:pt x="1060704" y="1086612"/>
                </a:lnTo>
                <a:lnTo>
                  <a:pt x="0" y="1086612"/>
                </a:lnTo>
                <a:lnTo>
                  <a:pt x="0" y="176784"/>
                </a:lnTo>
                <a:lnTo>
                  <a:pt x="176784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66609" y="3141726"/>
            <a:ext cx="1219961" cy="1245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45860" y="3220973"/>
            <a:ext cx="1061720" cy="1087120"/>
          </a:xfrm>
          <a:custGeom>
            <a:avLst/>
            <a:gdLst/>
            <a:ahLst/>
            <a:cxnLst/>
            <a:rect l="l" t="t" r="r" b="b"/>
            <a:pathLst>
              <a:path w="1061720" h="1087120">
                <a:moveTo>
                  <a:pt x="884542" y="0"/>
                </a:moveTo>
                <a:lnTo>
                  <a:pt x="176910" y="0"/>
                </a:lnTo>
                <a:lnTo>
                  <a:pt x="0" y="176911"/>
                </a:lnTo>
                <a:lnTo>
                  <a:pt x="0" y="1086612"/>
                </a:lnTo>
                <a:lnTo>
                  <a:pt x="1061465" y="1086612"/>
                </a:lnTo>
                <a:lnTo>
                  <a:pt x="1061465" y="176911"/>
                </a:lnTo>
                <a:lnTo>
                  <a:pt x="884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45860" y="3220973"/>
            <a:ext cx="1061720" cy="1087120"/>
          </a:xfrm>
          <a:custGeom>
            <a:avLst/>
            <a:gdLst/>
            <a:ahLst/>
            <a:cxnLst/>
            <a:rect l="l" t="t" r="r" b="b"/>
            <a:pathLst>
              <a:path w="1061720" h="1087120">
                <a:moveTo>
                  <a:pt x="176910" y="0"/>
                </a:moveTo>
                <a:lnTo>
                  <a:pt x="884542" y="0"/>
                </a:lnTo>
                <a:lnTo>
                  <a:pt x="1061465" y="176911"/>
                </a:lnTo>
                <a:lnTo>
                  <a:pt x="1061465" y="1086612"/>
                </a:lnTo>
                <a:lnTo>
                  <a:pt x="0" y="1086612"/>
                </a:lnTo>
                <a:lnTo>
                  <a:pt x="0" y="176911"/>
                </a:lnTo>
                <a:lnTo>
                  <a:pt x="176910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62984" y="4911852"/>
            <a:ext cx="1219199" cy="12451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2235" y="4991100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883920" y="0"/>
                </a:moveTo>
                <a:lnTo>
                  <a:pt x="176784" y="0"/>
                </a:lnTo>
                <a:lnTo>
                  <a:pt x="0" y="176784"/>
                </a:lnTo>
                <a:lnTo>
                  <a:pt x="0" y="1086612"/>
                </a:lnTo>
                <a:lnTo>
                  <a:pt x="1060704" y="1086612"/>
                </a:lnTo>
                <a:lnTo>
                  <a:pt x="1060704" y="176784"/>
                </a:lnTo>
                <a:lnTo>
                  <a:pt x="883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2235" y="4991100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176784" y="0"/>
                </a:moveTo>
                <a:lnTo>
                  <a:pt x="883920" y="0"/>
                </a:lnTo>
                <a:lnTo>
                  <a:pt x="1060704" y="176784"/>
                </a:lnTo>
                <a:lnTo>
                  <a:pt x="1060704" y="1086612"/>
                </a:lnTo>
                <a:lnTo>
                  <a:pt x="0" y="1086612"/>
                </a:lnTo>
                <a:lnTo>
                  <a:pt x="0" y="176784"/>
                </a:lnTo>
                <a:lnTo>
                  <a:pt x="176784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62500" y="5621273"/>
            <a:ext cx="56515" cy="36830"/>
          </a:xfrm>
          <a:custGeom>
            <a:avLst/>
            <a:gdLst/>
            <a:ahLst/>
            <a:cxnLst/>
            <a:rect l="l" t="t" r="r" b="b"/>
            <a:pathLst>
              <a:path w="56514" h="36829">
                <a:moveTo>
                  <a:pt x="51638" y="0"/>
                </a:moveTo>
                <a:lnTo>
                  <a:pt x="45961" y="12543"/>
                </a:lnTo>
                <a:lnTo>
                  <a:pt x="36284" y="21828"/>
                </a:lnTo>
                <a:lnTo>
                  <a:pt x="23698" y="26725"/>
                </a:lnTo>
                <a:lnTo>
                  <a:pt x="0" y="27203"/>
                </a:lnTo>
                <a:lnTo>
                  <a:pt x="0" y="30518"/>
                </a:lnTo>
                <a:lnTo>
                  <a:pt x="3314" y="30518"/>
                </a:lnTo>
                <a:lnTo>
                  <a:pt x="4864" y="30746"/>
                </a:lnTo>
                <a:lnTo>
                  <a:pt x="56388" y="36575"/>
                </a:lnTo>
                <a:lnTo>
                  <a:pt x="56388" y="5143"/>
                </a:lnTo>
                <a:lnTo>
                  <a:pt x="54508" y="1828"/>
                </a:lnTo>
                <a:lnTo>
                  <a:pt x="51638" y="0"/>
                </a:lnTo>
                <a:close/>
              </a:path>
            </a:pathLst>
          </a:custGeom>
          <a:solidFill>
            <a:srgbClr val="F7A0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65544" y="5566406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0"/>
                </a:moveTo>
                <a:lnTo>
                  <a:pt x="114" y="10667"/>
                </a:lnTo>
                <a:lnTo>
                  <a:pt x="16764" y="10667"/>
                </a:lnTo>
                <a:lnTo>
                  <a:pt x="0" y="0"/>
                </a:lnTo>
                <a:close/>
              </a:path>
            </a:pathLst>
          </a:custGeom>
          <a:solidFill>
            <a:srgbClr val="F7A0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59786" y="3127248"/>
            <a:ext cx="1219199" cy="1245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939036" y="3206495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883919" y="0"/>
                </a:moveTo>
                <a:lnTo>
                  <a:pt x="176783" y="0"/>
                </a:lnTo>
                <a:lnTo>
                  <a:pt x="0" y="176784"/>
                </a:lnTo>
                <a:lnTo>
                  <a:pt x="0" y="1086612"/>
                </a:lnTo>
                <a:lnTo>
                  <a:pt x="1060703" y="1086612"/>
                </a:lnTo>
                <a:lnTo>
                  <a:pt x="1060703" y="176784"/>
                </a:lnTo>
                <a:lnTo>
                  <a:pt x="883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39036" y="3206495"/>
            <a:ext cx="1061085" cy="1087120"/>
          </a:xfrm>
          <a:custGeom>
            <a:avLst/>
            <a:gdLst/>
            <a:ahLst/>
            <a:cxnLst/>
            <a:rect l="l" t="t" r="r" b="b"/>
            <a:pathLst>
              <a:path w="1061085" h="1087120">
                <a:moveTo>
                  <a:pt x="176783" y="0"/>
                </a:moveTo>
                <a:lnTo>
                  <a:pt x="883919" y="0"/>
                </a:lnTo>
                <a:lnTo>
                  <a:pt x="1060703" y="176784"/>
                </a:lnTo>
                <a:lnTo>
                  <a:pt x="1060703" y="1086612"/>
                </a:lnTo>
                <a:lnTo>
                  <a:pt x="0" y="1086612"/>
                </a:lnTo>
                <a:lnTo>
                  <a:pt x="0" y="176784"/>
                </a:lnTo>
                <a:lnTo>
                  <a:pt x="176783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433545" y="3843626"/>
            <a:ext cx="2540000" cy="82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ty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mong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popu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ons</a:t>
            </a:r>
            <a:endParaRPr sz="1000">
              <a:latin typeface="Calibri"/>
              <a:cs typeface="Calibri"/>
            </a:endParaRPr>
          </a:p>
          <a:p>
            <a:pPr marL="183515" marR="19050" indent="-170815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ck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nts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 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s,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such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1c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or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ood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ssu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cont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ol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06657" y="3435808"/>
            <a:ext cx="1278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Hea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lt</a:t>
            </a:r>
            <a:r>
              <a:rPr dirty="0" sz="1200" spc="-10" b="1">
                <a:solidFill>
                  <a:srgbClr val="CA167C"/>
                </a:solidFill>
                <a:latin typeface="Arial"/>
                <a:cs typeface="Arial"/>
              </a:rPr>
              <a:t>h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A167C"/>
                </a:solidFill>
                <a:latin typeface="Arial"/>
                <a:cs typeface="Arial"/>
              </a:rPr>
              <a:t>O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u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co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37653" y="5469566"/>
            <a:ext cx="2926715" cy="974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 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costs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ssoc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popu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i.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reve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nted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ts or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hospit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ons)</a:t>
            </a:r>
            <a:endParaRPr sz="1000">
              <a:latin typeface="Calibri"/>
              <a:cs typeface="Calibri"/>
            </a:endParaRPr>
          </a:p>
          <a:p>
            <a:pPr algn="just" marL="184150" marR="57785" indent="-17145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tor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 ut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tion,</a:t>
            </a:r>
            <a:r>
              <a:rPr dirty="0" sz="1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such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numb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of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ts,</a:t>
            </a:r>
            <a:r>
              <a:rPr dirty="0" sz="10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ne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cc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4027" y="5222392"/>
            <a:ext cx="164274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Acces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s</a:t>
            </a:r>
            <a:r>
              <a:rPr dirty="0" sz="1200" spc="-2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an</a:t>
            </a:r>
            <a:r>
              <a:rPr dirty="0" sz="1200" spc="-10" b="1">
                <a:solidFill>
                  <a:srgbClr val="CA167C"/>
                </a:solidFill>
                <a:latin typeface="Arial"/>
                <a:cs typeface="Arial"/>
              </a:rPr>
              <a:t>d</a:t>
            </a:r>
            <a:r>
              <a:rPr dirty="0" sz="1200" spc="1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U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ili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z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a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7652" y="1501198"/>
            <a:ext cx="3479800" cy="1032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>
              <a:lnSpc>
                <a:spcPct val="100000"/>
              </a:lnSpc>
            </a:pP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e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be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1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E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xpe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ence</a:t>
            </a:r>
            <a:endParaRPr sz="120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259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db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 und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xp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s,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ction,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eive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 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  <a:p>
            <a:pPr marL="184150" marR="325755" indent="-17145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 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omo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Sco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NPS) </a:t>
            </a:r>
            <a:r>
              <a:rPr dirty="0" sz="10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3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hood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ding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lth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 oth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2943" y="1502553"/>
            <a:ext cx="300672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9390">
              <a:lnSpc>
                <a:spcPct val="100000"/>
              </a:lnSpc>
            </a:pP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D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spa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ty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educ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ti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  <a:p>
            <a:pPr marL="184150" marR="109855" indent="-171450">
              <a:lnSpc>
                <a:spcPct val="100000"/>
              </a:lnSpc>
              <a:spcBef>
                <a:spcPts val="34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ta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by 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(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et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soc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tus)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ch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in disp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endParaRPr sz="1000">
              <a:latin typeface="Calibri"/>
              <a:cs typeface="Calibri"/>
            </a:endParaRPr>
          </a:p>
          <a:p>
            <a:pPr algn="just" marL="184150" marR="5080" indent="-17145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te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rela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iv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sk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du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ver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nts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popu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 the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popu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768" y="3408097"/>
            <a:ext cx="2355850" cy="1339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5765">
              <a:lnSpc>
                <a:spcPct val="100000"/>
              </a:lnSpc>
            </a:pP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us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t 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an</a:t>
            </a:r>
            <a:r>
              <a:rPr dirty="0" sz="1200" spc="-10" b="1">
                <a:solidFill>
                  <a:srgbClr val="CA167C"/>
                </a:solidFill>
                <a:latin typeface="Arial"/>
                <a:cs typeface="Arial"/>
              </a:rPr>
              <a:t>d</a:t>
            </a:r>
            <a:r>
              <a:rPr dirty="0" sz="1200" spc="1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us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t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w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rt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h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ness</a:t>
            </a:r>
            <a:endParaRPr sz="120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spcBef>
                <a:spcPts val="28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db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commu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oc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ons,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ust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leve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ls</a:t>
            </a:r>
            <a:endParaRPr sz="1000">
              <a:latin typeface="Calibri"/>
              <a:cs typeface="Calibri"/>
            </a:endParaRPr>
          </a:p>
          <a:p>
            <a:pPr marL="184150" marR="5080" indent="-17145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Inc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ood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-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put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on,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on,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cho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068567" y="4909565"/>
            <a:ext cx="1219199" cy="1246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47819" y="4988814"/>
            <a:ext cx="1061085" cy="1088390"/>
          </a:xfrm>
          <a:custGeom>
            <a:avLst/>
            <a:gdLst/>
            <a:ahLst/>
            <a:cxnLst/>
            <a:rect l="l" t="t" r="r" b="b"/>
            <a:pathLst>
              <a:path w="1061084" h="1088389">
                <a:moveTo>
                  <a:pt x="883907" y="0"/>
                </a:moveTo>
                <a:lnTo>
                  <a:pt x="176784" y="0"/>
                </a:lnTo>
                <a:lnTo>
                  <a:pt x="0" y="176784"/>
                </a:lnTo>
                <a:lnTo>
                  <a:pt x="0" y="1088136"/>
                </a:lnTo>
                <a:lnTo>
                  <a:pt x="1060704" y="1088136"/>
                </a:lnTo>
                <a:lnTo>
                  <a:pt x="1060704" y="176784"/>
                </a:lnTo>
                <a:lnTo>
                  <a:pt x="883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147819" y="4988814"/>
            <a:ext cx="1061085" cy="1088390"/>
          </a:xfrm>
          <a:custGeom>
            <a:avLst/>
            <a:gdLst/>
            <a:ahLst/>
            <a:cxnLst/>
            <a:rect l="l" t="t" r="r" b="b"/>
            <a:pathLst>
              <a:path w="1061084" h="1088389">
                <a:moveTo>
                  <a:pt x="176784" y="0"/>
                </a:moveTo>
                <a:lnTo>
                  <a:pt x="883907" y="0"/>
                </a:lnTo>
                <a:lnTo>
                  <a:pt x="1060704" y="176784"/>
                </a:lnTo>
                <a:lnTo>
                  <a:pt x="1060704" y="1088136"/>
                </a:lnTo>
                <a:lnTo>
                  <a:pt x="0" y="1088136"/>
                </a:lnTo>
                <a:lnTo>
                  <a:pt x="0" y="176784"/>
                </a:lnTo>
                <a:lnTo>
                  <a:pt x="176784" y="0"/>
                </a:lnTo>
                <a:close/>
              </a:path>
            </a:pathLst>
          </a:custGeom>
          <a:ln w="28575">
            <a:solidFill>
              <a:srgbClr val="CA16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544370" y="5263415"/>
            <a:ext cx="2465705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8755">
              <a:lnSpc>
                <a:spcPct val="100000"/>
              </a:lnSpc>
            </a:pP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Soc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spc="-15" b="1">
                <a:solidFill>
                  <a:srgbClr val="CA167C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l</a:t>
            </a:r>
            <a:r>
              <a:rPr dirty="0" sz="1200" spc="10" b="1">
                <a:solidFill>
                  <a:srgbClr val="CA167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I</a:t>
            </a:r>
            <a:r>
              <a:rPr dirty="0" sz="1200" b="1">
                <a:solidFill>
                  <a:srgbClr val="CA167C"/>
                </a:solidFill>
                <a:latin typeface="Arial"/>
                <a:cs typeface="Arial"/>
              </a:rPr>
              <a:t>m</a:t>
            </a:r>
            <a:r>
              <a:rPr dirty="0" sz="1200" spc="-5" b="1">
                <a:solidFill>
                  <a:srgbClr val="CA167C"/>
                </a:solidFill>
                <a:latin typeface="Arial"/>
                <a:cs typeface="Arial"/>
              </a:rPr>
              <a:t>pact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495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ck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oH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fo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184150" marR="19050" indent="-171450">
              <a:lnSpc>
                <a:spcPct val="100000"/>
              </a:lnSpc>
              <a:spcBef>
                <a:spcPts val="195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cono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r>
              <a:rPr dirty="0" sz="1000" spc="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ts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1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popu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000">
              <a:latin typeface="Calibri"/>
              <a:cs typeface="Calibri"/>
            </a:endParaRPr>
          </a:p>
          <a:p>
            <a:pPr marL="184150" marR="38735" indent="-171450">
              <a:lnSpc>
                <a:spcPct val="100000"/>
              </a:lnSpc>
              <a:spcBef>
                <a:spcPts val="200"/>
              </a:spcBef>
              <a:buClr>
                <a:srgbClr val="333333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monst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te</a:t>
            </a:r>
            <a:r>
              <a:rPr dirty="0" sz="1000" spc="-2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mp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ct</a:t>
            </a:r>
            <a:r>
              <a:rPr dirty="0" sz="1000" spc="-1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ommun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 Re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ve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stm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nt</a:t>
            </a:r>
            <a:r>
              <a:rPr dirty="0" sz="1000" spc="-20" b="1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ffo</a:t>
            </a:r>
            <a:r>
              <a:rPr dirty="0" sz="1000" spc="-10" b="1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000" b="1">
                <a:solidFill>
                  <a:srgbClr val="333333"/>
                </a:solidFill>
                <a:latin typeface="Calibri"/>
                <a:cs typeface="Calibri"/>
              </a:rPr>
              <a:t>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41790" y="3494083"/>
            <a:ext cx="247650" cy="248285"/>
          </a:xfrm>
          <a:custGeom>
            <a:avLst/>
            <a:gdLst/>
            <a:ahLst/>
            <a:cxnLst/>
            <a:rect l="l" t="t" r="r" b="b"/>
            <a:pathLst>
              <a:path w="247650" h="248285">
                <a:moveTo>
                  <a:pt x="120118" y="247883"/>
                </a:moveTo>
                <a:lnTo>
                  <a:pt x="79408" y="239682"/>
                </a:lnTo>
                <a:lnTo>
                  <a:pt x="44737" y="218816"/>
                </a:lnTo>
                <a:lnTo>
                  <a:pt x="18497" y="187259"/>
                </a:lnTo>
                <a:lnTo>
                  <a:pt x="3081" y="146983"/>
                </a:lnTo>
                <a:lnTo>
                  <a:pt x="0" y="116262"/>
                </a:lnTo>
                <a:lnTo>
                  <a:pt x="1585" y="102518"/>
                </a:lnTo>
                <a:lnTo>
                  <a:pt x="15016" y="64615"/>
                </a:lnTo>
                <a:lnTo>
                  <a:pt x="40233" y="33462"/>
                </a:lnTo>
                <a:lnTo>
                  <a:pt x="75537" y="11407"/>
                </a:lnTo>
                <a:lnTo>
                  <a:pt x="119400" y="666"/>
                </a:lnTo>
                <a:lnTo>
                  <a:pt x="135638" y="0"/>
                </a:lnTo>
                <a:lnTo>
                  <a:pt x="149872" y="2212"/>
                </a:lnTo>
                <a:lnTo>
                  <a:pt x="188688" y="17897"/>
                </a:lnTo>
                <a:lnTo>
                  <a:pt x="205879" y="30980"/>
                </a:lnTo>
                <a:lnTo>
                  <a:pt x="114088" y="30980"/>
                </a:lnTo>
                <a:lnTo>
                  <a:pt x="100380" y="33462"/>
                </a:lnTo>
                <a:lnTo>
                  <a:pt x="64544" y="52248"/>
                </a:lnTo>
                <a:lnTo>
                  <a:pt x="39962" y="85288"/>
                </a:lnTo>
                <a:lnTo>
                  <a:pt x="30903" y="129032"/>
                </a:lnTo>
                <a:lnTo>
                  <a:pt x="32836" y="143392"/>
                </a:lnTo>
                <a:lnTo>
                  <a:pt x="50488" y="181108"/>
                </a:lnTo>
                <a:lnTo>
                  <a:pt x="82313" y="207153"/>
                </a:lnTo>
                <a:lnTo>
                  <a:pt x="123664" y="216869"/>
                </a:lnTo>
                <a:lnTo>
                  <a:pt x="204750" y="216869"/>
                </a:lnTo>
                <a:lnTo>
                  <a:pt x="200404" y="220687"/>
                </a:lnTo>
                <a:lnTo>
                  <a:pt x="163674" y="240681"/>
                </a:lnTo>
                <a:lnTo>
                  <a:pt x="135253" y="247059"/>
                </a:lnTo>
                <a:lnTo>
                  <a:pt x="120118" y="247883"/>
                </a:lnTo>
                <a:close/>
              </a:path>
              <a:path w="247650" h="248285">
                <a:moveTo>
                  <a:pt x="204750" y="216869"/>
                </a:moveTo>
                <a:lnTo>
                  <a:pt x="123664" y="216869"/>
                </a:lnTo>
                <a:lnTo>
                  <a:pt x="125776" y="216846"/>
                </a:lnTo>
                <a:lnTo>
                  <a:pt x="139235" y="215552"/>
                </a:lnTo>
                <a:lnTo>
                  <a:pt x="175254" y="200494"/>
                </a:lnTo>
                <a:lnTo>
                  <a:pt x="201759" y="170402"/>
                </a:lnTo>
                <a:lnTo>
                  <a:pt x="214920" y="127499"/>
                </a:lnTo>
                <a:lnTo>
                  <a:pt x="215681" y="110735"/>
                </a:lnTo>
                <a:lnTo>
                  <a:pt x="212798" y="97473"/>
                </a:lnTo>
                <a:lnTo>
                  <a:pt x="193217" y="62948"/>
                </a:lnTo>
                <a:lnTo>
                  <a:pt x="159392" y="39441"/>
                </a:lnTo>
                <a:lnTo>
                  <a:pt x="114088" y="30980"/>
                </a:lnTo>
                <a:lnTo>
                  <a:pt x="205879" y="30980"/>
                </a:lnTo>
                <a:lnTo>
                  <a:pt x="234631" y="68376"/>
                </a:lnTo>
                <a:lnTo>
                  <a:pt x="246691" y="108998"/>
                </a:lnTo>
                <a:lnTo>
                  <a:pt x="247547" y="123680"/>
                </a:lnTo>
                <a:lnTo>
                  <a:pt x="247546" y="123928"/>
                </a:lnTo>
                <a:lnTo>
                  <a:pt x="240226" y="165757"/>
                </a:lnTo>
                <a:lnTo>
                  <a:pt x="219967" y="201491"/>
                </a:lnTo>
                <a:lnTo>
                  <a:pt x="210735" y="211613"/>
                </a:lnTo>
                <a:lnTo>
                  <a:pt x="204750" y="216869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700061" y="3574861"/>
            <a:ext cx="128905" cy="98425"/>
          </a:xfrm>
          <a:custGeom>
            <a:avLst/>
            <a:gdLst/>
            <a:ahLst/>
            <a:cxnLst/>
            <a:rect l="l" t="t" r="r" b="b"/>
            <a:pathLst>
              <a:path w="128904" h="98425">
                <a:moveTo>
                  <a:pt x="16422" y="98222"/>
                </a:moveTo>
                <a:lnTo>
                  <a:pt x="0" y="81742"/>
                </a:lnTo>
                <a:lnTo>
                  <a:pt x="45100" y="36514"/>
                </a:lnTo>
                <a:lnTo>
                  <a:pt x="76071" y="36514"/>
                </a:lnTo>
                <a:lnTo>
                  <a:pt x="100731" y="11780"/>
                </a:lnTo>
                <a:lnTo>
                  <a:pt x="88986" y="0"/>
                </a:lnTo>
                <a:lnTo>
                  <a:pt x="128891" y="7"/>
                </a:lnTo>
                <a:lnTo>
                  <a:pt x="128891" y="28252"/>
                </a:lnTo>
                <a:lnTo>
                  <a:pt x="117154" y="28252"/>
                </a:lnTo>
                <a:lnTo>
                  <a:pt x="85687" y="59812"/>
                </a:lnTo>
                <a:lnTo>
                  <a:pt x="54717" y="59812"/>
                </a:lnTo>
                <a:lnTo>
                  <a:pt x="16422" y="98222"/>
                </a:lnTo>
                <a:close/>
              </a:path>
              <a:path w="128904" h="98425">
                <a:moveTo>
                  <a:pt x="128891" y="40032"/>
                </a:moveTo>
                <a:lnTo>
                  <a:pt x="117154" y="28252"/>
                </a:lnTo>
                <a:lnTo>
                  <a:pt x="128891" y="28252"/>
                </a:lnTo>
                <a:lnTo>
                  <a:pt x="128891" y="40032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502218" y="3540104"/>
            <a:ext cx="248285" cy="528320"/>
          </a:xfrm>
          <a:custGeom>
            <a:avLst/>
            <a:gdLst/>
            <a:ahLst/>
            <a:cxnLst/>
            <a:rect l="l" t="t" r="r" b="b"/>
            <a:pathLst>
              <a:path w="248284" h="528320">
                <a:moveTo>
                  <a:pt x="247764" y="528075"/>
                </a:moveTo>
                <a:lnTo>
                  <a:pt x="30970" y="528075"/>
                </a:lnTo>
                <a:lnTo>
                  <a:pt x="24419" y="527378"/>
                </a:lnTo>
                <a:lnTo>
                  <a:pt x="11885" y="521477"/>
                </a:lnTo>
                <a:lnTo>
                  <a:pt x="3229" y="510837"/>
                </a:lnTo>
                <a:lnTo>
                  <a:pt x="0" y="497012"/>
                </a:lnTo>
                <a:lnTo>
                  <a:pt x="694" y="24492"/>
                </a:lnTo>
                <a:lnTo>
                  <a:pt x="6578" y="11920"/>
                </a:lnTo>
                <a:lnTo>
                  <a:pt x="17186" y="3238"/>
                </a:lnTo>
                <a:lnTo>
                  <a:pt x="30970" y="0"/>
                </a:lnTo>
                <a:lnTo>
                  <a:pt x="126993" y="4303"/>
                </a:lnTo>
                <a:lnTo>
                  <a:pt x="121490" y="15700"/>
                </a:lnTo>
                <a:lnTo>
                  <a:pt x="116964" y="27413"/>
                </a:lnTo>
                <a:lnTo>
                  <a:pt x="113416" y="39382"/>
                </a:lnTo>
                <a:lnTo>
                  <a:pt x="110848" y="51546"/>
                </a:lnTo>
                <a:lnTo>
                  <a:pt x="109260" y="63845"/>
                </a:lnTo>
                <a:lnTo>
                  <a:pt x="108655" y="76216"/>
                </a:lnTo>
                <a:lnTo>
                  <a:pt x="109034" y="88600"/>
                </a:lnTo>
                <a:lnTo>
                  <a:pt x="120419" y="137042"/>
                </a:lnTo>
                <a:lnTo>
                  <a:pt x="145564" y="178295"/>
                </a:lnTo>
                <a:lnTo>
                  <a:pt x="174631" y="204834"/>
                </a:lnTo>
                <a:lnTo>
                  <a:pt x="200455" y="219386"/>
                </a:lnTo>
                <a:lnTo>
                  <a:pt x="143649" y="219386"/>
                </a:lnTo>
                <a:lnTo>
                  <a:pt x="133453" y="222021"/>
                </a:lnTo>
                <a:lnTo>
                  <a:pt x="123973" y="233271"/>
                </a:lnTo>
                <a:lnTo>
                  <a:pt x="124125" y="238705"/>
                </a:lnTo>
                <a:lnTo>
                  <a:pt x="105632" y="238705"/>
                </a:lnTo>
                <a:lnTo>
                  <a:pt x="100042" y="240390"/>
                </a:lnTo>
                <a:lnTo>
                  <a:pt x="97634" y="244887"/>
                </a:lnTo>
                <a:lnTo>
                  <a:pt x="94413" y="250641"/>
                </a:lnTo>
                <a:lnTo>
                  <a:pt x="95536" y="257863"/>
                </a:lnTo>
                <a:lnTo>
                  <a:pt x="97302" y="259518"/>
                </a:lnTo>
                <a:lnTo>
                  <a:pt x="85076" y="259518"/>
                </a:lnTo>
                <a:lnTo>
                  <a:pt x="80786" y="260962"/>
                </a:lnTo>
                <a:lnTo>
                  <a:pt x="78980" y="264596"/>
                </a:lnTo>
                <a:lnTo>
                  <a:pt x="76512" y="269287"/>
                </a:lnTo>
                <a:lnTo>
                  <a:pt x="77426" y="275166"/>
                </a:lnTo>
                <a:lnTo>
                  <a:pt x="81274" y="278955"/>
                </a:lnTo>
                <a:lnTo>
                  <a:pt x="81839" y="279538"/>
                </a:lnTo>
                <a:lnTo>
                  <a:pt x="82497" y="280019"/>
                </a:lnTo>
                <a:lnTo>
                  <a:pt x="86756" y="282147"/>
                </a:lnTo>
                <a:lnTo>
                  <a:pt x="109336" y="282147"/>
                </a:lnTo>
                <a:lnTo>
                  <a:pt x="108671" y="282590"/>
                </a:lnTo>
                <a:lnTo>
                  <a:pt x="72734" y="282590"/>
                </a:lnTo>
                <a:lnTo>
                  <a:pt x="69590" y="283840"/>
                </a:lnTo>
                <a:lnTo>
                  <a:pt x="68421" y="286558"/>
                </a:lnTo>
                <a:lnTo>
                  <a:pt x="66517" y="290534"/>
                </a:lnTo>
                <a:lnTo>
                  <a:pt x="67252" y="295287"/>
                </a:lnTo>
                <a:lnTo>
                  <a:pt x="70272" y="298494"/>
                </a:lnTo>
                <a:lnTo>
                  <a:pt x="70798" y="299100"/>
                </a:lnTo>
                <a:lnTo>
                  <a:pt x="71456" y="299581"/>
                </a:lnTo>
                <a:lnTo>
                  <a:pt x="74894" y="301072"/>
                </a:lnTo>
                <a:lnTo>
                  <a:pt x="88040" y="301072"/>
                </a:lnTo>
                <a:lnTo>
                  <a:pt x="87709" y="301445"/>
                </a:lnTo>
                <a:lnTo>
                  <a:pt x="62730" y="301445"/>
                </a:lnTo>
                <a:lnTo>
                  <a:pt x="59587" y="302695"/>
                </a:lnTo>
                <a:lnTo>
                  <a:pt x="58418" y="305413"/>
                </a:lnTo>
                <a:lnTo>
                  <a:pt x="56505" y="309390"/>
                </a:lnTo>
                <a:lnTo>
                  <a:pt x="57241" y="314142"/>
                </a:lnTo>
                <a:lnTo>
                  <a:pt x="60268" y="317350"/>
                </a:lnTo>
                <a:lnTo>
                  <a:pt x="60795" y="317955"/>
                </a:lnTo>
                <a:lnTo>
                  <a:pt x="61456" y="318441"/>
                </a:lnTo>
                <a:lnTo>
                  <a:pt x="64883" y="319928"/>
                </a:lnTo>
                <a:lnTo>
                  <a:pt x="74751" y="319928"/>
                </a:lnTo>
                <a:lnTo>
                  <a:pt x="70554" y="329861"/>
                </a:lnTo>
                <a:lnTo>
                  <a:pt x="68106" y="342029"/>
                </a:lnTo>
                <a:lnTo>
                  <a:pt x="68562" y="354886"/>
                </a:lnTo>
                <a:lnTo>
                  <a:pt x="71791" y="366473"/>
                </a:lnTo>
                <a:lnTo>
                  <a:pt x="76960" y="378166"/>
                </a:lnTo>
                <a:lnTo>
                  <a:pt x="84315" y="390240"/>
                </a:lnTo>
                <a:lnTo>
                  <a:pt x="89463" y="399578"/>
                </a:lnTo>
                <a:lnTo>
                  <a:pt x="93531" y="411538"/>
                </a:lnTo>
                <a:lnTo>
                  <a:pt x="96623" y="427437"/>
                </a:lnTo>
                <a:lnTo>
                  <a:pt x="97590" y="438615"/>
                </a:lnTo>
                <a:lnTo>
                  <a:pt x="99044" y="451221"/>
                </a:lnTo>
                <a:lnTo>
                  <a:pt x="112224" y="488279"/>
                </a:lnTo>
                <a:lnTo>
                  <a:pt x="135052" y="496576"/>
                </a:lnTo>
                <a:lnTo>
                  <a:pt x="247766" y="496576"/>
                </a:lnTo>
                <a:lnTo>
                  <a:pt x="247764" y="528075"/>
                </a:lnTo>
                <a:close/>
              </a:path>
              <a:path w="248284" h="528320">
                <a:moveTo>
                  <a:pt x="247779" y="258573"/>
                </a:moveTo>
                <a:lnTo>
                  <a:pt x="146870" y="258573"/>
                </a:lnTo>
                <a:lnTo>
                  <a:pt x="156262" y="251301"/>
                </a:lnTo>
                <a:lnTo>
                  <a:pt x="159072" y="246883"/>
                </a:lnTo>
                <a:lnTo>
                  <a:pt x="160156" y="241578"/>
                </a:lnTo>
                <a:lnTo>
                  <a:pt x="159312" y="236406"/>
                </a:lnTo>
                <a:lnTo>
                  <a:pt x="158553" y="231219"/>
                </a:lnTo>
                <a:lnTo>
                  <a:pt x="155913" y="226489"/>
                </a:lnTo>
                <a:lnTo>
                  <a:pt x="151229" y="222576"/>
                </a:lnTo>
                <a:lnTo>
                  <a:pt x="150532" y="222055"/>
                </a:lnTo>
                <a:lnTo>
                  <a:pt x="143649" y="219386"/>
                </a:lnTo>
                <a:lnTo>
                  <a:pt x="200455" y="219386"/>
                </a:lnTo>
                <a:lnTo>
                  <a:pt x="209392" y="223170"/>
                </a:lnTo>
                <a:lnTo>
                  <a:pt x="221964" y="227268"/>
                </a:lnTo>
                <a:lnTo>
                  <a:pt x="234930" y="230291"/>
                </a:lnTo>
                <a:lnTo>
                  <a:pt x="248229" y="232197"/>
                </a:lnTo>
                <a:lnTo>
                  <a:pt x="247935" y="233657"/>
                </a:lnTo>
                <a:lnTo>
                  <a:pt x="247780" y="235141"/>
                </a:lnTo>
                <a:lnTo>
                  <a:pt x="247779" y="258573"/>
                </a:lnTo>
                <a:close/>
              </a:path>
              <a:path w="248284" h="528320">
                <a:moveTo>
                  <a:pt x="247778" y="266282"/>
                </a:moveTo>
                <a:lnTo>
                  <a:pt x="106864" y="266282"/>
                </a:lnTo>
                <a:lnTo>
                  <a:pt x="112454" y="264596"/>
                </a:lnTo>
                <a:lnTo>
                  <a:pt x="114862" y="260100"/>
                </a:lnTo>
                <a:lnTo>
                  <a:pt x="118083" y="254338"/>
                </a:lnTo>
                <a:lnTo>
                  <a:pt x="116960" y="247123"/>
                </a:lnTo>
                <a:lnTo>
                  <a:pt x="112152" y="242619"/>
                </a:lnTo>
                <a:lnTo>
                  <a:pt x="111548" y="242029"/>
                </a:lnTo>
                <a:lnTo>
                  <a:pt x="110859" y="241524"/>
                </a:lnTo>
                <a:lnTo>
                  <a:pt x="105632" y="238705"/>
                </a:lnTo>
                <a:lnTo>
                  <a:pt x="124125" y="238705"/>
                </a:lnTo>
                <a:lnTo>
                  <a:pt x="146870" y="258573"/>
                </a:lnTo>
                <a:lnTo>
                  <a:pt x="247779" y="258573"/>
                </a:lnTo>
                <a:lnTo>
                  <a:pt x="247778" y="266282"/>
                </a:lnTo>
                <a:close/>
              </a:path>
              <a:path w="248284" h="528320">
                <a:moveTo>
                  <a:pt x="109336" y="282147"/>
                </a:moveTo>
                <a:lnTo>
                  <a:pt x="86756" y="282147"/>
                </a:lnTo>
                <a:lnTo>
                  <a:pt x="91045" y="280695"/>
                </a:lnTo>
                <a:lnTo>
                  <a:pt x="92803" y="277154"/>
                </a:lnTo>
                <a:lnTo>
                  <a:pt x="95319" y="272370"/>
                </a:lnTo>
                <a:lnTo>
                  <a:pt x="94406" y="266499"/>
                </a:lnTo>
                <a:lnTo>
                  <a:pt x="90558" y="262701"/>
                </a:lnTo>
                <a:lnTo>
                  <a:pt x="89992" y="262119"/>
                </a:lnTo>
                <a:lnTo>
                  <a:pt x="89334" y="261638"/>
                </a:lnTo>
                <a:lnTo>
                  <a:pt x="85076" y="259518"/>
                </a:lnTo>
                <a:lnTo>
                  <a:pt x="97302" y="259518"/>
                </a:lnTo>
                <a:lnTo>
                  <a:pt x="100344" y="262368"/>
                </a:lnTo>
                <a:lnTo>
                  <a:pt x="100948" y="262958"/>
                </a:lnTo>
                <a:lnTo>
                  <a:pt x="101637" y="263455"/>
                </a:lnTo>
                <a:lnTo>
                  <a:pt x="106864" y="266282"/>
                </a:lnTo>
                <a:lnTo>
                  <a:pt x="247778" y="266282"/>
                </a:lnTo>
                <a:lnTo>
                  <a:pt x="247778" y="273845"/>
                </a:lnTo>
                <a:lnTo>
                  <a:pt x="136239" y="273845"/>
                </a:lnTo>
                <a:lnTo>
                  <a:pt x="122888" y="275626"/>
                </a:lnTo>
                <a:lnTo>
                  <a:pt x="113556" y="279338"/>
                </a:lnTo>
                <a:lnTo>
                  <a:pt x="109336" y="282147"/>
                </a:lnTo>
                <a:close/>
              </a:path>
              <a:path w="248284" h="528320">
                <a:moveTo>
                  <a:pt x="247766" y="496576"/>
                </a:moveTo>
                <a:lnTo>
                  <a:pt x="135052" y="496576"/>
                </a:lnTo>
                <a:lnTo>
                  <a:pt x="153261" y="495272"/>
                </a:lnTo>
                <a:lnTo>
                  <a:pt x="165595" y="489864"/>
                </a:lnTo>
                <a:lnTo>
                  <a:pt x="173170" y="481658"/>
                </a:lnTo>
                <a:lnTo>
                  <a:pt x="176632" y="470833"/>
                </a:lnTo>
                <a:lnTo>
                  <a:pt x="176621" y="457564"/>
                </a:lnTo>
                <a:lnTo>
                  <a:pt x="173782" y="442027"/>
                </a:lnTo>
                <a:lnTo>
                  <a:pt x="168945" y="428818"/>
                </a:lnTo>
                <a:lnTo>
                  <a:pt x="163757" y="416224"/>
                </a:lnTo>
                <a:lnTo>
                  <a:pt x="159320" y="404770"/>
                </a:lnTo>
                <a:lnTo>
                  <a:pt x="156736" y="394982"/>
                </a:lnTo>
                <a:lnTo>
                  <a:pt x="155997" y="382358"/>
                </a:lnTo>
                <a:lnTo>
                  <a:pt x="156604" y="369758"/>
                </a:lnTo>
                <a:lnTo>
                  <a:pt x="158545" y="357289"/>
                </a:lnTo>
                <a:lnTo>
                  <a:pt x="161813" y="345058"/>
                </a:lnTo>
                <a:lnTo>
                  <a:pt x="162133" y="344189"/>
                </a:lnTo>
                <a:lnTo>
                  <a:pt x="165428" y="333055"/>
                </a:lnTo>
                <a:lnTo>
                  <a:pt x="167377" y="321205"/>
                </a:lnTo>
                <a:lnTo>
                  <a:pt x="167761" y="311976"/>
                </a:lnTo>
                <a:lnTo>
                  <a:pt x="167837" y="307231"/>
                </a:lnTo>
                <a:lnTo>
                  <a:pt x="166964" y="294179"/>
                </a:lnTo>
                <a:lnTo>
                  <a:pt x="161288" y="283762"/>
                </a:lnTo>
                <a:lnTo>
                  <a:pt x="148301" y="275015"/>
                </a:lnTo>
                <a:lnTo>
                  <a:pt x="136239" y="273845"/>
                </a:lnTo>
                <a:lnTo>
                  <a:pt x="247778" y="273845"/>
                </a:lnTo>
                <a:lnTo>
                  <a:pt x="247766" y="496576"/>
                </a:lnTo>
                <a:close/>
              </a:path>
              <a:path w="248284" h="528320">
                <a:moveTo>
                  <a:pt x="88040" y="301072"/>
                </a:moveTo>
                <a:lnTo>
                  <a:pt x="74894" y="301072"/>
                </a:lnTo>
                <a:lnTo>
                  <a:pt x="78038" y="299822"/>
                </a:lnTo>
                <a:lnTo>
                  <a:pt x="79207" y="297104"/>
                </a:lnTo>
                <a:lnTo>
                  <a:pt x="81112" y="293120"/>
                </a:lnTo>
                <a:lnTo>
                  <a:pt x="80376" y="288375"/>
                </a:lnTo>
                <a:lnTo>
                  <a:pt x="77349" y="285168"/>
                </a:lnTo>
                <a:lnTo>
                  <a:pt x="76822" y="284554"/>
                </a:lnTo>
                <a:lnTo>
                  <a:pt x="76172" y="284081"/>
                </a:lnTo>
                <a:lnTo>
                  <a:pt x="72734" y="282590"/>
                </a:lnTo>
                <a:lnTo>
                  <a:pt x="108671" y="282590"/>
                </a:lnTo>
                <a:lnTo>
                  <a:pt x="103469" y="286053"/>
                </a:lnTo>
                <a:lnTo>
                  <a:pt x="92884" y="295604"/>
                </a:lnTo>
                <a:lnTo>
                  <a:pt x="88040" y="301072"/>
                </a:lnTo>
                <a:close/>
              </a:path>
              <a:path w="248284" h="528320">
                <a:moveTo>
                  <a:pt x="74751" y="319928"/>
                </a:moveTo>
                <a:lnTo>
                  <a:pt x="64883" y="319928"/>
                </a:lnTo>
                <a:lnTo>
                  <a:pt x="68026" y="318677"/>
                </a:lnTo>
                <a:lnTo>
                  <a:pt x="69196" y="315959"/>
                </a:lnTo>
                <a:lnTo>
                  <a:pt x="71100" y="311976"/>
                </a:lnTo>
                <a:lnTo>
                  <a:pt x="70365" y="307231"/>
                </a:lnTo>
                <a:lnTo>
                  <a:pt x="67345" y="304016"/>
                </a:lnTo>
                <a:lnTo>
                  <a:pt x="66819" y="303418"/>
                </a:lnTo>
                <a:lnTo>
                  <a:pt x="66168" y="302936"/>
                </a:lnTo>
                <a:lnTo>
                  <a:pt x="62730" y="301445"/>
                </a:lnTo>
                <a:lnTo>
                  <a:pt x="87709" y="301445"/>
                </a:lnTo>
                <a:lnTo>
                  <a:pt x="82056" y="307827"/>
                </a:lnTo>
                <a:lnTo>
                  <a:pt x="75379" y="318441"/>
                </a:lnTo>
                <a:lnTo>
                  <a:pt x="74751" y="319928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80784" y="3540105"/>
            <a:ext cx="248285" cy="528320"/>
          </a:xfrm>
          <a:custGeom>
            <a:avLst/>
            <a:gdLst/>
            <a:ahLst/>
            <a:cxnLst/>
            <a:rect l="l" t="t" r="r" b="b"/>
            <a:pathLst>
              <a:path w="248284" h="528320">
                <a:moveTo>
                  <a:pt x="216964" y="528075"/>
                </a:moveTo>
                <a:lnTo>
                  <a:pt x="170" y="528075"/>
                </a:lnTo>
                <a:lnTo>
                  <a:pt x="154" y="235141"/>
                </a:lnTo>
                <a:lnTo>
                  <a:pt x="0" y="233657"/>
                </a:lnTo>
                <a:lnTo>
                  <a:pt x="1509" y="232007"/>
                </a:lnTo>
                <a:lnTo>
                  <a:pt x="14167" y="230065"/>
                </a:lnTo>
                <a:lnTo>
                  <a:pt x="26619" y="227080"/>
                </a:lnTo>
                <a:lnTo>
                  <a:pt x="61848" y="212154"/>
                </a:lnTo>
                <a:lnTo>
                  <a:pt x="100291" y="180758"/>
                </a:lnTo>
                <a:lnTo>
                  <a:pt x="126119" y="140351"/>
                </a:lnTo>
                <a:lnTo>
                  <a:pt x="138395" y="94425"/>
                </a:lnTo>
                <a:lnTo>
                  <a:pt x="139237" y="82492"/>
                </a:lnTo>
                <a:lnTo>
                  <a:pt x="139160" y="70486"/>
                </a:lnTo>
                <a:lnTo>
                  <a:pt x="129356" y="22836"/>
                </a:lnTo>
                <a:lnTo>
                  <a:pt x="118555" y="0"/>
                </a:lnTo>
                <a:lnTo>
                  <a:pt x="216964" y="0"/>
                </a:lnTo>
                <a:lnTo>
                  <a:pt x="223515" y="696"/>
                </a:lnTo>
                <a:lnTo>
                  <a:pt x="236050" y="6598"/>
                </a:lnTo>
                <a:lnTo>
                  <a:pt x="244705" y="17238"/>
                </a:lnTo>
                <a:lnTo>
                  <a:pt x="247935" y="31063"/>
                </a:lnTo>
                <a:lnTo>
                  <a:pt x="247935" y="219077"/>
                </a:lnTo>
                <a:lnTo>
                  <a:pt x="110444" y="219077"/>
                </a:lnTo>
                <a:lnTo>
                  <a:pt x="99198" y="223135"/>
                </a:lnTo>
                <a:lnTo>
                  <a:pt x="95180" y="226489"/>
                </a:lnTo>
                <a:lnTo>
                  <a:pt x="92540" y="231211"/>
                </a:lnTo>
                <a:lnTo>
                  <a:pt x="91781" y="236399"/>
                </a:lnTo>
                <a:lnTo>
                  <a:pt x="90937" y="241578"/>
                </a:lnTo>
                <a:lnTo>
                  <a:pt x="92021" y="246883"/>
                </a:lnTo>
                <a:lnTo>
                  <a:pt x="94831" y="251301"/>
                </a:lnTo>
                <a:lnTo>
                  <a:pt x="95288" y="252047"/>
                </a:lnTo>
                <a:lnTo>
                  <a:pt x="95807" y="252753"/>
                </a:lnTo>
                <a:lnTo>
                  <a:pt x="101767" y="257484"/>
                </a:lnTo>
                <a:lnTo>
                  <a:pt x="112200" y="257942"/>
                </a:lnTo>
                <a:lnTo>
                  <a:pt x="134989" y="257942"/>
                </a:lnTo>
                <a:lnTo>
                  <a:pt x="136224" y="260100"/>
                </a:lnTo>
                <a:lnTo>
                  <a:pt x="136626" y="260845"/>
                </a:lnTo>
                <a:lnTo>
                  <a:pt x="137130" y="261529"/>
                </a:lnTo>
                <a:lnTo>
                  <a:pt x="141256" y="265816"/>
                </a:lnTo>
                <a:lnTo>
                  <a:pt x="147087" y="265917"/>
                </a:lnTo>
                <a:lnTo>
                  <a:pt x="157271" y="265917"/>
                </a:lnTo>
                <a:lnTo>
                  <a:pt x="156688" y="266491"/>
                </a:lnTo>
                <a:lnTo>
                  <a:pt x="155774" y="272370"/>
                </a:lnTo>
                <a:lnTo>
                  <a:pt x="156656" y="274046"/>
                </a:lnTo>
                <a:lnTo>
                  <a:pt x="119294" y="274046"/>
                </a:lnTo>
                <a:lnTo>
                  <a:pt x="83197" y="302321"/>
                </a:lnTo>
                <a:lnTo>
                  <a:pt x="83051" y="312377"/>
                </a:lnTo>
                <a:lnTo>
                  <a:pt x="83077" y="313808"/>
                </a:lnTo>
                <a:lnTo>
                  <a:pt x="84256" y="325168"/>
                </a:lnTo>
                <a:lnTo>
                  <a:pt x="87005" y="338052"/>
                </a:lnTo>
                <a:lnTo>
                  <a:pt x="91431" y="352521"/>
                </a:lnTo>
                <a:lnTo>
                  <a:pt x="93754" y="364343"/>
                </a:lnTo>
                <a:lnTo>
                  <a:pt x="94812" y="376642"/>
                </a:lnTo>
                <a:lnTo>
                  <a:pt x="94548" y="389521"/>
                </a:lnTo>
                <a:lnTo>
                  <a:pt x="92910" y="403082"/>
                </a:lnTo>
                <a:lnTo>
                  <a:pt x="89299" y="412384"/>
                </a:lnTo>
                <a:lnTo>
                  <a:pt x="84138" y="424379"/>
                </a:lnTo>
                <a:lnTo>
                  <a:pt x="78715" y="438266"/>
                </a:lnTo>
                <a:lnTo>
                  <a:pt x="74318" y="453248"/>
                </a:lnTo>
                <a:lnTo>
                  <a:pt x="73096" y="465012"/>
                </a:lnTo>
                <a:lnTo>
                  <a:pt x="75068" y="475885"/>
                </a:lnTo>
                <a:lnTo>
                  <a:pt x="81409" y="485293"/>
                </a:lnTo>
                <a:lnTo>
                  <a:pt x="93290" y="492665"/>
                </a:lnTo>
                <a:lnTo>
                  <a:pt x="111885" y="497429"/>
                </a:lnTo>
                <a:lnTo>
                  <a:pt x="247891" y="497429"/>
                </a:lnTo>
                <a:lnTo>
                  <a:pt x="247240" y="503583"/>
                </a:lnTo>
                <a:lnTo>
                  <a:pt x="241356" y="516154"/>
                </a:lnTo>
                <a:lnTo>
                  <a:pt x="230748" y="524836"/>
                </a:lnTo>
                <a:lnTo>
                  <a:pt x="216964" y="528075"/>
                </a:lnTo>
                <a:close/>
              </a:path>
              <a:path w="248284" h="528320">
                <a:moveTo>
                  <a:pt x="134989" y="257942"/>
                </a:moveTo>
                <a:lnTo>
                  <a:pt x="112200" y="257942"/>
                </a:lnTo>
                <a:lnTo>
                  <a:pt x="124500" y="250151"/>
                </a:lnTo>
                <a:lnTo>
                  <a:pt x="127785" y="238732"/>
                </a:lnTo>
                <a:lnTo>
                  <a:pt x="110444" y="219077"/>
                </a:lnTo>
                <a:lnTo>
                  <a:pt x="247935" y="219077"/>
                </a:lnTo>
                <a:lnTo>
                  <a:pt x="247935" y="239070"/>
                </a:lnTo>
                <a:lnTo>
                  <a:pt x="142604" y="239070"/>
                </a:lnTo>
                <a:lnTo>
                  <a:pt x="138941" y="242619"/>
                </a:lnTo>
                <a:lnTo>
                  <a:pt x="136572" y="244778"/>
                </a:lnTo>
                <a:lnTo>
                  <a:pt x="135024" y="247706"/>
                </a:lnTo>
                <a:lnTo>
                  <a:pt x="134575" y="250890"/>
                </a:lnTo>
                <a:lnTo>
                  <a:pt x="134040" y="254058"/>
                </a:lnTo>
                <a:lnTo>
                  <a:pt x="134629" y="257312"/>
                </a:lnTo>
                <a:lnTo>
                  <a:pt x="134989" y="257942"/>
                </a:lnTo>
                <a:close/>
              </a:path>
              <a:path w="248284" h="528320">
                <a:moveTo>
                  <a:pt x="157271" y="265917"/>
                </a:moveTo>
                <a:lnTo>
                  <a:pt x="147087" y="265917"/>
                </a:lnTo>
                <a:lnTo>
                  <a:pt x="150749" y="262368"/>
                </a:lnTo>
                <a:lnTo>
                  <a:pt x="155557" y="257856"/>
                </a:lnTo>
                <a:lnTo>
                  <a:pt x="156680" y="250641"/>
                </a:lnTo>
                <a:lnTo>
                  <a:pt x="153402" y="244778"/>
                </a:lnTo>
                <a:lnTo>
                  <a:pt x="153064" y="244133"/>
                </a:lnTo>
                <a:lnTo>
                  <a:pt x="152561" y="243450"/>
                </a:lnTo>
                <a:lnTo>
                  <a:pt x="148434" y="239171"/>
                </a:lnTo>
                <a:lnTo>
                  <a:pt x="142604" y="239070"/>
                </a:lnTo>
                <a:lnTo>
                  <a:pt x="247935" y="239070"/>
                </a:lnTo>
                <a:lnTo>
                  <a:pt x="247935" y="259789"/>
                </a:lnTo>
                <a:lnTo>
                  <a:pt x="167806" y="259789"/>
                </a:lnTo>
                <a:lnTo>
                  <a:pt x="163284" y="259859"/>
                </a:lnTo>
                <a:lnTo>
                  <a:pt x="160536" y="262701"/>
                </a:lnTo>
                <a:lnTo>
                  <a:pt x="157271" y="265917"/>
                </a:lnTo>
                <a:close/>
              </a:path>
              <a:path w="248284" h="528320">
                <a:moveTo>
                  <a:pt x="247935" y="281868"/>
                </a:moveTo>
                <a:lnTo>
                  <a:pt x="162549" y="281868"/>
                </a:lnTo>
                <a:lnTo>
                  <a:pt x="167070" y="281798"/>
                </a:lnTo>
                <a:lnTo>
                  <a:pt x="169819" y="278955"/>
                </a:lnTo>
                <a:lnTo>
                  <a:pt x="173667" y="275158"/>
                </a:lnTo>
                <a:lnTo>
                  <a:pt x="174581" y="269287"/>
                </a:lnTo>
                <a:lnTo>
                  <a:pt x="172057" y="264503"/>
                </a:lnTo>
                <a:lnTo>
                  <a:pt x="171701" y="263773"/>
                </a:lnTo>
                <a:lnTo>
                  <a:pt x="171220" y="263113"/>
                </a:lnTo>
                <a:lnTo>
                  <a:pt x="167806" y="259789"/>
                </a:lnTo>
                <a:lnTo>
                  <a:pt x="247935" y="259789"/>
                </a:lnTo>
                <a:lnTo>
                  <a:pt x="247935" y="281868"/>
                </a:lnTo>
                <a:close/>
              </a:path>
              <a:path w="248284" h="528320">
                <a:moveTo>
                  <a:pt x="247891" y="497429"/>
                </a:moveTo>
                <a:lnTo>
                  <a:pt x="111885" y="497429"/>
                </a:lnTo>
                <a:lnTo>
                  <a:pt x="126228" y="495977"/>
                </a:lnTo>
                <a:lnTo>
                  <a:pt x="136743" y="490531"/>
                </a:lnTo>
                <a:lnTo>
                  <a:pt x="153011" y="448365"/>
                </a:lnTo>
                <a:lnTo>
                  <a:pt x="154289" y="435735"/>
                </a:lnTo>
                <a:lnTo>
                  <a:pt x="155787" y="422258"/>
                </a:lnTo>
                <a:lnTo>
                  <a:pt x="158048" y="408015"/>
                </a:lnTo>
                <a:lnTo>
                  <a:pt x="163020" y="396546"/>
                </a:lnTo>
                <a:lnTo>
                  <a:pt x="170508" y="384859"/>
                </a:lnTo>
                <a:lnTo>
                  <a:pt x="176575" y="373585"/>
                </a:lnTo>
                <a:lnTo>
                  <a:pt x="180931" y="361570"/>
                </a:lnTo>
                <a:lnTo>
                  <a:pt x="183500" y="349003"/>
                </a:lnTo>
                <a:lnTo>
                  <a:pt x="183800" y="345978"/>
                </a:lnTo>
                <a:lnTo>
                  <a:pt x="182676" y="335543"/>
                </a:lnTo>
                <a:lnTo>
                  <a:pt x="162934" y="300206"/>
                </a:lnTo>
                <a:lnTo>
                  <a:pt x="131904" y="277480"/>
                </a:lnTo>
                <a:lnTo>
                  <a:pt x="119294" y="274046"/>
                </a:lnTo>
                <a:lnTo>
                  <a:pt x="156656" y="274046"/>
                </a:lnTo>
                <a:lnTo>
                  <a:pt x="158290" y="277154"/>
                </a:lnTo>
                <a:lnTo>
                  <a:pt x="158654" y="277884"/>
                </a:lnTo>
                <a:lnTo>
                  <a:pt x="159134" y="278544"/>
                </a:lnTo>
                <a:lnTo>
                  <a:pt x="162549" y="281868"/>
                </a:lnTo>
                <a:lnTo>
                  <a:pt x="247935" y="281868"/>
                </a:lnTo>
                <a:lnTo>
                  <a:pt x="247935" y="283172"/>
                </a:lnTo>
                <a:lnTo>
                  <a:pt x="176787" y="283172"/>
                </a:lnTo>
                <a:lnTo>
                  <a:pt x="174983" y="283832"/>
                </a:lnTo>
                <a:lnTo>
                  <a:pt x="170717" y="288375"/>
                </a:lnTo>
                <a:lnTo>
                  <a:pt x="169982" y="293120"/>
                </a:lnTo>
                <a:lnTo>
                  <a:pt x="171886" y="297104"/>
                </a:lnTo>
                <a:lnTo>
                  <a:pt x="172204" y="297842"/>
                </a:lnTo>
                <a:lnTo>
                  <a:pt x="172684" y="298502"/>
                </a:lnTo>
                <a:lnTo>
                  <a:pt x="175518" y="300964"/>
                </a:lnTo>
                <a:lnTo>
                  <a:pt x="247935" y="300964"/>
                </a:lnTo>
                <a:lnTo>
                  <a:pt x="247935" y="301554"/>
                </a:lnTo>
                <a:lnTo>
                  <a:pt x="189060" y="301554"/>
                </a:lnTo>
                <a:lnTo>
                  <a:pt x="185684" y="301787"/>
                </a:lnTo>
                <a:lnTo>
                  <a:pt x="183741" y="304023"/>
                </a:lnTo>
                <a:lnTo>
                  <a:pt x="180728" y="307231"/>
                </a:lnTo>
                <a:lnTo>
                  <a:pt x="179993" y="311976"/>
                </a:lnTo>
                <a:lnTo>
                  <a:pt x="181898" y="315959"/>
                </a:lnTo>
                <a:lnTo>
                  <a:pt x="182215" y="316689"/>
                </a:lnTo>
                <a:lnTo>
                  <a:pt x="182687" y="317350"/>
                </a:lnTo>
                <a:lnTo>
                  <a:pt x="185513" y="319811"/>
                </a:lnTo>
                <a:lnTo>
                  <a:pt x="247935" y="319811"/>
                </a:lnTo>
                <a:lnTo>
                  <a:pt x="247891" y="497429"/>
                </a:lnTo>
                <a:close/>
              </a:path>
              <a:path w="248284" h="528320">
                <a:moveTo>
                  <a:pt x="247935" y="300964"/>
                </a:moveTo>
                <a:lnTo>
                  <a:pt x="175518" y="300964"/>
                </a:lnTo>
                <a:lnTo>
                  <a:pt x="178886" y="300723"/>
                </a:lnTo>
                <a:lnTo>
                  <a:pt x="180821" y="298494"/>
                </a:lnTo>
                <a:lnTo>
                  <a:pt x="183841" y="295287"/>
                </a:lnTo>
                <a:lnTo>
                  <a:pt x="184577" y="290534"/>
                </a:lnTo>
                <a:lnTo>
                  <a:pt x="181890" y="284904"/>
                </a:lnTo>
                <a:lnTo>
                  <a:pt x="180372" y="283731"/>
                </a:lnTo>
                <a:lnTo>
                  <a:pt x="178591" y="283382"/>
                </a:lnTo>
                <a:lnTo>
                  <a:pt x="176787" y="283172"/>
                </a:lnTo>
                <a:lnTo>
                  <a:pt x="247935" y="283172"/>
                </a:lnTo>
                <a:lnTo>
                  <a:pt x="247935" y="300964"/>
                </a:lnTo>
                <a:close/>
              </a:path>
              <a:path w="248284" h="528320">
                <a:moveTo>
                  <a:pt x="247935" y="319811"/>
                </a:moveTo>
                <a:lnTo>
                  <a:pt x="185513" y="319811"/>
                </a:lnTo>
                <a:lnTo>
                  <a:pt x="188889" y="319578"/>
                </a:lnTo>
                <a:lnTo>
                  <a:pt x="190825" y="317350"/>
                </a:lnTo>
                <a:lnTo>
                  <a:pt x="192335" y="315804"/>
                </a:lnTo>
                <a:lnTo>
                  <a:pt x="193303" y="313808"/>
                </a:lnTo>
                <a:lnTo>
                  <a:pt x="193604" y="311673"/>
                </a:lnTo>
                <a:lnTo>
                  <a:pt x="193968" y="309537"/>
                </a:lnTo>
                <a:lnTo>
                  <a:pt x="193643" y="307347"/>
                </a:lnTo>
                <a:lnTo>
                  <a:pt x="192675" y="305413"/>
                </a:lnTo>
                <a:lnTo>
                  <a:pt x="192358" y="304676"/>
                </a:lnTo>
                <a:lnTo>
                  <a:pt x="191877" y="304016"/>
                </a:lnTo>
                <a:lnTo>
                  <a:pt x="189060" y="301554"/>
                </a:lnTo>
                <a:lnTo>
                  <a:pt x="247935" y="301554"/>
                </a:lnTo>
                <a:lnTo>
                  <a:pt x="247935" y="319811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29117" y="1853046"/>
            <a:ext cx="243204" cy="243840"/>
          </a:xfrm>
          <a:custGeom>
            <a:avLst/>
            <a:gdLst/>
            <a:ahLst/>
            <a:cxnLst/>
            <a:rect l="l" t="t" r="r" b="b"/>
            <a:pathLst>
              <a:path w="243204" h="243839">
                <a:moveTo>
                  <a:pt x="113260" y="243506"/>
                </a:moveTo>
                <a:lnTo>
                  <a:pt x="72054" y="233215"/>
                </a:lnTo>
                <a:lnTo>
                  <a:pt x="37772" y="210113"/>
                </a:lnTo>
                <a:lnTo>
                  <a:pt x="13136" y="176932"/>
                </a:lnTo>
                <a:lnTo>
                  <a:pt x="866" y="136404"/>
                </a:lnTo>
                <a:lnTo>
                  <a:pt x="0" y="120537"/>
                </a:lnTo>
                <a:lnTo>
                  <a:pt x="946" y="106434"/>
                </a:lnTo>
                <a:lnTo>
                  <a:pt x="12934" y="67375"/>
                </a:lnTo>
                <a:lnTo>
                  <a:pt x="37149" y="35102"/>
                </a:lnTo>
                <a:lnTo>
                  <a:pt x="71676" y="12073"/>
                </a:lnTo>
                <a:lnTo>
                  <a:pt x="114596" y="748"/>
                </a:lnTo>
                <a:lnTo>
                  <a:pt x="130437" y="0"/>
                </a:lnTo>
                <a:lnTo>
                  <a:pt x="144713" y="1895"/>
                </a:lnTo>
                <a:lnTo>
                  <a:pt x="183732" y="16878"/>
                </a:lnTo>
                <a:lnTo>
                  <a:pt x="214942" y="43739"/>
                </a:lnTo>
                <a:lnTo>
                  <a:pt x="217210" y="46817"/>
                </a:lnTo>
                <a:lnTo>
                  <a:pt x="121571" y="46817"/>
                </a:lnTo>
                <a:lnTo>
                  <a:pt x="120067" y="46848"/>
                </a:lnTo>
                <a:lnTo>
                  <a:pt x="107106" y="49994"/>
                </a:lnTo>
                <a:lnTo>
                  <a:pt x="96710" y="57908"/>
                </a:lnTo>
                <a:lnTo>
                  <a:pt x="89846" y="70028"/>
                </a:lnTo>
                <a:lnTo>
                  <a:pt x="87484" y="85794"/>
                </a:lnTo>
                <a:lnTo>
                  <a:pt x="91585" y="97708"/>
                </a:lnTo>
                <a:lnTo>
                  <a:pt x="100210" y="107111"/>
                </a:lnTo>
                <a:lnTo>
                  <a:pt x="112951" y="113134"/>
                </a:lnTo>
                <a:lnTo>
                  <a:pt x="129397" y="114903"/>
                </a:lnTo>
                <a:lnTo>
                  <a:pt x="242703" y="114903"/>
                </a:lnTo>
                <a:lnTo>
                  <a:pt x="243145" y="122445"/>
                </a:lnTo>
                <a:lnTo>
                  <a:pt x="243029" y="124281"/>
                </a:lnTo>
                <a:lnTo>
                  <a:pt x="119615" y="124281"/>
                </a:lnTo>
                <a:lnTo>
                  <a:pt x="109900" y="125129"/>
                </a:lnTo>
                <a:lnTo>
                  <a:pt x="70169" y="137544"/>
                </a:lnTo>
                <a:lnTo>
                  <a:pt x="52817" y="152878"/>
                </a:lnTo>
                <a:lnTo>
                  <a:pt x="52817" y="184023"/>
                </a:lnTo>
                <a:lnTo>
                  <a:pt x="225596" y="184023"/>
                </a:lnTo>
                <a:lnTo>
                  <a:pt x="223588" y="187481"/>
                </a:lnTo>
                <a:lnTo>
                  <a:pt x="195799" y="217077"/>
                </a:lnTo>
                <a:lnTo>
                  <a:pt x="158368" y="236576"/>
                </a:lnTo>
                <a:lnTo>
                  <a:pt x="129028" y="242746"/>
                </a:lnTo>
                <a:lnTo>
                  <a:pt x="113260" y="243506"/>
                </a:lnTo>
                <a:close/>
              </a:path>
              <a:path w="243204" h="243839">
                <a:moveTo>
                  <a:pt x="242703" y="114903"/>
                </a:moveTo>
                <a:lnTo>
                  <a:pt x="129397" y="114903"/>
                </a:lnTo>
                <a:lnTo>
                  <a:pt x="139946" y="109859"/>
                </a:lnTo>
                <a:lnTo>
                  <a:pt x="148051" y="100531"/>
                </a:lnTo>
                <a:lnTo>
                  <a:pt x="152933" y="87010"/>
                </a:lnTo>
                <a:lnTo>
                  <a:pt x="153818" y="69388"/>
                </a:lnTo>
                <a:lnTo>
                  <a:pt x="146472" y="57625"/>
                </a:lnTo>
                <a:lnTo>
                  <a:pt x="135248" y="49713"/>
                </a:lnTo>
                <a:lnTo>
                  <a:pt x="121571" y="46817"/>
                </a:lnTo>
                <a:lnTo>
                  <a:pt x="217210" y="46817"/>
                </a:lnTo>
                <a:lnTo>
                  <a:pt x="239746" y="93429"/>
                </a:lnTo>
                <a:lnTo>
                  <a:pt x="242279" y="107671"/>
                </a:lnTo>
                <a:lnTo>
                  <a:pt x="242703" y="114903"/>
                </a:lnTo>
                <a:close/>
              </a:path>
              <a:path w="243204" h="243839">
                <a:moveTo>
                  <a:pt x="225596" y="184023"/>
                </a:moveTo>
                <a:lnTo>
                  <a:pt x="189486" y="184023"/>
                </a:lnTo>
                <a:lnTo>
                  <a:pt x="189486" y="152878"/>
                </a:lnTo>
                <a:lnTo>
                  <a:pt x="186971" y="147828"/>
                </a:lnTo>
                <a:lnTo>
                  <a:pt x="145183" y="127229"/>
                </a:lnTo>
                <a:lnTo>
                  <a:pt x="119615" y="124281"/>
                </a:lnTo>
                <a:lnTo>
                  <a:pt x="243029" y="124281"/>
                </a:lnTo>
                <a:lnTo>
                  <a:pt x="242249" y="136596"/>
                </a:lnTo>
                <a:lnTo>
                  <a:pt x="239772" y="150266"/>
                </a:lnTo>
                <a:lnTo>
                  <a:pt x="235788" y="163365"/>
                </a:lnTo>
                <a:lnTo>
                  <a:pt x="230369" y="175801"/>
                </a:lnTo>
                <a:lnTo>
                  <a:pt x="225596" y="184023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02838" y="187797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959462" y="1877975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008093" y="1877975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055887" y="1877974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909995" y="187797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09996" y="177696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909996" y="182746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09997" y="172645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909998" y="167595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008099" y="1675951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055892" y="1675950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59469" y="1675950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0" y="12626"/>
                </a:moveTo>
                <a:lnTo>
                  <a:pt x="24315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102847" y="167595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02848" y="172645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102849" y="177695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102850" y="182746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26"/>
                </a:moveTo>
                <a:lnTo>
                  <a:pt x="25153" y="12626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94078" y="2012652"/>
            <a:ext cx="109220" cy="110489"/>
          </a:xfrm>
          <a:custGeom>
            <a:avLst/>
            <a:gdLst/>
            <a:ahLst/>
            <a:cxnLst/>
            <a:rect l="l" t="t" r="r" b="b"/>
            <a:pathLst>
              <a:path w="109220" h="110489">
                <a:moveTo>
                  <a:pt x="37730" y="107744"/>
                </a:moveTo>
                <a:lnTo>
                  <a:pt x="35215" y="107744"/>
                </a:lnTo>
                <a:lnTo>
                  <a:pt x="33538" y="106902"/>
                </a:lnTo>
                <a:lnTo>
                  <a:pt x="32699" y="105219"/>
                </a:lnTo>
                <a:lnTo>
                  <a:pt x="0" y="4208"/>
                </a:lnTo>
                <a:lnTo>
                  <a:pt x="0" y="1683"/>
                </a:lnTo>
                <a:lnTo>
                  <a:pt x="1676" y="0"/>
                </a:lnTo>
                <a:lnTo>
                  <a:pt x="4192" y="0"/>
                </a:lnTo>
                <a:lnTo>
                  <a:pt x="103969" y="33670"/>
                </a:lnTo>
                <a:lnTo>
                  <a:pt x="105646" y="34511"/>
                </a:lnTo>
                <a:lnTo>
                  <a:pt x="106484" y="35353"/>
                </a:lnTo>
                <a:lnTo>
                  <a:pt x="106484" y="37878"/>
                </a:lnTo>
                <a:lnTo>
                  <a:pt x="105646" y="39562"/>
                </a:lnTo>
                <a:lnTo>
                  <a:pt x="103969" y="40404"/>
                </a:lnTo>
                <a:lnTo>
                  <a:pt x="69592" y="53030"/>
                </a:lnTo>
                <a:lnTo>
                  <a:pt x="87199" y="70707"/>
                </a:lnTo>
                <a:lnTo>
                  <a:pt x="51984" y="70707"/>
                </a:lnTo>
                <a:lnTo>
                  <a:pt x="39407" y="105219"/>
                </a:lnTo>
                <a:lnTo>
                  <a:pt x="38569" y="106902"/>
                </a:lnTo>
                <a:lnTo>
                  <a:pt x="37730" y="107744"/>
                </a:lnTo>
                <a:close/>
              </a:path>
              <a:path w="109220" h="110489">
                <a:moveTo>
                  <a:pt x="91392" y="110269"/>
                </a:moveTo>
                <a:lnTo>
                  <a:pt x="51984" y="70707"/>
                </a:lnTo>
                <a:lnTo>
                  <a:pt x="87199" y="70707"/>
                </a:lnTo>
                <a:lnTo>
                  <a:pt x="108999" y="92593"/>
                </a:lnTo>
                <a:lnTo>
                  <a:pt x="91392" y="110269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56621" y="1822750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 h="0">
                <a:moveTo>
                  <a:pt x="0" y="0"/>
                </a:moveTo>
                <a:lnTo>
                  <a:pt x="226384" y="0"/>
                </a:lnTo>
              </a:path>
            </a:pathLst>
          </a:custGeom>
          <a:ln w="26719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69198" y="1835475"/>
            <a:ext cx="0" cy="127635"/>
          </a:xfrm>
          <a:custGeom>
            <a:avLst/>
            <a:gdLst/>
            <a:ahLst/>
            <a:cxnLst/>
            <a:rect l="l" t="t" r="r" b="b"/>
            <a:pathLst>
              <a:path w="0" h="127635">
                <a:moveTo>
                  <a:pt x="0" y="0"/>
                </a:moveTo>
                <a:lnTo>
                  <a:pt x="0" y="127248"/>
                </a:lnTo>
              </a:path>
            </a:pathLst>
          </a:custGeom>
          <a:ln w="26423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356621" y="1974813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 h="0">
                <a:moveTo>
                  <a:pt x="0" y="0"/>
                </a:moveTo>
                <a:lnTo>
                  <a:pt x="226384" y="0"/>
                </a:lnTo>
              </a:path>
            </a:pathLst>
          </a:custGeom>
          <a:ln w="25447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570429" y="1835881"/>
            <a:ext cx="0" cy="126364"/>
          </a:xfrm>
          <a:custGeom>
            <a:avLst/>
            <a:gdLst/>
            <a:ahLst/>
            <a:cxnLst/>
            <a:rect l="l" t="t" r="r" b="b"/>
            <a:pathLst>
              <a:path w="0" h="126364">
                <a:moveTo>
                  <a:pt x="0" y="0"/>
                </a:moveTo>
                <a:lnTo>
                  <a:pt x="0" y="126263"/>
                </a:lnTo>
              </a:path>
            </a:pathLst>
          </a:custGeom>
          <a:ln w="26423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415314" y="186955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 h="0">
                <a:moveTo>
                  <a:pt x="0" y="0"/>
                </a:moveTo>
                <a:lnTo>
                  <a:pt x="100615" y="0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15315" y="1920056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 h="0">
                <a:moveTo>
                  <a:pt x="0" y="0"/>
                </a:moveTo>
                <a:lnTo>
                  <a:pt x="67076" y="0"/>
                </a:lnTo>
              </a:path>
            </a:pathLst>
          </a:custGeom>
          <a:ln w="26522">
            <a:solidFill>
              <a:srgbClr val="5C06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951935" y="1734871"/>
            <a:ext cx="134620" cy="126364"/>
          </a:xfrm>
          <a:custGeom>
            <a:avLst/>
            <a:gdLst/>
            <a:ahLst/>
            <a:cxnLst/>
            <a:rect l="l" t="t" r="r" b="b"/>
            <a:pathLst>
              <a:path w="134620" h="126364">
                <a:moveTo>
                  <a:pt x="134153" y="126263"/>
                </a:moveTo>
                <a:lnTo>
                  <a:pt x="83846" y="126263"/>
                </a:lnTo>
                <a:lnTo>
                  <a:pt x="83846" y="50505"/>
                </a:lnTo>
                <a:lnTo>
                  <a:pt x="0" y="50505"/>
                </a:lnTo>
                <a:lnTo>
                  <a:pt x="0" y="0"/>
                </a:lnTo>
                <a:lnTo>
                  <a:pt x="100615" y="0"/>
                </a:lnTo>
                <a:lnTo>
                  <a:pt x="111101" y="1695"/>
                </a:lnTo>
                <a:lnTo>
                  <a:pt x="123012" y="8661"/>
                </a:lnTo>
                <a:lnTo>
                  <a:pt x="131144" y="19770"/>
                </a:lnTo>
                <a:lnTo>
                  <a:pt x="134153" y="33670"/>
                </a:lnTo>
                <a:lnTo>
                  <a:pt x="134153" y="126263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415321" y="1920057"/>
            <a:ext cx="671195" cy="387350"/>
          </a:xfrm>
          <a:custGeom>
            <a:avLst/>
            <a:gdLst/>
            <a:ahLst/>
            <a:cxnLst/>
            <a:rect l="l" t="t" r="r" b="b"/>
            <a:pathLst>
              <a:path w="671195" h="387350">
                <a:moveTo>
                  <a:pt x="669255" y="235691"/>
                </a:moveTo>
                <a:lnTo>
                  <a:pt x="620461" y="235691"/>
                </a:lnTo>
                <a:lnTo>
                  <a:pt x="620461" y="0"/>
                </a:lnTo>
                <a:lnTo>
                  <a:pt x="670768" y="0"/>
                </a:lnTo>
                <a:lnTo>
                  <a:pt x="669255" y="235691"/>
                </a:lnTo>
                <a:close/>
              </a:path>
              <a:path w="671195" h="387350">
                <a:moveTo>
                  <a:pt x="402461" y="336701"/>
                </a:moveTo>
                <a:lnTo>
                  <a:pt x="268307" y="336701"/>
                </a:lnTo>
                <a:lnTo>
                  <a:pt x="268307" y="286196"/>
                </a:lnTo>
                <a:lnTo>
                  <a:pt x="23052" y="284501"/>
                </a:lnTo>
                <a:lnTo>
                  <a:pt x="11141" y="277534"/>
                </a:lnTo>
                <a:lnTo>
                  <a:pt x="3009" y="266426"/>
                </a:lnTo>
                <a:lnTo>
                  <a:pt x="0" y="252526"/>
                </a:lnTo>
                <a:lnTo>
                  <a:pt x="0" y="101010"/>
                </a:lnTo>
                <a:lnTo>
                  <a:pt x="50307" y="101010"/>
                </a:lnTo>
                <a:lnTo>
                  <a:pt x="50307" y="235691"/>
                </a:lnTo>
                <a:lnTo>
                  <a:pt x="669255" y="235691"/>
                </a:lnTo>
                <a:lnTo>
                  <a:pt x="669079" y="263053"/>
                </a:lnTo>
                <a:lnTo>
                  <a:pt x="662140" y="275011"/>
                </a:lnTo>
                <a:lnTo>
                  <a:pt x="651076" y="283175"/>
                </a:lnTo>
                <a:lnTo>
                  <a:pt x="637230" y="286196"/>
                </a:lnTo>
                <a:lnTo>
                  <a:pt x="402461" y="286196"/>
                </a:lnTo>
                <a:lnTo>
                  <a:pt x="402461" y="336701"/>
                </a:lnTo>
                <a:close/>
              </a:path>
              <a:path w="671195" h="387350">
                <a:moveTo>
                  <a:pt x="486307" y="387207"/>
                </a:moveTo>
                <a:lnTo>
                  <a:pt x="184461" y="387207"/>
                </a:lnTo>
                <a:lnTo>
                  <a:pt x="184461" y="336701"/>
                </a:lnTo>
                <a:lnTo>
                  <a:pt x="486307" y="336701"/>
                </a:lnTo>
                <a:lnTo>
                  <a:pt x="486307" y="387207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415321" y="1734870"/>
            <a:ext cx="478155" cy="50800"/>
          </a:xfrm>
          <a:custGeom>
            <a:avLst/>
            <a:gdLst/>
            <a:ahLst/>
            <a:cxnLst/>
            <a:rect l="l" t="t" r="r" b="b"/>
            <a:pathLst>
              <a:path w="478154" h="50800">
                <a:moveTo>
                  <a:pt x="477922" y="50505"/>
                </a:moveTo>
                <a:lnTo>
                  <a:pt x="0" y="50505"/>
                </a:lnTo>
                <a:lnTo>
                  <a:pt x="1688" y="23142"/>
                </a:lnTo>
                <a:lnTo>
                  <a:pt x="8628" y="11185"/>
                </a:lnTo>
                <a:lnTo>
                  <a:pt x="19692" y="3021"/>
                </a:lnTo>
                <a:lnTo>
                  <a:pt x="33538" y="0"/>
                </a:lnTo>
                <a:lnTo>
                  <a:pt x="477922" y="0"/>
                </a:lnTo>
                <a:lnTo>
                  <a:pt x="477922" y="50505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876925" y="1780332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682" y="75491"/>
                </a:moveTo>
                <a:lnTo>
                  <a:pt x="26229" y="73210"/>
                </a:lnTo>
                <a:lnTo>
                  <a:pt x="13732" y="66673"/>
                </a:lnTo>
                <a:lnTo>
                  <a:pt x="4790" y="56755"/>
                </a:lnTo>
                <a:lnTo>
                  <a:pt x="0" y="44331"/>
                </a:lnTo>
                <a:lnTo>
                  <a:pt x="1854" y="27891"/>
                </a:lnTo>
                <a:lnTo>
                  <a:pt x="7721" y="14789"/>
                </a:lnTo>
                <a:lnTo>
                  <a:pt x="16812" y="5375"/>
                </a:lnTo>
                <a:lnTo>
                  <a:pt x="28338" y="0"/>
                </a:lnTo>
                <a:lnTo>
                  <a:pt x="45373" y="1471"/>
                </a:lnTo>
                <a:lnTo>
                  <a:pt x="58851" y="6834"/>
                </a:lnTo>
                <a:lnTo>
                  <a:pt x="68573" y="15346"/>
                </a:lnTo>
                <a:lnTo>
                  <a:pt x="74341" y="26264"/>
                </a:lnTo>
                <a:lnTo>
                  <a:pt x="75990" y="37263"/>
                </a:lnTo>
                <a:lnTo>
                  <a:pt x="73340" y="51333"/>
                </a:lnTo>
                <a:lnTo>
                  <a:pt x="66065" y="63071"/>
                </a:lnTo>
                <a:lnTo>
                  <a:pt x="55175" y="71462"/>
                </a:lnTo>
                <a:lnTo>
                  <a:pt x="41682" y="75491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417063" y="1780332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682" y="75491"/>
                </a:moveTo>
                <a:lnTo>
                  <a:pt x="26229" y="73210"/>
                </a:lnTo>
                <a:lnTo>
                  <a:pt x="13732" y="66673"/>
                </a:lnTo>
                <a:lnTo>
                  <a:pt x="4790" y="56755"/>
                </a:lnTo>
                <a:lnTo>
                  <a:pt x="0" y="44331"/>
                </a:lnTo>
                <a:lnTo>
                  <a:pt x="1854" y="27891"/>
                </a:lnTo>
                <a:lnTo>
                  <a:pt x="7721" y="14789"/>
                </a:lnTo>
                <a:lnTo>
                  <a:pt x="16812" y="5375"/>
                </a:lnTo>
                <a:lnTo>
                  <a:pt x="28338" y="0"/>
                </a:lnTo>
                <a:lnTo>
                  <a:pt x="45373" y="1471"/>
                </a:lnTo>
                <a:lnTo>
                  <a:pt x="58851" y="6834"/>
                </a:lnTo>
                <a:lnTo>
                  <a:pt x="68573" y="15346"/>
                </a:lnTo>
                <a:lnTo>
                  <a:pt x="74341" y="26264"/>
                </a:lnTo>
                <a:lnTo>
                  <a:pt x="75990" y="37263"/>
                </a:lnTo>
                <a:lnTo>
                  <a:pt x="73340" y="51333"/>
                </a:lnTo>
                <a:lnTo>
                  <a:pt x="66065" y="63071"/>
                </a:lnTo>
                <a:lnTo>
                  <a:pt x="55175" y="71462"/>
                </a:lnTo>
                <a:lnTo>
                  <a:pt x="41682" y="75491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23638" y="1780333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682" y="75491"/>
                </a:moveTo>
                <a:lnTo>
                  <a:pt x="26229" y="73210"/>
                </a:lnTo>
                <a:lnTo>
                  <a:pt x="13732" y="66673"/>
                </a:lnTo>
                <a:lnTo>
                  <a:pt x="4790" y="56755"/>
                </a:lnTo>
                <a:lnTo>
                  <a:pt x="0" y="44331"/>
                </a:lnTo>
                <a:lnTo>
                  <a:pt x="1854" y="27891"/>
                </a:lnTo>
                <a:lnTo>
                  <a:pt x="7721" y="14789"/>
                </a:lnTo>
                <a:lnTo>
                  <a:pt x="16812" y="5375"/>
                </a:lnTo>
                <a:lnTo>
                  <a:pt x="28338" y="0"/>
                </a:lnTo>
                <a:lnTo>
                  <a:pt x="45373" y="1471"/>
                </a:lnTo>
                <a:lnTo>
                  <a:pt x="58851" y="6834"/>
                </a:lnTo>
                <a:lnTo>
                  <a:pt x="68573" y="15346"/>
                </a:lnTo>
                <a:lnTo>
                  <a:pt x="74341" y="26264"/>
                </a:lnTo>
                <a:lnTo>
                  <a:pt x="75990" y="37263"/>
                </a:lnTo>
                <a:lnTo>
                  <a:pt x="73340" y="51333"/>
                </a:lnTo>
                <a:lnTo>
                  <a:pt x="66065" y="63071"/>
                </a:lnTo>
                <a:lnTo>
                  <a:pt x="55175" y="71462"/>
                </a:lnTo>
                <a:lnTo>
                  <a:pt x="41682" y="75491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570350" y="1780333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682" y="75491"/>
                </a:moveTo>
                <a:lnTo>
                  <a:pt x="26229" y="73210"/>
                </a:lnTo>
                <a:lnTo>
                  <a:pt x="13732" y="66673"/>
                </a:lnTo>
                <a:lnTo>
                  <a:pt x="4790" y="56755"/>
                </a:lnTo>
                <a:lnTo>
                  <a:pt x="0" y="44331"/>
                </a:lnTo>
                <a:lnTo>
                  <a:pt x="1854" y="27891"/>
                </a:lnTo>
                <a:lnTo>
                  <a:pt x="7721" y="14789"/>
                </a:lnTo>
                <a:lnTo>
                  <a:pt x="16812" y="5375"/>
                </a:lnTo>
                <a:lnTo>
                  <a:pt x="28338" y="0"/>
                </a:lnTo>
                <a:lnTo>
                  <a:pt x="45373" y="1471"/>
                </a:lnTo>
                <a:lnTo>
                  <a:pt x="58851" y="6834"/>
                </a:lnTo>
                <a:lnTo>
                  <a:pt x="68573" y="15346"/>
                </a:lnTo>
                <a:lnTo>
                  <a:pt x="74341" y="26264"/>
                </a:lnTo>
                <a:lnTo>
                  <a:pt x="75990" y="37263"/>
                </a:lnTo>
                <a:lnTo>
                  <a:pt x="73340" y="51333"/>
                </a:lnTo>
                <a:lnTo>
                  <a:pt x="66065" y="63071"/>
                </a:lnTo>
                <a:lnTo>
                  <a:pt x="55175" y="71462"/>
                </a:lnTo>
                <a:lnTo>
                  <a:pt x="41682" y="75491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363527" y="1863744"/>
            <a:ext cx="643890" cy="346075"/>
          </a:xfrm>
          <a:custGeom>
            <a:avLst/>
            <a:gdLst/>
            <a:ahLst/>
            <a:cxnLst/>
            <a:rect l="l" t="t" r="r" b="b"/>
            <a:pathLst>
              <a:path w="643889" h="346075">
                <a:moveTo>
                  <a:pt x="21460" y="160640"/>
                </a:moveTo>
                <a:lnTo>
                  <a:pt x="12083" y="160609"/>
                </a:lnTo>
                <a:lnTo>
                  <a:pt x="1777" y="153556"/>
                </a:lnTo>
                <a:lnTo>
                  <a:pt x="0" y="141422"/>
                </a:lnTo>
                <a:lnTo>
                  <a:pt x="24525" y="29956"/>
                </a:lnTo>
                <a:lnTo>
                  <a:pt x="67125" y="3067"/>
                </a:lnTo>
                <a:lnTo>
                  <a:pt x="93065" y="0"/>
                </a:lnTo>
                <a:lnTo>
                  <a:pt x="103358" y="1012"/>
                </a:lnTo>
                <a:lnTo>
                  <a:pt x="142060" y="14316"/>
                </a:lnTo>
                <a:lnTo>
                  <a:pt x="161493" y="46100"/>
                </a:lnTo>
                <a:lnTo>
                  <a:pt x="52884" y="46100"/>
                </a:lnTo>
                <a:lnTo>
                  <a:pt x="29891" y="148341"/>
                </a:lnTo>
                <a:lnTo>
                  <a:pt x="27591" y="156028"/>
                </a:lnTo>
                <a:lnTo>
                  <a:pt x="21460" y="160640"/>
                </a:lnTo>
                <a:close/>
              </a:path>
              <a:path w="643889" h="346075">
                <a:moveTo>
                  <a:pt x="199399" y="74543"/>
                </a:moveTo>
                <a:lnTo>
                  <a:pt x="167849" y="74543"/>
                </a:lnTo>
                <a:lnTo>
                  <a:pt x="177813" y="29956"/>
                </a:lnTo>
                <a:lnTo>
                  <a:pt x="178579" y="26881"/>
                </a:lnTo>
                <a:lnTo>
                  <a:pt x="220412" y="3067"/>
                </a:lnTo>
                <a:lnTo>
                  <a:pt x="246353" y="0"/>
                </a:lnTo>
                <a:lnTo>
                  <a:pt x="256646" y="1012"/>
                </a:lnTo>
                <a:lnTo>
                  <a:pt x="295347" y="14316"/>
                </a:lnTo>
                <a:lnTo>
                  <a:pt x="314719" y="46100"/>
                </a:lnTo>
                <a:lnTo>
                  <a:pt x="206171" y="46100"/>
                </a:lnTo>
                <a:lnTo>
                  <a:pt x="199399" y="74543"/>
                </a:lnTo>
                <a:close/>
              </a:path>
              <a:path w="643889" h="346075">
                <a:moveTo>
                  <a:pt x="352720" y="75311"/>
                </a:moveTo>
                <a:lnTo>
                  <a:pt x="321136" y="75311"/>
                </a:lnTo>
                <a:lnTo>
                  <a:pt x="321136" y="74543"/>
                </a:lnTo>
                <a:lnTo>
                  <a:pt x="331100" y="29956"/>
                </a:lnTo>
                <a:lnTo>
                  <a:pt x="373700" y="3067"/>
                </a:lnTo>
                <a:lnTo>
                  <a:pt x="399640" y="0"/>
                </a:lnTo>
                <a:lnTo>
                  <a:pt x="409933" y="1012"/>
                </a:lnTo>
                <a:lnTo>
                  <a:pt x="448635" y="14316"/>
                </a:lnTo>
                <a:lnTo>
                  <a:pt x="468006" y="46100"/>
                </a:lnTo>
                <a:lnTo>
                  <a:pt x="359458" y="46100"/>
                </a:lnTo>
                <a:lnTo>
                  <a:pt x="352720" y="75311"/>
                </a:lnTo>
                <a:close/>
              </a:path>
              <a:path w="643889" h="346075">
                <a:moveTo>
                  <a:pt x="506225" y="75311"/>
                </a:moveTo>
                <a:lnTo>
                  <a:pt x="474424" y="75311"/>
                </a:lnTo>
                <a:lnTo>
                  <a:pt x="484387" y="29956"/>
                </a:lnTo>
                <a:lnTo>
                  <a:pt x="526987" y="3067"/>
                </a:lnTo>
                <a:lnTo>
                  <a:pt x="552927" y="0"/>
                </a:lnTo>
                <a:lnTo>
                  <a:pt x="563220" y="1012"/>
                </a:lnTo>
                <a:lnTo>
                  <a:pt x="601922" y="14316"/>
                </a:lnTo>
                <a:lnTo>
                  <a:pt x="621275" y="46100"/>
                </a:lnTo>
                <a:lnTo>
                  <a:pt x="512745" y="46100"/>
                </a:lnTo>
                <a:lnTo>
                  <a:pt x="506225" y="75311"/>
                </a:lnTo>
                <a:close/>
              </a:path>
              <a:path w="643889" h="346075">
                <a:moveTo>
                  <a:pt x="152520" y="215220"/>
                </a:moveTo>
                <a:lnTo>
                  <a:pt x="29891" y="215220"/>
                </a:lnTo>
                <a:lnTo>
                  <a:pt x="52884" y="100679"/>
                </a:lnTo>
                <a:lnTo>
                  <a:pt x="52884" y="46100"/>
                </a:lnTo>
                <a:lnTo>
                  <a:pt x="129527" y="46100"/>
                </a:lnTo>
                <a:lnTo>
                  <a:pt x="129527" y="100679"/>
                </a:lnTo>
                <a:lnTo>
                  <a:pt x="152520" y="215220"/>
                </a:lnTo>
                <a:close/>
              </a:path>
              <a:path w="643889" h="346075">
                <a:moveTo>
                  <a:pt x="173981" y="161409"/>
                </a:moveTo>
                <a:lnTo>
                  <a:pt x="160185" y="161409"/>
                </a:lnTo>
                <a:lnTo>
                  <a:pt x="154053" y="156028"/>
                </a:lnTo>
                <a:lnTo>
                  <a:pt x="152520" y="149109"/>
                </a:lnTo>
                <a:lnTo>
                  <a:pt x="129527" y="46100"/>
                </a:lnTo>
                <a:lnTo>
                  <a:pt x="161493" y="46100"/>
                </a:lnTo>
                <a:lnTo>
                  <a:pt x="167849" y="74543"/>
                </a:lnTo>
                <a:lnTo>
                  <a:pt x="199399" y="74543"/>
                </a:lnTo>
                <a:lnTo>
                  <a:pt x="181645" y="149109"/>
                </a:lnTo>
                <a:lnTo>
                  <a:pt x="180112" y="156797"/>
                </a:lnTo>
                <a:lnTo>
                  <a:pt x="173981" y="161409"/>
                </a:lnTo>
                <a:close/>
              </a:path>
              <a:path w="643889" h="346075">
                <a:moveTo>
                  <a:pt x="236828" y="345904"/>
                </a:moveTo>
                <a:lnTo>
                  <a:pt x="206171" y="345904"/>
                </a:lnTo>
                <a:lnTo>
                  <a:pt x="206171" y="46100"/>
                </a:lnTo>
                <a:lnTo>
                  <a:pt x="282815" y="46100"/>
                </a:lnTo>
                <a:lnTo>
                  <a:pt x="282815" y="169096"/>
                </a:lnTo>
                <a:lnTo>
                  <a:pt x="236828" y="169096"/>
                </a:lnTo>
                <a:lnTo>
                  <a:pt x="236828" y="345904"/>
                </a:lnTo>
                <a:close/>
              </a:path>
              <a:path w="643889" h="346075">
                <a:moveTo>
                  <a:pt x="328034" y="161409"/>
                </a:moveTo>
                <a:lnTo>
                  <a:pt x="313472" y="161409"/>
                </a:lnTo>
                <a:lnTo>
                  <a:pt x="307340" y="156028"/>
                </a:lnTo>
                <a:lnTo>
                  <a:pt x="305808" y="149109"/>
                </a:lnTo>
                <a:lnTo>
                  <a:pt x="282815" y="46100"/>
                </a:lnTo>
                <a:lnTo>
                  <a:pt x="314719" y="46100"/>
                </a:lnTo>
                <a:lnTo>
                  <a:pt x="321136" y="75311"/>
                </a:lnTo>
                <a:lnTo>
                  <a:pt x="352720" y="75311"/>
                </a:lnTo>
                <a:lnTo>
                  <a:pt x="335699" y="149109"/>
                </a:lnTo>
                <a:lnTo>
                  <a:pt x="334166" y="156797"/>
                </a:lnTo>
                <a:lnTo>
                  <a:pt x="328034" y="161409"/>
                </a:lnTo>
                <a:close/>
              </a:path>
              <a:path w="643889" h="346075">
                <a:moveTo>
                  <a:pt x="459095" y="215220"/>
                </a:moveTo>
                <a:lnTo>
                  <a:pt x="336465" y="215220"/>
                </a:lnTo>
                <a:lnTo>
                  <a:pt x="359458" y="101448"/>
                </a:lnTo>
                <a:lnTo>
                  <a:pt x="359458" y="46100"/>
                </a:lnTo>
                <a:lnTo>
                  <a:pt x="436102" y="46100"/>
                </a:lnTo>
                <a:lnTo>
                  <a:pt x="436102" y="99911"/>
                </a:lnTo>
                <a:lnTo>
                  <a:pt x="459095" y="215220"/>
                </a:lnTo>
                <a:close/>
              </a:path>
              <a:path w="643889" h="346075">
                <a:moveTo>
                  <a:pt x="481322" y="161409"/>
                </a:moveTo>
                <a:lnTo>
                  <a:pt x="466759" y="161409"/>
                </a:lnTo>
                <a:lnTo>
                  <a:pt x="460628" y="156028"/>
                </a:lnTo>
                <a:lnTo>
                  <a:pt x="459095" y="149109"/>
                </a:lnTo>
                <a:lnTo>
                  <a:pt x="436102" y="46100"/>
                </a:lnTo>
                <a:lnTo>
                  <a:pt x="468006" y="46100"/>
                </a:lnTo>
                <a:lnTo>
                  <a:pt x="474424" y="75311"/>
                </a:lnTo>
                <a:lnTo>
                  <a:pt x="506225" y="75311"/>
                </a:lnTo>
                <a:lnTo>
                  <a:pt x="489752" y="149109"/>
                </a:lnTo>
                <a:lnTo>
                  <a:pt x="487453" y="156797"/>
                </a:lnTo>
                <a:lnTo>
                  <a:pt x="481322" y="161409"/>
                </a:lnTo>
                <a:close/>
              </a:path>
              <a:path w="643889" h="346075">
                <a:moveTo>
                  <a:pt x="543403" y="345904"/>
                </a:moveTo>
                <a:lnTo>
                  <a:pt x="512745" y="345904"/>
                </a:lnTo>
                <a:lnTo>
                  <a:pt x="512745" y="46100"/>
                </a:lnTo>
                <a:lnTo>
                  <a:pt x="589389" y="46100"/>
                </a:lnTo>
                <a:lnTo>
                  <a:pt x="589389" y="169096"/>
                </a:lnTo>
                <a:lnTo>
                  <a:pt x="543403" y="169096"/>
                </a:lnTo>
                <a:lnTo>
                  <a:pt x="543403" y="345904"/>
                </a:lnTo>
                <a:close/>
              </a:path>
              <a:path w="643889" h="346075">
                <a:moveTo>
                  <a:pt x="631543" y="161409"/>
                </a:moveTo>
                <a:lnTo>
                  <a:pt x="620047" y="161409"/>
                </a:lnTo>
                <a:lnTo>
                  <a:pt x="613915" y="156028"/>
                </a:lnTo>
                <a:lnTo>
                  <a:pt x="612382" y="149109"/>
                </a:lnTo>
                <a:lnTo>
                  <a:pt x="589389" y="46100"/>
                </a:lnTo>
                <a:lnTo>
                  <a:pt x="621275" y="46100"/>
                </a:lnTo>
                <a:lnTo>
                  <a:pt x="642273" y="142191"/>
                </a:lnTo>
                <a:lnTo>
                  <a:pt x="643806" y="149878"/>
                </a:lnTo>
                <a:lnTo>
                  <a:pt x="639974" y="157565"/>
                </a:lnTo>
                <a:lnTo>
                  <a:pt x="633076" y="160640"/>
                </a:lnTo>
                <a:lnTo>
                  <a:pt x="631543" y="161409"/>
                </a:lnTo>
                <a:close/>
              </a:path>
              <a:path w="643889" h="346075">
                <a:moveTo>
                  <a:pt x="282815" y="345904"/>
                </a:moveTo>
                <a:lnTo>
                  <a:pt x="252157" y="345904"/>
                </a:lnTo>
                <a:lnTo>
                  <a:pt x="252157" y="169096"/>
                </a:lnTo>
                <a:lnTo>
                  <a:pt x="282815" y="169096"/>
                </a:lnTo>
                <a:lnTo>
                  <a:pt x="282815" y="345904"/>
                </a:lnTo>
                <a:close/>
              </a:path>
              <a:path w="643889" h="346075">
                <a:moveTo>
                  <a:pt x="589389" y="345904"/>
                </a:moveTo>
                <a:lnTo>
                  <a:pt x="558732" y="345904"/>
                </a:lnTo>
                <a:lnTo>
                  <a:pt x="558732" y="169096"/>
                </a:lnTo>
                <a:lnTo>
                  <a:pt x="589389" y="169096"/>
                </a:lnTo>
                <a:lnTo>
                  <a:pt x="589389" y="345904"/>
                </a:lnTo>
                <a:close/>
              </a:path>
              <a:path w="643889" h="346075">
                <a:moveTo>
                  <a:pt x="83541" y="345904"/>
                </a:moveTo>
                <a:lnTo>
                  <a:pt x="52884" y="345904"/>
                </a:lnTo>
                <a:lnTo>
                  <a:pt x="52884" y="215220"/>
                </a:lnTo>
                <a:lnTo>
                  <a:pt x="83541" y="215220"/>
                </a:lnTo>
                <a:lnTo>
                  <a:pt x="83541" y="345904"/>
                </a:lnTo>
                <a:close/>
              </a:path>
              <a:path w="643889" h="346075">
                <a:moveTo>
                  <a:pt x="129527" y="345904"/>
                </a:moveTo>
                <a:lnTo>
                  <a:pt x="98870" y="345904"/>
                </a:lnTo>
                <a:lnTo>
                  <a:pt x="98870" y="215220"/>
                </a:lnTo>
                <a:lnTo>
                  <a:pt x="129527" y="215220"/>
                </a:lnTo>
                <a:lnTo>
                  <a:pt x="129527" y="345904"/>
                </a:lnTo>
                <a:close/>
              </a:path>
              <a:path w="643889" h="346075">
                <a:moveTo>
                  <a:pt x="390116" y="345904"/>
                </a:moveTo>
                <a:lnTo>
                  <a:pt x="359458" y="345904"/>
                </a:lnTo>
                <a:lnTo>
                  <a:pt x="359458" y="215220"/>
                </a:lnTo>
                <a:lnTo>
                  <a:pt x="390116" y="215220"/>
                </a:lnTo>
                <a:lnTo>
                  <a:pt x="390116" y="345904"/>
                </a:lnTo>
                <a:close/>
              </a:path>
              <a:path w="643889" h="346075">
                <a:moveTo>
                  <a:pt x="436102" y="345904"/>
                </a:moveTo>
                <a:lnTo>
                  <a:pt x="405444" y="345904"/>
                </a:lnTo>
                <a:lnTo>
                  <a:pt x="405444" y="215220"/>
                </a:lnTo>
                <a:lnTo>
                  <a:pt x="436102" y="215220"/>
                </a:lnTo>
                <a:lnTo>
                  <a:pt x="436102" y="345904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63469" y="655105"/>
            <a:ext cx="1049401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4135">
              <a:lnSpc>
                <a:spcPct val="100000"/>
              </a:lnSpc>
            </a:pP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2000" spc="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qu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ty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i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mea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dirty="0" sz="2000" spc="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ms</a:t>
            </a:r>
            <a:r>
              <a:rPr dirty="0" sz="2000" spc="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2000" spc="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.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ug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5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di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ona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l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ens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5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2000" spc="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5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2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mea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app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oaches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be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qua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mpact</a:t>
            </a:r>
            <a:r>
              <a:rPr dirty="0" sz="2000" spc="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our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ef</a:t>
            </a:r>
            <a:r>
              <a:rPr dirty="0" sz="2000" spc="-5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40641" y="3481811"/>
            <a:ext cx="93345" cy="93980"/>
          </a:xfrm>
          <a:custGeom>
            <a:avLst/>
            <a:gdLst/>
            <a:ahLst/>
            <a:cxnLst/>
            <a:rect l="l" t="t" r="r" b="b"/>
            <a:pathLst>
              <a:path w="93344" h="93979">
                <a:moveTo>
                  <a:pt x="46220" y="93809"/>
                </a:moveTo>
                <a:lnTo>
                  <a:pt x="6380" y="68986"/>
                </a:lnTo>
                <a:lnTo>
                  <a:pt x="0" y="38301"/>
                </a:lnTo>
                <a:lnTo>
                  <a:pt x="4249" y="25831"/>
                </a:lnTo>
                <a:lnTo>
                  <a:pt x="11956" y="15205"/>
                </a:lnTo>
                <a:lnTo>
                  <a:pt x="22785" y="6983"/>
                </a:lnTo>
                <a:lnTo>
                  <a:pt x="36403" y="1728"/>
                </a:lnTo>
                <a:lnTo>
                  <a:pt x="52475" y="0"/>
                </a:lnTo>
                <a:lnTo>
                  <a:pt x="65533" y="3805"/>
                </a:lnTo>
                <a:lnTo>
                  <a:pt x="76724" y="11200"/>
                </a:lnTo>
                <a:lnTo>
                  <a:pt x="85446" y="21714"/>
                </a:lnTo>
                <a:lnTo>
                  <a:pt x="91094" y="34877"/>
                </a:lnTo>
                <a:lnTo>
                  <a:pt x="93063" y="50217"/>
                </a:lnTo>
                <a:lnTo>
                  <a:pt x="89878" y="64110"/>
                </a:lnTo>
                <a:lnTo>
                  <a:pt x="82928" y="76091"/>
                </a:lnTo>
                <a:lnTo>
                  <a:pt x="72886" y="85484"/>
                </a:lnTo>
                <a:lnTo>
                  <a:pt x="60426" y="91616"/>
                </a:lnTo>
                <a:lnTo>
                  <a:pt x="46220" y="93809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140546" y="3588071"/>
            <a:ext cx="209550" cy="372745"/>
          </a:xfrm>
          <a:custGeom>
            <a:avLst/>
            <a:gdLst/>
            <a:ahLst/>
            <a:cxnLst/>
            <a:rect l="l" t="t" r="r" b="b"/>
            <a:pathLst>
              <a:path w="209550" h="372745">
                <a:moveTo>
                  <a:pt x="164458" y="372498"/>
                </a:moveTo>
                <a:lnTo>
                  <a:pt x="153803" y="363978"/>
                </a:lnTo>
                <a:lnTo>
                  <a:pt x="149654" y="350603"/>
                </a:lnTo>
                <a:lnTo>
                  <a:pt x="149654" y="230747"/>
                </a:lnTo>
                <a:lnTo>
                  <a:pt x="43462" y="230618"/>
                </a:lnTo>
                <a:lnTo>
                  <a:pt x="8300" y="210381"/>
                </a:lnTo>
                <a:lnTo>
                  <a:pt x="0" y="183634"/>
                </a:lnTo>
                <a:lnTo>
                  <a:pt x="598" y="40131"/>
                </a:lnTo>
                <a:lnTo>
                  <a:pt x="35409" y="3202"/>
                </a:lnTo>
                <a:lnTo>
                  <a:pt x="52133" y="0"/>
                </a:lnTo>
                <a:lnTo>
                  <a:pt x="64474" y="3145"/>
                </a:lnTo>
                <a:lnTo>
                  <a:pt x="75475" y="9523"/>
                </a:lnTo>
                <a:lnTo>
                  <a:pt x="84456" y="18832"/>
                </a:lnTo>
                <a:lnTo>
                  <a:pt x="129174" y="51717"/>
                </a:lnTo>
                <a:lnTo>
                  <a:pt x="189863" y="51866"/>
                </a:lnTo>
                <a:lnTo>
                  <a:pt x="200396" y="56297"/>
                </a:lnTo>
                <a:lnTo>
                  <a:pt x="207376" y="66964"/>
                </a:lnTo>
                <a:lnTo>
                  <a:pt x="209030" y="83660"/>
                </a:lnTo>
                <a:lnTo>
                  <a:pt x="93287" y="83660"/>
                </a:lnTo>
                <a:lnTo>
                  <a:pt x="93287" y="183351"/>
                </a:lnTo>
                <a:lnTo>
                  <a:pt x="181823" y="185013"/>
                </a:lnTo>
                <a:lnTo>
                  <a:pt x="192478" y="193533"/>
                </a:lnTo>
                <a:lnTo>
                  <a:pt x="196627" y="206908"/>
                </a:lnTo>
                <a:lnTo>
                  <a:pt x="196481" y="353216"/>
                </a:lnTo>
                <a:lnTo>
                  <a:pt x="192072" y="363793"/>
                </a:lnTo>
                <a:lnTo>
                  <a:pt x="181436" y="370804"/>
                </a:lnTo>
                <a:lnTo>
                  <a:pt x="164458" y="372498"/>
                </a:lnTo>
                <a:close/>
              </a:path>
              <a:path w="209550" h="372745">
                <a:moveTo>
                  <a:pt x="187232" y="98830"/>
                </a:moveTo>
                <a:lnTo>
                  <a:pt x="116482" y="98821"/>
                </a:lnTo>
                <a:lnTo>
                  <a:pt x="111616" y="97238"/>
                </a:lnTo>
                <a:lnTo>
                  <a:pt x="107567" y="94308"/>
                </a:lnTo>
                <a:lnTo>
                  <a:pt x="93287" y="83660"/>
                </a:lnTo>
                <a:lnTo>
                  <a:pt x="209030" y="83660"/>
                </a:lnTo>
                <a:lnTo>
                  <a:pt x="209062" y="83983"/>
                </a:lnTo>
                <a:lnTo>
                  <a:pt x="200568" y="94669"/>
                </a:lnTo>
                <a:lnTo>
                  <a:pt x="187232" y="98830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647945" y="3481811"/>
            <a:ext cx="93345" cy="93980"/>
          </a:xfrm>
          <a:custGeom>
            <a:avLst/>
            <a:gdLst/>
            <a:ahLst/>
            <a:cxnLst/>
            <a:rect l="l" t="t" r="r" b="b"/>
            <a:pathLst>
              <a:path w="93345" h="93979">
                <a:moveTo>
                  <a:pt x="46220" y="93809"/>
                </a:moveTo>
                <a:lnTo>
                  <a:pt x="6380" y="68986"/>
                </a:lnTo>
                <a:lnTo>
                  <a:pt x="0" y="38301"/>
                </a:lnTo>
                <a:lnTo>
                  <a:pt x="4249" y="25831"/>
                </a:lnTo>
                <a:lnTo>
                  <a:pt x="11956" y="15205"/>
                </a:lnTo>
                <a:lnTo>
                  <a:pt x="22785" y="6983"/>
                </a:lnTo>
                <a:lnTo>
                  <a:pt x="36403" y="1728"/>
                </a:lnTo>
                <a:lnTo>
                  <a:pt x="52475" y="0"/>
                </a:lnTo>
                <a:lnTo>
                  <a:pt x="65533" y="3805"/>
                </a:lnTo>
                <a:lnTo>
                  <a:pt x="76724" y="11200"/>
                </a:lnTo>
                <a:lnTo>
                  <a:pt x="85446" y="21714"/>
                </a:lnTo>
                <a:lnTo>
                  <a:pt x="91094" y="34877"/>
                </a:lnTo>
                <a:lnTo>
                  <a:pt x="93063" y="50217"/>
                </a:lnTo>
                <a:lnTo>
                  <a:pt x="89878" y="64110"/>
                </a:lnTo>
                <a:lnTo>
                  <a:pt x="82928" y="76091"/>
                </a:lnTo>
                <a:lnTo>
                  <a:pt x="72886" y="85484"/>
                </a:lnTo>
                <a:lnTo>
                  <a:pt x="60426" y="91616"/>
                </a:lnTo>
                <a:lnTo>
                  <a:pt x="46220" y="93809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531417" y="3587587"/>
            <a:ext cx="208915" cy="373380"/>
          </a:xfrm>
          <a:custGeom>
            <a:avLst/>
            <a:gdLst/>
            <a:ahLst/>
            <a:cxnLst/>
            <a:rect l="l" t="t" r="r" b="b"/>
            <a:pathLst>
              <a:path w="208914" h="373379">
                <a:moveTo>
                  <a:pt x="87591" y="99314"/>
                </a:moveTo>
                <a:lnTo>
                  <a:pt x="19198" y="99165"/>
                </a:lnTo>
                <a:lnTo>
                  <a:pt x="8666" y="94735"/>
                </a:lnTo>
                <a:lnTo>
                  <a:pt x="1685" y="84067"/>
                </a:lnTo>
                <a:lnTo>
                  <a:pt x="0" y="67049"/>
                </a:lnTo>
                <a:lnTo>
                  <a:pt x="8494" y="56362"/>
                </a:lnTo>
                <a:lnTo>
                  <a:pt x="21829" y="52201"/>
                </a:lnTo>
                <a:lnTo>
                  <a:pt x="79888" y="52201"/>
                </a:lnTo>
                <a:lnTo>
                  <a:pt x="131435" y="11327"/>
                </a:lnTo>
                <a:lnTo>
                  <a:pt x="142055" y="4283"/>
                </a:lnTo>
                <a:lnTo>
                  <a:pt x="154159" y="407"/>
                </a:lnTo>
                <a:lnTo>
                  <a:pt x="167069" y="0"/>
                </a:lnTo>
                <a:lnTo>
                  <a:pt x="168335" y="179"/>
                </a:lnTo>
                <a:lnTo>
                  <a:pt x="201585" y="22167"/>
                </a:lnTo>
                <a:lnTo>
                  <a:pt x="208874" y="48526"/>
                </a:lnTo>
                <a:lnTo>
                  <a:pt x="208841" y="84144"/>
                </a:lnTo>
                <a:lnTo>
                  <a:pt x="115775" y="84144"/>
                </a:lnTo>
                <a:lnTo>
                  <a:pt x="101495" y="94791"/>
                </a:lnTo>
                <a:lnTo>
                  <a:pt x="97446" y="97722"/>
                </a:lnTo>
                <a:lnTo>
                  <a:pt x="92580" y="99305"/>
                </a:lnTo>
                <a:lnTo>
                  <a:pt x="87591" y="99314"/>
                </a:lnTo>
                <a:close/>
              </a:path>
              <a:path w="208914" h="373379">
                <a:moveTo>
                  <a:pt x="27520" y="372982"/>
                </a:moveTo>
                <a:lnTo>
                  <a:pt x="16866" y="364462"/>
                </a:lnTo>
                <a:lnTo>
                  <a:pt x="12717" y="351087"/>
                </a:lnTo>
                <a:lnTo>
                  <a:pt x="14373" y="198966"/>
                </a:lnTo>
                <a:lnTo>
                  <a:pt x="22868" y="188279"/>
                </a:lnTo>
                <a:lnTo>
                  <a:pt x="36203" y="184118"/>
                </a:lnTo>
                <a:lnTo>
                  <a:pt x="115775" y="184118"/>
                </a:lnTo>
                <a:lnTo>
                  <a:pt x="115775" y="84144"/>
                </a:lnTo>
                <a:lnTo>
                  <a:pt x="208841" y="84144"/>
                </a:lnTo>
                <a:lnTo>
                  <a:pt x="208745" y="187639"/>
                </a:lnTo>
                <a:lnTo>
                  <a:pt x="188569" y="222905"/>
                </a:lnTo>
                <a:lnTo>
                  <a:pt x="161902" y="231231"/>
                </a:lnTo>
                <a:lnTo>
                  <a:pt x="59689" y="231231"/>
                </a:lnTo>
                <a:lnTo>
                  <a:pt x="59544" y="353700"/>
                </a:lnTo>
                <a:lnTo>
                  <a:pt x="55135" y="364276"/>
                </a:lnTo>
                <a:lnTo>
                  <a:pt x="44498" y="371288"/>
                </a:lnTo>
                <a:lnTo>
                  <a:pt x="27520" y="372982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262069" y="3705747"/>
            <a:ext cx="357505" cy="264160"/>
          </a:xfrm>
          <a:custGeom>
            <a:avLst/>
            <a:gdLst/>
            <a:ahLst/>
            <a:cxnLst/>
            <a:rect l="l" t="t" r="r" b="b"/>
            <a:pathLst>
              <a:path w="357504" h="264160">
                <a:moveTo>
                  <a:pt x="197233" y="226143"/>
                </a:moveTo>
                <a:lnTo>
                  <a:pt x="159655" y="226143"/>
                </a:lnTo>
                <a:lnTo>
                  <a:pt x="159655" y="37690"/>
                </a:lnTo>
                <a:lnTo>
                  <a:pt x="16233" y="37524"/>
                </a:lnTo>
                <a:lnTo>
                  <a:pt x="4650" y="31087"/>
                </a:lnTo>
                <a:lnTo>
                  <a:pt x="0" y="17436"/>
                </a:lnTo>
                <a:lnTo>
                  <a:pt x="5922" y="5060"/>
                </a:lnTo>
                <a:lnTo>
                  <a:pt x="18737" y="0"/>
                </a:lnTo>
                <a:lnTo>
                  <a:pt x="338151" y="0"/>
                </a:lnTo>
                <a:lnTo>
                  <a:pt x="340655" y="166"/>
                </a:lnTo>
                <a:lnTo>
                  <a:pt x="352237" y="6603"/>
                </a:lnTo>
                <a:lnTo>
                  <a:pt x="356888" y="20254"/>
                </a:lnTo>
                <a:lnTo>
                  <a:pt x="350966" y="32629"/>
                </a:lnTo>
                <a:lnTo>
                  <a:pt x="338151" y="37690"/>
                </a:lnTo>
                <a:lnTo>
                  <a:pt x="197233" y="37690"/>
                </a:lnTo>
                <a:lnTo>
                  <a:pt x="197233" y="226143"/>
                </a:lnTo>
                <a:close/>
              </a:path>
              <a:path w="357504" h="264160">
                <a:moveTo>
                  <a:pt x="253600" y="263833"/>
                </a:moveTo>
                <a:lnTo>
                  <a:pt x="103288" y="263833"/>
                </a:lnTo>
                <a:lnTo>
                  <a:pt x="103288" y="226143"/>
                </a:lnTo>
                <a:lnTo>
                  <a:pt x="253600" y="226143"/>
                </a:lnTo>
                <a:lnTo>
                  <a:pt x="253600" y="263833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83521" y="3630418"/>
            <a:ext cx="187960" cy="339725"/>
          </a:xfrm>
          <a:custGeom>
            <a:avLst/>
            <a:gdLst/>
            <a:ahLst/>
            <a:cxnLst/>
            <a:rect l="l" t="t" r="r" b="b"/>
            <a:pathLst>
              <a:path w="187960" h="339725">
                <a:moveTo>
                  <a:pt x="112734" y="301472"/>
                </a:moveTo>
                <a:lnTo>
                  <a:pt x="75156" y="301472"/>
                </a:lnTo>
                <a:lnTo>
                  <a:pt x="75156" y="244936"/>
                </a:lnTo>
                <a:lnTo>
                  <a:pt x="17384" y="244884"/>
                </a:lnTo>
                <a:lnTo>
                  <a:pt x="5045" y="238944"/>
                </a:lnTo>
                <a:lnTo>
                  <a:pt x="0" y="226091"/>
                </a:lnTo>
                <a:lnTo>
                  <a:pt x="165" y="16287"/>
                </a:lnTo>
                <a:lnTo>
                  <a:pt x="6581" y="4666"/>
                </a:lnTo>
                <a:lnTo>
                  <a:pt x="20193" y="0"/>
                </a:lnTo>
                <a:lnTo>
                  <a:pt x="32532" y="5940"/>
                </a:lnTo>
                <a:lnTo>
                  <a:pt x="37578" y="18793"/>
                </a:lnTo>
                <a:lnTo>
                  <a:pt x="37578" y="207245"/>
                </a:lnTo>
                <a:lnTo>
                  <a:pt x="169101" y="207245"/>
                </a:lnTo>
                <a:lnTo>
                  <a:pt x="171605" y="207412"/>
                </a:lnTo>
                <a:lnTo>
                  <a:pt x="183188" y="213849"/>
                </a:lnTo>
                <a:lnTo>
                  <a:pt x="187838" y="227500"/>
                </a:lnTo>
                <a:lnTo>
                  <a:pt x="181916" y="239875"/>
                </a:lnTo>
                <a:lnTo>
                  <a:pt x="169101" y="244936"/>
                </a:lnTo>
                <a:lnTo>
                  <a:pt x="112734" y="244936"/>
                </a:lnTo>
                <a:lnTo>
                  <a:pt x="112734" y="301472"/>
                </a:lnTo>
                <a:close/>
              </a:path>
              <a:path w="187960" h="339725">
                <a:moveTo>
                  <a:pt x="150312" y="339162"/>
                </a:moveTo>
                <a:lnTo>
                  <a:pt x="37578" y="339162"/>
                </a:lnTo>
                <a:lnTo>
                  <a:pt x="37578" y="301472"/>
                </a:lnTo>
                <a:lnTo>
                  <a:pt x="150312" y="301472"/>
                </a:lnTo>
                <a:lnTo>
                  <a:pt x="150312" y="339162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609666" y="3635077"/>
            <a:ext cx="187960" cy="334645"/>
          </a:xfrm>
          <a:custGeom>
            <a:avLst/>
            <a:gdLst/>
            <a:ahLst/>
            <a:cxnLst/>
            <a:rect l="l" t="t" r="r" b="b"/>
            <a:pathLst>
              <a:path w="187960" h="334645">
                <a:moveTo>
                  <a:pt x="112682" y="296812"/>
                </a:moveTo>
                <a:lnTo>
                  <a:pt x="75104" y="296812"/>
                </a:lnTo>
                <a:lnTo>
                  <a:pt x="75104" y="240276"/>
                </a:lnTo>
                <a:lnTo>
                  <a:pt x="16233" y="240110"/>
                </a:lnTo>
                <a:lnTo>
                  <a:pt x="4650" y="233673"/>
                </a:lnTo>
                <a:lnTo>
                  <a:pt x="0" y="220022"/>
                </a:lnTo>
                <a:lnTo>
                  <a:pt x="5922" y="207647"/>
                </a:lnTo>
                <a:lnTo>
                  <a:pt x="18737" y="202586"/>
                </a:lnTo>
                <a:lnTo>
                  <a:pt x="150260" y="202586"/>
                </a:lnTo>
                <a:lnTo>
                  <a:pt x="150312" y="17436"/>
                </a:lnTo>
                <a:lnTo>
                  <a:pt x="156234" y="5060"/>
                </a:lnTo>
                <a:lnTo>
                  <a:pt x="169049" y="0"/>
                </a:lnTo>
                <a:lnTo>
                  <a:pt x="170454" y="51"/>
                </a:lnTo>
                <a:lnTo>
                  <a:pt x="182793" y="5991"/>
                </a:lnTo>
                <a:lnTo>
                  <a:pt x="187838" y="18845"/>
                </a:lnTo>
                <a:lnTo>
                  <a:pt x="187787" y="222840"/>
                </a:lnTo>
                <a:lnTo>
                  <a:pt x="181864" y="235216"/>
                </a:lnTo>
                <a:lnTo>
                  <a:pt x="169049" y="240276"/>
                </a:lnTo>
                <a:lnTo>
                  <a:pt x="112682" y="240276"/>
                </a:lnTo>
                <a:lnTo>
                  <a:pt x="112682" y="296812"/>
                </a:lnTo>
                <a:close/>
              </a:path>
              <a:path w="187960" h="334645">
                <a:moveTo>
                  <a:pt x="150260" y="334503"/>
                </a:moveTo>
                <a:lnTo>
                  <a:pt x="37526" y="334503"/>
                </a:lnTo>
                <a:lnTo>
                  <a:pt x="37526" y="296812"/>
                </a:lnTo>
                <a:lnTo>
                  <a:pt x="150260" y="296812"/>
                </a:lnTo>
                <a:lnTo>
                  <a:pt x="150260" y="334503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336267" y="5326158"/>
            <a:ext cx="666750" cy="464820"/>
          </a:xfrm>
          <a:custGeom>
            <a:avLst/>
            <a:gdLst/>
            <a:ahLst/>
            <a:cxnLst/>
            <a:rect l="l" t="t" r="r" b="b"/>
            <a:pathLst>
              <a:path w="666750" h="464820">
                <a:moveTo>
                  <a:pt x="650100" y="464582"/>
                </a:moveTo>
                <a:lnTo>
                  <a:pt x="16252" y="464582"/>
                </a:lnTo>
                <a:lnTo>
                  <a:pt x="16252" y="154860"/>
                </a:lnTo>
                <a:lnTo>
                  <a:pt x="0" y="154860"/>
                </a:lnTo>
                <a:lnTo>
                  <a:pt x="0" y="122258"/>
                </a:lnTo>
                <a:lnTo>
                  <a:pt x="235661" y="122258"/>
                </a:lnTo>
                <a:lnTo>
                  <a:pt x="235661" y="97806"/>
                </a:lnTo>
                <a:lnTo>
                  <a:pt x="333184" y="0"/>
                </a:lnTo>
                <a:lnTo>
                  <a:pt x="414440" y="81505"/>
                </a:lnTo>
                <a:lnTo>
                  <a:pt x="317980" y="81505"/>
                </a:lnTo>
                <a:lnTo>
                  <a:pt x="317980" y="96828"/>
                </a:lnTo>
                <a:lnTo>
                  <a:pt x="291497" y="96828"/>
                </a:lnTo>
                <a:lnTo>
                  <a:pt x="276292" y="123236"/>
                </a:lnTo>
                <a:lnTo>
                  <a:pt x="302865" y="138559"/>
                </a:lnTo>
                <a:lnTo>
                  <a:pt x="276292" y="153882"/>
                </a:lnTo>
                <a:lnTo>
                  <a:pt x="291497" y="180290"/>
                </a:lnTo>
                <a:lnTo>
                  <a:pt x="317980" y="180290"/>
                </a:lnTo>
                <a:lnTo>
                  <a:pt x="317980" y="187463"/>
                </a:lnTo>
                <a:lnTo>
                  <a:pt x="48757" y="187463"/>
                </a:lnTo>
                <a:lnTo>
                  <a:pt x="48757" y="236366"/>
                </a:lnTo>
                <a:lnTo>
                  <a:pt x="650100" y="236366"/>
                </a:lnTo>
                <a:lnTo>
                  <a:pt x="650100" y="268968"/>
                </a:lnTo>
                <a:lnTo>
                  <a:pt x="48757" y="268968"/>
                </a:lnTo>
                <a:lnTo>
                  <a:pt x="48757" y="317872"/>
                </a:lnTo>
                <a:lnTo>
                  <a:pt x="300671" y="317872"/>
                </a:lnTo>
                <a:lnTo>
                  <a:pt x="300671" y="350482"/>
                </a:lnTo>
                <a:lnTo>
                  <a:pt x="48757" y="350482"/>
                </a:lnTo>
                <a:lnTo>
                  <a:pt x="48757" y="399377"/>
                </a:lnTo>
                <a:lnTo>
                  <a:pt x="300671" y="399377"/>
                </a:lnTo>
                <a:lnTo>
                  <a:pt x="300671" y="431980"/>
                </a:lnTo>
                <a:lnTo>
                  <a:pt x="650100" y="431980"/>
                </a:lnTo>
                <a:lnTo>
                  <a:pt x="650100" y="464582"/>
                </a:lnTo>
                <a:close/>
              </a:path>
              <a:path w="666750" h="464820">
                <a:moveTo>
                  <a:pt x="348372" y="112233"/>
                </a:moveTo>
                <a:lnTo>
                  <a:pt x="348372" y="81505"/>
                </a:lnTo>
                <a:lnTo>
                  <a:pt x="414440" y="81505"/>
                </a:lnTo>
                <a:lnTo>
                  <a:pt x="429716" y="96828"/>
                </a:lnTo>
                <a:lnTo>
                  <a:pt x="374872" y="96828"/>
                </a:lnTo>
                <a:lnTo>
                  <a:pt x="348372" y="112233"/>
                </a:lnTo>
                <a:close/>
              </a:path>
              <a:path w="666750" h="464820">
                <a:moveTo>
                  <a:pt x="317980" y="112233"/>
                </a:moveTo>
                <a:lnTo>
                  <a:pt x="291497" y="96828"/>
                </a:lnTo>
                <a:lnTo>
                  <a:pt x="317980" y="96828"/>
                </a:lnTo>
                <a:lnTo>
                  <a:pt x="317980" y="112233"/>
                </a:lnTo>
                <a:close/>
              </a:path>
              <a:path w="666750" h="464820">
                <a:moveTo>
                  <a:pt x="650100" y="180290"/>
                </a:moveTo>
                <a:lnTo>
                  <a:pt x="374872" y="180290"/>
                </a:lnTo>
                <a:lnTo>
                  <a:pt x="390060" y="153882"/>
                </a:lnTo>
                <a:lnTo>
                  <a:pt x="363487" y="138559"/>
                </a:lnTo>
                <a:lnTo>
                  <a:pt x="390060" y="123236"/>
                </a:lnTo>
                <a:lnTo>
                  <a:pt x="374872" y="96828"/>
                </a:lnTo>
                <a:lnTo>
                  <a:pt x="429716" y="96828"/>
                </a:lnTo>
                <a:lnTo>
                  <a:pt x="430691" y="97806"/>
                </a:lnTo>
                <a:lnTo>
                  <a:pt x="430691" y="122258"/>
                </a:lnTo>
                <a:lnTo>
                  <a:pt x="666353" y="122258"/>
                </a:lnTo>
                <a:lnTo>
                  <a:pt x="666353" y="154860"/>
                </a:lnTo>
                <a:lnTo>
                  <a:pt x="650100" y="154860"/>
                </a:lnTo>
                <a:lnTo>
                  <a:pt x="650100" y="180290"/>
                </a:lnTo>
                <a:close/>
              </a:path>
              <a:path w="666750" h="464820">
                <a:moveTo>
                  <a:pt x="317980" y="180290"/>
                </a:moveTo>
                <a:lnTo>
                  <a:pt x="291497" y="180290"/>
                </a:lnTo>
                <a:lnTo>
                  <a:pt x="317980" y="164886"/>
                </a:lnTo>
                <a:lnTo>
                  <a:pt x="317980" y="180290"/>
                </a:lnTo>
                <a:close/>
              </a:path>
              <a:path w="666750" h="464820">
                <a:moveTo>
                  <a:pt x="406321" y="195613"/>
                </a:moveTo>
                <a:lnTo>
                  <a:pt x="348372" y="195613"/>
                </a:lnTo>
                <a:lnTo>
                  <a:pt x="348372" y="164886"/>
                </a:lnTo>
                <a:lnTo>
                  <a:pt x="374872" y="180290"/>
                </a:lnTo>
                <a:lnTo>
                  <a:pt x="650100" y="180290"/>
                </a:lnTo>
                <a:lnTo>
                  <a:pt x="650100" y="187463"/>
                </a:lnTo>
                <a:lnTo>
                  <a:pt x="406321" y="187463"/>
                </a:lnTo>
                <a:lnTo>
                  <a:pt x="406321" y="195613"/>
                </a:lnTo>
                <a:close/>
              </a:path>
              <a:path w="666750" h="464820">
                <a:moveTo>
                  <a:pt x="130020" y="236366"/>
                </a:moveTo>
                <a:lnTo>
                  <a:pt x="97506" y="236366"/>
                </a:lnTo>
                <a:lnTo>
                  <a:pt x="97506" y="187463"/>
                </a:lnTo>
                <a:lnTo>
                  <a:pt x="130020" y="187463"/>
                </a:lnTo>
                <a:lnTo>
                  <a:pt x="130020" y="236366"/>
                </a:lnTo>
                <a:close/>
              </a:path>
              <a:path w="666750" h="464820">
                <a:moveTo>
                  <a:pt x="211282" y="236366"/>
                </a:moveTo>
                <a:lnTo>
                  <a:pt x="178769" y="236366"/>
                </a:lnTo>
                <a:lnTo>
                  <a:pt x="178769" y="187463"/>
                </a:lnTo>
                <a:lnTo>
                  <a:pt x="211282" y="187463"/>
                </a:lnTo>
                <a:lnTo>
                  <a:pt x="211282" y="236366"/>
                </a:lnTo>
                <a:close/>
              </a:path>
              <a:path w="666750" h="464820">
                <a:moveTo>
                  <a:pt x="406321" y="236366"/>
                </a:moveTo>
                <a:lnTo>
                  <a:pt x="260040" y="236366"/>
                </a:lnTo>
                <a:lnTo>
                  <a:pt x="260040" y="187463"/>
                </a:lnTo>
                <a:lnTo>
                  <a:pt x="317980" y="187463"/>
                </a:lnTo>
                <a:lnTo>
                  <a:pt x="317980" y="195613"/>
                </a:lnTo>
                <a:lnTo>
                  <a:pt x="406321" y="195613"/>
                </a:lnTo>
                <a:lnTo>
                  <a:pt x="406321" y="236366"/>
                </a:lnTo>
                <a:close/>
              </a:path>
              <a:path w="666750" h="464820">
                <a:moveTo>
                  <a:pt x="487575" y="236366"/>
                </a:moveTo>
                <a:lnTo>
                  <a:pt x="455070" y="236366"/>
                </a:lnTo>
                <a:lnTo>
                  <a:pt x="455070" y="187463"/>
                </a:lnTo>
                <a:lnTo>
                  <a:pt x="487575" y="187463"/>
                </a:lnTo>
                <a:lnTo>
                  <a:pt x="487575" y="236366"/>
                </a:lnTo>
                <a:close/>
              </a:path>
              <a:path w="666750" h="464820">
                <a:moveTo>
                  <a:pt x="568838" y="236366"/>
                </a:moveTo>
                <a:lnTo>
                  <a:pt x="536325" y="236366"/>
                </a:lnTo>
                <a:lnTo>
                  <a:pt x="536325" y="187463"/>
                </a:lnTo>
                <a:lnTo>
                  <a:pt x="568838" y="187463"/>
                </a:lnTo>
                <a:lnTo>
                  <a:pt x="568838" y="236366"/>
                </a:lnTo>
                <a:close/>
              </a:path>
              <a:path w="666750" h="464820">
                <a:moveTo>
                  <a:pt x="650100" y="236366"/>
                </a:moveTo>
                <a:lnTo>
                  <a:pt x="617587" y="236366"/>
                </a:lnTo>
                <a:lnTo>
                  <a:pt x="617587" y="187463"/>
                </a:lnTo>
                <a:lnTo>
                  <a:pt x="650100" y="187463"/>
                </a:lnTo>
                <a:lnTo>
                  <a:pt x="650100" y="236366"/>
                </a:lnTo>
                <a:close/>
              </a:path>
              <a:path w="666750" h="464820">
                <a:moveTo>
                  <a:pt x="130020" y="317872"/>
                </a:moveTo>
                <a:lnTo>
                  <a:pt x="97506" y="317872"/>
                </a:lnTo>
                <a:lnTo>
                  <a:pt x="97506" y="268968"/>
                </a:lnTo>
                <a:lnTo>
                  <a:pt x="130020" y="268968"/>
                </a:lnTo>
                <a:lnTo>
                  <a:pt x="130020" y="317872"/>
                </a:lnTo>
                <a:close/>
              </a:path>
              <a:path w="666750" h="464820">
                <a:moveTo>
                  <a:pt x="211282" y="317872"/>
                </a:moveTo>
                <a:lnTo>
                  <a:pt x="178769" y="317872"/>
                </a:lnTo>
                <a:lnTo>
                  <a:pt x="178769" y="268968"/>
                </a:lnTo>
                <a:lnTo>
                  <a:pt x="211282" y="268968"/>
                </a:lnTo>
                <a:lnTo>
                  <a:pt x="211282" y="317872"/>
                </a:lnTo>
                <a:close/>
              </a:path>
              <a:path w="666750" h="464820">
                <a:moveTo>
                  <a:pt x="406321" y="317872"/>
                </a:moveTo>
                <a:lnTo>
                  <a:pt x="260040" y="317872"/>
                </a:lnTo>
                <a:lnTo>
                  <a:pt x="260040" y="268968"/>
                </a:lnTo>
                <a:lnTo>
                  <a:pt x="406321" y="268968"/>
                </a:lnTo>
                <a:lnTo>
                  <a:pt x="406321" y="317872"/>
                </a:lnTo>
                <a:close/>
              </a:path>
              <a:path w="666750" h="464820">
                <a:moveTo>
                  <a:pt x="487575" y="317872"/>
                </a:moveTo>
                <a:lnTo>
                  <a:pt x="455070" y="317872"/>
                </a:lnTo>
                <a:lnTo>
                  <a:pt x="455070" y="268968"/>
                </a:lnTo>
                <a:lnTo>
                  <a:pt x="487575" y="268968"/>
                </a:lnTo>
                <a:lnTo>
                  <a:pt x="487575" y="317872"/>
                </a:lnTo>
                <a:close/>
              </a:path>
              <a:path w="666750" h="464820">
                <a:moveTo>
                  <a:pt x="568838" y="317872"/>
                </a:moveTo>
                <a:lnTo>
                  <a:pt x="536325" y="317872"/>
                </a:lnTo>
                <a:lnTo>
                  <a:pt x="536325" y="268968"/>
                </a:lnTo>
                <a:lnTo>
                  <a:pt x="568838" y="268968"/>
                </a:lnTo>
                <a:lnTo>
                  <a:pt x="568838" y="317872"/>
                </a:lnTo>
                <a:close/>
              </a:path>
              <a:path w="666750" h="464820">
                <a:moveTo>
                  <a:pt x="650100" y="431980"/>
                </a:moveTo>
                <a:lnTo>
                  <a:pt x="365681" y="431980"/>
                </a:lnTo>
                <a:lnTo>
                  <a:pt x="365681" y="317872"/>
                </a:lnTo>
                <a:lnTo>
                  <a:pt x="617587" y="317872"/>
                </a:lnTo>
                <a:lnTo>
                  <a:pt x="617587" y="268968"/>
                </a:lnTo>
                <a:lnTo>
                  <a:pt x="650100" y="268968"/>
                </a:lnTo>
                <a:lnTo>
                  <a:pt x="650100" y="350482"/>
                </a:lnTo>
                <a:lnTo>
                  <a:pt x="406321" y="350482"/>
                </a:lnTo>
                <a:lnTo>
                  <a:pt x="406321" y="399377"/>
                </a:lnTo>
                <a:lnTo>
                  <a:pt x="650100" y="399377"/>
                </a:lnTo>
                <a:lnTo>
                  <a:pt x="650100" y="431980"/>
                </a:lnTo>
                <a:close/>
              </a:path>
              <a:path w="666750" h="464820">
                <a:moveTo>
                  <a:pt x="130020" y="399377"/>
                </a:moveTo>
                <a:lnTo>
                  <a:pt x="97506" y="399377"/>
                </a:lnTo>
                <a:lnTo>
                  <a:pt x="97506" y="350482"/>
                </a:lnTo>
                <a:lnTo>
                  <a:pt x="130020" y="350482"/>
                </a:lnTo>
                <a:lnTo>
                  <a:pt x="130020" y="399377"/>
                </a:lnTo>
                <a:close/>
              </a:path>
              <a:path w="666750" h="464820">
                <a:moveTo>
                  <a:pt x="211282" y="399377"/>
                </a:moveTo>
                <a:lnTo>
                  <a:pt x="178769" y="399377"/>
                </a:lnTo>
                <a:lnTo>
                  <a:pt x="178769" y="350482"/>
                </a:lnTo>
                <a:lnTo>
                  <a:pt x="211282" y="350482"/>
                </a:lnTo>
                <a:lnTo>
                  <a:pt x="211282" y="399377"/>
                </a:lnTo>
                <a:close/>
              </a:path>
              <a:path w="666750" h="464820">
                <a:moveTo>
                  <a:pt x="300671" y="399377"/>
                </a:moveTo>
                <a:lnTo>
                  <a:pt x="260040" y="399377"/>
                </a:lnTo>
                <a:lnTo>
                  <a:pt x="260040" y="350482"/>
                </a:lnTo>
                <a:lnTo>
                  <a:pt x="300671" y="350482"/>
                </a:lnTo>
                <a:lnTo>
                  <a:pt x="300671" y="399377"/>
                </a:lnTo>
                <a:close/>
              </a:path>
              <a:path w="666750" h="464820">
                <a:moveTo>
                  <a:pt x="487575" y="399377"/>
                </a:moveTo>
                <a:lnTo>
                  <a:pt x="455070" y="399377"/>
                </a:lnTo>
                <a:lnTo>
                  <a:pt x="455070" y="350482"/>
                </a:lnTo>
                <a:lnTo>
                  <a:pt x="487575" y="350482"/>
                </a:lnTo>
                <a:lnTo>
                  <a:pt x="487575" y="399377"/>
                </a:lnTo>
                <a:close/>
              </a:path>
              <a:path w="666750" h="464820">
                <a:moveTo>
                  <a:pt x="568838" y="399377"/>
                </a:moveTo>
                <a:lnTo>
                  <a:pt x="536325" y="399377"/>
                </a:lnTo>
                <a:lnTo>
                  <a:pt x="536325" y="350482"/>
                </a:lnTo>
                <a:lnTo>
                  <a:pt x="568838" y="350482"/>
                </a:lnTo>
                <a:lnTo>
                  <a:pt x="568838" y="399377"/>
                </a:lnTo>
                <a:close/>
              </a:path>
              <a:path w="666750" h="464820">
                <a:moveTo>
                  <a:pt x="650100" y="399377"/>
                </a:moveTo>
                <a:lnTo>
                  <a:pt x="617587" y="399377"/>
                </a:lnTo>
                <a:lnTo>
                  <a:pt x="617587" y="350482"/>
                </a:lnTo>
                <a:lnTo>
                  <a:pt x="650100" y="350482"/>
                </a:lnTo>
                <a:lnTo>
                  <a:pt x="650100" y="399377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527971" y="5237886"/>
            <a:ext cx="283210" cy="165100"/>
          </a:xfrm>
          <a:custGeom>
            <a:avLst/>
            <a:gdLst/>
            <a:ahLst/>
            <a:cxnLst/>
            <a:rect l="l" t="t" r="r" b="b"/>
            <a:pathLst>
              <a:path w="283209" h="165100">
                <a:moveTo>
                  <a:pt x="22907" y="164967"/>
                </a:moveTo>
                <a:lnTo>
                  <a:pt x="0" y="141982"/>
                </a:lnTo>
                <a:lnTo>
                  <a:pt x="141478" y="0"/>
                </a:lnTo>
                <a:lnTo>
                  <a:pt x="187446" y="46132"/>
                </a:lnTo>
                <a:lnTo>
                  <a:pt x="141478" y="46132"/>
                </a:lnTo>
                <a:lnTo>
                  <a:pt x="22907" y="164967"/>
                </a:lnTo>
                <a:close/>
              </a:path>
              <a:path w="283209" h="165100">
                <a:moveTo>
                  <a:pt x="260040" y="164967"/>
                </a:moveTo>
                <a:lnTo>
                  <a:pt x="141478" y="46132"/>
                </a:lnTo>
                <a:lnTo>
                  <a:pt x="187446" y="46132"/>
                </a:lnTo>
                <a:lnTo>
                  <a:pt x="282956" y="141982"/>
                </a:lnTo>
                <a:lnTo>
                  <a:pt x="260040" y="164967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14045" y="5287999"/>
            <a:ext cx="662940" cy="602615"/>
          </a:xfrm>
          <a:custGeom>
            <a:avLst/>
            <a:gdLst/>
            <a:ahLst/>
            <a:cxnLst/>
            <a:rect l="l" t="t" r="r" b="b"/>
            <a:pathLst>
              <a:path w="662939" h="602614">
                <a:moveTo>
                  <a:pt x="496169" y="62966"/>
                </a:moveTo>
                <a:lnTo>
                  <a:pt x="432026" y="62966"/>
                </a:lnTo>
                <a:lnTo>
                  <a:pt x="436639" y="52083"/>
                </a:lnTo>
                <a:lnTo>
                  <a:pt x="472295" y="14769"/>
                </a:lnTo>
                <a:lnTo>
                  <a:pt x="508816" y="777"/>
                </a:lnTo>
                <a:lnTo>
                  <a:pt x="520421" y="0"/>
                </a:lnTo>
                <a:lnTo>
                  <a:pt x="532011" y="0"/>
                </a:lnTo>
                <a:lnTo>
                  <a:pt x="575899" y="16324"/>
                </a:lnTo>
                <a:lnTo>
                  <a:pt x="598274" y="37313"/>
                </a:lnTo>
                <a:lnTo>
                  <a:pt x="521512" y="37313"/>
                </a:lnTo>
                <a:lnTo>
                  <a:pt x="508169" y="41200"/>
                </a:lnTo>
                <a:lnTo>
                  <a:pt x="499001" y="51306"/>
                </a:lnTo>
                <a:lnTo>
                  <a:pt x="496169" y="62966"/>
                </a:lnTo>
                <a:close/>
              </a:path>
              <a:path w="662939" h="602614">
                <a:moveTo>
                  <a:pt x="198564" y="189677"/>
                </a:moveTo>
                <a:lnTo>
                  <a:pt x="154219" y="189677"/>
                </a:lnTo>
                <a:lnTo>
                  <a:pt x="238873" y="99502"/>
                </a:lnTo>
                <a:lnTo>
                  <a:pt x="235534" y="89397"/>
                </a:lnTo>
                <a:lnTo>
                  <a:pt x="233718" y="76959"/>
                </a:lnTo>
                <a:lnTo>
                  <a:pt x="233683" y="60634"/>
                </a:lnTo>
                <a:lnTo>
                  <a:pt x="237506" y="48196"/>
                </a:lnTo>
                <a:lnTo>
                  <a:pt x="264158" y="18656"/>
                </a:lnTo>
                <a:lnTo>
                  <a:pt x="293340" y="9328"/>
                </a:lnTo>
                <a:lnTo>
                  <a:pt x="306482" y="10105"/>
                </a:lnTo>
                <a:lnTo>
                  <a:pt x="318860" y="13992"/>
                </a:lnTo>
                <a:lnTo>
                  <a:pt x="330136" y="19434"/>
                </a:lnTo>
                <a:lnTo>
                  <a:pt x="339975" y="27985"/>
                </a:lnTo>
                <a:lnTo>
                  <a:pt x="343696" y="32649"/>
                </a:lnTo>
                <a:lnTo>
                  <a:pt x="284559" y="32649"/>
                </a:lnTo>
                <a:lnTo>
                  <a:pt x="276801" y="41200"/>
                </a:lnTo>
                <a:lnTo>
                  <a:pt x="276801" y="60634"/>
                </a:lnTo>
                <a:lnTo>
                  <a:pt x="284559" y="68408"/>
                </a:lnTo>
                <a:lnTo>
                  <a:pt x="496566" y="68408"/>
                </a:lnTo>
                <a:lnTo>
                  <a:pt x="498251" y="73849"/>
                </a:lnTo>
                <a:lnTo>
                  <a:pt x="289990" y="73849"/>
                </a:lnTo>
                <a:lnTo>
                  <a:pt x="284559" y="74627"/>
                </a:lnTo>
                <a:lnTo>
                  <a:pt x="279904" y="76181"/>
                </a:lnTo>
                <a:lnTo>
                  <a:pt x="273697" y="77736"/>
                </a:lnTo>
                <a:lnTo>
                  <a:pt x="267491" y="80068"/>
                </a:lnTo>
                <a:lnTo>
                  <a:pt x="262060" y="83955"/>
                </a:lnTo>
                <a:lnTo>
                  <a:pt x="259732" y="85510"/>
                </a:lnTo>
                <a:lnTo>
                  <a:pt x="258181" y="87842"/>
                </a:lnTo>
                <a:lnTo>
                  <a:pt x="258181" y="90951"/>
                </a:lnTo>
                <a:lnTo>
                  <a:pt x="258956" y="90951"/>
                </a:lnTo>
                <a:lnTo>
                  <a:pt x="258956" y="105721"/>
                </a:lnTo>
                <a:lnTo>
                  <a:pt x="348273" y="105721"/>
                </a:lnTo>
                <a:lnTo>
                  <a:pt x="346817" y="108053"/>
                </a:lnTo>
                <a:lnTo>
                  <a:pt x="339142" y="118159"/>
                </a:lnTo>
                <a:lnTo>
                  <a:pt x="329919" y="125933"/>
                </a:lnTo>
                <a:lnTo>
                  <a:pt x="326940" y="127488"/>
                </a:lnTo>
                <a:lnTo>
                  <a:pt x="261284" y="127488"/>
                </a:lnTo>
                <a:lnTo>
                  <a:pt x="198564" y="189677"/>
                </a:lnTo>
                <a:close/>
              </a:path>
              <a:path w="662939" h="602614">
                <a:moveTo>
                  <a:pt x="496566" y="68408"/>
                </a:moveTo>
                <a:lnTo>
                  <a:pt x="304730" y="68408"/>
                </a:lnTo>
                <a:lnTo>
                  <a:pt x="312489" y="60634"/>
                </a:lnTo>
                <a:lnTo>
                  <a:pt x="312489" y="40423"/>
                </a:lnTo>
                <a:lnTo>
                  <a:pt x="304730" y="32649"/>
                </a:lnTo>
                <a:lnTo>
                  <a:pt x="343696" y="32649"/>
                </a:lnTo>
                <a:lnTo>
                  <a:pt x="348037" y="38090"/>
                </a:lnTo>
                <a:lnTo>
                  <a:pt x="353987" y="49751"/>
                </a:lnTo>
                <a:lnTo>
                  <a:pt x="357487" y="62966"/>
                </a:lnTo>
                <a:lnTo>
                  <a:pt x="496169" y="62966"/>
                </a:lnTo>
                <a:lnTo>
                  <a:pt x="495602" y="65298"/>
                </a:lnTo>
                <a:lnTo>
                  <a:pt x="496566" y="68408"/>
                </a:lnTo>
                <a:close/>
              </a:path>
              <a:path w="662939" h="602614">
                <a:moveTo>
                  <a:pt x="619220" y="91729"/>
                </a:moveTo>
                <a:lnTo>
                  <a:pt x="523445" y="91729"/>
                </a:lnTo>
                <a:lnTo>
                  <a:pt x="536714" y="87842"/>
                </a:lnTo>
                <a:lnTo>
                  <a:pt x="546242" y="77736"/>
                </a:lnTo>
                <a:lnTo>
                  <a:pt x="549890" y="63744"/>
                </a:lnTo>
                <a:lnTo>
                  <a:pt x="546001" y="50528"/>
                </a:lnTo>
                <a:lnTo>
                  <a:pt x="536223" y="41200"/>
                </a:lnTo>
                <a:lnTo>
                  <a:pt x="522739" y="37313"/>
                </a:lnTo>
                <a:lnTo>
                  <a:pt x="598274" y="37313"/>
                </a:lnTo>
                <a:lnTo>
                  <a:pt x="617769" y="78514"/>
                </a:lnTo>
                <a:lnTo>
                  <a:pt x="619223" y="90174"/>
                </a:lnTo>
                <a:lnTo>
                  <a:pt x="619220" y="91729"/>
                </a:lnTo>
                <a:close/>
              </a:path>
              <a:path w="662939" h="602614">
                <a:moveTo>
                  <a:pt x="348273" y="105721"/>
                </a:moveTo>
                <a:lnTo>
                  <a:pt x="330333" y="105721"/>
                </a:lnTo>
                <a:lnTo>
                  <a:pt x="330333" y="89397"/>
                </a:lnTo>
                <a:lnTo>
                  <a:pt x="328781" y="86287"/>
                </a:lnTo>
                <a:lnTo>
                  <a:pt x="326454" y="84732"/>
                </a:lnTo>
                <a:lnTo>
                  <a:pt x="321023" y="80846"/>
                </a:lnTo>
                <a:lnTo>
                  <a:pt x="315592" y="77736"/>
                </a:lnTo>
                <a:lnTo>
                  <a:pt x="309385" y="76181"/>
                </a:lnTo>
                <a:lnTo>
                  <a:pt x="304730" y="74627"/>
                </a:lnTo>
                <a:lnTo>
                  <a:pt x="299300" y="73849"/>
                </a:lnTo>
                <a:lnTo>
                  <a:pt x="498251" y="73849"/>
                </a:lnTo>
                <a:lnTo>
                  <a:pt x="499696" y="78514"/>
                </a:lnTo>
                <a:lnTo>
                  <a:pt x="509627" y="87842"/>
                </a:lnTo>
                <a:lnTo>
                  <a:pt x="523445" y="91729"/>
                </a:lnTo>
                <a:lnTo>
                  <a:pt x="619220" y="91729"/>
                </a:lnTo>
                <a:lnTo>
                  <a:pt x="619212" y="95616"/>
                </a:lnTo>
                <a:lnTo>
                  <a:pt x="352832" y="95616"/>
                </a:lnTo>
                <a:lnTo>
                  <a:pt x="349729" y="103389"/>
                </a:lnTo>
                <a:lnTo>
                  <a:pt x="348273" y="105721"/>
                </a:lnTo>
                <a:close/>
              </a:path>
              <a:path w="662939" h="602614">
                <a:moveTo>
                  <a:pt x="441116" y="293844"/>
                </a:moveTo>
                <a:lnTo>
                  <a:pt x="399382" y="293844"/>
                </a:lnTo>
                <a:lnTo>
                  <a:pt x="459095" y="171798"/>
                </a:lnTo>
                <a:lnTo>
                  <a:pt x="449655" y="162469"/>
                </a:lnTo>
                <a:lnTo>
                  <a:pt x="429987" y="129042"/>
                </a:lnTo>
                <a:lnTo>
                  <a:pt x="424984" y="103389"/>
                </a:lnTo>
                <a:lnTo>
                  <a:pt x="352832" y="95616"/>
                </a:lnTo>
                <a:lnTo>
                  <a:pt x="619212" y="95616"/>
                </a:lnTo>
                <a:lnTo>
                  <a:pt x="619204" y="99502"/>
                </a:lnTo>
                <a:lnTo>
                  <a:pt x="521061" y="99502"/>
                </a:lnTo>
                <a:lnTo>
                  <a:pt x="509479" y="100280"/>
                </a:lnTo>
                <a:lnTo>
                  <a:pt x="473086" y="115050"/>
                </a:lnTo>
                <a:lnTo>
                  <a:pt x="467655" y="122046"/>
                </a:lnTo>
                <a:lnTo>
                  <a:pt x="467655" y="147699"/>
                </a:lnTo>
                <a:lnTo>
                  <a:pt x="604505" y="147699"/>
                </a:lnTo>
                <a:lnTo>
                  <a:pt x="598153" y="157028"/>
                </a:lnTo>
                <a:lnTo>
                  <a:pt x="590007" y="166356"/>
                </a:lnTo>
                <a:lnTo>
                  <a:pt x="580633" y="174130"/>
                </a:lnTo>
                <a:lnTo>
                  <a:pt x="570065" y="181126"/>
                </a:lnTo>
                <a:lnTo>
                  <a:pt x="573234" y="189677"/>
                </a:lnTo>
                <a:lnTo>
                  <a:pt x="491706" y="189677"/>
                </a:lnTo>
                <a:lnTo>
                  <a:pt x="441116" y="293844"/>
                </a:lnTo>
                <a:close/>
              </a:path>
              <a:path w="662939" h="602614">
                <a:moveTo>
                  <a:pt x="604505" y="147699"/>
                </a:moveTo>
                <a:lnTo>
                  <a:pt x="576271" y="147699"/>
                </a:lnTo>
                <a:lnTo>
                  <a:pt x="576271" y="122823"/>
                </a:lnTo>
                <a:lnTo>
                  <a:pt x="573944" y="118159"/>
                </a:lnTo>
                <a:lnTo>
                  <a:pt x="537480" y="101057"/>
                </a:lnTo>
                <a:lnTo>
                  <a:pt x="529721" y="99502"/>
                </a:lnTo>
                <a:lnTo>
                  <a:pt x="619204" y="99502"/>
                </a:lnTo>
                <a:lnTo>
                  <a:pt x="610615" y="136816"/>
                </a:lnTo>
                <a:lnTo>
                  <a:pt x="605034" y="146922"/>
                </a:lnTo>
                <a:lnTo>
                  <a:pt x="604505" y="147699"/>
                </a:lnTo>
                <a:close/>
              </a:path>
              <a:path w="662939" h="602614">
                <a:moveTo>
                  <a:pt x="296392" y="136816"/>
                </a:moveTo>
                <a:lnTo>
                  <a:pt x="284407" y="136039"/>
                </a:lnTo>
                <a:lnTo>
                  <a:pt x="272590" y="132929"/>
                </a:lnTo>
                <a:lnTo>
                  <a:pt x="261284" y="127488"/>
                </a:lnTo>
                <a:lnTo>
                  <a:pt x="326940" y="127488"/>
                </a:lnTo>
                <a:lnTo>
                  <a:pt x="319491" y="131374"/>
                </a:lnTo>
                <a:lnTo>
                  <a:pt x="308201" y="135261"/>
                </a:lnTo>
                <a:lnTo>
                  <a:pt x="296392" y="136816"/>
                </a:lnTo>
                <a:close/>
              </a:path>
              <a:path w="662939" h="602614">
                <a:moveTo>
                  <a:pt x="140568" y="602459"/>
                </a:moveTo>
                <a:lnTo>
                  <a:pt x="97398" y="583802"/>
                </a:lnTo>
                <a:lnTo>
                  <a:pt x="78343" y="538715"/>
                </a:lnTo>
                <a:lnTo>
                  <a:pt x="79545" y="527054"/>
                </a:lnTo>
                <a:lnTo>
                  <a:pt x="105224" y="487408"/>
                </a:lnTo>
                <a:lnTo>
                  <a:pt x="116204" y="481190"/>
                </a:lnTo>
                <a:lnTo>
                  <a:pt x="94697" y="364585"/>
                </a:lnTo>
                <a:lnTo>
                  <a:pt x="54636" y="354479"/>
                </a:lnTo>
                <a:lnTo>
                  <a:pt x="23071" y="329603"/>
                </a:lnTo>
                <a:lnTo>
                  <a:pt x="3926" y="291512"/>
                </a:lnTo>
                <a:lnTo>
                  <a:pt x="0" y="261195"/>
                </a:lnTo>
                <a:lnTo>
                  <a:pt x="1786" y="247980"/>
                </a:lnTo>
                <a:lnTo>
                  <a:pt x="17977" y="211443"/>
                </a:lnTo>
                <a:lnTo>
                  <a:pt x="48448" y="185013"/>
                </a:lnTo>
                <a:lnTo>
                  <a:pt x="90663" y="171798"/>
                </a:lnTo>
                <a:lnTo>
                  <a:pt x="106906" y="171020"/>
                </a:lnTo>
                <a:lnTo>
                  <a:pt x="119668" y="172575"/>
                </a:lnTo>
                <a:lnTo>
                  <a:pt x="131921" y="177239"/>
                </a:lnTo>
                <a:lnTo>
                  <a:pt x="143496" y="182681"/>
                </a:lnTo>
                <a:lnTo>
                  <a:pt x="154219" y="189677"/>
                </a:lnTo>
                <a:lnTo>
                  <a:pt x="198564" y="189677"/>
                </a:lnTo>
                <a:lnTo>
                  <a:pt x="179748" y="208334"/>
                </a:lnTo>
                <a:lnTo>
                  <a:pt x="94116" y="208334"/>
                </a:lnTo>
                <a:lnTo>
                  <a:pt x="81231" y="212221"/>
                </a:lnTo>
                <a:lnTo>
                  <a:pt x="72033" y="222326"/>
                </a:lnTo>
                <a:lnTo>
                  <a:pt x="68120" y="236319"/>
                </a:lnTo>
                <a:lnTo>
                  <a:pt x="72213" y="249534"/>
                </a:lnTo>
                <a:lnTo>
                  <a:pt x="82144" y="258863"/>
                </a:lnTo>
                <a:lnTo>
                  <a:pt x="95962" y="262749"/>
                </a:lnTo>
                <a:lnTo>
                  <a:pt x="191567" y="262749"/>
                </a:lnTo>
                <a:lnTo>
                  <a:pt x="191898" y="270523"/>
                </a:lnTo>
                <a:lnTo>
                  <a:pt x="94354" y="270523"/>
                </a:lnTo>
                <a:lnTo>
                  <a:pt x="82772" y="271301"/>
                </a:lnTo>
                <a:lnTo>
                  <a:pt x="46379" y="286070"/>
                </a:lnTo>
                <a:lnTo>
                  <a:pt x="40948" y="293067"/>
                </a:lnTo>
                <a:lnTo>
                  <a:pt x="40948" y="317943"/>
                </a:lnTo>
                <a:lnTo>
                  <a:pt x="224755" y="318720"/>
                </a:lnTo>
                <a:lnTo>
                  <a:pt x="250034" y="331935"/>
                </a:lnTo>
                <a:lnTo>
                  <a:pt x="167922" y="331935"/>
                </a:lnTo>
                <a:lnTo>
                  <a:pt x="158880" y="341264"/>
                </a:lnTo>
                <a:lnTo>
                  <a:pt x="148697" y="349037"/>
                </a:lnTo>
                <a:lnTo>
                  <a:pt x="137524" y="356033"/>
                </a:lnTo>
                <a:lnTo>
                  <a:pt x="125514" y="360698"/>
                </a:lnTo>
                <a:lnTo>
                  <a:pt x="148806" y="478080"/>
                </a:lnTo>
                <a:lnTo>
                  <a:pt x="161234" y="481190"/>
                </a:lnTo>
                <a:lnTo>
                  <a:pt x="172822" y="486631"/>
                </a:lnTo>
                <a:lnTo>
                  <a:pt x="182925" y="495182"/>
                </a:lnTo>
                <a:lnTo>
                  <a:pt x="254165" y="495182"/>
                </a:lnTo>
                <a:lnTo>
                  <a:pt x="247846" y="499069"/>
                </a:lnTo>
                <a:lnTo>
                  <a:pt x="128617" y="499069"/>
                </a:lnTo>
                <a:lnTo>
                  <a:pt x="120859" y="506843"/>
                </a:lnTo>
                <a:lnTo>
                  <a:pt x="120859" y="516948"/>
                </a:lnTo>
                <a:lnTo>
                  <a:pt x="120974" y="517726"/>
                </a:lnTo>
                <a:lnTo>
                  <a:pt x="126943" y="530164"/>
                </a:lnTo>
                <a:lnTo>
                  <a:pt x="138703" y="534828"/>
                </a:lnTo>
                <a:lnTo>
                  <a:pt x="204365" y="534828"/>
                </a:lnTo>
                <a:lnTo>
                  <a:pt x="204706" y="538715"/>
                </a:lnTo>
                <a:lnTo>
                  <a:pt x="204626" y="539492"/>
                </a:lnTo>
                <a:lnTo>
                  <a:pt x="134823" y="539492"/>
                </a:lnTo>
                <a:lnTo>
                  <a:pt x="129393" y="540269"/>
                </a:lnTo>
                <a:lnTo>
                  <a:pt x="124738" y="541824"/>
                </a:lnTo>
                <a:lnTo>
                  <a:pt x="118531" y="543379"/>
                </a:lnTo>
                <a:lnTo>
                  <a:pt x="112324" y="546488"/>
                </a:lnTo>
                <a:lnTo>
                  <a:pt x="106894" y="550375"/>
                </a:lnTo>
                <a:lnTo>
                  <a:pt x="104566" y="551930"/>
                </a:lnTo>
                <a:lnTo>
                  <a:pt x="103014" y="554262"/>
                </a:lnTo>
                <a:lnTo>
                  <a:pt x="103014" y="571364"/>
                </a:lnTo>
                <a:lnTo>
                  <a:pt x="195306" y="571364"/>
                </a:lnTo>
                <a:lnTo>
                  <a:pt x="194069" y="573696"/>
                </a:lnTo>
                <a:lnTo>
                  <a:pt x="186195" y="583025"/>
                </a:lnTo>
                <a:lnTo>
                  <a:pt x="176311" y="591576"/>
                </a:lnTo>
                <a:lnTo>
                  <a:pt x="164512" y="597795"/>
                </a:lnTo>
                <a:lnTo>
                  <a:pt x="152601" y="600904"/>
                </a:lnTo>
                <a:lnTo>
                  <a:pt x="140568" y="602459"/>
                </a:lnTo>
                <a:close/>
              </a:path>
              <a:path w="662939" h="602614">
                <a:moveTo>
                  <a:pt x="516584" y="195119"/>
                </a:moveTo>
                <a:lnTo>
                  <a:pt x="503926" y="192786"/>
                </a:lnTo>
                <a:lnTo>
                  <a:pt x="491706" y="189677"/>
                </a:lnTo>
                <a:lnTo>
                  <a:pt x="573234" y="189677"/>
                </a:lnTo>
                <a:lnTo>
                  <a:pt x="574675" y="193564"/>
                </a:lnTo>
                <a:lnTo>
                  <a:pt x="541981" y="193564"/>
                </a:lnTo>
                <a:lnTo>
                  <a:pt x="531860" y="194341"/>
                </a:lnTo>
                <a:lnTo>
                  <a:pt x="516584" y="195119"/>
                </a:lnTo>
                <a:close/>
              </a:path>
              <a:path w="662939" h="602614">
                <a:moveTo>
                  <a:pt x="532059" y="350592"/>
                </a:moveTo>
                <a:lnTo>
                  <a:pt x="465327" y="350592"/>
                </a:lnTo>
                <a:lnTo>
                  <a:pt x="536704" y="313278"/>
                </a:lnTo>
                <a:lnTo>
                  <a:pt x="535152" y="308614"/>
                </a:lnTo>
                <a:lnTo>
                  <a:pt x="534376" y="303950"/>
                </a:lnTo>
                <a:lnTo>
                  <a:pt x="534434" y="297731"/>
                </a:lnTo>
                <a:lnTo>
                  <a:pt x="534693" y="290735"/>
                </a:lnTo>
                <a:lnTo>
                  <a:pt x="537575" y="277519"/>
                </a:lnTo>
                <a:lnTo>
                  <a:pt x="543230" y="265859"/>
                </a:lnTo>
                <a:lnTo>
                  <a:pt x="551520" y="255753"/>
                </a:lnTo>
                <a:lnTo>
                  <a:pt x="562306" y="247980"/>
                </a:lnTo>
                <a:lnTo>
                  <a:pt x="541981" y="193564"/>
                </a:lnTo>
                <a:lnTo>
                  <a:pt x="574675" y="193564"/>
                </a:lnTo>
                <a:lnTo>
                  <a:pt x="590236" y="235542"/>
                </a:lnTo>
                <a:lnTo>
                  <a:pt x="602752" y="235542"/>
                </a:lnTo>
                <a:lnTo>
                  <a:pt x="649088" y="258085"/>
                </a:lnTo>
                <a:lnTo>
                  <a:pt x="649567" y="258863"/>
                </a:lnTo>
                <a:lnTo>
                  <a:pt x="587133" y="258863"/>
                </a:lnTo>
                <a:lnTo>
                  <a:pt x="579374" y="266636"/>
                </a:lnTo>
                <a:lnTo>
                  <a:pt x="579374" y="286848"/>
                </a:lnTo>
                <a:lnTo>
                  <a:pt x="587133" y="294622"/>
                </a:lnTo>
                <a:lnTo>
                  <a:pt x="662486" y="294622"/>
                </a:lnTo>
                <a:lnTo>
                  <a:pt x="662482" y="298508"/>
                </a:lnTo>
                <a:lnTo>
                  <a:pt x="592564" y="298508"/>
                </a:lnTo>
                <a:lnTo>
                  <a:pt x="587133" y="299286"/>
                </a:lnTo>
                <a:lnTo>
                  <a:pt x="582478" y="300840"/>
                </a:lnTo>
                <a:lnTo>
                  <a:pt x="576271" y="302395"/>
                </a:lnTo>
                <a:lnTo>
                  <a:pt x="570065" y="305505"/>
                </a:lnTo>
                <a:lnTo>
                  <a:pt x="564634" y="309391"/>
                </a:lnTo>
                <a:lnTo>
                  <a:pt x="562306" y="310946"/>
                </a:lnTo>
                <a:lnTo>
                  <a:pt x="560755" y="313278"/>
                </a:lnTo>
                <a:lnTo>
                  <a:pt x="560755" y="330380"/>
                </a:lnTo>
                <a:lnTo>
                  <a:pt x="653179" y="330380"/>
                </a:lnTo>
                <a:lnTo>
                  <a:pt x="649053" y="336599"/>
                </a:lnTo>
                <a:lnTo>
                  <a:pt x="646075" y="339709"/>
                </a:lnTo>
                <a:lnTo>
                  <a:pt x="552220" y="339709"/>
                </a:lnTo>
                <a:lnTo>
                  <a:pt x="532059" y="350592"/>
                </a:lnTo>
                <a:close/>
              </a:path>
              <a:path w="662939" h="602614">
                <a:moveTo>
                  <a:pt x="191567" y="262749"/>
                </a:moveTo>
                <a:lnTo>
                  <a:pt x="95962" y="262749"/>
                </a:lnTo>
                <a:lnTo>
                  <a:pt x="109232" y="258863"/>
                </a:lnTo>
                <a:lnTo>
                  <a:pt x="118759" y="248757"/>
                </a:lnTo>
                <a:lnTo>
                  <a:pt x="122407" y="234764"/>
                </a:lnTo>
                <a:lnTo>
                  <a:pt x="118519" y="221549"/>
                </a:lnTo>
                <a:lnTo>
                  <a:pt x="108741" y="212221"/>
                </a:lnTo>
                <a:lnTo>
                  <a:pt x="95256" y="208334"/>
                </a:lnTo>
                <a:lnTo>
                  <a:pt x="179748" y="208334"/>
                </a:lnTo>
                <a:lnTo>
                  <a:pt x="175044" y="212998"/>
                </a:lnTo>
                <a:lnTo>
                  <a:pt x="181137" y="223104"/>
                </a:lnTo>
                <a:lnTo>
                  <a:pt x="185929" y="233987"/>
                </a:lnTo>
                <a:lnTo>
                  <a:pt x="189375" y="246425"/>
                </a:lnTo>
                <a:lnTo>
                  <a:pt x="191435" y="259640"/>
                </a:lnTo>
                <a:lnTo>
                  <a:pt x="191567" y="262749"/>
                </a:lnTo>
                <a:close/>
              </a:path>
              <a:path w="662939" h="602614">
                <a:moveTo>
                  <a:pt x="662486" y="294622"/>
                </a:moveTo>
                <a:lnTo>
                  <a:pt x="607304" y="294622"/>
                </a:lnTo>
                <a:lnTo>
                  <a:pt x="615063" y="286848"/>
                </a:lnTo>
                <a:lnTo>
                  <a:pt x="615063" y="266636"/>
                </a:lnTo>
                <a:lnTo>
                  <a:pt x="607304" y="258863"/>
                </a:lnTo>
                <a:lnTo>
                  <a:pt x="649567" y="258863"/>
                </a:lnTo>
                <a:lnTo>
                  <a:pt x="655795" y="268968"/>
                </a:lnTo>
                <a:lnTo>
                  <a:pt x="660261" y="279852"/>
                </a:lnTo>
                <a:lnTo>
                  <a:pt x="662488" y="291512"/>
                </a:lnTo>
                <a:lnTo>
                  <a:pt x="662486" y="294622"/>
                </a:lnTo>
                <a:close/>
              </a:path>
              <a:path w="662939" h="602614">
                <a:moveTo>
                  <a:pt x="224755" y="318720"/>
                </a:moveTo>
                <a:lnTo>
                  <a:pt x="149564" y="318720"/>
                </a:lnTo>
                <a:lnTo>
                  <a:pt x="149564" y="293844"/>
                </a:lnTo>
                <a:lnTo>
                  <a:pt x="147237" y="289180"/>
                </a:lnTo>
                <a:lnTo>
                  <a:pt x="110773" y="272078"/>
                </a:lnTo>
                <a:lnTo>
                  <a:pt x="103014" y="270523"/>
                </a:lnTo>
                <a:lnTo>
                  <a:pt x="191898" y="270523"/>
                </a:lnTo>
                <a:lnTo>
                  <a:pt x="192063" y="274410"/>
                </a:lnTo>
                <a:lnTo>
                  <a:pt x="190581" y="286848"/>
                </a:lnTo>
                <a:lnTo>
                  <a:pt x="187580" y="299286"/>
                </a:lnTo>
                <a:lnTo>
                  <a:pt x="224755" y="318720"/>
                </a:lnTo>
                <a:close/>
              </a:path>
              <a:path w="662939" h="602614">
                <a:moveTo>
                  <a:pt x="341074" y="336599"/>
                </a:moveTo>
                <a:lnTo>
                  <a:pt x="258956" y="336599"/>
                </a:lnTo>
                <a:lnTo>
                  <a:pt x="265615" y="328048"/>
                </a:lnTo>
                <a:lnTo>
                  <a:pt x="304420" y="297731"/>
                </a:lnTo>
                <a:lnTo>
                  <a:pt x="351068" y="285293"/>
                </a:lnTo>
                <a:lnTo>
                  <a:pt x="363231" y="285293"/>
                </a:lnTo>
                <a:lnTo>
                  <a:pt x="375402" y="286848"/>
                </a:lnTo>
                <a:lnTo>
                  <a:pt x="387485" y="289957"/>
                </a:lnTo>
                <a:lnTo>
                  <a:pt x="399382" y="293844"/>
                </a:lnTo>
                <a:lnTo>
                  <a:pt x="441116" y="293844"/>
                </a:lnTo>
                <a:lnTo>
                  <a:pt x="432432" y="311724"/>
                </a:lnTo>
                <a:lnTo>
                  <a:pt x="442235" y="320275"/>
                </a:lnTo>
                <a:lnTo>
                  <a:pt x="451093" y="328826"/>
                </a:lnTo>
                <a:lnTo>
                  <a:pt x="453308" y="331935"/>
                </a:lnTo>
                <a:lnTo>
                  <a:pt x="355903" y="331935"/>
                </a:lnTo>
                <a:lnTo>
                  <a:pt x="343131" y="335045"/>
                </a:lnTo>
                <a:lnTo>
                  <a:pt x="341074" y="336599"/>
                </a:lnTo>
                <a:close/>
              </a:path>
              <a:path w="662939" h="602614">
                <a:moveTo>
                  <a:pt x="653179" y="330380"/>
                </a:moveTo>
                <a:lnTo>
                  <a:pt x="632907" y="330380"/>
                </a:lnTo>
                <a:lnTo>
                  <a:pt x="632907" y="314056"/>
                </a:lnTo>
                <a:lnTo>
                  <a:pt x="631355" y="310946"/>
                </a:lnTo>
                <a:lnTo>
                  <a:pt x="629028" y="309391"/>
                </a:lnTo>
                <a:lnTo>
                  <a:pt x="623597" y="305505"/>
                </a:lnTo>
                <a:lnTo>
                  <a:pt x="618166" y="302395"/>
                </a:lnTo>
                <a:lnTo>
                  <a:pt x="611959" y="300840"/>
                </a:lnTo>
                <a:lnTo>
                  <a:pt x="607304" y="299286"/>
                </a:lnTo>
                <a:lnTo>
                  <a:pt x="601874" y="298508"/>
                </a:lnTo>
                <a:lnTo>
                  <a:pt x="662482" y="298508"/>
                </a:lnTo>
                <a:lnTo>
                  <a:pt x="662478" y="303173"/>
                </a:lnTo>
                <a:lnTo>
                  <a:pt x="660234" y="314833"/>
                </a:lnTo>
                <a:lnTo>
                  <a:pt x="655758" y="326494"/>
                </a:lnTo>
                <a:lnTo>
                  <a:pt x="653179" y="330380"/>
                </a:lnTo>
                <a:close/>
              </a:path>
              <a:path w="662939" h="602614">
                <a:moveTo>
                  <a:pt x="254165" y="495182"/>
                </a:moveTo>
                <a:lnTo>
                  <a:pt x="182925" y="495182"/>
                </a:lnTo>
                <a:lnTo>
                  <a:pt x="245724" y="450872"/>
                </a:lnTo>
                <a:lnTo>
                  <a:pt x="241583" y="439212"/>
                </a:lnTo>
                <a:lnTo>
                  <a:pt x="238734" y="426774"/>
                </a:lnTo>
                <a:lnTo>
                  <a:pt x="237188" y="414336"/>
                </a:lnTo>
                <a:lnTo>
                  <a:pt x="236953" y="401898"/>
                </a:lnTo>
                <a:lnTo>
                  <a:pt x="238040" y="389460"/>
                </a:lnTo>
                <a:lnTo>
                  <a:pt x="240458" y="377022"/>
                </a:lnTo>
                <a:lnTo>
                  <a:pt x="244216" y="365362"/>
                </a:lnTo>
                <a:lnTo>
                  <a:pt x="167922" y="331935"/>
                </a:lnTo>
                <a:lnTo>
                  <a:pt x="250034" y="331935"/>
                </a:lnTo>
                <a:lnTo>
                  <a:pt x="258956" y="336599"/>
                </a:lnTo>
                <a:lnTo>
                  <a:pt x="341074" y="336599"/>
                </a:lnTo>
                <a:lnTo>
                  <a:pt x="332846" y="342818"/>
                </a:lnTo>
                <a:lnTo>
                  <a:pt x="326063" y="354479"/>
                </a:lnTo>
                <a:lnTo>
                  <a:pt x="323796" y="370803"/>
                </a:lnTo>
                <a:lnTo>
                  <a:pt x="328028" y="381687"/>
                </a:lnTo>
                <a:lnTo>
                  <a:pt x="336731" y="390238"/>
                </a:lnTo>
                <a:lnTo>
                  <a:pt x="349903" y="395679"/>
                </a:lnTo>
                <a:lnTo>
                  <a:pt x="367540" y="397234"/>
                </a:lnTo>
                <a:lnTo>
                  <a:pt x="479692" y="397234"/>
                </a:lnTo>
                <a:lnTo>
                  <a:pt x="480068" y="405008"/>
                </a:lnTo>
                <a:lnTo>
                  <a:pt x="479889" y="408117"/>
                </a:lnTo>
                <a:lnTo>
                  <a:pt x="356777" y="408117"/>
                </a:lnTo>
                <a:lnTo>
                  <a:pt x="347258" y="408894"/>
                </a:lnTo>
                <a:lnTo>
                  <a:pt x="307798" y="421332"/>
                </a:lnTo>
                <a:lnTo>
                  <a:pt x="289990" y="436102"/>
                </a:lnTo>
                <a:lnTo>
                  <a:pt x="289990" y="467197"/>
                </a:lnTo>
                <a:lnTo>
                  <a:pt x="461822" y="467197"/>
                </a:lnTo>
                <a:lnTo>
                  <a:pt x="455410" y="476525"/>
                </a:lnTo>
                <a:lnTo>
                  <a:pt x="447955" y="485076"/>
                </a:lnTo>
                <a:lnTo>
                  <a:pt x="270594" y="485076"/>
                </a:lnTo>
                <a:lnTo>
                  <a:pt x="254165" y="495182"/>
                </a:lnTo>
                <a:close/>
              </a:path>
              <a:path w="662939" h="602614">
                <a:moveTo>
                  <a:pt x="479692" y="397234"/>
                </a:moveTo>
                <a:lnTo>
                  <a:pt x="367540" y="397234"/>
                </a:lnTo>
                <a:lnTo>
                  <a:pt x="379556" y="390238"/>
                </a:lnTo>
                <a:lnTo>
                  <a:pt x="387792" y="379354"/>
                </a:lnTo>
                <a:lnTo>
                  <a:pt x="390848" y="365362"/>
                </a:lnTo>
                <a:lnTo>
                  <a:pt x="389275" y="355256"/>
                </a:lnTo>
                <a:lnTo>
                  <a:pt x="382474" y="342818"/>
                </a:lnTo>
                <a:lnTo>
                  <a:pt x="371456" y="335045"/>
                </a:lnTo>
                <a:lnTo>
                  <a:pt x="357487" y="331935"/>
                </a:lnTo>
                <a:lnTo>
                  <a:pt x="453308" y="331935"/>
                </a:lnTo>
                <a:lnTo>
                  <a:pt x="458845" y="339709"/>
                </a:lnTo>
                <a:lnTo>
                  <a:pt x="465327" y="350592"/>
                </a:lnTo>
                <a:lnTo>
                  <a:pt x="532059" y="350592"/>
                </a:lnTo>
                <a:lnTo>
                  <a:pt x="477335" y="380132"/>
                </a:lnTo>
                <a:lnTo>
                  <a:pt x="479467" y="392570"/>
                </a:lnTo>
                <a:lnTo>
                  <a:pt x="479692" y="397234"/>
                </a:lnTo>
                <a:close/>
              </a:path>
              <a:path w="662939" h="602614">
                <a:moveTo>
                  <a:pt x="606758" y="360698"/>
                </a:moveTo>
                <a:lnTo>
                  <a:pt x="594868" y="360698"/>
                </a:lnTo>
                <a:lnTo>
                  <a:pt x="583140" y="359143"/>
                </a:lnTo>
                <a:lnTo>
                  <a:pt x="571904" y="354479"/>
                </a:lnTo>
                <a:lnTo>
                  <a:pt x="561488" y="348260"/>
                </a:lnTo>
                <a:lnTo>
                  <a:pt x="552220" y="339709"/>
                </a:lnTo>
                <a:lnTo>
                  <a:pt x="646075" y="339709"/>
                </a:lnTo>
                <a:lnTo>
                  <a:pt x="640120" y="345928"/>
                </a:lnTo>
                <a:lnTo>
                  <a:pt x="629713" y="352924"/>
                </a:lnTo>
                <a:lnTo>
                  <a:pt x="618483" y="358366"/>
                </a:lnTo>
                <a:lnTo>
                  <a:pt x="606758" y="360698"/>
                </a:lnTo>
                <a:close/>
              </a:path>
              <a:path w="662939" h="602614">
                <a:moveTo>
                  <a:pt x="461822" y="467197"/>
                </a:moveTo>
                <a:lnTo>
                  <a:pt x="424208" y="467197"/>
                </a:lnTo>
                <a:lnTo>
                  <a:pt x="424961" y="442321"/>
                </a:lnTo>
                <a:lnTo>
                  <a:pt x="424984" y="436880"/>
                </a:lnTo>
                <a:lnTo>
                  <a:pt x="382031" y="411227"/>
                </a:lnTo>
                <a:lnTo>
                  <a:pt x="356777" y="408117"/>
                </a:lnTo>
                <a:lnTo>
                  <a:pt x="479889" y="408117"/>
                </a:lnTo>
                <a:lnTo>
                  <a:pt x="469031" y="453982"/>
                </a:lnTo>
                <a:lnTo>
                  <a:pt x="462890" y="465642"/>
                </a:lnTo>
                <a:lnTo>
                  <a:pt x="461822" y="467197"/>
                </a:lnTo>
                <a:close/>
              </a:path>
              <a:path w="662939" h="602614">
                <a:moveTo>
                  <a:pt x="357033" y="524722"/>
                </a:moveTo>
                <a:lnTo>
                  <a:pt x="310437" y="513839"/>
                </a:lnTo>
                <a:lnTo>
                  <a:pt x="270594" y="485076"/>
                </a:lnTo>
                <a:lnTo>
                  <a:pt x="447955" y="485076"/>
                </a:lnTo>
                <a:lnTo>
                  <a:pt x="415474" y="510729"/>
                </a:lnTo>
                <a:lnTo>
                  <a:pt x="369021" y="523945"/>
                </a:lnTo>
                <a:lnTo>
                  <a:pt x="357033" y="524722"/>
                </a:lnTo>
                <a:close/>
              </a:path>
              <a:path w="662939" h="602614">
                <a:moveTo>
                  <a:pt x="204365" y="534828"/>
                </a:moveTo>
                <a:lnTo>
                  <a:pt x="148788" y="534828"/>
                </a:lnTo>
                <a:lnTo>
                  <a:pt x="156547" y="527054"/>
                </a:lnTo>
                <a:lnTo>
                  <a:pt x="156547" y="506843"/>
                </a:lnTo>
                <a:lnTo>
                  <a:pt x="148788" y="499069"/>
                </a:lnTo>
                <a:lnTo>
                  <a:pt x="247846" y="499069"/>
                </a:lnTo>
                <a:lnTo>
                  <a:pt x="203613" y="526277"/>
                </a:lnTo>
                <a:lnTo>
                  <a:pt x="204365" y="534828"/>
                </a:lnTo>
                <a:close/>
              </a:path>
              <a:path w="662939" h="602614">
                <a:moveTo>
                  <a:pt x="195306" y="571364"/>
                </a:moveTo>
                <a:lnTo>
                  <a:pt x="175167" y="571364"/>
                </a:lnTo>
                <a:lnTo>
                  <a:pt x="175167" y="555039"/>
                </a:lnTo>
                <a:lnTo>
                  <a:pt x="173615" y="551930"/>
                </a:lnTo>
                <a:lnTo>
                  <a:pt x="171288" y="550375"/>
                </a:lnTo>
                <a:lnTo>
                  <a:pt x="165857" y="546488"/>
                </a:lnTo>
                <a:lnTo>
                  <a:pt x="160426" y="543379"/>
                </a:lnTo>
                <a:lnTo>
                  <a:pt x="154219" y="541824"/>
                </a:lnTo>
                <a:lnTo>
                  <a:pt x="149564" y="540269"/>
                </a:lnTo>
                <a:lnTo>
                  <a:pt x="144133" y="539492"/>
                </a:lnTo>
                <a:lnTo>
                  <a:pt x="204626" y="539492"/>
                </a:lnTo>
                <a:lnTo>
                  <a:pt x="203418" y="551153"/>
                </a:lnTo>
                <a:lnTo>
                  <a:pt x="199841" y="562813"/>
                </a:lnTo>
                <a:lnTo>
                  <a:pt x="195306" y="571364"/>
                </a:lnTo>
                <a:close/>
              </a:path>
            </a:pathLst>
          </a:custGeom>
          <a:solidFill>
            <a:srgbClr val="5C0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171536" y="3296678"/>
            <a:ext cx="1060011" cy="258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219966" y="4060257"/>
            <a:ext cx="972759" cy="231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36620" y="1574291"/>
            <a:ext cx="4741925" cy="3556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938" y="2223007"/>
            <a:ext cx="10267315" cy="118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y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w</a:t>
            </a:r>
            <a:r>
              <a:rPr dirty="0" sz="2400" spc="-5">
                <a:latin typeface="Calibri"/>
                <a:cs typeface="Calibri"/>
              </a:rPr>
              <a:t>ou</a:t>
            </a:r>
            <a:r>
              <a:rPr dirty="0" sz="2400">
                <a:latin typeface="Calibri"/>
                <a:cs typeface="Calibri"/>
              </a:rPr>
              <a:t>ld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</a:t>
            </a:r>
            <a:r>
              <a:rPr dirty="0" sz="2400" spc="-95">
                <a:latin typeface="Calibri"/>
                <a:cs typeface="Calibri"/>
              </a:rPr>
              <a:t>k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ece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40">
                <a:latin typeface="Calibri"/>
                <a:cs typeface="Calibri"/>
              </a:rPr>
              <a:t>v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ti</a:t>
            </a:r>
            <a:r>
              <a:rPr dirty="0" sz="2400" spc="-5">
                <a:latin typeface="Calibri"/>
                <a:cs typeface="Calibri"/>
              </a:rPr>
              <a:t>nu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5">
                <a:latin typeface="Calibri"/>
                <a:cs typeface="Calibri"/>
              </a:rPr>
              <a:t>n</a:t>
            </a:r>
            <a:r>
              <a:rPr dirty="0" sz="2400">
                <a:latin typeface="Calibri"/>
                <a:cs typeface="Calibri"/>
              </a:rPr>
              <a:t>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du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25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tion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 spc="-2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d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f</a:t>
            </a:r>
            <a:r>
              <a:rPr dirty="0" sz="2400" spc="-20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>
                <a:latin typeface="Calibri"/>
                <a:cs typeface="Calibri"/>
              </a:rPr>
              <a:t>tivi</a:t>
            </a:r>
            <a:r>
              <a:rPr dirty="0" sz="2400" spc="-10">
                <a:latin typeface="Calibri"/>
                <a:cs typeface="Calibri"/>
              </a:rPr>
              <a:t>t</a:t>
            </a:r>
            <a:r>
              <a:rPr dirty="0" sz="2400" spc="-190">
                <a:latin typeface="Calibri"/>
                <a:cs typeface="Calibri"/>
              </a:rPr>
              <a:t>y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</a:t>
            </a:r>
            <a:r>
              <a:rPr dirty="0" sz="2400">
                <a:latin typeface="Calibri"/>
                <a:cs typeface="Calibri"/>
              </a:rPr>
              <a:t>l</a:t>
            </a:r>
            <a:r>
              <a:rPr dirty="0" sz="2400" spc="-20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 spc="-1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 vi</a:t>
            </a:r>
            <a:r>
              <a:rPr dirty="0" sz="2400" spc="-5">
                <a:latin typeface="Calibri"/>
                <a:cs typeface="Calibri"/>
              </a:rPr>
              <a:t>s</a:t>
            </a:r>
            <a:r>
              <a:rPr dirty="0" sz="2400">
                <a:latin typeface="Calibri"/>
                <a:cs typeface="Calibri"/>
              </a:rPr>
              <a:t>i</a:t>
            </a:r>
            <a:r>
              <a:rPr dirty="0" sz="2400" spc="-10">
                <a:latin typeface="Calibri"/>
                <a:cs typeface="Calibri"/>
              </a:rPr>
              <a:t>t: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350">
              <a:latin typeface="Times New Roman"/>
              <a:cs typeface="Times New Roman"/>
            </a:endParaRPr>
          </a:p>
          <a:p>
            <a:pPr algn="ctr" marR="56515">
              <a:lnSpc>
                <a:spcPct val="100000"/>
              </a:lnSpc>
            </a:pPr>
            <a:r>
              <a:rPr dirty="0" sz="2400" u="heavy">
                <a:latin typeface="Calibri"/>
                <a:cs typeface="Calibri"/>
              </a:rPr>
              <a:t>a</a:t>
            </a:r>
            <a:r>
              <a:rPr dirty="0" sz="2400" spc="-20" u="heavy">
                <a:latin typeface="Calibri"/>
                <a:cs typeface="Calibri"/>
              </a:rPr>
              <a:t>m</a:t>
            </a:r>
            <a:r>
              <a:rPr dirty="0" sz="2400" spc="-5" u="heavy">
                <a:latin typeface="Calibri"/>
                <a:cs typeface="Calibri"/>
              </a:rPr>
              <a:t>sus.cds.</a:t>
            </a:r>
            <a:r>
              <a:rPr dirty="0" sz="2400" spc="-10" u="heavy">
                <a:latin typeface="Calibri"/>
                <a:cs typeface="Calibri"/>
              </a:rPr>
              <a:t>a</a:t>
            </a:r>
            <a:r>
              <a:rPr dirty="0" sz="2400" spc="-25" u="heavy">
                <a:latin typeface="Calibri"/>
                <a:cs typeface="Calibri"/>
              </a:rPr>
              <a:t>f</a:t>
            </a:r>
            <a:r>
              <a:rPr dirty="0" sz="2400" spc="-5" u="heavy">
                <a:latin typeface="Calibri"/>
                <a:cs typeface="Calibri"/>
              </a:rPr>
              <a:t>f</a:t>
            </a:r>
            <a:r>
              <a:rPr dirty="0" sz="2400" u="heavy">
                <a:latin typeface="Calibri"/>
                <a:cs typeface="Calibri"/>
              </a:rPr>
              <a:t>i</a:t>
            </a:r>
            <a:r>
              <a:rPr dirty="0" sz="2400" spc="-5" u="heavy">
                <a:latin typeface="Calibri"/>
                <a:cs typeface="Calibri"/>
              </a:rPr>
              <a:t>n</a:t>
            </a:r>
            <a:r>
              <a:rPr dirty="0" sz="2400" u="heavy">
                <a:latin typeface="Calibri"/>
                <a:cs typeface="Calibri"/>
              </a:rPr>
              <a:t>i</a:t>
            </a:r>
            <a:r>
              <a:rPr dirty="0" sz="2400" spc="-10" u="heavy">
                <a:latin typeface="Calibri"/>
                <a:cs typeface="Calibri"/>
              </a:rPr>
              <a:t>t</a:t>
            </a:r>
            <a:r>
              <a:rPr dirty="0" sz="2400" spc="-50" u="heavy">
                <a:latin typeface="Calibri"/>
                <a:cs typeface="Calibri"/>
              </a:rPr>
              <a:t>y</a:t>
            </a:r>
            <a:r>
              <a:rPr dirty="0" sz="2400" spc="-20" u="heavy">
                <a:latin typeface="Calibri"/>
                <a:cs typeface="Calibri"/>
              </a:rPr>
              <a:t>ce</a:t>
            </a:r>
            <a:r>
              <a:rPr dirty="0" sz="2400" spc="-5" u="heavy">
                <a:latin typeface="Calibri"/>
                <a:cs typeface="Calibri"/>
              </a:rPr>
              <a:t>d.</a:t>
            </a:r>
            <a:r>
              <a:rPr dirty="0" sz="2400" spc="-20" u="heavy">
                <a:latin typeface="Calibri"/>
                <a:cs typeface="Calibri"/>
              </a:rPr>
              <a:t>c</a:t>
            </a:r>
            <a:r>
              <a:rPr dirty="0" sz="2400" spc="-5" u="heavy">
                <a:latin typeface="Calibri"/>
                <a:cs typeface="Calibri"/>
              </a:rPr>
              <a:t>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H</a:t>
            </a:r>
            <a:r>
              <a:rPr dirty="0" spc="-35"/>
              <a:t>o</a:t>
            </a:r>
            <a:r>
              <a:rPr dirty="0" spc="-25"/>
              <a:t>w</a:t>
            </a:r>
            <a:r>
              <a:rPr dirty="0" spc="15"/>
              <a:t> </a:t>
            </a:r>
            <a:r>
              <a:rPr dirty="0" spc="-285"/>
              <a:t>T</a:t>
            </a:r>
            <a:r>
              <a:rPr dirty="0"/>
              <a:t>o </a:t>
            </a:r>
            <a:r>
              <a:rPr dirty="0" spc="-20"/>
              <a:t>Clai</a:t>
            </a:r>
            <a:r>
              <a:rPr dirty="0" spc="-30"/>
              <a:t>m</a:t>
            </a:r>
            <a:r>
              <a:rPr dirty="0" spc="35"/>
              <a:t> </a:t>
            </a:r>
            <a:r>
              <a:rPr dirty="0" spc="-25"/>
              <a:t>C</a:t>
            </a:r>
            <a:r>
              <a:rPr dirty="0" spc="-20"/>
              <a:t>E</a:t>
            </a:r>
            <a:r>
              <a:rPr dirty="0" spc="15"/>
              <a:t> </a:t>
            </a:r>
            <a:r>
              <a:rPr dirty="0" spc="-25"/>
              <a:t>C</a:t>
            </a:r>
            <a:r>
              <a:rPr dirty="0" spc="-60"/>
              <a:t>r</a:t>
            </a:r>
            <a:r>
              <a:rPr dirty="0" spc="-25"/>
              <a:t>e</a:t>
            </a:r>
            <a:r>
              <a:rPr dirty="0" spc="-5"/>
              <a:t>dit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1959" y="1660669"/>
            <a:ext cx="9608820" cy="1945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6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rne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-5">
                <a:latin typeface="Calibri"/>
                <a:cs typeface="Calibri"/>
              </a:rPr>
              <a:t>Mo</a:t>
            </a:r>
            <a:r>
              <a:rPr dirty="0" sz="1600" spc="-114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x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5">
                <a:latin typeface="Calibri"/>
                <a:cs typeface="Calibri"/>
              </a:rPr>
              <a:t>uti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Di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Admini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6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dts</a:t>
            </a:r>
            <a:r>
              <a:rPr dirty="0" sz="1600" spc="-5">
                <a:latin typeface="Calibri"/>
                <a:cs typeface="Calibri"/>
              </a:rPr>
              <a:t>;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Chi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>
                <a:latin typeface="Calibri"/>
                <a:cs typeface="Calibri"/>
              </a:rPr>
              <a:t>cer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put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Assi</a:t>
            </a:r>
            <a:r>
              <a:rPr dirty="0" sz="1600" spc="-25">
                <a:latin typeface="Calibri"/>
                <a:cs typeface="Calibri"/>
              </a:rPr>
              <a:t>st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Di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3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ns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A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cy</a:t>
            </a:r>
            <a:endParaRPr sz="1600">
              <a:latin typeface="Calibri"/>
              <a:cs typeface="Calibri"/>
            </a:endParaRPr>
          </a:p>
          <a:p>
            <a:pPr marL="12700" marR="3578225">
              <a:lnSpc>
                <a:spcPts val="4840"/>
              </a:lnSpc>
              <a:spcBef>
                <a:spcPts val="645"/>
              </a:spcBef>
            </a:pP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6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. </a:t>
            </a:r>
            <a:r>
              <a:rPr dirty="0" sz="1600" spc="-5">
                <a:latin typeface="Calibri"/>
                <a:cs typeface="Calibri"/>
              </a:rPr>
              <a:t>Bu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kl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;</a:t>
            </a:r>
            <a:r>
              <a:rPr dirty="0" sz="1600" spc="-5">
                <a:latin typeface="Calibri"/>
                <a:cs typeface="Calibri"/>
              </a:rPr>
              <a:t> E</a:t>
            </a:r>
            <a:r>
              <a:rPr dirty="0" sz="1600" spc="-40">
                <a:latin typeface="Calibri"/>
                <a:cs typeface="Calibri"/>
              </a:rPr>
              <a:t>x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5">
                <a:latin typeface="Calibri"/>
                <a:cs typeface="Calibri"/>
              </a:rPr>
              <a:t>uti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Di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140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QA</a:t>
            </a:r>
            <a:r>
              <a:rPr dirty="0" sz="1600" spc="-5">
                <a:latin typeface="Calibri"/>
                <a:cs typeface="Calibri"/>
              </a:rPr>
              <a:t> 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Initi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 spc="-16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.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ooja</a:t>
            </a:r>
            <a:r>
              <a:rPr dirty="0" sz="1600" spc="-5">
                <a:latin typeface="Calibri"/>
                <a:cs typeface="Calibri"/>
              </a:rPr>
              <a:t> Mi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;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sid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 spc="-114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Ne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li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rnia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70"/>
              <a:t>P</a:t>
            </a:r>
            <a:r>
              <a:rPr dirty="0" sz="2600" spc="-20"/>
              <a:t>a</a:t>
            </a:r>
            <a:r>
              <a:rPr dirty="0" sz="2600" spc="-15"/>
              <a:t>n</a:t>
            </a:r>
            <a:r>
              <a:rPr dirty="0" sz="2600" spc="-20"/>
              <a:t>e</a:t>
            </a:r>
            <a:r>
              <a:rPr dirty="0" sz="2600" spc="-5"/>
              <a:t>li</a:t>
            </a:r>
            <a:r>
              <a:rPr dirty="0" sz="2600" spc="-50"/>
              <a:t>s</a:t>
            </a:r>
            <a:r>
              <a:rPr dirty="0" sz="2600" spc="-15"/>
              <a:t>t</a:t>
            </a:r>
            <a:r>
              <a:rPr dirty="0" sz="2600" spc="-15"/>
              <a:t>s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1440180" y="4362450"/>
            <a:ext cx="9143999" cy="158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5503" y="1587580"/>
            <a:ext cx="9965055" cy="5130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98745" marR="145415" indent="-285750">
              <a:lnSpc>
                <a:spcPct val="100000"/>
              </a:lnSpc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5">
                <a:latin typeface="Calibri"/>
                <a:cs typeface="Calibri"/>
              </a:rPr>
              <a:t>“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inm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hi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eo</a:t>
            </a:r>
            <a:r>
              <a:rPr dirty="0" sz="1600" spc="-5">
                <a:latin typeface="Calibri"/>
                <a:cs typeface="Calibri"/>
              </a:rPr>
              <a:t>pl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…</a:t>
            </a:r>
            <a:r>
              <a:rPr dirty="0" sz="1600">
                <a:latin typeface="Calibri"/>
                <a:cs typeface="Calibri"/>
              </a:rPr>
              <a:t>w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oc</a:t>
            </a:r>
            <a:r>
              <a:rPr dirty="0" sz="1600" spc="-5">
                <a:latin typeface="Calibri"/>
                <a:cs typeface="Calibri"/>
              </a:rPr>
              <a:t>us</a:t>
            </a:r>
            <a:r>
              <a:rPr dirty="0" sz="1600">
                <a:latin typeface="Calibri"/>
                <a:cs typeface="Calibri"/>
              </a:rPr>
              <a:t>ed 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oc</a:t>
            </a:r>
            <a:r>
              <a:rPr dirty="0" sz="1600" spc="-5">
                <a:latin typeface="Calibri"/>
                <a:cs typeface="Calibri"/>
              </a:rPr>
              <a:t>ie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rt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dd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25">
                <a:latin typeface="Calibri"/>
                <a:cs typeface="Calibri"/>
              </a:rPr>
              <a:t>a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id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liti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hi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mp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>
                <a:latin typeface="Calibri"/>
                <a:cs typeface="Calibri"/>
              </a:rPr>
              <a:t>j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limin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 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disp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riti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 spc="-12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”*</a:t>
            </a:r>
            <a:endParaRPr sz="1600">
              <a:latin typeface="Calibri"/>
              <a:cs typeface="Calibri"/>
            </a:endParaRPr>
          </a:p>
          <a:p>
            <a:pPr marL="5198745" marR="45720" indent="-285750">
              <a:lnSpc>
                <a:spcPct val="100000"/>
              </a:lnSpc>
              <a:spcBef>
                <a:spcPts val="500"/>
              </a:spcBef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es a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dri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multipl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ac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lud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ng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und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rlyin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oc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3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ac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acce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 marL="5198745" marR="5080" indent="-285750">
              <a:lnSpc>
                <a:spcPct val="100000"/>
              </a:lnSpc>
              <a:spcBef>
                <a:spcPts val="500"/>
              </a:spcBef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Disp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riti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occ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t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600" spc="-4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om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birth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gh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rly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mid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4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ld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er 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dult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5198745" marR="27305" indent="-285750">
              <a:lnSpc>
                <a:spcPct val="100000"/>
              </a:lnSpc>
              <a:spcBef>
                <a:spcPts val="505"/>
              </a:spcBef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Bl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ack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es as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600" spc="-6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di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 W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i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AIA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rl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ce</a:t>
            </a:r>
            <a:r>
              <a:rPr dirty="0" sz="16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600" spc="-6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ly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di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i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3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5198745" marR="220345" indent="-285750">
              <a:lnSpc>
                <a:spcPct val="100000"/>
              </a:lnSpc>
              <a:spcBef>
                <a:spcPts val="500"/>
              </a:spcBef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rna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lit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3.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6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tim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hi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dirty="0" sz="16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Bla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ck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th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4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dirty="0" sz="16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marL="5198745" marR="396875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5199380" algn="l"/>
              </a:tabLst>
            </a:pP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AIA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N 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Bla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ck</a:t>
            </a:r>
            <a:r>
              <a:rPr dirty="0" sz="16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pl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h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2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sh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er</a:t>
            </a:r>
            <a:r>
              <a:rPr dirty="0" sz="16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li</a:t>
            </a:r>
            <a:r>
              <a:rPr dirty="0" sz="1600" spc="-45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ec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mpa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ed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dirty="0" sz="16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W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hi</a:t>
            </a:r>
            <a:r>
              <a:rPr dirty="0" sz="1600" spc="-25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 p</a:t>
            </a:r>
            <a:r>
              <a:rPr dirty="0" sz="1600">
                <a:solidFill>
                  <a:srgbClr val="333333"/>
                </a:solidFill>
                <a:latin typeface="Calibri"/>
                <a:cs typeface="Calibri"/>
              </a:rPr>
              <a:t>eo</a:t>
            </a:r>
            <a:r>
              <a:rPr dirty="0" sz="1600" spc="-5">
                <a:solidFill>
                  <a:srgbClr val="333333"/>
                </a:solidFill>
                <a:latin typeface="Calibri"/>
                <a:cs typeface="Calibri"/>
              </a:rPr>
              <a:t>ple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000">
              <a:latin typeface="Times New Roman"/>
              <a:cs typeface="Times New Roman"/>
            </a:endParaRPr>
          </a:p>
          <a:p>
            <a:pPr marL="1256665" marR="1804035" indent="-1243965">
              <a:lnSpc>
                <a:spcPts val="1400"/>
              </a:lnSpc>
              <a:buClr>
                <a:srgbClr val="202020"/>
              </a:buClr>
              <a:buFont typeface="Arial"/>
              <a:buChar char="•"/>
              <a:tabLst>
                <a:tab pos="184150" algn="l"/>
              </a:tabLst>
            </a:pP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US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D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e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p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ar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t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m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ent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f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H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ea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l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th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and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H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u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m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an</a:t>
            </a:r>
            <a:r>
              <a:rPr dirty="0" sz="1200" spc="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S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ervi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c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es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, 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Office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f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D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isea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s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e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P</a:t>
            </a:r>
            <a:r>
              <a:rPr dirty="0" sz="1200" spc="-25">
                <a:solidFill>
                  <a:srgbClr val="202020"/>
                </a:solidFill>
                <a:latin typeface="Cambria"/>
                <a:cs typeface="Cambria"/>
              </a:rPr>
              <a:t>r</a:t>
            </a:r>
            <a:r>
              <a:rPr dirty="0" sz="1200" spc="-20">
                <a:solidFill>
                  <a:srgbClr val="202020"/>
                </a:solidFill>
                <a:latin typeface="Cambria"/>
                <a:cs typeface="Cambria"/>
              </a:rPr>
              <a:t>e</a:t>
            </a:r>
            <a:r>
              <a:rPr dirty="0" sz="1200" spc="-35">
                <a:solidFill>
                  <a:srgbClr val="202020"/>
                </a:solidFill>
                <a:latin typeface="Cambria"/>
                <a:cs typeface="Cambria"/>
              </a:rPr>
              <a:t>v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enti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n and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H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ea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l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th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P</a:t>
            </a:r>
            <a:r>
              <a:rPr dirty="0" sz="1200" spc="-25">
                <a:solidFill>
                  <a:srgbClr val="202020"/>
                </a:solidFill>
                <a:latin typeface="Cambria"/>
                <a:cs typeface="Cambria"/>
              </a:rPr>
              <a:t>r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m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ti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o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n.</a:t>
            </a:r>
            <a:r>
              <a:rPr dirty="0" sz="1200" spc="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D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is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p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aritie</a:t>
            </a:r>
            <a:r>
              <a:rPr dirty="0" sz="1200" spc="-15">
                <a:solidFill>
                  <a:srgbClr val="202020"/>
                </a:solidFill>
                <a:latin typeface="Cambria"/>
                <a:cs typeface="Cambria"/>
              </a:rPr>
              <a:t>s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.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50">
                <a:solidFill>
                  <a:srgbClr val="202020"/>
                </a:solidFill>
                <a:latin typeface="Cambria"/>
                <a:cs typeface="Cambria"/>
              </a:rPr>
              <a:t>A</a:t>
            </a:r>
            <a:r>
              <a:rPr dirty="0" sz="1200" spc="-35">
                <a:solidFill>
                  <a:srgbClr val="202020"/>
                </a:solidFill>
                <a:latin typeface="Cambria"/>
                <a:cs typeface="Cambria"/>
              </a:rPr>
              <a:t>v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ai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l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a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b</a:t>
            </a:r>
            <a:r>
              <a:rPr dirty="0" sz="1200" spc="-5">
                <a:solidFill>
                  <a:srgbClr val="202020"/>
                </a:solidFill>
                <a:latin typeface="Cambria"/>
                <a:cs typeface="Cambria"/>
              </a:rPr>
              <a:t>l</a:t>
            </a:r>
            <a:r>
              <a:rPr dirty="0" sz="1200" spc="-10">
                <a:solidFill>
                  <a:srgbClr val="202020"/>
                </a:solidFill>
                <a:latin typeface="Cambria"/>
                <a:cs typeface="Cambria"/>
              </a:rPr>
              <a:t>e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 at:</a:t>
            </a:r>
            <a:r>
              <a:rPr dirty="0" sz="1200">
                <a:solidFill>
                  <a:srgbClr val="202020"/>
                </a:solidFill>
                <a:latin typeface="Cambria"/>
                <a:cs typeface="Cambria"/>
              </a:rPr>
              <a:t> 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h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tt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p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s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: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w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w</a:t>
            </a:r>
            <a:r>
              <a:rPr dirty="0" sz="1200" spc="-1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w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.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h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ea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l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t</a:t>
            </a:r>
            <a:r>
              <a:rPr dirty="0" sz="1200" spc="-3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h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y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p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o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p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l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e.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g</a:t>
            </a:r>
            <a:r>
              <a:rPr dirty="0" sz="1200" spc="-3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o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v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2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0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2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0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a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b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o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u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t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f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o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u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nd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a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t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i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o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n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-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h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ea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l</a:t>
            </a:r>
            <a:r>
              <a:rPr dirty="0" sz="120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t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h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-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m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ea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s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u</a:t>
            </a:r>
            <a:r>
              <a:rPr dirty="0" sz="1200" spc="-2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r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es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/</a:t>
            </a:r>
            <a:r>
              <a:rPr dirty="0" sz="1200" spc="-1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D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is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p</a:t>
            </a:r>
            <a:r>
              <a:rPr dirty="0" sz="1200" spc="-10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ar</a:t>
            </a:r>
            <a:r>
              <a:rPr dirty="0" sz="1200" spc="-5" u="sng">
                <a:solidFill>
                  <a:srgbClr val="68A6BC"/>
                </a:solidFill>
                <a:latin typeface="Cambria"/>
                <a:cs typeface="Cambria"/>
                <a:hlinkClick r:id="rId4"/>
              </a:rPr>
              <a:t>ities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20"/>
              <a:t>H</a:t>
            </a:r>
            <a:r>
              <a:rPr dirty="0" sz="2600" spc="-15"/>
              <a:t>ealt</a:t>
            </a:r>
            <a:r>
              <a:rPr dirty="0" sz="2600" spc="-15"/>
              <a:t>h</a:t>
            </a:r>
            <a:r>
              <a:rPr dirty="0" sz="2600" spc="20"/>
              <a:t> </a:t>
            </a:r>
            <a:r>
              <a:rPr dirty="0" sz="2600" spc="-55"/>
              <a:t>E</a:t>
            </a:r>
            <a:r>
              <a:rPr dirty="0" sz="2600" spc="-15"/>
              <a:t>qu</a:t>
            </a:r>
            <a:r>
              <a:rPr dirty="0" sz="2600" spc="-5"/>
              <a:t>i</a:t>
            </a:r>
            <a:r>
              <a:rPr dirty="0" sz="2600" spc="-15"/>
              <a:t>t</a:t>
            </a:r>
            <a:r>
              <a:rPr dirty="0" sz="2600" spc="-15"/>
              <a:t>y</a:t>
            </a:r>
            <a:r>
              <a:rPr dirty="0" sz="2600" spc="5"/>
              <a:t> </a:t>
            </a:r>
            <a:r>
              <a:rPr dirty="0" sz="2600" spc="-20"/>
              <a:t>a</a:t>
            </a:r>
            <a:r>
              <a:rPr dirty="0" sz="2600" spc="-15"/>
              <a:t>nd</a:t>
            </a:r>
            <a:r>
              <a:rPr dirty="0" sz="2600" spc="-5"/>
              <a:t> Di</a:t>
            </a:r>
            <a:r>
              <a:rPr dirty="0" sz="2600" spc="-20"/>
              <a:t>s</a:t>
            </a:r>
            <a:r>
              <a:rPr dirty="0" sz="2600" spc="-15"/>
              <a:t>p</a:t>
            </a:r>
            <a:r>
              <a:rPr dirty="0" sz="2600" spc="-20"/>
              <a:t>a</a:t>
            </a:r>
            <a:r>
              <a:rPr dirty="0" sz="2600" spc="-10"/>
              <a:t>r</a:t>
            </a:r>
            <a:r>
              <a:rPr dirty="0" sz="2600" spc="-5"/>
              <a:t>i</a:t>
            </a:r>
            <a:r>
              <a:rPr dirty="0" sz="2600" spc="-15"/>
              <a:t>t</a:t>
            </a:r>
            <a:r>
              <a:rPr dirty="0" sz="2600" spc="-15"/>
              <a:t>y</a:t>
            </a:r>
            <a:endParaRPr sz="2600"/>
          </a:p>
        </p:txBody>
      </p:sp>
      <p:sp>
        <p:nvSpPr>
          <p:cNvPr id="6" name="object 6"/>
          <p:cNvSpPr/>
          <p:nvPr/>
        </p:nvSpPr>
        <p:spPr>
          <a:xfrm>
            <a:off x="379475" y="1565910"/>
            <a:ext cx="6021311" cy="372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8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04722"/>
            <a:ext cx="3332226" cy="48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20"/>
              <a:t>H</a:t>
            </a:r>
            <a:r>
              <a:rPr dirty="0" sz="2600" spc="-15"/>
              <a:t>ealt</a:t>
            </a:r>
            <a:r>
              <a:rPr dirty="0" sz="2600" spc="-15"/>
              <a:t>h</a:t>
            </a:r>
            <a:r>
              <a:rPr dirty="0" sz="2600" spc="20"/>
              <a:t> </a:t>
            </a:r>
            <a:r>
              <a:rPr dirty="0" sz="2600" spc="-55"/>
              <a:t>E</a:t>
            </a:r>
            <a:r>
              <a:rPr dirty="0" sz="2600" spc="-15"/>
              <a:t>qu</a:t>
            </a:r>
            <a:r>
              <a:rPr dirty="0" sz="2600" spc="-5"/>
              <a:t>i</a:t>
            </a:r>
            <a:r>
              <a:rPr dirty="0" sz="2600" spc="-15"/>
              <a:t>t</a:t>
            </a:r>
            <a:r>
              <a:rPr dirty="0" sz="2600" spc="-15"/>
              <a:t>y</a:t>
            </a:r>
            <a:r>
              <a:rPr dirty="0" sz="2600" spc="5"/>
              <a:t> </a:t>
            </a:r>
            <a:r>
              <a:rPr dirty="0" sz="2600" spc="-20"/>
              <a:t>a</a:t>
            </a:r>
            <a:r>
              <a:rPr dirty="0" sz="2600" spc="-15"/>
              <a:t>nd</a:t>
            </a:r>
            <a:r>
              <a:rPr dirty="0" sz="2600" spc="-5"/>
              <a:t> </a:t>
            </a:r>
            <a:r>
              <a:rPr dirty="0" sz="2600"/>
              <a:t>S</a:t>
            </a:r>
            <a:r>
              <a:rPr dirty="0" sz="2600" spc="-20"/>
              <a:t>e</a:t>
            </a:r>
            <a:r>
              <a:rPr dirty="0" sz="2600" spc="5"/>
              <a:t>r</a:t>
            </a:r>
            <a:r>
              <a:rPr dirty="0" sz="2600" spc="-15"/>
              <a:t>v</a:t>
            </a:r>
            <a:r>
              <a:rPr dirty="0" sz="2600" spc="-5"/>
              <a:t>i</a:t>
            </a:r>
            <a:r>
              <a:rPr dirty="0" sz="2600" spc="-20"/>
              <a:t>ce</a:t>
            </a:r>
            <a:r>
              <a:rPr dirty="0" sz="2600" spc="-10"/>
              <a:t>-</a:t>
            </a:r>
            <a:r>
              <a:rPr dirty="0" sz="2600" spc="-65"/>
              <a:t>R</a:t>
            </a:r>
            <a:r>
              <a:rPr dirty="0" sz="2600" spc="-20"/>
              <a:t>e</a:t>
            </a:r>
            <a:r>
              <a:rPr dirty="0" sz="2600" spc="-5"/>
              <a:t>l</a:t>
            </a:r>
            <a:r>
              <a:rPr dirty="0" sz="2600" spc="-40"/>
              <a:t>at</a:t>
            </a:r>
            <a:r>
              <a:rPr dirty="0" sz="2600" spc="-20"/>
              <a:t>e</a:t>
            </a:r>
            <a:r>
              <a:rPr dirty="0" sz="2600" spc="-15"/>
              <a:t>d</a:t>
            </a:r>
            <a:r>
              <a:rPr dirty="0" sz="2600" spc="20"/>
              <a:t> </a:t>
            </a:r>
            <a:r>
              <a:rPr dirty="0" sz="2600" spc="-40"/>
              <a:t>F</a:t>
            </a:r>
            <a:r>
              <a:rPr dirty="0" sz="2600" spc="-20"/>
              <a:t>e</a:t>
            </a:r>
            <a:r>
              <a:rPr dirty="0" sz="2600" spc="-15"/>
              <a:t>d</a:t>
            </a:r>
            <a:r>
              <a:rPr dirty="0" sz="2600" spc="-20"/>
              <a:t>e</a:t>
            </a:r>
            <a:r>
              <a:rPr dirty="0" sz="2600" spc="-65"/>
              <a:t>r</a:t>
            </a:r>
            <a:r>
              <a:rPr dirty="0" sz="2600" spc="-20"/>
              <a:t>a</a:t>
            </a:r>
            <a:r>
              <a:rPr dirty="0" sz="2600" spc="-10"/>
              <a:t>l</a:t>
            </a:r>
            <a:r>
              <a:rPr dirty="0" sz="2600" spc="15"/>
              <a:t> </a:t>
            </a:r>
            <a:r>
              <a:rPr dirty="0" sz="2600" spc="-20"/>
              <a:t>H</a:t>
            </a:r>
            <a:r>
              <a:rPr dirty="0" sz="2600" spc="-15"/>
              <a:t>ealt</a:t>
            </a:r>
            <a:r>
              <a:rPr dirty="0" sz="2600" spc="-15"/>
              <a:t>h</a:t>
            </a:r>
            <a:r>
              <a:rPr dirty="0" sz="2600" spc="15"/>
              <a:t> </a:t>
            </a:r>
            <a:r>
              <a:rPr dirty="0" sz="2600" spc="-30"/>
              <a:t>S</a:t>
            </a:r>
            <a:r>
              <a:rPr dirty="0" sz="2600" spc="-40"/>
              <a:t>y</a:t>
            </a:r>
            <a:r>
              <a:rPr dirty="0" sz="2600" spc="-45"/>
              <a:t>st</a:t>
            </a:r>
            <a:r>
              <a:rPr dirty="0" sz="2600" spc="-20"/>
              <a:t>e</a:t>
            </a:r>
            <a:r>
              <a:rPr dirty="0" sz="2600" spc="-20"/>
              <a:t>ms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444500" y="1549932"/>
            <a:ext cx="5522595" cy="3761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82550" indent="-285750">
              <a:lnSpc>
                <a:spcPct val="100000"/>
              </a:lnSpc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70">
                <a:latin typeface="Calibri"/>
                <a:cs typeface="Calibri"/>
              </a:rPr>
              <a:t>“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riti</a:t>
            </a:r>
            <a:r>
              <a:rPr dirty="0" sz="1600">
                <a:latin typeface="Calibri"/>
                <a:cs typeface="Calibri"/>
              </a:rPr>
              <a:t>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ssum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oc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oe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mic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 s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sh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ul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uni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li</a:t>
            </a:r>
            <a:r>
              <a:rPr dirty="0" sz="1600" spc="-6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MH</a:t>
            </a:r>
            <a:r>
              <a:rPr dirty="0" sz="1600">
                <a:latin typeface="Calibri"/>
                <a:cs typeface="Calibri"/>
              </a:rPr>
              <a:t>S 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 spc="5">
                <a:latin typeface="Calibri"/>
                <a:cs typeface="Calibri"/>
              </a:rPr>
              <a:t>A</a:t>
            </a:r>
            <a:r>
              <a:rPr dirty="0" sz="1600" spc="-125">
                <a:latin typeface="Calibri"/>
                <a:cs typeface="Calibri"/>
              </a:rPr>
              <a:t>.</a:t>
            </a:r>
            <a:r>
              <a:rPr dirty="0" sz="1600">
                <a:latin typeface="Calibri"/>
                <a:cs typeface="Calibri"/>
              </a:rPr>
              <a:t>”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J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Hu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hins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n,</a:t>
            </a:r>
            <a:r>
              <a:rPr dirty="0" sz="1600" spc="-5">
                <a:latin typeface="Calibri"/>
                <a:cs typeface="Calibri"/>
              </a:rPr>
              <a:t> M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</a:t>
            </a:r>
            <a:r>
              <a:rPr dirty="0" sz="1600" spc="-5">
                <a:latin typeface="Calibri"/>
                <a:cs typeface="Calibri"/>
              </a:rPr>
              <a:t>2017</a:t>
            </a:r>
            <a:r>
              <a:rPr dirty="0" sz="1600">
                <a:latin typeface="Calibri"/>
                <a:cs typeface="Calibri"/>
              </a:rPr>
              <a:t>).</a:t>
            </a:r>
            <a:endParaRPr sz="1600">
              <a:latin typeface="Calibri"/>
              <a:cs typeface="Calibri"/>
            </a:endParaRPr>
          </a:p>
          <a:p>
            <a:pPr marL="298450" marR="139065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li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5">
                <a:latin typeface="Calibri"/>
                <a:cs typeface="Calibri"/>
              </a:rPr>
              <a:t>ibi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oes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ot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ece</a:t>
            </a:r>
            <a:r>
              <a:rPr dirty="0" sz="1600" spc="-5">
                <a:latin typeface="Calibri"/>
                <a:cs typeface="Calibri"/>
              </a:rPr>
              <a:t>ss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ril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sul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 acce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  <a:p>
            <a:pPr marL="298450" marR="51435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So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tudi</a:t>
            </a:r>
            <a:r>
              <a:rPr dirty="0" sz="1600">
                <a:latin typeface="Calibri"/>
                <a:cs typeface="Calibri"/>
              </a:rPr>
              <a:t>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sho</a:t>
            </a:r>
            <a:r>
              <a:rPr dirty="0" sz="1600">
                <a:latin typeface="Calibri"/>
                <a:cs typeface="Calibri"/>
              </a:rPr>
              <a:t>w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</a:t>
            </a:r>
            <a:r>
              <a:rPr dirty="0" sz="1600" spc="-2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es </a:t>
            </a:r>
            <a:r>
              <a:rPr dirty="0" sz="1600" spc="-40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MH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di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oo</a:t>
            </a:r>
            <a:r>
              <a:rPr dirty="0" sz="1600" spc="-5">
                <a:latin typeface="Calibri"/>
                <a:cs typeface="Calibri"/>
              </a:rPr>
              <a:t>kin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t 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ace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nd</a:t>
            </a:r>
            <a:r>
              <a:rPr dirty="0" sz="160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298450" marR="273685" indent="-285750">
              <a:lnSpc>
                <a:spcPct val="100000"/>
              </a:lnSpc>
              <a:spcBef>
                <a:spcPts val="50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Disp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riti</a:t>
            </a:r>
            <a:r>
              <a:rPr dirty="0" sz="1600">
                <a:latin typeface="Calibri"/>
                <a:cs typeface="Calibri"/>
              </a:rPr>
              <a:t>es</a:t>
            </a:r>
            <a:r>
              <a:rPr dirty="0" sz="1600" spc="-5">
                <a:latin typeface="Calibri"/>
                <a:cs typeface="Calibri"/>
              </a:rPr>
              <a:t> m</a:t>
            </a:r>
            <a:r>
              <a:rPr dirty="0" sz="1600" spc="-3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-20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op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e</a:t>
            </a:r>
            <a:r>
              <a:rPr dirty="0" sz="1600">
                <a:latin typeface="Calibri"/>
                <a:cs typeface="Calibri"/>
              </a:rPr>
              <a:t>x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pri</a:t>
            </a:r>
            <a:r>
              <a:rPr dirty="0" sz="1600">
                <a:latin typeface="Calibri"/>
                <a:cs typeface="Calibri"/>
              </a:rPr>
              <a:t>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20">
                <a:latin typeface="Calibri"/>
                <a:cs typeface="Calibri"/>
              </a:rPr>
              <a:t>n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mili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5">
                <a:latin typeface="Calibri"/>
                <a:cs typeface="Calibri"/>
              </a:rPr>
              <a:t>si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durin</a:t>
            </a:r>
            <a:r>
              <a:rPr dirty="0" sz="1600">
                <a:latin typeface="Calibri"/>
                <a:cs typeface="Calibri"/>
              </a:rPr>
              <a:t>g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mili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ce.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D</a:t>
            </a:r>
            <a:r>
              <a:rPr dirty="0" sz="1600" spc="-15">
                <a:latin typeface="Calibri"/>
                <a:cs typeface="Calibri"/>
              </a:rPr>
              <a:t>e</a:t>
            </a:r>
            <a:r>
              <a:rPr dirty="0" sz="1600" spc="-45">
                <a:latin typeface="Calibri"/>
                <a:cs typeface="Calibri"/>
              </a:rPr>
              <a:t>f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ns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B</a:t>
            </a:r>
            <a:r>
              <a:rPr dirty="0" sz="1600">
                <a:latin typeface="Calibri"/>
                <a:cs typeface="Calibri"/>
              </a:rPr>
              <a:t>oa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d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ed 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sub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mmi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</a:t>
            </a:r>
            <a:r>
              <a:rPr dirty="0" sz="1600">
                <a:latin typeface="Calibri"/>
                <a:cs typeface="Calibri"/>
              </a:rPr>
              <a:t>ec</a:t>
            </a:r>
            <a:r>
              <a:rPr dirty="0" sz="1600" spc="-5">
                <a:latin typeface="Calibri"/>
                <a:cs typeface="Calibri"/>
              </a:rPr>
              <a:t>ifi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l</a:t>
            </a:r>
            <a:r>
              <a:rPr dirty="0" sz="1600" spc="-5">
                <a:latin typeface="Calibri"/>
                <a:cs typeface="Calibri"/>
              </a:rPr>
              <a:t>l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dd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 </a:t>
            </a:r>
            <a:r>
              <a:rPr dirty="0" sz="1600" spc="-5">
                <a:latin typeface="Calibri"/>
                <a:cs typeface="Calibri"/>
              </a:rPr>
              <a:t>Mili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m.</a:t>
            </a:r>
            <a:endParaRPr sz="1600">
              <a:latin typeface="Calibri"/>
              <a:cs typeface="Calibri"/>
            </a:endParaRPr>
          </a:p>
          <a:p>
            <a:pPr marL="298450" marR="127635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Th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95">
                <a:latin typeface="Calibri"/>
                <a:cs typeface="Calibri"/>
              </a:rPr>
              <a:t>’</a:t>
            </a:r>
            <a:r>
              <a:rPr dirty="0" sz="1600">
                <a:latin typeface="Calibri"/>
                <a:cs typeface="Calibri"/>
              </a:rPr>
              <a:t>s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Admini</a:t>
            </a:r>
            <a:r>
              <a:rPr dirty="0" sz="1600" spc="-20">
                <a:latin typeface="Calibri"/>
                <a:cs typeface="Calibri"/>
              </a:rPr>
              <a:t>s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 h</a:t>
            </a:r>
            <a:r>
              <a:rPr dirty="0" sz="1600">
                <a:latin typeface="Calibri"/>
                <a:cs typeface="Calibri"/>
              </a:rPr>
              <a:t>as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ac</a:t>
            </a:r>
            <a:r>
              <a:rPr dirty="0" sz="1600" spc="-60">
                <a:latin typeface="Calibri"/>
                <a:cs typeface="Calibri"/>
              </a:rPr>
              <a:t>k</a:t>
            </a:r>
            <a:r>
              <a:rPr dirty="0" sz="1600">
                <a:latin typeface="Calibri"/>
                <a:cs typeface="Calibri"/>
              </a:rPr>
              <a:t>ed 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5">
                <a:latin typeface="Calibri"/>
                <a:cs typeface="Calibri"/>
              </a:rPr>
              <a:t>s</a:t>
            </a:r>
            <a:r>
              <a:rPr dirty="0" sz="1600" spc="-20">
                <a:latin typeface="Calibri"/>
                <a:cs typeface="Calibri"/>
              </a:rPr>
              <a:t>y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m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 spc="-1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ll</a:t>
            </a:r>
            <a:r>
              <a:rPr dirty="0" sz="1600">
                <a:latin typeface="Calibri"/>
                <a:cs typeface="Calibri"/>
              </a:rPr>
              <a:t>y 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disp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riti</a:t>
            </a:r>
            <a:r>
              <a:rPr dirty="0" sz="1600">
                <a:latin typeface="Calibri"/>
                <a:cs typeface="Calibri"/>
              </a:rPr>
              <a:t>es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sin</a:t>
            </a:r>
            <a:r>
              <a:rPr dirty="0" sz="1600">
                <a:latin typeface="Calibri"/>
                <a:cs typeface="Calibri"/>
              </a:rPr>
              <a:t>ce</a:t>
            </a:r>
            <a:r>
              <a:rPr dirty="0" sz="1600" spc="-5">
                <a:latin typeface="Calibri"/>
                <a:cs typeface="Calibri"/>
              </a:rPr>
              <a:t> 2013.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9661" y="1181100"/>
            <a:ext cx="5378958" cy="4838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3371" y="1370639"/>
            <a:ext cx="6490335" cy="4683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Ad</a:t>
            </a:r>
            <a:r>
              <a:rPr dirty="0" sz="1600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mmi</a:t>
            </a:r>
            <a:r>
              <a:rPr dirty="0" sz="1600" spc="-30">
                <a:latin typeface="Calibri"/>
                <a:cs typeface="Calibri"/>
              </a:rPr>
              <a:t>t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5">
                <a:latin typeface="Calibri"/>
                <a:cs typeface="Calibri"/>
              </a:rPr>
              <a:t> Minorit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blish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2011.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95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25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fi</a:t>
            </a:r>
            <a:r>
              <a:rPr dirty="0" sz="1600">
                <a:latin typeface="Calibri"/>
                <a:cs typeface="Calibri"/>
              </a:rPr>
              <a:t>ce of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 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ood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sz="1600" spc="-5">
                <a:latin typeface="Calibri"/>
                <a:cs typeface="Calibri"/>
              </a:rPr>
              <a:t> 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2012</a:t>
            </a:r>
            <a:endParaRPr sz="1600">
              <a:latin typeface="Calibri"/>
              <a:cs typeface="Calibri"/>
            </a:endParaRPr>
          </a:p>
          <a:p>
            <a:pPr lvl="1" marL="709930" marR="361950" indent="-285750">
              <a:lnSpc>
                <a:spcPct val="100000"/>
              </a:lnSpc>
              <a:spcBef>
                <a:spcPts val="565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20">
                <a:solidFill>
                  <a:srgbClr val="2D2D2D"/>
                </a:solidFill>
                <a:latin typeface="Arial"/>
                <a:cs typeface="Arial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ha</a:t>
            </a:r>
            <a:r>
              <a:rPr dirty="0" sz="1400" spc="-20">
                <a:solidFill>
                  <a:srgbClr val="2D2D2D"/>
                </a:solidFill>
                <a:latin typeface="Arial"/>
                <a:cs typeface="Arial"/>
              </a:rPr>
              <a:t>m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pio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advan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c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sz="1400" spc="-20">
                <a:solidFill>
                  <a:srgbClr val="2D2D2D"/>
                </a:solidFill>
                <a:latin typeface="Arial"/>
                <a:cs typeface="Arial"/>
              </a:rPr>
              <a:t>m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400" spc="-5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400" spc="-2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of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health</a:t>
            </a:r>
            <a:r>
              <a:rPr dirty="0" sz="1400" spc="-2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equity</a:t>
            </a:r>
            <a:r>
              <a:rPr dirty="0" sz="1400" spc="-2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reduc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dirty="0" sz="1400" spc="-2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health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 dispa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2D2D2D"/>
                </a:solidFill>
                <a:latin typeface="Arial"/>
                <a:cs typeface="Arial"/>
              </a:rPr>
              <a:t>iti</a:t>
            </a:r>
            <a:r>
              <a:rPr dirty="0" sz="1400" spc="-15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algn="just" lvl="1" marL="709295" marR="318135" indent="-285115">
              <a:lnSpc>
                <a:spcPct val="100000"/>
              </a:lnSpc>
              <a:spcBef>
                <a:spcPts val="440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ad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10" i="1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b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il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8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li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dis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on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dirty="0" sz="1400" spc="3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cy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lvl="1" marL="709295" marR="212090" indent="-285115">
              <a:lnSpc>
                <a:spcPct val="100000"/>
              </a:lnSpc>
              <a:spcBef>
                <a:spcPts val="500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ar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ss</a:t>
            </a:r>
            <a:r>
              <a:rPr dirty="0" sz="1400" i="1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nifi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q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li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dis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ar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es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ece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ary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im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or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ul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lvl="1" marL="709930" marR="457834" indent="-285750">
              <a:lnSpc>
                <a:spcPct val="100000"/>
              </a:lnSpc>
              <a:spcBef>
                <a:spcPts val="495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He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1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me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20" i="1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8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ns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x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dis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lvl="1" marL="709930" marR="412750" indent="-285750">
              <a:lnSpc>
                <a:spcPct val="100000"/>
              </a:lnSpc>
              <a:spcBef>
                <a:spcPts val="495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 spc="5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dirty="0" sz="1400" spc="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ur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i="1" u="sng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1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0" i="1" u="sng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20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nc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 spc="5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2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he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80" i="1" u="sng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k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ult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lin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gu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cy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k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ce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4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ll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g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8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lvl="1" marL="709930" marR="5080" indent="-285750">
              <a:lnSpc>
                <a:spcPct val="100000"/>
              </a:lnSpc>
              <a:spcBef>
                <a:spcPts val="500"/>
              </a:spcBef>
              <a:buClr>
                <a:srgbClr val="2D2D2D"/>
              </a:buClr>
              <a:buFont typeface="Arial"/>
              <a:buChar char="•"/>
              <a:tabLst>
                <a:tab pos="709930" algn="l"/>
              </a:tabLst>
            </a:pP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a,</a:t>
            </a:r>
            <a:r>
              <a:rPr dirty="0" sz="1400" spc="5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35" i="1" u="sng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5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ar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and</a:t>
            </a:r>
            <a:r>
              <a:rPr dirty="0" sz="1400" spc="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40" i="1" u="sng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ua</a:t>
            </a:r>
            <a:r>
              <a:rPr dirty="0" sz="1400" i="1" u="sng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5" i="1" u="sng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 i="1" u="sng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 i="1" u="sng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il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10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,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din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z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1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f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ch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lu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er</a:t>
            </a:r>
            <a:r>
              <a:rPr dirty="0" sz="1400" spc="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og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1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2D2D2D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s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ac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hi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2D2D2D"/>
                </a:solidFill>
                <a:latin typeface="Calibri"/>
                <a:cs typeface="Calibri"/>
              </a:rPr>
              <a:t>v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2D2D2D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of</a:t>
            </a:r>
            <a:r>
              <a:rPr dirty="0" sz="1400" spc="-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lt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h</a:t>
            </a:r>
            <a:r>
              <a:rPr dirty="0" sz="1400" spc="2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D2D2D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q</a:t>
            </a:r>
            <a:r>
              <a:rPr dirty="0" sz="1400" spc="-15">
                <a:solidFill>
                  <a:srgbClr val="2D2D2D"/>
                </a:solidFill>
                <a:latin typeface="Calibri"/>
                <a:cs typeface="Calibri"/>
              </a:rPr>
              <a:t>ui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t</a:t>
            </a:r>
            <a:r>
              <a:rPr dirty="0" sz="1400" spc="-105">
                <a:solidFill>
                  <a:srgbClr val="2D2D2D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2D2D2D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80"/>
              </a:spcBef>
              <a:buSzPct val="118750"/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F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 spc="-35">
                <a:latin typeface="Calibri"/>
                <a:cs typeface="Calibri"/>
              </a:rPr>
              <a:t>r</a:t>
            </a:r>
            <a:r>
              <a:rPr dirty="0" sz="1600" spc="-25">
                <a:latin typeface="Calibri"/>
                <a:cs typeface="Calibri"/>
              </a:rPr>
              <a:t>s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 spc="-20">
                <a:latin typeface="Calibri"/>
                <a:cs typeface="Calibri"/>
              </a:rPr>
              <a:t>a</a:t>
            </a:r>
            <a:r>
              <a:rPr dirty="0" sz="1600" spc="-5">
                <a:latin typeface="Calibri"/>
                <a:cs typeface="Calibri"/>
              </a:rPr>
              <a:t>ti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n</a:t>
            </a:r>
            <a:r>
              <a:rPr dirty="0" sz="1600">
                <a:latin typeface="Calibri"/>
                <a:cs typeface="Calibri"/>
              </a:rPr>
              <a:t>al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85">
                <a:latin typeface="Calibri"/>
                <a:cs typeface="Calibri"/>
              </a:rPr>
              <a:t>V</a:t>
            </a:r>
            <a:r>
              <a:rPr dirty="0" sz="1600" spc="-5">
                <a:latin typeface="Calibri"/>
                <a:cs typeface="Calibri"/>
              </a:rPr>
              <a:t>e</a:t>
            </a:r>
            <a:r>
              <a:rPr dirty="0" sz="1600" spc="-25">
                <a:latin typeface="Calibri"/>
                <a:cs typeface="Calibri"/>
              </a:rPr>
              <a:t>t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4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an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</a:t>
            </a:r>
            <a:r>
              <a:rPr dirty="0" sz="1600">
                <a:latin typeface="Calibri"/>
                <a:cs typeface="Calibri"/>
              </a:rPr>
              <a:t>ea</a:t>
            </a:r>
            <a:r>
              <a:rPr dirty="0" sz="1600" spc="-5">
                <a:latin typeface="Calibri"/>
                <a:cs typeface="Calibri"/>
              </a:rPr>
              <a:t>lt</a:t>
            </a:r>
            <a:r>
              <a:rPr dirty="0" sz="1600">
                <a:latin typeface="Calibri"/>
                <a:cs typeface="Calibri"/>
              </a:rPr>
              <a:t>h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quit</a:t>
            </a:r>
            <a:r>
              <a:rPr dirty="0" sz="1600">
                <a:latin typeface="Calibri"/>
                <a:cs typeface="Calibri"/>
              </a:rPr>
              <a:t>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e</a:t>
            </a:r>
            <a:r>
              <a:rPr dirty="0" sz="1600" spc="-5">
                <a:latin typeface="Calibri"/>
                <a:cs typeface="Calibri"/>
              </a:rPr>
              <a:t>p</a:t>
            </a:r>
            <a:r>
              <a:rPr dirty="0" sz="1600">
                <a:latin typeface="Calibri"/>
                <a:cs typeface="Calibri"/>
              </a:rPr>
              <a:t>o</a:t>
            </a:r>
            <a:r>
              <a:rPr dirty="0" sz="1600" spc="-5">
                <a:latin typeface="Calibri"/>
                <a:cs typeface="Calibri"/>
              </a:rPr>
              <a:t>r</a:t>
            </a: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publish</a:t>
            </a:r>
            <a:r>
              <a:rPr dirty="0" sz="1600">
                <a:latin typeface="Calibri"/>
                <a:cs typeface="Calibri"/>
              </a:rPr>
              <a:t>ed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0"/>
              <a:t>V</a:t>
            </a:r>
            <a:r>
              <a:rPr dirty="0" sz="2600" spc="-30"/>
              <a:t>e</a:t>
            </a:r>
            <a:r>
              <a:rPr dirty="0" sz="2600" spc="-45"/>
              <a:t>t</a:t>
            </a:r>
            <a:r>
              <a:rPr dirty="0" sz="2600" spc="-20"/>
              <a:t>e</a:t>
            </a:r>
            <a:r>
              <a:rPr dirty="0" sz="2600" spc="-65"/>
              <a:t>r</a:t>
            </a:r>
            <a:r>
              <a:rPr dirty="0" sz="2600" spc="-20"/>
              <a:t>a</a:t>
            </a:r>
            <a:r>
              <a:rPr dirty="0" sz="2600" spc="-15"/>
              <a:t>ns</a:t>
            </a:r>
            <a:r>
              <a:rPr dirty="0" sz="2600" spc="5"/>
              <a:t> </a:t>
            </a:r>
            <a:r>
              <a:rPr dirty="0" sz="2600" spc="-20"/>
              <a:t>H</a:t>
            </a:r>
            <a:r>
              <a:rPr dirty="0" sz="2600" spc="-15"/>
              <a:t>ealt</a:t>
            </a:r>
            <a:r>
              <a:rPr dirty="0" sz="2600" spc="-15"/>
              <a:t>h</a:t>
            </a:r>
            <a:r>
              <a:rPr dirty="0" sz="2600" spc="15"/>
              <a:t> </a:t>
            </a:r>
            <a:r>
              <a:rPr dirty="0" sz="2600" spc="-20"/>
              <a:t>Adm</a:t>
            </a:r>
            <a:r>
              <a:rPr dirty="0" sz="2600" spc="-5"/>
              <a:t>i</a:t>
            </a:r>
            <a:r>
              <a:rPr dirty="0" sz="2600" spc="-15"/>
              <a:t>n</a:t>
            </a:r>
            <a:r>
              <a:rPr dirty="0" sz="2600" spc="-5"/>
              <a:t>i</a:t>
            </a:r>
            <a:r>
              <a:rPr dirty="0" sz="2600" spc="-50"/>
              <a:t>s</a:t>
            </a:r>
            <a:r>
              <a:rPr dirty="0" sz="2600" spc="-15"/>
              <a:t>t</a:t>
            </a:r>
            <a:r>
              <a:rPr dirty="0" sz="2600" spc="-65"/>
              <a:t>r</a:t>
            </a:r>
            <a:r>
              <a:rPr dirty="0" sz="2600" spc="-45"/>
              <a:t>a</a:t>
            </a:r>
            <a:r>
              <a:rPr dirty="0" sz="2600" spc="-15"/>
              <a:t>t</a:t>
            </a:r>
            <a:r>
              <a:rPr dirty="0" sz="2600" spc="-5"/>
              <a:t>i</a:t>
            </a:r>
            <a:r>
              <a:rPr dirty="0" sz="2600" spc="-20"/>
              <a:t>o</a:t>
            </a:r>
            <a:r>
              <a:rPr dirty="0" sz="2600" spc="-15"/>
              <a:t>n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7342631" y="1056132"/>
            <a:ext cx="3809237" cy="4921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51560" y="1219200"/>
            <a:ext cx="6550151" cy="4892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0"/>
              <a:t>V</a:t>
            </a:r>
            <a:r>
              <a:rPr dirty="0" sz="2600" spc="-30"/>
              <a:t>e</a:t>
            </a:r>
            <a:r>
              <a:rPr dirty="0" sz="2600" spc="-45"/>
              <a:t>t</a:t>
            </a:r>
            <a:r>
              <a:rPr dirty="0" sz="2600" spc="-20"/>
              <a:t>e</a:t>
            </a:r>
            <a:r>
              <a:rPr dirty="0" sz="2600" spc="-65"/>
              <a:t>r</a:t>
            </a:r>
            <a:r>
              <a:rPr dirty="0" sz="2600" spc="-20"/>
              <a:t>a</a:t>
            </a:r>
            <a:r>
              <a:rPr dirty="0" sz="2600" spc="-15"/>
              <a:t>n</a:t>
            </a:r>
            <a:r>
              <a:rPr dirty="0" sz="2600" spc="15"/>
              <a:t> </a:t>
            </a:r>
            <a:r>
              <a:rPr dirty="0" sz="2600" spc="-20"/>
              <a:t>H</a:t>
            </a:r>
            <a:r>
              <a:rPr dirty="0" sz="2600" spc="-15"/>
              <a:t>ealt</a:t>
            </a:r>
            <a:r>
              <a:rPr dirty="0" sz="2600" spc="-15"/>
              <a:t>h</a:t>
            </a:r>
            <a:r>
              <a:rPr dirty="0" sz="2600" spc="15"/>
              <a:t> </a:t>
            </a:r>
            <a:r>
              <a:rPr dirty="0" sz="2600" spc="-5"/>
              <a:t>Di</a:t>
            </a:r>
            <a:r>
              <a:rPr dirty="0" sz="2600" spc="-20"/>
              <a:t>s</a:t>
            </a:r>
            <a:r>
              <a:rPr dirty="0" sz="2600" spc="-15"/>
              <a:t>p</a:t>
            </a:r>
            <a:r>
              <a:rPr dirty="0" sz="2600" spc="-20"/>
              <a:t>a</a:t>
            </a:r>
            <a:r>
              <a:rPr dirty="0" sz="2600" spc="-10"/>
              <a:t>r</a:t>
            </a:r>
            <a:r>
              <a:rPr dirty="0" sz="2600" spc="-5"/>
              <a:t>i</a:t>
            </a:r>
            <a:r>
              <a:rPr dirty="0" sz="2600" spc="-15"/>
              <a:t>t</a:t>
            </a:r>
            <a:r>
              <a:rPr dirty="0" sz="2600" spc="-15"/>
              <a:t>y</a:t>
            </a:r>
            <a:r>
              <a:rPr dirty="0" sz="2600" spc="30"/>
              <a:t> </a:t>
            </a:r>
            <a:r>
              <a:rPr dirty="0" sz="2600" spc="-65"/>
              <a:t>R</a:t>
            </a:r>
            <a:r>
              <a:rPr dirty="0" sz="2600" spc="-20"/>
              <a:t>esea</a:t>
            </a:r>
            <a:r>
              <a:rPr dirty="0" sz="2600" spc="-45"/>
              <a:t>r</a:t>
            </a:r>
            <a:r>
              <a:rPr dirty="0" sz="2600" spc="-20"/>
              <a:t>c</a:t>
            </a:r>
            <a:r>
              <a:rPr dirty="0" sz="2600" spc="-15"/>
              <a:t>h</a:t>
            </a:r>
            <a:r>
              <a:rPr dirty="0" sz="2600" spc="5"/>
              <a:t> </a:t>
            </a:r>
            <a:r>
              <a:rPr dirty="0" sz="2600" spc="-20"/>
              <a:t>a</a:t>
            </a:r>
            <a:r>
              <a:rPr dirty="0" sz="2600" spc="-15"/>
              <a:t>nd</a:t>
            </a:r>
            <a:r>
              <a:rPr dirty="0" sz="2600" spc="-5"/>
              <a:t> </a:t>
            </a:r>
            <a:r>
              <a:rPr dirty="0" sz="2600" spc="-15"/>
              <a:t>An</a:t>
            </a:r>
            <a:r>
              <a:rPr dirty="0" sz="2600" spc="-15"/>
              <a:t>al</a:t>
            </a:r>
            <a:r>
              <a:rPr dirty="0" sz="2600" spc="-40"/>
              <a:t>y</a:t>
            </a:r>
            <a:r>
              <a:rPr dirty="0" sz="2600" spc="-5"/>
              <a:t>si</a:t>
            </a:r>
            <a:r>
              <a:rPr dirty="0" sz="2600" spc="-15"/>
              <a:t>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7902738" y="1396489"/>
            <a:ext cx="3204845" cy="135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Imp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nal </a:t>
            </a:r>
            <a:r>
              <a:rPr dirty="0" sz="1800" spc="-15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uid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lin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 d</a:t>
            </a:r>
            <a:r>
              <a:rPr dirty="0" sz="1800" spc="-3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fin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so</a:t>
            </a:r>
            <a:r>
              <a:rPr dirty="0" sz="1800">
                <a:latin typeface="Calibri"/>
                <a:cs typeface="Calibri"/>
              </a:rPr>
              <a:t>n-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n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esse</a:t>
            </a:r>
            <a:r>
              <a:rPr dirty="0" sz="1800" spc="-30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 p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50">
                <a:latin typeface="Calibri"/>
                <a:cs typeface="Calibri"/>
              </a:rPr>
              <a:t>g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g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s</a:t>
            </a:r>
            <a:r>
              <a:rPr dirty="0" sz="1800" spc="-35">
                <a:latin typeface="Calibri"/>
                <a:cs typeface="Calibri"/>
              </a:rPr>
              <a:t>f</a:t>
            </a:r>
            <a:r>
              <a:rPr dirty="0" sz="1800" spc="-10">
                <a:latin typeface="Calibri"/>
                <a:cs typeface="Calibri"/>
              </a:rPr>
              <a:t>ac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 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</a:t>
            </a:r>
            <a:r>
              <a:rPr dirty="0" sz="1800" spc="-2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30">
                <a:latin typeface="Calibri"/>
                <a:cs typeface="Calibri"/>
              </a:rPr>
              <a:t>n</a:t>
            </a:r>
            <a:r>
              <a:rPr dirty="0" sz="1800" spc="45">
                <a:latin typeface="Calibri"/>
                <a:cs typeface="Calibri"/>
              </a:rPr>
              <a:t>t</a:t>
            </a:r>
            <a:r>
              <a:rPr dirty="0" sz="1800" spc="-114">
                <a:latin typeface="Calibri"/>
                <a:cs typeface="Calibri"/>
              </a:rPr>
              <a:t>’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</a:t>
            </a:r>
            <a:r>
              <a:rPr dirty="0" sz="1800" spc="-5">
                <a:latin typeface="Calibri"/>
                <a:cs typeface="Calibri"/>
              </a:rPr>
              <a:t>es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 spc="-1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t</a:t>
            </a:r>
            <a:r>
              <a:rPr dirty="0" sz="1800" spc="-3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5">
                <a:latin typeface="Calibri"/>
                <a:cs typeface="Calibri"/>
              </a:rPr>
              <a:t>es</a:t>
            </a:r>
            <a:r>
              <a:rPr dirty="0" sz="1800">
                <a:latin typeface="Calibri"/>
                <a:cs typeface="Calibri"/>
              </a:rPr>
              <a:t>.*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2738" y="5445795"/>
            <a:ext cx="3216275" cy="68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*.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 D</a:t>
            </a:r>
            <a:r>
              <a:rPr dirty="0" sz="900" spc="-5">
                <a:latin typeface="Calibri"/>
                <a:cs typeface="Calibri"/>
              </a:rPr>
              <a:t>K,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me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hal 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S,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b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M</a:t>
            </a:r>
            <a:r>
              <a:rPr dirty="0" sz="900">
                <a:latin typeface="Calibri"/>
                <a:cs typeface="Calibri"/>
              </a:rPr>
              <a:t>D </a:t>
            </a:r>
            <a:r>
              <a:rPr dirty="0" sz="900" spc="-5">
                <a:latin typeface="Calibri"/>
                <a:cs typeface="Calibri"/>
              </a:rPr>
              <a:t>et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>
                <a:latin typeface="Calibri"/>
                <a:cs typeface="Calibri"/>
              </a:rPr>
              <a:t>.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201</a:t>
            </a:r>
            <a:r>
              <a:rPr dirty="0" sz="900" spc="-5">
                <a:latin typeface="Calibri"/>
                <a:cs typeface="Calibri"/>
              </a:rPr>
              <a:t>9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AC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/A</a:t>
            </a:r>
            <a:r>
              <a:rPr dirty="0" sz="900" spc="-15">
                <a:latin typeface="Calibri"/>
                <a:cs typeface="Calibri"/>
              </a:rPr>
              <a:t>H</a:t>
            </a:r>
            <a:r>
              <a:rPr dirty="0" sz="900" spc="-10">
                <a:latin typeface="Calibri"/>
                <a:cs typeface="Calibri"/>
              </a:rPr>
              <a:t>A</a:t>
            </a:r>
            <a:r>
              <a:rPr dirty="0" sz="900" spc="-5">
                <a:latin typeface="Calibri"/>
                <a:cs typeface="Calibri"/>
              </a:rPr>
              <a:t> G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n 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ma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y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eve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io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io</a:t>
            </a:r>
            <a:r>
              <a:rPr dirty="0" sz="900" spc="-5">
                <a:latin typeface="Calibri"/>
                <a:cs typeface="Calibri"/>
              </a:rPr>
              <a:t>vas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ar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s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5">
                <a:latin typeface="Calibri"/>
                <a:cs typeface="Calibri"/>
              </a:rPr>
              <a:t>e: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x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su</a:t>
            </a:r>
            <a:r>
              <a:rPr dirty="0" sz="900" spc="-10">
                <a:latin typeface="Calibri"/>
                <a:cs typeface="Calibri"/>
              </a:rPr>
              <a:t>mma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y: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 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Ame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>
                <a:latin typeface="Calibri"/>
                <a:cs typeface="Calibri"/>
              </a:rPr>
              <a:t>an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oll</a:t>
            </a:r>
            <a:r>
              <a:rPr dirty="0" sz="900" spc="-5">
                <a:latin typeface="Calibri"/>
                <a:cs typeface="Calibri"/>
              </a:rPr>
              <a:t>ege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>
                <a:latin typeface="Calibri"/>
                <a:cs typeface="Calibri"/>
              </a:rPr>
              <a:t> Ca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iolo</a:t>
            </a:r>
            <a:r>
              <a:rPr dirty="0" sz="900" spc="-5">
                <a:latin typeface="Calibri"/>
                <a:cs typeface="Calibri"/>
              </a:rPr>
              <a:t>gy</a:t>
            </a:r>
            <a:r>
              <a:rPr dirty="0" sz="900">
                <a:latin typeface="Calibri"/>
                <a:cs typeface="Calibri"/>
              </a:rPr>
              <a:t>/</a:t>
            </a:r>
            <a:r>
              <a:rPr dirty="0" sz="900" spc="-10">
                <a:latin typeface="Calibri"/>
                <a:cs typeface="Calibri"/>
              </a:rPr>
              <a:t>Ame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H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 spc="-5">
                <a:latin typeface="Calibri"/>
                <a:cs typeface="Calibri"/>
              </a:rPr>
              <a:t>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ss</a:t>
            </a:r>
            <a:r>
              <a:rPr dirty="0" sz="900" spc="-5">
                <a:latin typeface="Calibri"/>
                <a:cs typeface="Calibri"/>
              </a:rPr>
              <a:t>oci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 spc="-5">
                <a:latin typeface="Calibri"/>
                <a:cs typeface="Calibri"/>
              </a:rPr>
              <a:t>io</a:t>
            </a:r>
            <a:r>
              <a:rPr dirty="0" sz="900">
                <a:latin typeface="Calibri"/>
                <a:cs typeface="Calibri"/>
              </a:rPr>
              <a:t>n </a:t>
            </a:r>
            <a:r>
              <a:rPr dirty="0" sz="900" spc="-10">
                <a:latin typeface="Calibri"/>
                <a:cs typeface="Calibri"/>
              </a:rPr>
              <a:t>t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5">
                <a:latin typeface="Calibri"/>
                <a:cs typeface="Calibri"/>
              </a:rPr>
              <a:t>k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</a:t>
            </a:r>
            <a:r>
              <a:rPr dirty="0" sz="900" spc="-5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rc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 o</a:t>
            </a:r>
            <a:r>
              <a:rPr dirty="0" sz="900">
                <a:latin typeface="Calibri"/>
                <a:cs typeface="Calibri"/>
              </a:rPr>
              <a:t>n </a:t>
            </a:r>
            <a:r>
              <a:rPr dirty="0" sz="900" spc="-5">
                <a:latin typeface="Calibri"/>
                <a:cs typeface="Calibri"/>
              </a:rPr>
              <a:t>cli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a</a:t>
            </a:r>
            <a:r>
              <a:rPr dirty="0" sz="900">
                <a:latin typeface="Calibri"/>
                <a:cs typeface="Calibri"/>
              </a:rPr>
              <a:t>l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10">
                <a:latin typeface="Calibri"/>
                <a:cs typeface="Calibri"/>
              </a:rPr>
              <a:t>ct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ce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</a:t>
            </a:r>
            <a:r>
              <a:rPr dirty="0" sz="900">
                <a:latin typeface="Calibri"/>
                <a:cs typeface="Calibri"/>
              </a:rPr>
              <a:t>u</a:t>
            </a:r>
            <a:r>
              <a:rPr dirty="0" sz="900" spc="-5">
                <a:latin typeface="Calibri"/>
                <a:cs typeface="Calibri"/>
              </a:rPr>
              <a:t>i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 spc="-5">
                <a:latin typeface="Calibri"/>
                <a:cs typeface="Calibri"/>
              </a:rPr>
              <a:t>li</a:t>
            </a:r>
            <a:r>
              <a:rPr dirty="0" sz="900">
                <a:latin typeface="Calibri"/>
                <a:cs typeface="Calibri"/>
              </a:rPr>
              <a:t>n</a:t>
            </a:r>
            <a:r>
              <a:rPr dirty="0" sz="900" spc="-5">
                <a:latin typeface="Calibri"/>
                <a:cs typeface="Calibri"/>
              </a:rPr>
              <a:t>e</a:t>
            </a:r>
            <a:r>
              <a:rPr dirty="0" sz="900">
                <a:latin typeface="Calibri"/>
                <a:cs typeface="Calibri"/>
              </a:rPr>
              <a:t>s.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Am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</a:t>
            </a:r>
            <a:r>
              <a:rPr dirty="0" sz="900" spc="-5">
                <a:latin typeface="Calibri"/>
                <a:cs typeface="Calibri"/>
              </a:rPr>
              <a:t>ol</a:t>
            </a:r>
            <a:r>
              <a:rPr dirty="0" sz="900">
                <a:latin typeface="Calibri"/>
                <a:cs typeface="Calibri"/>
              </a:rPr>
              <a:t>l Ca</a:t>
            </a:r>
            <a:r>
              <a:rPr dirty="0" sz="900" spc="-10">
                <a:latin typeface="Calibri"/>
                <a:cs typeface="Calibri"/>
              </a:rPr>
              <a:t>r</a:t>
            </a:r>
            <a:r>
              <a:rPr dirty="0" sz="900">
                <a:latin typeface="Calibri"/>
                <a:cs typeface="Calibri"/>
              </a:rPr>
              <a:t>d</a:t>
            </a:r>
            <a:r>
              <a:rPr dirty="0" sz="900" spc="-5">
                <a:latin typeface="Calibri"/>
                <a:cs typeface="Calibri"/>
              </a:rPr>
              <a:t>io</a:t>
            </a:r>
            <a:r>
              <a:rPr dirty="0" sz="900">
                <a:latin typeface="Calibri"/>
                <a:cs typeface="Calibri"/>
              </a:rPr>
              <a:t>l </a:t>
            </a:r>
            <a:r>
              <a:rPr dirty="0" sz="900" spc="-10">
                <a:latin typeface="Calibri"/>
                <a:cs typeface="Calibri"/>
              </a:rPr>
              <a:t>201</a:t>
            </a:r>
            <a:r>
              <a:rPr dirty="0" sz="900" spc="-15">
                <a:latin typeface="Calibri"/>
                <a:cs typeface="Calibri"/>
              </a:rPr>
              <a:t>9;74</a:t>
            </a:r>
            <a:r>
              <a:rPr dirty="0" sz="900" spc="-5">
                <a:latin typeface="Calibri"/>
                <a:cs typeface="Calibri"/>
              </a:rPr>
              <a:t>(1</a:t>
            </a:r>
            <a:r>
              <a:rPr dirty="0" sz="900" spc="-15">
                <a:latin typeface="Calibri"/>
                <a:cs typeface="Calibri"/>
              </a:rPr>
              <a:t>0</a:t>
            </a:r>
            <a:r>
              <a:rPr dirty="0" sz="900" spc="-10">
                <a:latin typeface="Calibri"/>
                <a:cs typeface="Calibri"/>
              </a:rPr>
              <a:t>):1</a:t>
            </a:r>
            <a:r>
              <a:rPr dirty="0" sz="900" spc="-15">
                <a:latin typeface="Calibri"/>
                <a:cs typeface="Calibri"/>
              </a:rPr>
              <a:t>376</a:t>
            </a:r>
            <a:r>
              <a:rPr dirty="0" sz="900" spc="-10">
                <a:latin typeface="Calibri"/>
                <a:cs typeface="Calibri"/>
              </a:rPr>
              <a:t>-</a:t>
            </a:r>
            <a:r>
              <a:rPr dirty="0" sz="900" spc="-15">
                <a:latin typeface="Calibri"/>
                <a:cs typeface="Calibri"/>
              </a:rPr>
              <a:t>1414.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175" y="6104384"/>
            <a:ext cx="32315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So</a:t>
            </a:r>
            <a:r>
              <a:rPr dirty="0" sz="1200" spc="-15" b="1">
                <a:latin typeface="Calibri"/>
                <a:cs typeface="Calibri"/>
              </a:rPr>
              <a:t>u</a:t>
            </a:r>
            <a:r>
              <a:rPr dirty="0" sz="1200" spc="-20" b="1">
                <a:latin typeface="Calibri"/>
                <a:cs typeface="Calibri"/>
              </a:rPr>
              <a:t>r</a:t>
            </a:r>
            <a:r>
              <a:rPr dirty="0" sz="1200" b="1">
                <a:latin typeface="Calibri"/>
                <a:cs typeface="Calibri"/>
              </a:rPr>
              <a:t>ce: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N</a:t>
            </a:r>
            <a:r>
              <a:rPr dirty="0" sz="1200" spc="-15">
                <a:latin typeface="Calibri"/>
                <a:cs typeface="Calibri"/>
              </a:rPr>
              <a:t>a</a:t>
            </a:r>
            <a:r>
              <a:rPr dirty="0" sz="1200">
                <a:latin typeface="Calibri"/>
                <a:cs typeface="Calibri"/>
              </a:rPr>
              <a:t>ti</a:t>
            </a:r>
            <a:r>
              <a:rPr dirty="0" sz="1200" spc="-5">
                <a:latin typeface="Calibri"/>
                <a:cs typeface="Calibri"/>
              </a:rPr>
              <a:t>on</a:t>
            </a:r>
            <a:r>
              <a:rPr dirty="0" sz="1200">
                <a:latin typeface="Calibri"/>
                <a:cs typeface="Calibri"/>
              </a:rPr>
              <a:t>al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65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e</a:t>
            </a:r>
            <a:r>
              <a:rPr dirty="0" sz="1200" spc="-20">
                <a:latin typeface="Calibri"/>
                <a:cs typeface="Calibri"/>
              </a:rPr>
              <a:t>t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-30">
                <a:latin typeface="Calibri"/>
                <a:cs typeface="Calibri"/>
              </a:rPr>
              <a:t>r</a:t>
            </a:r>
            <a:r>
              <a:rPr dirty="0" sz="1200">
                <a:latin typeface="Calibri"/>
                <a:cs typeface="Calibri"/>
              </a:rPr>
              <a:t>an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>
                <a:latin typeface="Calibri"/>
                <a:cs typeface="Calibri"/>
              </a:rPr>
              <a:t>alth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qu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-5">
                <a:latin typeface="Calibri"/>
                <a:cs typeface="Calibri"/>
              </a:rPr>
              <a:t>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R</a:t>
            </a:r>
            <a:r>
              <a:rPr dirty="0" sz="1200" spc="-10">
                <a:latin typeface="Calibri"/>
                <a:cs typeface="Calibri"/>
              </a:rPr>
              <a:t>e</a:t>
            </a:r>
            <a:r>
              <a:rPr dirty="0" sz="1200" spc="-5">
                <a:latin typeface="Calibri"/>
                <a:cs typeface="Calibri"/>
              </a:rPr>
              <a:t>po</a:t>
            </a:r>
            <a:r>
              <a:rPr dirty="0" sz="1200" spc="-5">
                <a:latin typeface="Calibri"/>
                <a:cs typeface="Calibri"/>
              </a:rPr>
              <a:t>rt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202</a:t>
            </a:r>
            <a:r>
              <a:rPr dirty="0" sz="1200" spc="-1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9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91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3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5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7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9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1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3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5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8340" y="529268"/>
            <a:ext cx="4052570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30">
                <a:solidFill>
                  <a:srgbClr val="081F68"/>
                </a:solidFill>
                <a:latin typeface="Franklin Gothic Medium"/>
                <a:cs typeface="Franklin Gothic Medium"/>
              </a:rPr>
              <a:t>P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u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l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1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.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C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o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r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-5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s,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M.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D.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dirty="0"/>
              <a:t>D</a:t>
            </a:r>
            <a:r>
              <a:rPr dirty="0" spc="-5"/>
              <a:t>ep</a:t>
            </a:r>
            <a:r>
              <a:rPr dirty="0"/>
              <a:t>uty</a:t>
            </a:r>
            <a:r>
              <a:rPr dirty="0" spc="-5"/>
              <a:t> A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sta</a:t>
            </a:r>
            <a:r>
              <a:rPr dirty="0" spc="-10"/>
              <a:t>n</a:t>
            </a:r>
            <a:r>
              <a:rPr dirty="0" spc="-10"/>
              <a:t>t</a:t>
            </a:r>
            <a:r>
              <a:rPr dirty="0" spc="-25"/>
              <a:t> </a:t>
            </a:r>
            <a:r>
              <a:rPr dirty="0"/>
              <a:t>Dir</a:t>
            </a:r>
            <a:r>
              <a:rPr dirty="0" spc="-5"/>
              <a:t>e</a:t>
            </a:r>
            <a:r>
              <a:rPr dirty="0"/>
              <a:t>c</a:t>
            </a:r>
            <a:r>
              <a:rPr dirty="0" spc="-50"/>
              <a:t>t</a:t>
            </a:r>
            <a:r>
              <a:rPr dirty="0" spc="-15"/>
              <a:t>o</a:t>
            </a:r>
            <a:r>
              <a:rPr dirty="0" spc="-165"/>
              <a:t>r</a:t>
            </a:r>
            <a:r>
              <a:rPr dirty="0"/>
              <a:t>,</a:t>
            </a:r>
            <a:r>
              <a:rPr dirty="0" spc="-20"/>
              <a:t> </a:t>
            </a:r>
            <a:r>
              <a:rPr dirty="0" spc="-5"/>
              <a:t>M</a:t>
            </a:r>
            <a:r>
              <a:rPr dirty="0" spc="-20"/>
              <a:t>e</a:t>
            </a:r>
            <a:r>
              <a:rPr dirty="0" spc="-15"/>
              <a:t>d</a:t>
            </a:r>
            <a:r>
              <a:rPr dirty="0" spc="-5"/>
              <a:t>i</a:t>
            </a:r>
            <a:r>
              <a:rPr dirty="0"/>
              <a:t>cal</a:t>
            </a:r>
            <a:r>
              <a:rPr dirty="0" spc="-15"/>
              <a:t> </a:t>
            </a:r>
            <a:r>
              <a:rPr dirty="0" spc="-5"/>
              <a:t>A</a:t>
            </a:r>
            <a:r>
              <a:rPr dirty="0" spc="70"/>
              <a:t>f</a:t>
            </a:r>
            <a:r>
              <a:rPr dirty="0" spc="-25"/>
              <a:t>f</a:t>
            </a:r>
            <a:r>
              <a:rPr dirty="0"/>
              <a:t>ai</a:t>
            </a:r>
            <a:r>
              <a:rPr dirty="0" spc="15"/>
              <a:t>r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(</a:t>
            </a:r>
            <a:r>
              <a:rPr dirty="0" spc="-55"/>
              <a:t>D</a:t>
            </a:r>
            <a:r>
              <a:rPr dirty="0" spc="-5"/>
              <a:t>A</a:t>
            </a:r>
            <a:r>
              <a:rPr dirty="0"/>
              <a:t>D-</a:t>
            </a:r>
            <a:r>
              <a:rPr dirty="0" spc="-5"/>
              <a:t>MA)</a:t>
            </a:r>
            <a:r>
              <a:rPr dirty="0" spc="-5"/>
              <a:t> </a:t>
            </a:r>
            <a:r>
              <a:rPr dirty="0" spc="-5" u="heavy">
                <a:solidFill>
                  <a:srgbClr val="0000FF"/>
                </a:solidFill>
                <a:hlinkClick r:id="rId4"/>
              </a:rPr>
              <a:t>p</a:t>
            </a:r>
            <a:r>
              <a:rPr dirty="0" u="heavy">
                <a:solidFill>
                  <a:srgbClr val="0000FF"/>
                </a:solidFill>
                <a:hlinkClick r:id="rId4"/>
              </a:rPr>
              <a:t>au</a:t>
            </a:r>
            <a:r>
              <a:rPr dirty="0" spc="-5" u="heavy">
                <a:solidFill>
                  <a:srgbClr val="0000FF"/>
                </a:solidFill>
                <a:hlinkClick r:id="rId4"/>
              </a:rPr>
              <a:t>l</a:t>
            </a:r>
            <a:r>
              <a:rPr dirty="0" u="heavy">
                <a:solidFill>
                  <a:srgbClr val="0000FF"/>
                </a:solidFill>
                <a:hlinkClick r:id="rId4"/>
              </a:rPr>
              <a:t>.</a:t>
            </a:r>
            <a:r>
              <a:rPr dirty="0" spc="-160" u="heavy">
                <a:solidFill>
                  <a:srgbClr val="0000FF"/>
                </a:solidFill>
                <a:hlinkClick r:id="rId4"/>
              </a:rPr>
              <a:t>r</a:t>
            </a:r>
            <a:r>
              <a:rPr dirty="0" u="heavy">
                <a:solidFill>
                  <a:srgbClr val="0000FF"/>
                </a:solidFill>
                <a:hlinkClick r:id="rId4"/>
              </a:rPr>
              <a:t>.c</a:t>
            </a:r>
            <a:r>
              <a:rPr dirty="0" spc="-15" u="heavy">
                <a:solidFill>
                  <a:srgbClr val="0000FF"/>
                </a:solidFill>
                <a:hlinkClick r:id="rId4"/>
              </a:rPr>
              <a:t>o</a:t>
            </a:r>
            <a:r>
              <a:rPr dirty="0" spc="-60" u="heavy">
                <a:solidFill>
                  <a:srgbClr val="0000FF"/>
                </a:solidFill>
                <a:hlinkClick r:id="rId4"/>
              </a:rPr>
              <a:t>r</a:t>
            </a:r>
            <a:r>
              <a:rPr dirty="0" spc="-15" u="heavy">
                <a:solidFill>
                  <a:srgbClr val="0000FF"/>
                </a:solidFill>
                <a:hlinkClick r:id="rId4"/>
              </a:rPr>
              <a:t>d</a:t>
            </a:r>
            <a:r>
              <a:rPr dirty="0" u="heavy">
                <a:solidFill>
                  <a:srgbClr val="0000FF"/>
                </a:solidFill>
                <a:hlinkClick r:id="rId4"/>
              </a:rPr>
              <a:t>ts</a:t>
            </a:r>
            <a:r>
              <a:rPr dirty="0" spc="-5" u="heavy">
                <a:solidFill>
                  <a:srgbClr val="0000FF"/>
                </a:solidFill>
                <a:hlinkClick r:id="rId4"/>
              </a:rPr>
              <a:t>.civ@h</a:t>
            </a:r>
            <a:r>
              <a:rPr dirty="0" u="heavy">
                <a:solidFill>
                  <a:srgbClr val="0000FF"/>
                </a:solidFill>
                <a:hlinkClick r:id="rId4"/>
              </a:rPr>
              <a:t>ea</a:t>
            </a:r>
            <a:r>
              <a:rPr dirty="0" spc="-5" u="heavy">
                <a:solidFill>
                  <a:srgbClr val="0000FF"/>
                </a:solidFill>
                <a:hlinkClick r:id="rId4"/>
              </a:rPr>
              <a:t>l</a:t>
            </a:r>
            <a:r>
              <a:rPr dirty="0" u="heavy">
                <a:solidFill>
                  <a:srgbClr val="0000FF"/>
                </a:solidFill>
                <a:hlinkClick r:id="rId4"/>
              </a:rPr>
              <a:t>th.m</a:t>
            </a:r>
            <a:r>
              <a:rPr dirty="0" spc="-15" u="heavy">
                <a:solidFill>
                  <a:srgbClr val="0000FF"/>
                </a:solidFill>
                <a:hlinkClick r:id="rId4"/>
              </a:rPr>
              <a:t>i</a:t>
            </a:r>
            <a:r>
              <a:rPr dirty="0" u="heavy">
                <a:solidFill>
                  <a:srgbClr val="0000FF"/>
                </a:solidFill>
                <a:hlinkClick r:id="rId4"/>
              </a:rPr>
              <a:t>l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/>
              <a:t>703</a:t>
            </a:r>
            <a:r>
              <a:rPr dirty="0" spc="-10"/>
              <a:t>-6</a:t>
            </a:r>
            <a:r>
              <a:rPr dirty="0" spc="-114"/>
              <a:t>8</a:t>
            </a:r>
            <a:r>
              <a:rPr dirty="0" spc="-10"/>
              <a:t>1</a:t>
            </a:r>
            <a:r>
              <a:rPr dirty="0"/>
              <a:t>-</a:t>
            </a:r>
            <a:r>
              <a:rPr dirty="0" spc="-10"/>
              <a:t>8</a:t>
            </a:r>
            <a:r>
              <a:rPr dirty="0" spc="-15"/>
              <a:t>0</a:t>
            </a:r>
            <a:r>
              <a:rPr dirty="0" spc="-10"/>
              <a:t>03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8340" y="4008121"/>
            <a:ext cx="10534015" cy="1795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dirty="0" sz="2400" spc="105">
                <a:solidFill>
                  <a:srgbClr val="454545"/>
                </a:solidFill>
                <a:latin typeface="Calibri"/>
                <a:cs typeface="Calibri"/>
              </a:rPr>
              <a:t>“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Th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e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De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put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y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ss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D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ec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50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ai</a:t>
            </a:r>
            <a:r>
              <a:rPr dirty="0" sz="2400" spc="-5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 spc="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sh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all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b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spons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b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l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li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 spc="-190">
                <a:solidFill>
                  <a:srgbClr val="454545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oc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du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d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li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qu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ali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ty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p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s 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v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t,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s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65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3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190">
                <a:solidFill>
                  <a:srgbClr val="454545"/>
                </a:solidFill>
                <a:latin typeface="Calibri"/>
                <a:cs typeface="Calibri"/>
              </a:rPr>
              <a:t>y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65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50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l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g</a:t>
            </a:r>
            <a:r>
              <a:rPr dirty="0" sz="2400" spc="-6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du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du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li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eg</a:t>
            </a:r>
            <a:r>
              <a:rPr dirty="0" sz="2400" spc="-6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ut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ili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z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o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3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vi</a:t>
            </a:r>
            <a:r>
              <a:rPr dirty="0" sz="2400" spc="-3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25">
                <a:solidFill>
                  <a:srgbClr val="454545"/>
                </a:solidFill>
                <a:latin typeface="Calibri"/>
                <a:cs typeface="Calibri"/>
              </a:rPr>
              <a:t>w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k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454545"/>
                </a:solidFill>
                <a:latin typeface="Calibri"/>
                <a:cs typeface="Calibri"/>
              </a:rPr>
              <a:t>g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t,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ti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x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pe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nc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,</a:t>
            </a:r>
            <a:r>
              <a:rPr dirty="0" sz="2400" spc="2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ivilian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p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h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y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s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ian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cr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g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m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ili</a:t>
            </a:r>
            <a:r>
              <a:rPr dirty="0" sz="2400" spc="-4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y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d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al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45">
                <a:solidFill>
                  <a:srgbClr val="454545"/>
                </a:solidFill>
                <a:latin typeface="Calibri"/>
                <a:cs typeface="Calibri"/>
              </a:rPr>
              <a:t>r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tm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e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n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t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454545"/>
                </a:solidFill>
                <a:latin typeface="Calibri"/>
                <a:cs typeface="Calibri"/>
              </a:rPr>
              <a:t>f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a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iliti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es</a:t>
            </a:r>
            <a:r>
              <a:rPr dirty="0" sz="2400" spc="-175">
                <a:solidFill>
                  <a:srgbClr val="454545"/>
                </a:solidFill>
                <a:latin typeface="Calibri"/>
                <a:cs typeface="Calibri"/>
              </a:rPr>
              <a:t>.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”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[10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U</a:t>
            </a:r>
            <a:r>
              <a:rPr dirty="0" sz="2400">
                <a:solidFill>
                  <a:srgbClr val="454545"/>
                </a:solidFill>
                <a:latin typeface="Calibri"/>
                <a:cs typeface="Calibri"/>
              </a:rPr>
              <a:t>SC</a:t>
            </a:r>
            <a:r>
              <a:rPr dirty="0" sz="2400" spc="-25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54545"/>
                </a:solidFill>
                <a:latin typeface="Calibri"/>
                <a:cs typeface="Calibri"/>
              </a:rPr>
              <a:t>1073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(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c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)(</a:t>
            </a:r>
            <a:r>
              <a:rPr dirty="0" sz="2400" spc="-20">
                <a:solidFill>
                  <a:srgbClr val="454545"/>
                </a:solidFill>
                <a:latin typeface="Calibri"/>
                <a:cs typeface="Calibri"/>
              </a:rPr>
              <a:t>4</a:t>
            </a:r>
            <a:r>
              <a:rPr dirty="0" sz="2400" spc="-5">
                <a:solidFill>
                  <a:srgbClr val="454545"/>
                </a:solidFill>
                <a:latin typeface="Calibri"/>
                <a:cs typeface="Calibri"/>
              </a:rPr>
              <a:t>)</a:t>
            </a:r>
            <a:r>
              <a:rPr dirty="0" sz="2400" spc="-10">
                <a:solidFill>
                  <a:srgbClr val="454545"/>
                </a:solidFill>
                <a:latin typeface="Calibri"/>
                <a:cs typeface="Calibri"/>
              </a:rPr>
              <a:t>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2361" y="1633727"/>
            <a:ext cx="2235707" cy="2041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660078" y="6363331"/>
            <a:ext cx="6871334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Im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dirty="0" sz="2100" spc="55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lth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nd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dirty="0" sz="2100" spc="4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-45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6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2100" spc="-20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6479"/>
            <a:ext cx="12192000" cy="731520"/>
          </a:xfrm>
          <a:custGeom>
            <a:avLst/>
            <a:gdLst/>
            <a:ahLst/>
            <a:cxnLst/>
            <a:rect l="l" t="t" r="r" b="b"/>
            <a:pathLst>
              <a:path w="12192000" h="731520">
                <a:moveTo>
                  <a:pt x="0" y="731520"/>
                </a:moveTo>
                <a:lnTo>
                  <a:pt x="12192000" y="731520"/>
                </a:lnTo>
                <a:lnTo>
                  <a:pt x="121920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5728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6126479"/>
            <a:ext cx="740663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277600" y="6192011"/>
            <a:ext cx="609599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9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291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83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5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86780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9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251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081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1443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9595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363581" y="119443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0800">
            <a:solidFill>
              <a:srgbClr val="5728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8340" y="529268"/>
            <a:ext cx="708469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H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A</a:t>
            </a:r>
            <a:r>
              <a:rPr dirty="0" sz="3700" spc="15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Mission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an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d</a:t>
            </a:r>
            <a:r>
              <a:rPr dirty="0" sz="3700" spc="10">
                <a:solidFill>
                  <a:srgbClr val="081F68"/>
                </a:solidFill>
                <a:latin typeface="Franklin Gothic Medium"/>
                <a:cs typeface="Franklin Gothic Medium"/>
              </a:rPr>
              <a:t> 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Visio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n</a:t>
            </a:r>
            <a:r>
              <a:rPr dirty="0" sz="3700" spc="-10">
                <a:solidFill>
                  <a:srgbClr val="081F68"/>
                </a:solidFill>
                <a:latin typeface="Franklin Gothic Medium"/>
                <a:cs typeface="Franklin Gothic Medium"/>
              </a:rPr>
              <a:t> S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ta</a:t>
            </a:r>
            <a:r>
              <a:rPr dirty="0" sz="3700" spc="-50">
                <a:solidFill>
                  <a:srgbClr val="081F68"/>
                </a:solidFill>
                <a:latin typeface="Franklin Gothic Medium"/>
                <a:cs typeface="Franklin Gothic Medium"/>
              </a:rPr>
              <a:t>t</a:t>
            </a:r>
            <a:r>
              <a:rPr dirty="0" sz="3700">
                <a:solidFill>
                  <a:srgbClr val="081F68"/>
                </a:solidFill>
                <a:latin typeface="Franklin Gothic Medium"/>
                <a:cs typeface="Franklin Gothic Medium"/>
              </a:rPr>
              <a:t>eme</a:t>
            </a:r>
            <a:r>
              <a:rPr dirty="0" sz="3700" spc="5">
                <a:solidFill>
                  <a:srgbClr val="081F68"/>
                </a:solidFill>
                <a:latin typeface="Franklin Gothic Medium"/>
                <a:cs typeface="Franklin Gothic Medium"/>
              </a:rPr>
              <a:t>nt</a:t>
            </a:r>
            <a:endParaRPr sz="37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28800" y="1282446"/>
            <a:ext cx="8534399" cy="480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60078" y="6363331"/>
            <a:ext cx="6871334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Im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p</a:t>
            </a:r>
            <a:r>
              <a:rPr dirty="0" sz="2100" spc="55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vi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lth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nd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Bu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l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ng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eadi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.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dirty="0" sz="2100" spc="-5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m</a:t>
            </a:r>
            <a:r>
              <a:rPr dirty="0" sz="2100" spc="-3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,</a:t>
            </a:r>
            <a:r>
              <a:rPr dirty="0" sz="2100" spc="4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An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y</a:t>
            </a:r>
            <a:r>
              <a:rPr dirty="0" sz="2100" spc="-45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60" i="1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dirty="0" sz="2100" spc="5" i="1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dirty="0" sz="2100" spc="35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—</a:t>
            </a:r>
            <a:r>
              <a:rPr dirty="0" sz="2100" spc="2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100" spc="10" i="1">
                <a:solidFill>
                  <a:srgbClr val="FFFFFF"/>
                </a:solidFill>
                <a:latin typeface="Garamond"/>
                <a:cs typeface="Garamond"/>
              </a:rPr>
              <a:t>Al</a:t>
            </a:r>
            <a:r>
              <a:rPr dirty="0" sz="2100" spc="-20" i="1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dirty="0" sz="2100" i="1">
                <a:solidFill>
                  <a:srgbClr val="FFFFFF"/>
                </a:solidFill>
                <a:latin typeface="Garamond"/>
                <a:cs typeface="Garamond"/>
              </a:rPr>
              <a:t>ays</a:t>
            </a:r>
            <a:endParaRPr sz="2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Maher</dc:creator>
  <dc:title>LTG Place Call Follow Up Return to the New Normal: Outcomes and Way Forward Planning</dc:title>
  <dcterms:created xsi:type="dcterms:W3CDTF">2024-02-06T08:02:12Z</dcterms:created>
  <dcterms:modified xsi:type="dcterms:W3CDTF">2024-02-06T08:02:12Z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2024-02-05T00:00:00Z</vt:filetime>
  </property>
  <property fmtid="{D5CDD505-2E9C-101B-9397-08002B2CF9AE}" pid="3" name="LastSaved">
    <vt:filetime>2024-02-06T00:00:00Z</vt:filetime>
  </property>
</Properties>
</file>