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AE5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450" b="1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750" spc="5"/>
              <a:t>#</a:t>
            </a:fld>
            <a:endParaRPr sz="7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AE5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450" b="1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750" spc="5"/>
              <a:t>#</a:t>
            </a:fld>
            <a:endParaRPr sz="75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AE5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450" b="1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750" spc="5"/>
              <a:t>#</a:t>
            </a:fld>
            <a:endParaRPr sz="75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AE5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450" b="1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750" spc="5"/>
              <a:t>#</a:t>
            </a:fld>
            <a:endParaRPr sz="75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588764"/>
            <a:ext cx="9143999" cy="1857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53511" y="406908"/>
            <a:ext cx="3236975" cy="4032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21920" y="42671"/>
            <a:ext cx="637031" cy="661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247888" y="10669"/>
            <a:ext cx="800099" cy="6903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AE5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450" b="1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750" spc="5"/>
              <a:t>#</a:t>
            </a:fld>
            <a:endParaRPr sz="7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60235"/>
            <a:ext cx="3017519" cy="397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126479" y="6455663"/>
            <a:ext cx="3017519" cy="4023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0952" y="269972"/>
            <a:ext cx="7102094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913" y="1179301"/>
            <a:ext cx="7930173" cy="364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384484" y="6599002"/>
            <a:ext cx="36576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AE5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034621" y="6580140"/>
            <a:ext cx="1217295" cy="213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1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6777" y="6673824"/>
            <a:ext cx="16382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 sz="750" spc="5"/>
              <a:t>#</a:t>
            </a:fld>
            <a:endParaRPr sz="750"/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notesSlide" Target="../notesSlides/notesSlide1.xml"/><Relationship Id="rId11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notesSlide" Target="../notesSlides/notesSlide10.xml"/><Relationship Id="rId6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notesSlide" Target="../notesSlides/notesSlide11.xml"/><Relationship Id="rId6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jpg"/><Relationship Id="rId7" Type="http://schemas.openxmlformats.org/officeDocument/2006/relationships/image" Target="../media/image109.jpg"/><Relationship Id="rId8" Type="http://schemas.openxmlformats.org/officeDocument/2006/relationships/image" Target="../media/image110.jpg"/><Relationship Id="rId9" Type="http://schemas.openxmlformats.org/officeDocument/2006/relationships/notesSlide" Target="../notesSlides/notesSlide12.xml"/><Relationship Id="rId10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jp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notesSlide" Target="../notesSlides/notesSlide13.xml"/><Relationship Id="rId11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jpg"/><Relationship Id="rId6" Type="http://schemas.openxmlformats.org/officeDocument/2006/relationships/image" Target="../media/image123.jpg"/><Relationship Id="rId7" Type="http://schemas.openxmlformats.org/officeDocument/2006/relationships/image" Target="../media/image124.jpg"/><Relationship Id="rId8" Type="http://schemas.openxmlformats.org/officeDocument/2006/relationships/image" Target="../media/image125.jpg"/><Relationship Id="rId9" Type="http://schemas.openxmlformats.org/officeDocument/2006/relationships/image" Target="../media/image126.png"/><Relationship Id="rId10" Type="http://schemas.openxmlformats.org/officeDocument/2006/relationships/image" Target="../media/image127.png"/><Relationship Id="rId11" Type="http://schemas.openxmlformats.org/officeDocument/2006/relationships/notesSlide" Target="../notesSlides/notesSlide14.xml"/><Relationship Id="rId12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8.png"/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5" Type="http://schemas.openxmlformats.org/officeDocument/2006/relationships/notesSlide" Target="../notesSlides/notesSlide15.xml"/><Relationship Id="rId6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jpg"/><Relationship Id="rId6" Type="http://schemas.openxmlformats.org/officeDocument/2006/relationships/notesSlide" Target="../notesSlides/notesSlide16.xml"/><Relationship Id="rId7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jpg"/><Relationship Id="rId6" Type="http://schemas.openxmlformats.org/officeDocument/2006/relationships/notesSlide" Target="../notesSlides/notesSlide17.xml"/><Relationship Id="rId7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jpg"/><Relationship Id="rId6" Type="http://schemas.openxmlformats.org/officeDocument/2006/relationships/notesSlide" Target="../notesSlides/notesSlide18.xml"/><Relationship Id="rId7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6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notesSlide" Target="../notesSlides/notesSlide3.xml"/><Relationship Id="rId6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jp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jpg"/><Relationship Id="rId11" Type="http://schemas.openxmlformats.org/officeDocument/2006/relationships/image" Target="../media/image33.jpg"/><Relationship Id="rId12" Type="http://schemas.openxmlformats.org/officeDocument/2006/relationships/image" Target="../media/image34.png"/><Relationship Id="rId13" Type="http://schemas.openxmlformats.org/officeDocument/2006/relationships/image" Target="../media/image35.jp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jpg"/><Relationship Id="rId17" Type="http://schemas.openxmlformats.org/officeDocument/2006/relationships/image" Target="../media/image39.jp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notesSlide" Target="../notesSlides/notesSlide5.xml"/><Relationship Id="rId2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Relationship Id="rId22" Type="http://schemas.openxmlformats.org/officeDocument/2006/relationships/image" Target="../media/image64.png"/><Relationship Id="rId23" Type="http://schemas.openxmlformats.org/officeDocument/2006/relationships/image" Target="../media/image65.png"/><Relationship Id="rId24" Type="http://schemas.openxmlformats.org/officeDocument/2006/relationships/image" Target="../media/image66.png"/><Relationship Id="rId25" Type="http://schemas.openxmlformats.org/officeDocument/2006/relationships/image" Target="../media/image67.png"/><Relationship Id="rId26" Type="http://schemas.openxmlformats.org/officeDocument/2006/relationships/image" Target="../media/image68.png"/><Relationship Id="rId27" Type="http://schemas.openxmlformats.org/officeDocument/2006/relationships/image" Target="../media/image69.png"/><Relationship Id="rId28" Type="http://schemas.openxmlformats.org/officeDocument/2006/relationships/image" Target="../media/image70.png"/><Relationship Id="rId29" Type="http://schemas.openxmlformats.org/officeDocument/2006/relationships/image" Target="../media/image71.png"/><Relationship Id="rId30" Type="http://schemas.openxmlformats.org/officeDocument/2006/relationships/image" Target="../media/image72.png"/><Relationship Id="rId31" Type="http://schemas.openxmlformats.org/officeDocument/2006/relationships/image" Target="../media/image73.png"/><Relationship Id="rId32" Type="http://schemas.openxmlformats.org/officeDocument/2006/relationships/image" Target="../media/image74.png"/><Relationship Id="rId33" Type="http://schemas.openxmlformats.org/officeDocument/2006/relationships/image" Target="../media/image75.png"/><Relationship Id="rId34" Type="http://schemas.openxmlformats.org/officeDocument/2006/relationships/image" Target="../media/image76.png"/><Relationship Id="rId35" Type="http://schemas.openxmlformats.org/officeDocument/2006/relationships/image" Target="../media/image77.png"/><Relationship Id="rId36" Type="http://schemas.openxmlformats.org/officeDocument/2006/relationships/image" Target="../media/image78.png"/><Relationship Id="rId37" Type="http://schemas.openxmlformats.org/officeDocument/2006/relationships/image" Target="../media/image79.png"/><Relationship Id="rId38" Type="http://schemas.openxmlformats.org/officeDocument/2006/relationships/image" Target="../media/image80.png"/><Relationship Id="rId39" Type="http://schemas.openxmlformats.org/officeDocument/2006/relationships/image" Target="../media/image81.png"/><Relationship Id="rId40" Type="http://schemas.openxmlformats.org/officeDocument/2006/relationships/image" Target="../media/image82.png"/><Relationship Id="rId41" Type="http://schemas.openxmlformats.org/officeDocument/2006/relationships/image" Target="../media/image83.png"/><Relationship Id="rId42" Type="http://schemas.openxmlformats.org/officeDocument/2006/relationships/image" Target="../media/image84.png"/><Relationship Id="rId43" Type="http://schemas.openxmlformats.org/officeDocument/2006/relationships/image" Target="../media/image85.png"/><Relationship Id="rId44" Type="http://schemas.openxmlformats.org/officeDocument/2006/relationships/notesSlide" Target="../notesSlides/notesSlide6.xml"/><Relationship Id="rId45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jpg"/><Relationship Id="rId6" Type="http://schemas.openxmlformats.org/officeDocument/2006/relationships/image" Target="../media/image90.jpg"/><Relationship Id="rId7" Type="http://schemas.openxmlformats.org/officeDocument/2006/relationships/notesSlide" Target="../notesSlides/notesSlide7.xml"/><Relationship Id="rId8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notesSlide" Target="../notesSlides/notesSlide8.xml"/><Relationship Id="rId6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notesSlide" Target="../notesSlides/notesSlide9.xml"/><Relationship Id="rId7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49109"/>
          </a:xfrm>
          <a:custGeom>
            <a:avLst/>
            <a:gdLst/>
            <a:ahLst/>
            <a:cxnLst/>
            <a:rect l="l" t="t" r="r" b="b"/>
            <a:pathLst>
              <a:path w="9144000" h="6849109">
                <a:moveTo>
                  <a:pt x="0" y="6848856"/>
                </a:moveTo>
                <a:lnTo>
                  <a:pt x="9144000" y="6848856"/>
                </a:lnTo>
                <a:lnTo>
                  <a:pt x="9144000" y="0"/>
                </a:lnTo>
                <a:lnTo>
                  <a:pt x="0" y="0"/>
                </a:lnTo>
                <a:lnTo>
                  <a:pt x="0" y="68488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21508" y="4803647"/>
            <a:ext cx="3452545" cy="1833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97708" y="920496"/>
            <a:ext cx="3382886" cy="2121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88772" y="215001"/>
            <a:ext cx="6999605" cy="636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204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RECRU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2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algn="ctr" marR="76200">
              <a:lnSpc>
                <a:spcPct val="100000"/>
              </a:lnSpc>
              <a:spcBef>
                <a:spcPts val="190"/>
              </a:spcBef>
            </a:pPr>
            <a:r>
              <a:rPr dirty="0" sz="1800" spc="-95" b="1" i="1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dirty="0" sz="1800" spc="-114" b="1" i="1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1800" spc="-95" b="1" i="1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dirty="0" sz="1800" spc="-75" b="1" i="1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1800" spc="-90" b="1" i="1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r>
              <a:rPr dirty="0" sz="1800" spc="-55" b="1" i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0" b="1" i="1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1800" spc="-75" b="1" i="1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dirty="0" sz="1800" spc="-45" b="1" i="1">
                <a:solidFill>
                  <a:srgbClr val="FFFFFF"/>
                </a:solidFill>
                <a:latin typeface="Arial Black"/>
                <a:cs typeface="Arial Black"/>
              </a:rPr>
              <a:t>!!!!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444" y="944880"/>
            <a:ext cx="2734055" cy="3732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90716" y="928116"/>
            <a:ext cx="2593847" cy="1728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83096" y="2744723"/>
            <a:ext cx="2593847" cy="3892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304" y="4803660"/>
            <a:ext cx="2673095" cy="1821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60080" y="67068"/>
            <a:ext cx="864107" cy="789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2127" y="118871"/>
            <a:ext cx="573023" cy="7147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942190" y="3132353"/>
            <a:ext cx="3423920" cy="1586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270">
              <a:lnSpc>
                <a:spcPct val="120000"/>
              </a:lnSpc>
            </a:pP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600" spc="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ical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ccession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600" spc="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Rec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6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ends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6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Bes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ices</a:t>
            </a:r>
            <a:endParaRPr sz="1600">
              <a:latin typeface="Arial"/>
              <a:cs typeface="Arial"/>
            </a:endParaRPr>
          </a:p>
          <a:p>
            <a:pPr algn="ctr" marL="727075" marR="719455">
              <a:lnSpc>
                <a:spcPct val="120000"/>
              </a:lnSpc>
              <a:spcBef>
                <a:spcPts val="30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ces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ase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4166" y="6676186"/>
            <a:ext cx="3657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35">
                <a:solidFill>
                  <a:srgbClr val="00AE50"/>
                </a:solidFill>
                <a:latin typeface="Arial"/>
                <a:cs typeface="Arial"/>
              </a:rPr>
              <a:t>CUI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7345">
              <a:lnSpc>
                <a:spcPts val="2855"/>
              </a:lnSpc>
            </a:pPr>
            <a:r>
              <a:rPr dirty="0" spc="-5"/>
              <a:t>AR</a:t>
            </a:r>
            <a:r>
              <a:rPr dirty="0"/>
              <a:t>M</a:t>
            </a:r>
            <a:r>
              <a:rPr dirty="0" spc="-20"/>
              <a:t>Y</a:t>
            </a:r>
            <a:r>
              <a:rPr dirty="0" spc="-40"/>
              <a:t> </a:t>
            </a:r>
            <a:r>
              <a:rPr dirty="0"/>
              <a:t>M</a:t>
            </a:r>
            <a:r>
              <a:rPr dirty="0" spc="-25"/>
              <a:t>ED</a:t>
            </a:r>
            <a:r>
              <a:rPr dirty="0" spc="-10"/>
              <a:t>I</a:t>
            </a:r>
            <a:r>
              <a:rPr dirty="0" spc="-10"/>
              <a:t>CA</a:t>
            </a:r>
            <a:r>
              <a:rPr dirty="0"/>
              <a:t>L</a:t>
            </a:r>
            <a:r>
              <a:rPr dirty="0" spc="-85"/>
              <a:t> </a:t>
            </a:r>
            <a:r>
              <a:rPr dirty="0" spc="-10"/>
              <a:t>RECRU</a:t>
            </a:r>
            <a:r>
              <a:rPr dirty="0" spc="5"/>
              <a:t>I</a:t>
            </a:r>
            <a:r>
              <a:rPr dirty="0" spc="-20"/>
              <a:t>T</a:t>
            </a:r>
            <a:r>
              <a:rPr dirty="0" spc="-5"/>
              <a:t>I</a:t>
            </a:r>
            <a:r>
              <a:rPr dirty="0" spc="-10"/>
              <a:t>N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10"/>
              <a:t>CHA</a:t>
            </a:r>
            <a:r>
              <a:rPr dirty="0" spc="-5"/>
              <a:t>LL</a:t>
            </a:r>
            <a:r>
              <a:rPr dirty="0" spc="-25"/>
              <a:t>EN</a:t>
            </a:r>
            <a:r>
              <a:rPr dirty="0" spc="-20"/>
              <a:t>G</a:t>
            </a:r>
            <a:r>
              <a:rPr dirty="0" spc="-25"/>
              <a:t>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4651" y="1020672"/>
            <a:ext cx="7322820" cy="291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Lon</a:t>
            </a:r>
            <a:r>
              <a:rPr dirty="0" sz="1600" spc="-10" b="1">
                <a:latin typeface="Arial"/>
                <a:cs typeface="Arial"/>
              </a:rPr>
              <a:t>g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“</a:t>
            </a:r>
            <a:r>
              <a:rPr dirty="0" sz="1600" spc="-15" b="1">
                <a:latin typeface="Arial"/>
                <a:cs typeface="Arial"/>
              </a:rPr>
              <a:t>f</a:t>
            </a:r>
            <a:r>
              <a:rPr dirty="0" sz="1600" spc="-10" b="1">
                <a:latin typeface="Arial"/>
                <a:cs typeface="Arial"/>
              </a:rPr>
              <a:t>las</a:t>
            </a:r>
            <a:r>
              <a:rPr dirty="0" sz="1600" spc="-15" b="1">
                <a:latin typeface="Arial"/>
                <a:cs typeface="Arial"/>
              </a:rPr>
              <a:t>h-to-b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-15" b="1">
                <a:latin typeface="Arial"/>
                <a:cs typeface="Arial"/>
              </a:rPr>
              <a:t>ng</a:t>
            </a:r>
            <a:r>
              <a:rPr dirty="0" sz="1600" spc="-10" b="1">
                <a:latin typeface="Arial"/>
                <a:cs typeface="Arial"/>
              </a:rPr>
              <a:t>”</a:t>
            </a:r>
            <a:r>
              <a:rPr dirty="0" sz="1600" spc="65" b="1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pare</a:t>
            </a:r>
            <a:r>
              <a:rPr dirty="0" sz="1600" spc="-10">
                <a:latin typeface="Arial"/>
                <a:cs typeface="Arial"/>
              </a:rPr>
              <a:t>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civil</a:t>
            </a:r>
            <a:r>
              <a:rPr dirty="0" sz="1600" spc="-15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h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g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li</a:t>
            </a:r>
            <a:r>
              <a:rPr dirty="0" sz="1600" spc="-15">
                <a:latin typeface="Arial"/>
                <a:cs typeface="Arial"/>
              </a:rPr>
              <a:t>nes</a:t>
            </a:r>
            <a:endParaRPr sz="1600">
              <a:latin typeface="Arial"/>
              <a:cs typeface="Arial"/>
            </a:endParaRPr>
          </a:p>
          <a:p>
            <a:pPr marL="358140" indent="-170180">
              <a:lnSpc>
                <a:spcPct val="100000"/>
              </a:lnSpc>
              <a:buSzPct val="75000"/>
              <a:buFont typeface="Wingdings"/>
              <a:buChar char=""/>
              <a:tabLst>
                <a:tab pos="359410" algn="l"/>
              </a:tabLst>
            </a:pPr>
            <a:r>
              <a:rPr dirty="0" sz="1600" spc="-10">
                <a:latin typeface="Arial"/>
                <a:cs typeface="Arial"/>
              </a:rPr>
              <a:t>In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F</a:t>
            </a:r>
            <a:r>
              <a:rPr dirty="0" sz="1600" spc="-40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23,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10</a:t>
            </a:r>
            <a:r>
              <a:rPr dirty="0" sz="1600" spc="-15">
                <a:latin typeface="Arial"/>
                <a:cs typeface="Arial"/>
              </a:rPr>
              <a:t>%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boar</a:t>
            </a:r>
            <a:r>
              <a:rPr dirty="0" sz="1600" spc="-10">
                <a:latin typeface="Arial"/>
                <a:cs typeface="Arial"/>
              </a:rPr>
              <a:t>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ted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app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ant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no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15">
                <a:latin typeface="Arial"/>
                <a:cs typeface="Arial"/>
              </a:rPr>
              <a:t>mm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on</a:t>
            </a:r>
            <a:endParaRPr sz="1600">
              <a:latin typeface="Arial"/>
              <a:cs typeface="Arial"/>
            </a:endParaRPr>
          </a:p>
          <a:p>
            <a:pPr marL="358775" indent="-170815">
              <a:lnSpc>
                <a:spcPct val="100000"/>
              </a:lnSpc>
              <a:buSzPct val="75000"/>
              <a:buFont typeface="Wingdings"/>
              <a:buChar char=""/>
              <a:tabLst>
                <a:tab pos="359410" algn="l"/>
              </a:tabLst>
            </a:pP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ed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nu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be</a:t>
            </a:r>
            <a:r>
              <a:rPr dirty="0" sz="1600" spc="-10">
                <a:latin typeface="Arial"/>
                <a:cs typeface="Arial"/>
              </a:rPr>
              <a:t>r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da</a:t>
            </a:r>
            <a:r>
              <a:rPr dirty="0" sz="1600" spc="-30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15">
                <a:latin typeface="Arial"/>
                <a:cs typeface="Arial"/>
              </a:rPr>
              <a:t>mm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22</a:t>
            </a:r>
            <a:r>
              <a:rPr dirty="0" sz="1600" spc="-10" b="1">
                <a:latin typeface="Arial"/>
                <a:cs typeface="Arial"/>
              </a:rPr>
              <a:t>7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d</a:t>
            </a:r>
            <a:r>
              <a:rPr dirty="0" sz="1600" spc="-10" b="1">
                <a:latin typeface="Arial"/>
                <a:cs typeface="Arial"/>
              </a:rPr>
              <a:t>a</a:t>
            </a:r>
            <a:r>
              <a:rPr dirty="0" sz="1600" spc="-50" b="1">
                <a:latin typeface="Arial"/>
                <a:cs typeface="Arial"/>
              </a:rPr>
              <a:t>ys</a:t>
            </a:r>
            <a:endParaRPr sz="1600">
              <a:latin typeface="Arial"/>
              <a:cs typeface="Arial"/>
            </a:endParaRPr>
          </a:p>
          <a:p>
            <a:pPr marL="358140" marR="5080" indent="-170180">
              <a:lnSpc>
                <a:spcPct val="100000"/>
              </a:lnSpc>
              <a:buSzPct val="75000"/>
              <a:buFont typeface="Wingdings"/>
              <a:buChar char=""/>
              <a:tabLst>
                <a:tab pos="359410" algn="l"/>
              </a:tabLst>
            </a:pPr>
            <a:r>
              <a:rPr dirty="0" sz="1600" spc="-7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ope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ne</a:t>
            </a:r>
            <a:r>
              <a:rPr dirty="0" sz="1600" spc="-15">
                <a:latin typeface="Arial"/>
                <a:cs typeface="Arial"/>
              </a:rPr>
              <a:t>w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ar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-15">
                <a:latin typeface="Arial"/>
                <a:cs typeface="Arial"/>
              </a:rPr>
              <a:t>et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ength</a:t>
            </a:r>
            <a:r>
              <a:rPr dirty="0" sz="1600" spc="-10">
                <a:latin typeface="Arial"/>
                <a:cs typeface="Arial"/>
              </a:rPr>
              <a:t>y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</a:t>
            </a:r>
            <a:r>
              <a:rPr dirty="0" sz="1600" spc="-15">
                <a:latin typeface="Arial"/>
                <a:cs typeface="Arial"/>
              </a:rPr>
              <a:t>1</a:t>
            </a:r>
            <a:r>
              <a:rPr dirty="0" sz="1600" spc="-15">
                <a:latin typeface="Arial"/>
                <a:cs typeface="Arial"/>
              </a:rPr>
              <a:t>-</a:t>
            </a:r>
            <a:r>
              <a:rPr dirty="0" sz="1600" spc="-10">
                <a:latin typeface="Arial"/>
                <a:cs typeface="Arial"/>
              </a:rPr>
              <a:t>2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y</a:t>
            </a:r>
            <a:r>
              <a:rPr dirty="0" sz="1600" spc="-15">
                <a:latin typeface="Arial"/>
                <a:cs typeface="Arial"/>
              </a:rPr>
              <a:t>ear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)</a:t>
            </a:r>
            <a:r>
              <a:rPr dirty="0" sz="1600" spc="-10">
                <a:latin typeface="Arial"/>
                <a:cs typeface="Arial"/>
              </a:rPr>
              <a:t>-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1</a:t>
            </a:r>
            <a:r>
              <a:rPr dirty="0" sz="1600" spc="-10">
                <a:latin typeface="Arial"/>
                <a:cs typeface="Arial"/>
              </a:rPr>
              <a:t>6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ne</a:t>
            </a:r>
            <a:r>
              <a:rPr dirty="0" sz="1600" spc="-15">
                <a:latin typeface="Arial"/>
                <a:cs typeface="Arial"/>
              </a:rPr>
              <a:t>w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ar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-15">
                <a:latin typeface="Arial"/>
                <a:cs typeface="Arial"/>
              </a:rPr>
              <a:t>et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needed</a:t>
            </a:r>
            <a:r>
              <a:rPr dirty="0" sz="1600" spc="-15">
                <a:latin typeface="Arial"/>
                <a:cs typeface="Arial"/>
              </a:rPr>
              <a:t> b</a:t>
            </a:r>
            <a:r>
              <a:rPr dirty="0" sz="1600" spc="-10">
                <a:latin typeface="Arial"/>
                <a:cs typeface="Arial"/>
              </a:rPr>
              <a:t>y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F</a:t>
            </a:r>
            <a:r>
              <a:rPr dirty="0" sz="1600" spc="-40">
                <a:latin typeface="Arial"/>
                <a:cs typeface="Arial"/>
              </a:rPr>
              <a:t>Y</a:t>
            </a:r>
            <a:r>
              <a:rPr dirty="0" sz="1600" spc="-15">
                <a:latin typeface="Arial"/>
                <a:cs typeface="Arial"/>
              </a:rPr>
              <a:t>26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Lac</a:t>
            </a:r>
            <a:r>
              <a:rPr dirty="0" sz="1600" spc="-10" b="1">
                <a:latin typeface="Arial"/>
                <a:cs typeface="Arial"/>
              </a:rPr>
              <a:t>k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f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M</a:t>
            </a:r>
            <a:r>
              <a:rPr dirty="0" sz="1600" spc="-15" b="1">
                <a:latin typeface="Arial"/>
                <a:cs typeface="Arial"/>
              </a:rPr>
              <a:t>a</a:t>
            </a:r>
            <a:r>
              <a:rPr dirty="0" sz="1600" spc="-10" b="1">
                <a:latin typeface="Arial"/>
                <a:cs typeface="Arial"/>
              </a:rPr>
              <a:t>r</a:t>
            </a:r>
            <a:r>
              <a:rPr dirty="0" sz="1600" spc="-15" b="1">
                <a:latin typeface="Arial"/>
                <a:cs typeface="Arial"/>
              </a:rPr>
              <a:t>ke</a:t>
            </a:r>
            <a:r>
              <a:rPr dirty="0" sz="1600" spc="-10" b="1">
                <a:latin typeface="Arial"/>
                <a:cs typeface="Arial"/>
              </a:rPr>
              <a:t>t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Resea</a:t>
            </a:r>
            <a:r>
              <a:rPr dirty="0" sz="1600" spc="-10" b="1">
                <a:latin typeface="Arial"/>
                <a:cs typeface="Arial"/>
              </a:rPr>
              <a:t>r</a:t>
            </a:r>
            <a:r>
              <a:rPr dirty="0" sz="1600" spc="-15" b="1">
                <a:latin typeface="Arial"/>
                <a:cs typeface="Arial"/>
              </a:rPr>
              <a:t>ch</a:t>
            </a:r>
            <a:endParaRPr sz="1600">
              <a:latin typeface="Arial"/>
              <a:cs typeface="Arial"/>
            </a:endParaRPr>
          </a:p>
          <a:p>
            <a:pPr marL="358775" indent="-170815">
              <a:lnSpc>
                <a:spcPct val="100000"/>
              </a:lnSpc>
              <a:buSzPct val="75000"/>
              <a:buFont typeface="Wingdings"/>
              <a:buChar char=""/>
              <a:tabLst>
                <a:tab pos="359410" algn="l"/>
              </a:tabLst>
            </a:pPr>
            <a:r>
              <a:rPr dirty="0" sz="1600" spc="-15">
                <a:latin typeface="Arial"/>
                <a:cs typeface="Arial"/>
              </a:rPr>
              <a:t>Lo</a:t>
            </a:r>
            <a:r>
              <a:rPr dirty="0" sz="1600" spc="-15">
                <a:latin typeface="Arial"/>
                <a:cs typeface="Arial"/>
              </a:rPr>
              <a:t>w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propen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ty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er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(9</a:t>
            </a:r>
            <a:r>
              <a:rPr dirty="0" sz="1600" spc="-15">
                <a:latin typeface="Arial"/>
                <a:cs typeface="Arial"/>
              </a:rPr>
              <a:t>%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18</a:t>
            </a:r>
            <a:r>
              <a:rPr dirty="0" sz="1600" spc="-10">
                <a:latin typeface="Arial"/>
                <a:cs typeface="Arial"/>
              </a:rPr>
              <a:t>-</a:t>
            </a:r>
            <a:r>
              <a:rPr dirty="0" sz="1600" spc="-15">
                <a:latin typeface="Arial"/>
                <a:cs typeface="Arial"/>
              </a:rPr>
              <a:t>24</a:t>
            </a:r>
            <a:r>
              <a:rPr dirty="0" sz="1600" spc="-30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r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30">
                <a:latin typeface="Arial"/>
                <a:cs typeface="Arial"/>
              </a:rPr>
              <a:t>w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2007)</a:t>
            </a:r>
            <a:endParaRPr sz="1600">
              <a:latin typeface="Arial"/>
              <a:cs typeface="Arial"/>
            </a:endParaRPr>
          </a:p>
          <a:p>
            <a:pPr marL="358775" marR="407670" indent="-170815">
              <a:lnSpc>
                <a:spcPct val="100000"/>
              </a:lnSpc>
              <a:buSzPct val="75000"/>
              <a:buFont typeface="Wingdings"/>
              <a:buChar char=""/>
              <a:tabLst>
                <a:tab pos="359410" algn="l"/>
              </a:tabLst>
            </a:pP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5">
                <a:latin typeface="Arial"/>
                <a:cs typeface="Arial"/>
              </a:rPr>
              <a:t>my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15">
                <a:latin typeface="Arial"/>
                <a:cs typeface="Arial"/>
              </a:rPr>
              <a:t>nterpr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ar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-15">
                <a:latin typeface="Arial"/>
                <a:cs typeface="Arial"/>
              </a:rPr>
              <a:t>et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g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O</a:t>
            </a:r>
            <a:r>
              <a:rPr dirty="0" sz="1600" spc="-30">
                <a:latin typeface="Arial"/>
                <a:cs typeface="Arial"/>
              </a:rPr>
              <a:t>f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</a:t>
            </a:r>
            <a:r>
              <a:rPr dirty="0" sz="1600" spc="-15">
                <a:latin typeface="Arial"/>
                <a:cs typeface="Arial"/>
              </a:rPr>
              <a:t>AEM</a:t>
            </a:r>
            <a:r>
              <a:rPr dirty="0" sz="1600" spc="-25">
                <a:latin typeface="Arial"/>
                <a:cs typeface="Arial"/>
              </a:rPr>
              <a:t>O</a:t>
            </a:r>
            <a:r>
              <a:rPr dirty="0" sz="1600" spc="-10">
                <a:latin typeface="Arial"/>
                <a:cs typeface="Arial"/>
              </a:rPr>
              <a:t>)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to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10">
                <a:latin typeface="Arial"/>
                <a:cs typeface="Arial"/>
              </a:rPr>
              <a:t>p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nat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ona</a:t>
            </a:r>
            <a:r>
              <a:rPr dirty="0" sz="1600" spc="-5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hea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th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ar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 m</a:t>
            </a:r>
            <a:r>
              <a:rPr dirty="0" sz="1600" spc="-15">
                <a:latin typeface="Arial"/>
                <a:cs typeface="Arial"/>
              </a:rPr>
              <a:t>ar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-15">
                <a:latin typeface="Arial"/>
                <a:cs typeface="Arial"/>
              </a:rPr>
              <a:t>et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g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p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(propo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d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F</a:t>
            </a:r>
            <a:r>
              <a:rPr dirty="0" sz="1600" spc="-40">
                <a:latin typeface="Arial"/>
                <a:cs typeface="Arial"/>
              </a:rPr>
              <a:t>Y</a:t>
            </a:r>
            <a:r>
              <a:rPr dirty="0" sz="1600" spc="-15">
                <a:latin typeface="Arial"/>
                <a:cs typeface="Arial"/>
              </a:rPr>
              <a:t>25)</a:t>
            </a:r>
            <a:endParaRPr sz="1600">
              <a:latin typeface="Arial"/>
              <a:cs typeface="Arial"/>
            </a:endParaRPr>
          </a:p>
          <a:p>
            <a:pPr marL="358775" marR="441325" indent="-170815">
              <a:lnSpc>
                <a:spcPct val="100000"/>
              </a:lnSpc>
              <a:buSzPct val="75000"/>
              <a:buFont typeface="Wingdings"/>
              <a:buChar char=""/>
              <a:tabLst>
                <a:tab pos="359410" algn="l"/>
              </a:tabLst>
            </a:pPr>
            <a:r>
              <a:rPr dirty="0" sz="1600" spc="-5">
                <a:latin typeface="Arial"/>
                <a:cs typeface="Arial"/>
              </a:rPr>
              <a:t>J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15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15">
                <a:latin typeface="Arial"/>
                <a:cs typeface="Arial"/>
              </a:rPr>
              <a:t>er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ng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ar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Re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ear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h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an</a:t>
            </a:r>
            <a:r>
              <a:rPr dirty="0" sz="1600" spc="-10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Studi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</a:t>
            </a:r>
            <a:r>
              <a:rPr dirty="0" sz="1600" spc="-5">
                <a:latin typeface="Arial"/>
                <a:cs typeface="Arial"/>
              </a:rPr>
              <a:t>J</a:t>
            </a:r>
            <a:r>
              <a:rPr dirty="0" sz="1600" spc="-15">
                <a:latin typeface="Arial"/>
                <a:cs typeface="Arial"/>
              </a:rPr>
              <a:t>AM</a:t>
            </a:r>
            <a:r>
              <a:rPr dirty="0" sz="1600" spc="-20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S)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ondu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ted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hea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0">
                <a:latin typeface="Arial"/>
                <a:cs typeface="Arial"/>
              </a:rPr>
              <a:t>th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ar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ar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tudi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2013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MI</a:t>
            </a:r>
            <a:r>
              <a:rPr dirty="0" sz="1600" spc="-15" b="1">
                <a:latin typeface="Arial"/>
                <a:cs typeface="Arial"/>
              </a:rPr>
              <a:t>L-CI</a:t>
            </a:r>
            <a:r>
              <a:rPr dirty="0" sz="1600" spc="-15" b="1">
                <a:latin typeface="Arial"/>
                <a:cs typeface="Arial"/>
              </a:rPr>
              <a:t>V</a:t>
            </a:r>
            <a:r>
              <a:rPr dirty="0" sz="1600" spc="2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P</a:t>
            </a:r>
            <a:r>
              <a:rPr dirty="0" sz="1600" spc="-15" b="1">
                <a:latin typeface="Arial"/>
                <a:cs typeface="Arial"/>
              </a:rPr>
              <a:t>a</a:t>
            </a:r>
            <a:r>
              <a:rPr dirty="0" sz="1600" spc="-10" b="1">
                <a:latin typeface="Arial"/>
                <a:cs typeface="Arial"/>
              </a:rPr>
              <a:t>y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gap</a:t>
            </a:r>
            <a:r>
              <a:rPr dirty="0" sz="1600" spc="-10" b="1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4774" y="5898031"/>
            <a:ext cx="808926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Arial"/>
                <a:cs typeface="Arial"/>
              </a:rPr>
              <a:t>^</a:t>
            </a:r>
            <a:r>
              <a:rPr dirty="0" sz="1000" spc="-15">
                <a:latin typeface="Arial"/>
                <a:cs typeface="Arial"/>
              </a:rPr>
              <a:t>Sou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Med</a:t>
            </a:r>
            <a:r>
              <a:rPr dirty="0" sz="1000">
                <a:latin typeface="Arial"/>
                <a:cs typeface="Arial"/>
              </a:rPr>
              <a:t>sc</a:t>
            </a:r>
            <a:r>
              <a:rPr dirty="0" sz="1000" spc="-15">
                <a:latin typeface="Arial"/>
                <a:cs typeface="Arial"/>
              </a:rPr>
              <a:t>ap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Ph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pen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epo</a:t>
            </a:r>
            <a:r>
              <a:rPr dirty="0" sz="1000" spc="-5">
                <a:latin typeface="Arial"/>
                <a:cs typeface="Arial"/>
              </a:rPr>
              <a:t>rt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5">
                <a:latin typeface="Arial"/>
                <a:cs typeface="Arial"/>
              </a:rPr>
              <a:t>*S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il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nd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ng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Sto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z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202</a:t>
            </a:r>
            <a:r>
              <a:rPr dirty="0" sz="1000" spc="-10">
                <a:latin typeface="Arial"/>
                <a:cs typeface="Arial"/>
              </a:rPr>
              <a:t>1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pa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pen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at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f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.S</a:t>
            </a:r>
            <a:r>
              <a:rPr dirty="0" sz="1000" spc="-5">
                <a:latin typeface="Arial"/>
                <a:cs typeface="Arial"/>
              </a:rPr>
              <a:t>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ili</a:t>
            </a:r>
            <a:r>
              <a:rPr dirty="0" sz="1000" spc="-10">
                <a:latin typeface="Arial"/>
                <a:cs typeface="Arial"/>
              </a:rPr>
              <a:t>ta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y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Ph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an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an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ivili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Ph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an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den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Be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 spc="-15">
                <a:latin typeface="Arial"/>
                <a:cs typeface="Arial"/>
              </a:rPr>
              <a:t>ond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601" y="416648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199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7601" y="431888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 h="0">
                <a:moveTo>
                  <a:pt x="0" y="0"/>
                </a:moveTo>
                <a:lnTo>
                  <a:pt x="316992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57601" y="447128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 h="0">
                <a:moveTo>
                  <a:pt x="0" y="0"/>
                </a:moveTo>
                <a:lnTo>
                  <a:pt x="419099" y="0"/>
                </a:lnTo>
              </a:path>
            </a:pathLst>
          </a:custGeom>
          <a:ln w="1498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59811" y="3976742"/>
          <a:ext cx="8413750" cy="177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0528"/>
                <a:gridCol w="1659129"/>
                <a:gridCol w="648905"/>
                <a:gridCol w="559487"/>
                <a:gridCol w="906463"/>
                <a:gridCol w="814644"/>
                <a:gridCol w="549982"/>
                <a:gridCol w="736502"/>
                <a:gridCol w="738313"/>
                <a:gridCol w="840602"/>
              </a:tblGrid>
              <a:tr h="642773">
                <a:tc>
                  <a:txBody>
                    <a:bodyPr/>
                    <a:lstStyle/>
                    <a:p>
                      <a:pPr marL="85090" marR="378460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Cu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rre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my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Salar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544195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B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IP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BCP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49225" marR="144145" indent="16510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as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Pay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000" spc="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-4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&lt;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(O-4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13360" marR="114935" indent="-92075">
                        <a:lnSpc>
                          <a:spcPct val="100000"/>
                        </a:lnSpc>
                      </a:pPr>
                      <a:r>
                        <a:rPr dirty="0" sz="1000" spc="15" b="1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th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pt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J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A)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dirty="0" sz="1000" spc="1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ot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z="1000" spc="-4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V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7635" marR="118110" indent="-9525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Salar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 Bonu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^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ff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ere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</a:tr>
              <a:tr h="2311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400,000/4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43,000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8,000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63,284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24,912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3,363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242,560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320,000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25425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77,440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4577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400,000/4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100,000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49,000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8,000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63,284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24,912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3,363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248,560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424,000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175,440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243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700,000/4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175,000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52,000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8,000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63,284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24,912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3,363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326,560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448,000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121,440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85090" marR="216535">
                        <a:lnSpc>
                          <a:spcPct val="100000"/>
                        </a:lnSpc>
                      </a:pPr>
                      <a:r>
                        <a:rPr dirty="0" sz="10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thoped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Su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ge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700,000/4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175,000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59,000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8,000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63,284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24,912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3,363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333,560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683,000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dirty="0" sz="10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349,440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52169">
              <a:lnSpc>
                <a:spcPts val="2855"/>
              </a:lnSpc>
            </a:pPr>
            <a:r>
              <a:rPr dirty="0" spc="-25"/>
              <a:t>BES</a:t>
            </a:r>
            <a:r>
              <a:rPr dirty="0" spc="-15"/>
              <a:t>T</a:t>
            </a:r>
            <a:r>
              <a:rPr dirty="0" spc="-50"/>
              <a:t> </a:t>
            </a:r>
            <a:r>
              <a:rPr dirty="0" spc="-5"/>
              <a:t>PRACT</a:t>
            </a:r>
            <a:r>
              <a:rPr dirty="0" spc="-5"/>
              <a:t>I</a:t>
            </a:r>
            <a:r>
              <a:rPr dirty="0" spc="-10"/>
              <a:t>CE</a:t>
            </a:r>
            <a:r>
              <a:rPr dirty="0" spc="-5"/>
              <a:t>S</a:t>
            </a:r>
            <a:r>
              <a:rPr dirty="0"/>
              <a:t>-</a:t>
            </a:r>
            <a:r>
              <a:rPr dirty="0" spc="30"/>
              <a:t> </a:t>
            </a:r>
            <a:r>
              <a:rPr dirty="0" spc="-10"/>
              <a:t>C</a:t>
            </a:r>
            <a:r>
              <a:rPr dirty="0" spc="-5"/>
              <a:t>on</a:t>
            </a:r>
            <a:r>
              <a:rPr dirty="0"/>
              <a:t>c</a:t>
            </a:r>
            <a:r>
              <a:rPr dirty="0" spc="-5"/>
              <a:t>en</a:t>
            </a:r>
            <a:r>
              <a:rPr dirty="0" spc="5"/>
              <a:t>tr</a:t>
            </a:r>
            <a:r>
              <a:rPr dirty="0" spc="-20"/>
              <a:t>a</a:t>
            </a:r>
            <a:r>
              <a:rPr dirty="0" spc="-5"/>
              <a:t>t</a:t>
            </a:r>
            <a:r>
              <a:rPr dirty="0" spc="-5"/>
              <a:t>e</a:t>
            </a:r>
            <a:r>
              <a:rPr dirty="0"/>
              <a:t>d</a:t>
            </a:r>
            <a:r>
              <a:rPr dirty="0" spc="10"/>
              <a:t> </a:t>
            </a:r>
            <a:r>
              <a:rPr dirty="0" spc="-5"/>
              <a:t>F</a:t>
            </a:r>
            <a:r>
              <a:rPr dirty="0" spc="-10"/>
              <a:t>i</a:t>
            </a:r>
            <a:r>
              <a:rPr dirty="0"/>
              <a:t>r</a:t>
            </a:r>
            <a:r>
              <a:rPr dirty="0" spc="-5"/>
              <a:t>es</a:t>
            </a:r>
          </a:p>
        </p:txBody>
      </p:sp>
      <p:sp>
        <p:nvSpPr>
          <p:cNvPr id="12" name="object 12"/>
          <p:cNvSpPr/>
          <p:nvPr/>
        </p:nvSpPr>
        <p:spPr>
          <a:xfrm>
            <a:off x="219456" y="1043937"/>
            <a:ext cx="8475345" cy="812800"/>
          </a:xfrm>
          <a:custGeom>
            <a:avLst/>
            <a:gdLst/>
            <a:ahLst/>
            <a:cxnLst/>
            <a:rect l="l" t="t" r="r" b="b"/>
            <a:pathLst>
              <a:path w="8475345" h="812800">
                <a:moveTo>
                  <a:pt x="8068830" y="0"/>
                </a:moveTo>
                <a:lnTo>
                  <a:pt x="8068830" y="203073"/>
                </a:lnTo>
                <a:lnTo>
                  <a:pt x="0" y="203073"/>
                </a:lnTo>
                <a:lnTo>
                  <a:pt x="0" y="609219"/>
                </a:lnTo>
                <a:lnTo>
                  <a:pt x="8068830" y="609219"/>
                </a:lnTo>
                <a:lnTo>
                  <a:pt x="8068830" y="812292"/>
                </a:lnTo>
                <a:lnTo>
                  <a:pt x="8474964" y="406158"/>
                </a:lnTo>
                <a:lnTo>
                  <a:pt x="806883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9456" y="1043937"/>
            <a:ext cx="8475345" cy="812800"/>
          </a:xfrm>
          <a:custGeom>
            <a:avLst/>
            <a:gdLst/>
            <a:ahLst/>
            <a:cxnLst/>
            <a:rect l="l" t="t" r="r" b="b"/>
            <a:pathLst>
              <a:path w="8475345" h="812800">
                <a:moveTo>
                  <a:pt x="0" y="203073"/>
                </a:moveTo>
                <a:lnTo>
                  <a:pt x="8068830" y="203073"/>
                </a:lnTo>
                <a:lnTo>
                  <a:pt x="8068830" y="0"/>
                </a:lnTo>
                <a:lnTo>
                  <a:pt x="8474964" y="406158"/>
                </a:lnTo>
                <a:lnTo>
                  <a:pt x="8068830" y="812292"/>
                </a:lnTo>
                <a:lnTo>
                  <a:pt x="8068830" y="609219"/>
                </a:lnTo>
                <a:lnTo>
                  <a:pt x="0" y="609219"/>
                </a:lnTo>
                <a:lnTo>
                  <a:pt x="0" y="203073"/>
                </a:lnTo>
                <a:close/>
              </a:path>
            </a:pathLst>
          </a:custGeom>
          <a:ln w="12699">
            <a:solidFill>
              <a:srgbClr val="213E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9456" y="1424937"/>
            <a:ext cx="8475345" cy="812800"/>
          </a:xfrm>
          <a:custGeom>
            <a:avLst/>
            <a:gdLst/>
            <a:ahLst/>
            <a:cxnLst/>
            <a:rect l="l" t="t" r="r" b="b"/>
            <a:pathLst>
              <a:path w="8475345" h="812800">
                <a:moveTo>
                  <a:pt x="8068830" y="0"/>
                </a:moveTo>
                <a:lnTo>
                  <a:pt x="8068830" y="203073"/>
                </a:lnTo>
                <a:lnTo>
                  <a:pt x="0" y="203073"/>
                </a:lnTo>
                <a:lnTo>
                  <a:pt x="0" y="609219"/>
                </a:lnTo>
                <a:lnTo>
                  <a:pt x="8068830" y="609219"/>
                </a:lnTo>
                <a:lnTo>
                  <a:pt x="8068830" y="812292"/>
                </a:lnTo>
                <a:lnTo>
                  <a:pt x="8474964" y="406158"/>
                </a:lnTo>
                <a:lnTo>
                  <a:pt x="8068830" y="0"/>
                </a:lnTo>
                <a:close/>
              </a:path>
            </a:pathLst>
          </a:custGeom>
          <a:solidFill>
            <a:srgbClr val="0B120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9456" y="1424937"/>
            <a:ext cx="8475345" cy="812800"/>
          </a:xfrm>
          <a:custGeom>
            <a:avLst/>
            <a:gdLst/>
            <a:ahLst/>
            <a:cxnLst/>
            <a:rect l="l" t="t" r="r" b="b"/>
            <a:pathLst>
              <a:path w="8475345" h="812800">
                <a:moveTo>
                  <a:pt x="0" y="203073"/>
                </a:moveTo>
                <a:lnTo>
                  <a:pt x="8068830" y="203073"/>
                </a:lnTo>
                <a:lnTo>
                  <a:pt x="8068830" y="0"/>
                </a:lnTo>
                <a:lnTo>
                  <a:pt x="8474964" y="406158"/>
                </a:lnTo>
                <a:lnTo>
                  <a:pt x="8068830" y="812292"/>
                </a:lnTo>
                <a:lnTo>
                  <a:pt x="8068830" y="609219"/>
                </a:lnTo>
                <a:lnTo>
                  <a:pt x="0" y="609219"/>
                </a:lnTo>
                <a:lnTo>
                  <a:pt x="0" y="203073"/>
                </a:lnTo>
                <a:close/>
              </a:path>
            </a:pathLst>
          </a:custGeom>
          <a:ln w="12699">
            <a:solidFill>
              <a:srgbClr val="213E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59104" y="6176130"/>
            <a:ext cx="69215" cy="73660"/>
          </a:xfrm>
          <a:custGeom>
            <a:avLst/>
            <a:gdLst/>
            <a:ahLst/>
            <a:cxnLst/>
            <a:rect l="l" t="t" r="r" b="b"/>
            <a:pathLst>
              <a:path w="69214" h="73660">
                <a:moveTo>
                  <a:pt x="68821" y="0"/>
                </a:moveTo>
                <a:lnTo>
                  <a:pt x="0" y="0"/>
                </a:lnTo>
                <a:lnTo>
                  <a:pt x="0" y="73113"/>
                </a:lnTo>
                <a:lnTo>
                  <a:pt x="68821" y="73113"/>
                </a:lnTo>
                <a:lnTo>
                  <a:pt x="688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71995" y="6107309"/>
            <a:ext cx="243204" cy="69215"/>
          </a:xfrm>
          <a:custGeom>
            <a:avLst/>
            <a:gdLst/>
            <a:ahLst/>
            <a:cxnLst/>
            <a:rect l="l" t="t" r="r" b="b"/>
            <a:pathLst>
              <a:path w="243204" h="69214">
                <a:moveTo>
                  <a:pt x="243039" y="0"/>
                </a:moveTo>
                <a:lnTo>
                  <a:pt x="0" y="0"/>
                </a:lnTo>
                <a:lnTo>
                  <a:pt x="0" y="68821"/>
                </a:lnTo>
                <a:lnTo>
                  <a:pt x="243039" y="68821"/>
                </a:lnTo>
                <a:lnTo>
                  <a:pt x="243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59104" y="6034195"/>
            <a:ext cx="69215" cy="73660"/>
          </a:xfrm>
          <a:custGeom>
            <a:avLst/>
            <a:gdLst/>
            <a:ahLst/>
            <a:cxnLst/>
            <a:rect l="l" t="t" r="r" b="b"/>
            <a:pathLst>
              <a:path w="69214" h="73660">
                <a:moveTo>
                  <a:pt x="68821" y="0"/>
                </a:moveTo>
                <a:lnTo>
                  <a:pt x="0" y="0"/>
                </a:lnTo>
                <a:lnTo>
                  <a:pt x="0" y="73113"/>
                </a:lnTo>
                <a:lnTo>
                  <a:pt x="68821" y="73113"/>
                </a:lnTo>
                <a:lnTo>
                  <a:pt x="688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71995" y="6034195"/>
            <a:ext cx="243204" cy="215265"/>
          </a:xfrm>
          <a:custGeom>
            <a:avLst/>
            <a:gdLst/>
            <a:ahLst/>
            <a:cxnLst/>
            <a:rect l="l" t="t" r="r" b="b"/>
            <a:pathLst>
              <a:path w="243204" h="215264">
                <a:moveTo>
                  <a:pt x="0" y="73113"/>
                </a:moveTo>
                <a:lnTo>
                  <a:pt x="87109" y="73113"/>
                </a:lnTo>
                <a:lnTo>
                  <a:pt x="87109" y="0"/>
                </a:lnTo>
                <a:lnTo>
                  <a:pt x="155930" y="0"/>
                </a:lnTo>
                <a:lnTo>
                  <a:pt x="155930" y="73113"/>
                </a:lnTo>
                <a:lnTo>
                  <a:pt x="243039" y="73113"/>
                </a:lnTo>
                <a:lnTo>
                  <a:pt x="243039" y="141935"/>
                </a:lnTo>
                <a:lnTo>
                  <a:pt x="155930" y="141935"/>
                </a:lnTo>
                <a:lnTo>
                  <a:pt x="155930" y="215049"/>
                </a:lnTo>
                <a:lnTo>
                  <a:pt x="87109" y="215049"/>
                </a:lnTo>
                <a:lnTo>
                  <a:pt x="87109" y="141935"/>
                </a:lnTo>
                <a:lnTo>
                  <a:pt x="0" y="141935"/>
                </a:lnTo>
                <a:lnTo>
                  <a:pt x="0" y="73113"/>
                </a:lnTo>
                <a:close/>
              </a:path>
            </a:pathLst>
          </a:custGeom>
          <a:ln w="12700">
            <a:solidFill>
              <a:srgbClr val="0B12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87801" y="5343905"/>
            <a:ext cx="3169920" cy="1137285"/>
          </a:xfrm>
          <a:custGeom>
            <a:avLst/>
            <a:gdLst/>
            <a:ahLst/>
            <a:cxnLst/>
            <a:rect l="l" t="t" r="r" b="b"/>
            <a:pathLst>
              <a:path w="3169920" h="1137285">
                <a:moveTo>
                  <a:pt x="0" y="0"/>
                </a:moveTo>
                <a:lnTo>
                  <a:pt x="3169920" y="0"/>
                </a:lnTo>
                <a:lnTo>
                  <a:pt x="3169920" y="1136904"/>
                </a:lnTo>
                <a:lnTo>
                  <a:pt x="0" y="1136904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44569" y="862303"/>
            <a:ext cx="7218045" cy="1188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96770">
              <a:lnSpc>
                <a:spcPct val="100000"/>
              </a:lnSpc>
            </a:pPr>
            <a:r>
              <a:rPr dirty="0" sz="1800" spc="-15" b="1" u="heavy">
                <a:latin typeface="Arial"/>
                <a:cs typeface="Arial"/>
              </a:rPr>
              <a:t>F</a:t>
            </a:r>
            <a:r>
              <a:rPr dirty="0" sz="1800" spc="-20" b="1" u="heavy">
                <a:latin typeface="Arial"/>
                <a:cs typeface="Arial"/>
              </a:rPr>
              <a:t>Y</a:t>
            </a:r>
            <a:r>
              <a:rPr dirty="0" sz="1800" spc="-10" b="1" u="heavy">
                <a:latin typeface="Arial"/>
                <a:cs typeface="Arial"/>
              </a:rPr>
              <a:t>24</a:t>
            </a:r>
            <a:r>
              <a:rPr dirty="0" sz="1800" spc="-5" b="1" u="heavy">
                <a:latin typeface="Arial"/>
                <a:cs typeface="Arial"/>
              </a:rPr>
              <a:t> </a:t>
            </a:r>
            <a:r>
              <a:rPr dirty="0" sz="1800" spc="-5" b="1" u="heavy">
                <a:latin typeface="Arial"/>
                <a:cs typeface="Arial"/>
              </a:rPr>
              <a:t>H</a:t>
            </a:r>
            <a:r>
              <a:rPr dirty="0" sz="1800" spc="-10" b="1" u="heavy">
                <a:latin typeface="Arial"/>
                <a:cs typeface="Arial"/>
              </a:rPr>
              <a:t>ig</a:t>
            </a:r>
            <a:r>
              <a:rPr dirty="0" sz="1800" spc="-10" b="1" u="heavy">
                <a:latin typeface="Arial"/>
                <a:cs typeface="Arial"/>
              </a:rPr>
              <a:t>h</a:t>
            </a:r>
            <a:r>
              <a:rPr dirty="0" sz="1800" b="1" u="heavy">
                <a:latin typeface="Arial"/>
                <a:cs typeface="Arial"/>
              </a:rPr>
              <a:t>-</a:t>
            </a:r>
            <a:r>
              <a:rPr dirty="0" sz="1800" spc="-20" b="1" u="heavy">
                <a:latin typeface="Arial"/>
                <a:cs typeface="Arial"/>
              </a:rPr>
              <a:t>P</a:t>
            </a:r>
            <a:r>
              <a:rPr dirty="0" sz="1800" spc="-10" b="1" u="heavy">
                <a:latin typeface="Arial"/>
                <a:cs typeface="Arial"/>
              </a:rPr>
              <a:t>a</a:t>
            </a:r>
            <a:r>
              <a:rPr dirty="0" sz="1800" spc="-20" b="1" u="heavy">
                <a:latin typeface="Arial"/>
                <a:cs typeface="Arial"/>
              </a:rPr>
              <a:t>y</a:t>
            </a:r>
            <a:r>
              <a:rPr dirty="0" sz="1800" spc="-15" b="1" u="heavy">
                <a:latin typeface="Arial"/>
                <a:cs typeface="Arial"/>
              </a:rPr>
              <a:t>o</a:t>
            </a:r>
            <a:r>
              <a:rPr dirty="0" sz="1800" b="1" u="heavy">
                <a:latin typeface="Arial"/>
                <a:cs typeface="Arial"/>
              </a:rPr>
              <a:t>ff</a:t>
            </a:r>
            <a:r>
              <a:rPr dirty="0" sz="1800" spc="-5" b="1" u="heavy">
                <a:latin typeface="Arial"/>
                <a:cs typeface="Arial"/>
              </a:rPr>
              <a:t> </a:t>
            </a:r>
            <a:r>
              <a:rPr dirty="0" sz="1800" spc="-145" b="1" u="heavy">
                <a:latin typeface="Arial"/>
                <a:cs typeface="Arial"/>
              </a:rPr>
              <a:t>T</a:t>
            </a:r>
            <a:r>
              <a:rPr dirty="0" sz="1800" spc="-10" b="1" u="heavy">
                <a:latin typeface="Arial"/>
                <a:cs typeface="Arial"/>
              </a:rPr>
              <a:t>a</a:t>
            </a:r>
            <a:r>
              <a:rPr dirty="0" sz="1800" spc="-5" b="1" u="heavy">
                <a:latin typeface="Arial"/>
                <a:cs typeface="Arial"/>
              </a:rPr>
              <a:t>r</a:t>
            </a:r>
            <a:r>
              <a:rPr dirty="0" sz="1800" spc="-15" b="1" u="heavy">
                <a:latin typeface="Arial"/>
                <a:cs typeface="Arial"/>
              </a:rPr>
              <a:t>g</a:t>
            </a:r>
            <a:r>
              <a:rPr dirty="0" sz="1800" spc="-10" b="1" u="heavy">
                <a:latin typeface="Arial"/>
                <a:cs typeface="Arial"/>
              </a:rPr>
              <a:t>et</a:t>
            </a:r>
            <a:r>
              <a:rPr dirty="0" sz="1800" spc="0" b="1" u="heavy">
                <a:latin typeface="Arial"/>
                <a:cs typeface="Arial"/>
              </a:rPr>
              <a:t> </a:t>
            </a:r>
            <a:r>
              <a:rPr dirty="0" sz="1800" spc="-10" b="1" u="heavy">
                <a:latin typeface="Arial"/>
                <a:cs typeface="Arial"/>
              </a:rPr>
              <a:t>Li</a:t>
            </a:r>
            <a:r>
              <a:rPr dirty="0" sz="1800" spc="-10" b="1" u="heavy">
                <a:latin typeface="Arial"/>
                <a:cs typeface="Arial"/>
              </a:rPr>
              <a:t>st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ndu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4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ge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#1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MC</a:t>
            </a:r>
            <a:r>
              <a:rPr dirty="0" sz="1800" spc="-5">
                <a:latin typeface="Arial"/>
                <a:cs typeface="Arial"/>
              </a:rPr>
              <a:t> H</a:t>
            </a:r>
            <a:r>
              <a:rPr dirty="0" sz="1800" spc="-20">
                <a:latin typeface="Arial"/>
                <a:cs typeface="Arial"/>
              </a:rPr>
              <a:t>PS</a:t>
            </a:r>
            <a:r>
              <a:rPr dirty="0" sz="1800" spc="-15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  <a:p>
            <a:pPr algn="ctr" marR="36195">
              <a:lnSpc>
                <a:spcPct val="100000"/>
              </a:lnSpc>
              <a:spcBef>
                <a:spcPts val="240"/>
              </a:spcBef>
            </a:pP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Endu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6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#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56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hap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lic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hap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07480" y="5987796"/>
            <a:ext cx="2249805" cy="27749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*</a:t>
            </a:r>
            <a:r>
              <a:rPr dirty="0" sz="1200" spc="-10">
                <a:latin typeface="Arial"/>
                <a:cs typeface="Arial"/>
              </a:rPr>
              <a:t>O</a:t>
            </a:r>
            <a:r>
              <a:rPr dirty="0" sz="1200" spc="-10">
                <a:latin typeface="Arial"/>
                <a:cs typeface="Arial"/>
              </a:rPr>
              <a:t>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T</a:t>
            </a:r>
            <a:r>
              <a:rPr dirty="0" sz="1200" spc="-5">
                <a:latin typeface="Arial"/>
                <a:cs typeface="Arial"/>
              </a:rPr>
              <a:t>i</a:t>
            </a:r>
            <a:r>
              <a:rPr dirty="0" sz="1200" spc="5">
                <a:latin typeface="Arial"/>
                <a:cs typeface="Arial"/>
              </a:rPr>
              <a:t>m</a:t>
            </a:r>
            <a:r>
              <a:rPr dirty="0" sz="1200">
                <a:latin typeface="Arial"/>
                <a:cs typeface="Arial"/>
              </a:rPr>
              <a:t>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</a:t>
            </a:r>
            <a:r>
              <a:rPr dirty="0" sz="1200">
                <a:latin typeface="Arial"/>
                <a:cs typeface="Arial"/>
              </a:rPr>
              <a:t>er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30">
                <a:latin typeface="Arial"/>
                <a:cs typeface="Arial"/>
              </a:rPr>
              <a:t>Y</a:t>
            </a:r>
            <a:r>
              <a:rPr dirty="0" sz="1200">
                <a:latin typeface="Arial"/>
                <a:cs typeface="Arial"/>
              </a:rPr>
              <a:t>ear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B</a:t>
            </a:r>
            <a:r>
              <a:rPr dirty="0" sz="1200">
                <a:latin typeface="Arial"/>
                <a:cs typeface="Arial"/>
              </a:rPr>
              <a:t>oa</a:t>
            </a:r>
            <a:r>
              <a:rPr dirty="0" sz="1200" spc="-5">
                <a:latin typeface="Arial"/>
                <a:cs typeface="Arial"/>
              </a:rPr>
              <a:t>r</a:t>
            </a:r>
            <a:r>
              <a:rPr dirty="0" sz="1200"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97529" y="5465826"/>
            <a:ext cx="2990215" cy="247015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64184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NLT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10" b="1" u="heavy">
                <a:solidFill>
                  <a:srgbClr val="FF0000"/>
                </a:solidFill>
                <a:latin typeface="Arial"/>
                <a:cs typeface="Arial"/>
              </a:rPr>
              <a:t>270 </a:t>
            </a:r>
            <a:r>
              <a:rPr dirty="0" sz="1000" spc="-10" b="1" u="heavy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1000" spc="-15" b="1" u="heavy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25" b="1" u="heavy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000" spc="-10" b="1" u="heavy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000" spc="-10" b="1" u="heavy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out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H</a:t>
            </a:r>
            <a:r>
              <a:rPr dirty="0" sz="1000" spc="-15" b="1">
                <a:latin typeface="Arial"/>
                <a:cs typeface="Arial"/>
              </a:rPr>
              <a:t>P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ac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b="1">
                <a:latin typeface="Arial"/>
                <a:cs typeface="Arial"/>
              </a:rPr>
              <a:t>v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d: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65144" y="5830959"/>
            <a:ext cx="79375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5885">
              <a:lnSpc>
                <a:spcPct val="100000"/>
              </a:lnSpc>
            </a:pPr>
            <a:r>
              <a:rPr dirty="0" sz="1000" spc="-15" b="1" u="heavy">
                <a:solidFill>
                  <a:srgbClr val="FF0000"/>
                </a:solidFill>
                <a:latin typeface="Arial"/>
                <a:cs typeface="Arial"/>
              </a:rPr>
              <a:t>180</a:t>
            </a:r>
            <a:r>
              <a:rPr dirty="0" sz="1000" spc="-20" b="1" u="heavy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0" b="1" u="heavy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1000" spc="-15" b="1" u="heavy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25" b="1" u="heavy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000" spc="-10" b="1" u="heavy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90"/>
              </a:lnSpc>
            </a:pPr>
            <a:r>
              <a:rPr dirty="0" sz="1000" spc="-1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dirty="0" sz="1000" spc="-1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Pr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cessi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88319" y="5839162"/>
            <a:ext cx="859790" cy="58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3540">
              <a:lnSpc>
                <a:spcPct val="100000"/>
              </a:lnSpc>
            </a:pPr>
            <a:r>
              <a:rPr dirty="0" sz="1000" spc="-15" b="1" u="heavy">
                <a:solidFill>
                  <a:srgbClr val="FF0000"/>
                </a:solidFill>
                <a:latin typeface="Arial"/>
                <a:cs typeface="Arial"/>
              </a:rPr>
              <a:t>90</a:t>
            </a:r>
            <a:r>
              <a:rPr dirty="0" sz="1000" spc="-10" b="1" u="heavy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00" spc="-10" b="1" u="heavy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1000" spc="-15" b="1" u="heavy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00" spc="-25" b="1" u="heavy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000" spc="-10" b="1" u="heavy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27635" indent="-127635">
              <a:lnSpc>
                <a:spcPct val="100000"/>
              </a:lnSpc>
              <a:buClr>
                <a:srgbClr val="FF0000"/>
              </a:buClr>
              <a:buFont typeface="Wingdings"/>
              <a:buChar char=""/>
              <a:tabLst>
                <a:tab pos="128270" algn="l"/>
              </a:tabLst>
            </a:pPr>
            <a:r>
              <a:rPr dirty="0" sz="1000" spc="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arke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ng</a:t>
            </a:r>
            <a:endParaRPr sz="1000">
              <a:latin typeface="Arial"/>
              <a:cs typeface="Arial"/>
            </a:endParaRPr>
          </a:p>
          <a:p>
            <a:pPr marL="127635" indent="-127635">
              <a:lnSpc>
                <a:spcPct val="100000"/>
              </a:lnSpc>
              <a:buClr>
                <a:srgbClr val="FF0000"/>
              </a:buClr>
              <a:buFont typeface="Wingdings"/>
              <a:buChar char=""/>
              <a:tabLst>
                <a:tab pos="128270" algn="l"/>
              </a:tabLst>
            </a:pP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nts</a:t>
            </a:r>
            <a:endParaRPr sz="1000">
              <a:latin typeface="Arial"/>
              <a:cs typeface="Arial"/>
            </a:endParaRPr>
          </a:p>
          <a:p>
            <a:pPr marL="127635" indent="-127635">
              <a:lnSpc>
                <a:spcPts val="1190"/>
              </a:lnSpc>
              <a:buClr>
                <a:srgbClr val="FF0000"/>
              </a:buClr>
              <a:buFont typeface="Wingdings"/>
              <a:buChar char=""/>
              <a:tabLst>
                <a:tab pos="128270" algn="l"/>
              </a:tabLst>
            </a:pP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000" spc="-15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000" spc="-5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000" spc="-10" b="1">
                <a:solidFill>
                  <a:srgbClr val="FF0000"/>
                </a:solidFill>
                <a:latin typeface="Arial"/>
                <a:cs typeface="Arial"/>
              </a:rPr>
              <a:t>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 sz="800" b="1" i="1">
                <a:latin typeface="Arial"/>
                <a:cs typeface="Arial"/>
              </a:rPr>
              <a:t>Presenter Notes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i="1">
                <a:latin typeface="Arial"/>
                <a:cs typeface="Arial"/>
              </a:rPr>
              <a:t>2024-02-08 21:14:51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- Enter assigned mission numbers by AOC 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6103" y="2277110"/>
          <a:ext cx="2832735" cy="2980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06"/>
                <a:gridCol w="493756"/>
                <a:gridCol w="1919795"/>
              </a:tblGrid>
              <a:tr h="380202">
                <a:tc gridSpan="3">
                  <a:txBody>
                    <a:bodyPr/>
                    <a:lstStyle/>
                    <a:p>
                      <a:pPr marL="437515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800" spc="-1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/Q4</a:t>
                      </a:r>
                      <a:r>
                        <a:rPr dirty="0" sz="1800" spc="-1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800" spc="-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UR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GI</a:t>
                      </a:r>
                      <a:r>
                        <a:rPr dirty="0" sz="1800" spc="-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 spc="-5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2252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</a:pP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igh</a:t>
                      </a:r>
                      <a:r>
                        <a:rPr dirty="0" sz="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8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5659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1125" indent="3302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RA MC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0129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60N</a:t>
                      </a:r>
                      <a:r>
                        <a:rPr dirty="0" sz="12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61J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eon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61M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hope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</a:tr>
              <a:tr h="550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13030" indent="3048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0129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61J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eon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61K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61M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hope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</a:tr>
              <a:tr h="5581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42240" marR="13081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060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66F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udent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66F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het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Cri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cal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00"/>
                    </a:solidFill>
                  </a:tcPr>
                </a:tc>
              </a:tr>
              <a:tr h="386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2540" indent="-12382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A/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DC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63N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ill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ac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</a:tr>
              <a:tr h="370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127000" indent="254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RA DC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PSP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2&amp;3)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20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064219" y="2264549"/>
          <a:ext cx="2944495" cy="2896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186"/>
                <a:gridCol w="508883"/>
                <a:gridCol w="2003298"/>
              </a:tblGrid>
              <a:tr h="378802">
                <a:tc gridSpan="3">
                  <a:txBody>
                    <a:bodyPr/>
                    <a:lstStyle/>
                    <a:p>
                      <a:pPr marL="753110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spc="-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800" spc="-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spc="-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-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800" spc="-5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026">
                <a:tc>
                  <a:txBody>
                    <a:bodyPr/>
                    <a:lstStyle/>
                    <a:p>
                      <a:pPr marL="24130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</a:pP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igh</a:t>
                      </a:r>
                      <a:r>
                        <a:rPr dirty="0" sz="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8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</a:tr>
              <a:tr h="7060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127000" indent="1206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RA MC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2940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60C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60F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61G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Di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sease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</a:tr>
              <a:tr h="6608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marR="127000" indent="1206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AR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438784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60C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ent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60D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ccupat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60F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</a:tr>
              <a:tr h="593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49860" marR="10160" indent="-12700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A/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152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ps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A/A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R)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*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PSP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1200" spc="-15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4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)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*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se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Mi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00"/>
                    </a:solidFill>
                  </a:tcPr>
                </a:tc>
              </a:tr>
              <a:tr h="392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49860" marR="13906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RA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VC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64E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et.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pec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li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124145" y="2258352"/>
          <a:ext cx="2910205" cy="1620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171"/>
                <a:gridCol w="563755"/>
                <a:gridCol w="1904123"/>
              </a:tblGrid>
              <a:tr h="378858">
                <a:tc gridSpan="3"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</a:pP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B</a:t>
                      </a:r>
                      <a:r>
                        <a:rPr dirty="0" sz="1800" spc="-1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00" spc="-1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4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1800" spc="-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-1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4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800" spc="-1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lt</a:t>
                      </a:r>
                      <a:r>
                        <a:rPr dirty="0" sz="1800" b="1">
                          <a:solidFill>
                            <a:srgbClr val="FFC000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6829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Cate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go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</a:pP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igh</a:t>
                      </a:r>
                      <a:r>
                        <a:rPr dirty="0" sz="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dirty="0" sz="800" spc="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8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(H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8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8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/>
                    </a:solidFill>
                  </a:tcPr>
                </a:tc>
              </a:tr>
              <a:tr h="386981"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49530" indent="-116205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A/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57480" marR="49530" indent="-11938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A/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MS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73A</a:t>
                      </a:r>
                      <a:r>
                        <a:rPr dirty="0" sz="12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oc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al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73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PIP/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73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PSP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Boa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00"/>
                    </a:solidFill>
                  </a:tcPr>
                </a:tc>
              </a:tr>
              <a:tr h="250315"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AN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66R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200" spc="-15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ch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50570">
              <a:lnSpc>
                <a:spcPts val="2855"/>
              </a:lnSpc>
            </a:pPr>
            <a:r>
              <a:rPr dirty="0" spc="-25"/>
              <a:t>BES</a:t>
            </a:r>
            <a:r>
              <a:rPr dirty="0" spc="-15"/>
              <a:t>T</a:t>
            </a:r>
            <a:r>
              <a:rPr dirty="0" spc="-50"/>
              <a:t> </a:t>
            </a:r>
            <a:r>
              <a:rPr dirty="0" spc="-5"/>
              <a:t>PRACT</a:t>
            </a:r>
            <a:r>
              <a:rPr dirty="0" spc="-5"/>
              <a:t>I</a:t>
            </a:r>
            <a:r>
              <a:rPr dirty="0" spc="-10"/>
              <a:t>CE</a:t>
            </a:r>
            <a:r>
              <a:rPr dirty="0" spc="-5"/>
              <a:t>S</a:t>
            </a:r>
            <a:r>
              <a:rPr dirty="0"/>
              <a:t>-</a:t>
            </a:r>
            <a:r>
              <a:rPr dirty="0" spc="30"/>
              <a:t> </a:t>
            </a:r>
            <a:r>
              <a:rPr dirty="0" spc="-10"/>
              <a:t>Di</a:t>
            </a:r>
            <a:r>
              <a:rPr dirty="0" spc="-5"/>
              <a:t>g</a:t>
            </a:r>
            <a:r>
              <a:rPr dirty="0" spc="-10"/>
              <a:t>i</a:t>
            </a:r>
            <a:r>
              <a:rPr dirty="0" spc="5"/>
              <a:t>t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35"/>
              <a:t> </a:t>
            </a:r>
            <a:r>
              <a:rPr dirty="0"/>
              <a:t>J</a:t>
            </a:r>
            <a:r>
              <a:rPr dirty="0" spc="-5"/>
              <a:t>o</a:t>
            </a:r>
            <a:r>
              <a:rPr dirty="0"/>
              <a:t>b </a:t>
            </a:r>
            <a:r>
              <a:rPr dirty="0" spc="-5"/>
              <a:t>Pla</a:t>
            </a:r>
            <a:r>
              <a:rPr dirty="0" spc="-5"/>
              <a:t>tf</a:t>
            </a:r>
            <a:r>
              <a:rPr dirty="0" spc="-5"/>
              <a:t>o</a:t>
            </a:r>
            <a:r>
              <a:rPr dirty="0"/>
              <a:t>rms</a:t>
            </a:r>
          </a:p>
        </p:txBody>
      </p:sp>
      <p:sp>
        <p:nvSpPr>
          <p:cNvPr id="9" name="object 9"/>
          <p:cNvSpPr/>
          <p:nvPr/>
        </p:nvSpPr>
        <p:spPr>
          <a:xfrm>
            <a:off x="1638300" y="801624"/>
            <a:ext cx="5867399" cy="1237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248547" y="2443867"/>
            <a:ext cx="5402580" cy="3271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204">
                <a:latin typeface="Arial"/>
                <a:cs typeface="Arial"/>
              </a:rPr>
              <a:t>T</a:t>
            </a:r>
            <a:r>
              <a:rPr dirty="0" sz="1800" spc="-2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$665</a:t>
            </a:r>
            <a:r>
              <a:rPr dirty="0" sz="1800">
                <a:latin typeface="Arial"/>
                <a:cs typeface="Arial"/>
              </a:rPr>
              <a:t>K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rms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10">
                <a:latin typeface="Arial"/>
                <a:cs typeface="Arial"/>
              </a:rPr>
              <a:t>#</a:t>
            </a:r>
            <a:r>
              <a:rPr dirty="0" sz="1800">
                <a:latin typeface="Arial"/>
                <a:cs typeface="Arial"/>
              </a:rPr>
              <a:t>1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Lea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ene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ou</a:t>
            </a:r>
            <a:r>
              <a:rPr dirty="0" sz="1800">
                <a:latin typeface="Arial"/>
                <a:cs typeface="Arial"/>
              </a:rPr>
              <a:t>rce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 </a:t>
            </a:r>
            <a:r>
              <a:rPr dirty="0" sz="1800" spc="-15">
                <a:latin typeface="Arial"/>
                <a:cs typeface="Arial"/>
              </a:rPr>
              <a:t>F</a:t>
            </a:r>
            <a:r>
              <a:rPr dirty="0" sz="1800" spc="-2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23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 marR="41084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st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ssf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G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rk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b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pa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gn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bega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ugu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F</a:t>
            </a:r>
            <a:r>
              <a:rPr dirty="0" sz="1800" spc="-2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  <a:p>
            <a:pPr lvl="1" marL="756285" marR="111760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dirty="0" sz="1800" spc="-2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odu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5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-10">
                <a:latin typeface="Arial"/>
                <a:cs typeface="Arial"/>
              </a:rPr>
              <a:t>00</a:t>
            </a:r>
            <a:r>
              <a:rPr dirty="0" sz="1800">
                <a:latin typeface="Arial"/>
                <a:cs typeface="Arial"/>
              </a:rPr>
              <a:t>0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ead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ead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148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ppo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ad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60">
                <a:latin typeface="Times New Roman"/>
                <a:cs typeface="Times New Roman"/>
              </a:rPr>
              <a:t> </a:t>
            </a:r>
            <a:r>
              <a:rPr dirty="0" sz="1800" spc="-140">
                <a:latin typeface="Arial"/>
                <a:cs typeface="Arial"/>
              </a:rPr>
              <a:t>1</a:t>
            </a:r>
            <a:r>
              <a:rPr dirty="0" sz="1800" spc="-10"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0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ppo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ondu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Wingdings"/>
                <a:cs typeface="Wingdings"/>
              </a:rPr>
              <a:t>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>
                <a:latin typeface="Arial"/>
                <a:cs typeface="Arial"/>
              </a:rPr>
              <a:t>5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>
                <a:latin typeface="Arial"/>
                <a:cs typeface="Arial"/>
              </a:rPr>
              <a:t>tr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$166K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dd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rms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ud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ct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ee</a:t>
            </a:r>
            <a:r>
              <a:rPr dirty="0" sz="1800">
                <a:latin typeface="Arial"/>
                <a:cs typeface="Arial"/>
              </a:rPr>
              <a:t>rs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</a:t>
            </a:r>
            <a:r>
              <a:rPr dirty="0" sz="1800" spc="-10">
                <a:latin typeface="Arial"/>
                <a:cs typeface="Arial"/>
              </a:rPr>
              <a:t>and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ha</a:t>
            </a:r>
            <a:r>
              <a:rPr dirty="0" sz="1800">
                <a:latin typeface="Arial"/>
                <a:cs typeface="Arial"/>
              </a:rPr>
              <a:t>k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15">
                <a:latin typeface="Arial"/>
                <a:cs typeface="Arial"/>
              </a:rPr>
              <a:t>x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6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he</a:t>
            </a:r>
            <a:r>
              <a:rPr dirty="0" sz="1800">
                <a:latin typeface="Arial"/>
                <a:cs typeface="Arial"/>
              </a:rPr>
              <a:t>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059" y="2350007"/>
            <a:ext cx="1371599" cy="27431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67839" y="2350007"/>
            <a:ext cx="1371599" cy="27431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060" y="5145023"/>
            <a:ext cx="3040380" cy="499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9060" y="5644896"/>
            <a:ext cx="3040380" cy="262255"/>
          </a:xfrm>
          <a:custGeom>
            <a:avLst/>
            <a:gdLst/>
            <a:ahLst/>
            <a:cxnLst/>
            <a:rect l="l" t="t" r="r" b="b"/>
            <a:pathLst>
              <a:path w="3040380" h="262254">
                <a:moveTo>
                  <a:pt x="0" y="0"/>
                </a:moveTo>
                <a:lnTo>
                  <a:pt x="3040380" y="0"/>
                </a:lnTo>
                <a:lnTo>
                  <a:pt x="3040380" y="262127"/>
                </a:lnTo>
                <a:lnTo>
                  <a:pt x="0" y="2621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87851" y="5702363"/>
            <a:ext cx="266192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80">
                <a:latin typeface="Calibri"/>
                <a:cs typeface="Calibri"/>
              </a:rPr>
              <a:t>D</a:t>
            </a:r>
            <a:r>
              <a:rPr dirty="0" sz="1100" spc="-30">
                <a:latin typeface="Calibri"/>
                <a:cs typeface="Calibri"/>
              </a:rPr>
              <a:t>i</a:t>
            </a:r>
            <a:r>
              <a:rPr dirty="0" sz="1100" spc="110">
                <a:latin typeface="Calibri"/>
                <a:cs typeface="Calibri"/>
              </a:rPr>
              <a:t>g</a:t>
            </a:r>
            <a:r>
              <a:rPr dirty="0" sz="1100" spc="-10">
                <a:latin typeface="Calibri"/>
                <a:cs typeface="Calibri"/>
              </a:rPr>
              <a:t>i</a:t>
            </a:r>
            <a:r>
              <a:rPr dirty="0" sz="1100" spc="-20">
                <a:latin typeface="Calibri"/>
                <a:cs typeface="Calibri"/>
              </a:rPr>
              <a:t>t</a:t>
            </a:r>
            <a:r>
              <a:rPr dirty="0" sz="1100" spc="30">
                <a:latin typeface="Calibri"/>
                <a:cs typeface="Calibri"/>
              </a:rPr>
              <a:t>a</a:t>
            </a:r>
            <a:r>
              <a:rPr dirty="0" sz="1100" spc="-35">
                <a:latin typeface="Calibri"/>
                <a:cs typeface="Calibri"/>
              </a:rPr>
              <a:t>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80">
                <a:latin typeface="Calibri"/>
                <a:cs typeface="Calibri"/>
              </a:rPr>
              <a:t>D</a:t>
            </a:r>
            <a:r>
              <a:rPr dirty="0" sz="1100" spc="-30">
                <a:latin typeface="Calibri"/>
                <a:cs typeface="Calibri"/>
              </a:rPr>
              <a:t>i</a:t>
            </a:r>
            <a:r>
              <a:rPr dirty="0" sz="1100" spc="114">
                <a:latin typeface="Calibri"/>
                <a:cs typeface="Calibri"/>
              </a:rPr>
              <a:t>s</a:t>
            </a:r>
            <a:r>
              <a:rPr dirty="0" sz="1100" spc="55">
                <a:latin typeface="Calibri"/>
                <a:cs typeface="Calibri"/>
              </a:rPr>
              <a:t>p</a:t>
            </a:r>
            <a:r>
              <a:rPr dirty="0" sz="1100" spc="5">
                <a:latin typeface="Calibri"/>
                <a:cs typeface="Calibri"/>
              </a:rPr>
              <a:t>l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45">
                <a:latin typeface="Calibri"/>
                <a:cs typeface="Calibri"/>
              </a:rPr>
              <a:t>y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100">
                <a:latin typeface="Calibri"/>
                <a:cs typeface="Calibri"/>
              </a:rPr>
              <a:t>A</a:t>
            </a:r>
            <a:r>
              <a:rPr dirty="0" sz="1100" spc="50">
                <a:latin typeface="Calibri"/>
                <a:cs typeface="Calibri"/>
              </a:rPr>
              <a:t>d</a:t>
            </a:r>
            <a:r>
              <a:rPr dirty="0" sz="1100" spc="45">
                <a:latin typeface="Calibri"/>
                <a:cs typeface="Calibri"/>
              </a:rPr>
              <a:t>v</a:t>
            </a:r>
            <a:r>
              <a:rPr dirty="0" sz="1100" spc="45">
                <a:latin typeface="Calibri"/>
                <a:cs typeface="Calibri"/>
              </a:rPr>
              <a:t>e</a:t>
            </a:r>
            <a:r>
              <a:rPr dirty="0" sz="1100" spc="30">
                <a:latin typeface="Calibri"/>
                <a:cs typeface="Calibri"/>
              </a:rPr>
              <a:t>r</a:t>
            </a:r>
            <a:r>
              <a:rPr dirty="0" sz="1100" spc="-5">
                <a:latin typeface="Calibri"/>
                <a:cs typeface="Calibri"/>
              </a:rPr>
              <a:t>t</a:t>
            </a:r>
            <a:r>
              <a:rPr dirty="0" sz="1100" spc="-30">
                <a:latin typeface="Calibri"/>
                <a:cs typeface="Calibri"/>
              </a:rPr>
              <a:t>i</a:t>
            </a:r>
            <a:r>
              <a:rPr dirty="0" sz="1100" spc="114">
                <a:latin typeface="Calibri"/>
                <a:cs typeface="Calibri"/>
              </a:rPr>
              <a:t>s</a:t>
            </a:r>
            <a:r>
              <a:rPr dirty="0" sz="1100" spc="35">
                <a:latin typeface="Calibri"/>
                <a:cs typeface="Calibri"/>
              </a:rPr>
              <a:t>e</a:t>
            </a:r>
            <a:r>
              <a:rPr dirty="0" sz="1100" spc="50">
                <a:latin typeface="Calibri"/>
                <a:cs typeface="Calibri"/>
              </a:rPr>
              <a:t>m</a:t>
            </a:r>
            <a:r>
              <a:rPr dirty="0" sz="1100" spc="55">
                <a:latin typeface="Calibri"/>
                <a:cs typeface="Calibri"/>
              </a:rPr>
              <a:t>e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-15">
                <a:latin typeface="Calibri"/>
                <a:cs typeface="Calibri"/>
              </a:rPr>
              <a:t>t</a:t>
            </a:r>
            <a:r>
              <a:rPr dirty="0" sz="1100" spc="120">
                <a:latin typeface="Calibri"/>
                <a:cs typeface="Calibri"/>
              </a:rPr>
              <a:t>s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45">
                <a:latin typeface="Calibri"/>
                <a:cs typeface="Calibri"/>
              </a:rPr>
              <a:t>o</a:t>
            </a:r>
            <a:r>
              <a:rPr dirty="0" sz="1100" spc="15">
                <a:latin typeface="Calibri"/>
                <a:cs typeface="Calibri"/>
              </a:rPr>
              <a:t>n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 spc="120">
                <a:latin typeface="Calibri"/>
                <a:cs typeface="Calibri"/>
              </a:rPr>
              <a:t>G</a:t>
            </a:r>
            <a:r>
              <a:rPr dirty="0" sz="1100" spc="40">
                <a:latin typeface="Calibri"/>
                <a:cs typeface="Calibri"/>
              </a:rPr>
              <a:t>e</a:t>
            </a:r>
            <a:r>
              <a:rPr dirty="0" sz="1100" spc="25">
                <a:latin typeface="Calibri"/>
                <a:cs typeface="Calibri"/>
              </a:rPr>
              <a:t>t</a:t>
            </a:r>
            <a:r>
              <a:rPr dirty="0" sz="1100" spc="65">
                <a:latin typeface="Calibri"/>
                <a:cs typeface="Calibri"/>
              </a:rPr>
              <a:t>w</a:t>
            </a:r>
            <a:r>
              <a:rPr dirty="0" sz="1100" spc="40">
                <a:latin typeface="Calibri"/>
                <a:cs typeface="Calibri"/>
              </a:rPr>
              <a:t>o</a:t>
            </a:r>
            <a:r>
              <a:rPr dirty="0" sz="1100" spc="-5">
                <a:latin typeface="Calibri"/>
                <a:cs typeface="Calibri"/>
              </a:rPr>
              <a:t>r</a:t>
            </a:r>
            <a:r>
              <a:rPr dirty="0" sz="1100" spc="70">
                <a:latin typeface="Calibri"/>
                <a:cs typeface="Calibri"/>
              </a:rPr>
              <a:t>k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9060" y="2350007"/>
            <a:ext cx="3040380" cy="3557270"/>
          </a:xfrm>
          <a:custGeom>
            <a:avLst/>
            <a:gdLst/>
            <a:ahLst/>
            <a:cxnLst/>
            <a:rect l="l" t="t" r="r" b="b"/>
            <a:pathLst>
              <a:path w="3040380" h="3557270">
                <a:moveTo>
                  <a:pt x="0" y="0"/>
                </a:moveTo>
                <a:lnTo>
                  <a:pt x="3040380" y="0"/>
                </a:lnTo>
                <a:lnTo>
                  <a:pt x="3040380" y="3557016"/>
                </a:lnTo>
                <a:lnTo>
                  <a:pt x="0" y="35570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657914" y="6686808"/>
            <a:ext cx="407670" cy="123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">
                <a:solidFill>
                  <a:srgbClr val="A6A6A6"/>
                </a:solidFill>
                <a:latin typeface="Arial"/>
                <a:cs typeface="Arial"/>
              </a:rPr>
              <a:t>2/8/20</a:t>
            </a:r>
            <a:r>
              <a:rPr dirty="0" sz="750" spc="-5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dirty="0" sz="750" spc="5">
                <a:solidFill>
                  <a:srgbClr val="A6A6A6"/>
                </a:solidFill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750" spc="5"/>
              <a:t>12</a:t>
            </a:fld>
            <a:endParaRPr sz="7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68350">
              <a:lnSpc>
                <a:spcPts val="2855"/>
              </a:lnSpc>
            </a:pPr>
            <a:r>
              <a:rPr dirty="0" spc="-25"/>
              <a:t>BES</a:t>
            </a:r>
            <a:r>
              <a:rPr dirty="0" spc="-15"/>
              <a:t>T</a:t>
            </a:r>
            <a:r>
              <a:rPr dirty="0" spc="-50"/>
              <a:t> </a:t>
            </a:r>
            <a:r>
              <a:rPr dirty="0" spc="-5"/>
              <a:t>PRACT</a:t>
            </a:r>
            <a:r>
              <a:rPr dirty="0" spc="-5"/>
              <a:t>I</a:t>
            </a:r>
            <a:r>
              <a:rPr dirty="0" spc="-10"/>
              <a:t>CE</a:t>
            </a:r>
            <a:r>
              <a:rPr dirty="0" spc="-5"/>
              <a:t>S</a:t>
            </a:r>
            <a:r>
              <a:rPr dirty="0"/>
              <a:t>-</a:t>
            </a:r>
            <a:r>
              <a:rPr dirty="0" spc="30"/>
              <a:t> </a:t>
            </a:r>
            <a:r>
              <a:rPr dirty="0" spc="-5"/>
              <a:t>Lo</a:t>
            </a:r>
            <a:r>
              <a:rPr dirty="0" spc="-10"/>
              <a:t>w</a:t>
            </a:r>
            <a:r>
              <a:rPr dirty="0" spc="-5"/>
              <a:t>/</a:t>
            </a:r>
            <a:r>
              <a:rPr dirty="0" spc="-10"/>
              <a:t>N</a:t>
            </a:r>
            <a:r>
              <a:rPr dirty="0"/>
              <a:t>o</a:t>
            </a:r>
            <a:r>
              <a:rPr dirty="0" spc="25"/>
              <a:t> </a:t>
            </a:r>
            <a:r>
              <a:rPr dirty="0" spc="-10"/>
              <a:t>C</a:t>
            </a:r>
            <a:r>
              <a:rPr dirty="0" spc="-5"/>
              <a:t>o</a:t>
            </a:r>
            <a:r>
              <a:rPr dirty="0"/>
              <a:t>s</a:t>
            </a:r>
            <a:r>
              <a:rPr dirty="0" spc="-10"/>
              <a:t>t</a:t>
            </a:r>
            <a:r>
              <a:rPr dirty="0" spc="-5"/>
              <a:t> </a:t>
            </a:r>
            <a:r>
              <a:rPr dirty="0" spc="-25"/>
              <a:t>E</a:t>
            </a:r>
            <a:r>
              <a:rPr dirty="0"/>
              <a:t>v</a:t>
            </a:r>
            <a:r>
              <a:rPr dirty="0" spc="-5"/>
              <a:t>en</a:t>
            </a:r>
            <a:r>
              <a:rPr dirty="0" spc="5"/>
              <a:t>t</a:t>
            </a:r>
            <a:r>
              <a:rPr dirty="0"/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5140" y="1275631"/>
            <a:ext cx="3779520" cy="2448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Ev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4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ge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0">
                <a:latin typeface="Arial"/>
                <a:cs typeface="Arial"/>
              </a:rPr>
              <a:t>hea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h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ud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nde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adua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hoo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Hi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h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hoo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 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ene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oppo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un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rmy</a:t>
            </a:r>
            <a:r>
              <a:rPr dirty="0" sz="1800">
                <a:latin typeface="Arial"/>
                <a:cs typeface="Arial"/>
              </a:rPr>
              <a:t> M</a:t>
            </a:r>
            <a:r>
              <a:rPr dirty="0" sz="1800" spc="-10">
                <a:latin typeface="Arial"/>
                <a:cs typeface="Arial"/>
              </a:rPr>
              <a:t>ed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ne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B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eed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 spc="-2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Cli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2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ne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2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1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4068" y="4437888"/>
            <a:ext cx="5696711" cy="1894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20967" y="678180"/>
            <a:ext cx="2516123" cy="20985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20968" y="2776727"/>
            <a:ext cx="2497835" cy="24856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65932" y="2776728"/>
            <a:ext cx="2974847" cy="16718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06467" y="1472183"/>
            <a:ext cx="1734311" cy="13045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57914" y="6686808"/>
            <a:ext cx="407670" cy="123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">
                <a:solidFill>
                  <a:srgbClr val="A6A6A6"/>
                </a:solidFill>
                <a:latin typeface="Arial"/>
                <a:cs typeface="Arial"/>
              </a:rPr>
              <a:t>2/8/20</a:t>
            </a:r>
            <a:r>
              <a:rPr dirty="0" sz="750" spc="-5">
                <a:solidFill>
                  <a:srgbClr val="A6A6A6"/>
                </a:solidFill>
                <a:latin typeface="Arial"/>
                <a:cs typeface="Arial"/>
              </a:rPr>
              <a:t>2</a:t>
            </a:r>
            <a:r>
              <a:rPr dirty="0" sz="750" spc="5">
                <a:solidFill>
                  <a:srgbClr val="A6A6A6"/>
                </a:solidFill>
                <a:latin typeface="Arial"/>
                <a:cs typeface="Arial"/>
              </a:rPr>
              <a:t>4</a:t>
            </a:r>
            <a:endParaRPr sz="75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z="750" spc="5"/>
              <a:t>12</a:t>
            </a:fld>
            <a:endParaRPr sz="7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764480" y="6452971"/>
            <a:ext cx="32448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5">
                <a:solidFill>
                  <a:srgbClr val="A6A6A6"/>
                </a:solidFill>
                <a:latin typeface="Arial"/>
                <a:cs typeface="Arial"/>
              </a:rPr>
              <a:t>2/8/</a:t>
            </a:r>
            <a:r>
              <a:rPr dirty="0" sz="600" spc="-5">
                <a:solidFill>
                  <a:srgbClr val="A6A6A6"/>
                </a:solidFill>
                <a:latin typeface="Arial"/>
                <a:cs typeface="Arial"/>
              </a:rPr>
              <a:t>2024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739" y="1273233"/>
            <a:ext cx="8768715" cy="1351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mm</a:t>
            </a:r>
            <a:r>
              <a:rPr dirty="0" sz="1800" spc="-10">
                <a:latin typeface="Arial"/>
                <a:cs typeface="Arial"/>
              </a:rPr>
              <a:t>un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ene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onne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h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rmy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eg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cc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pe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ng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ade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mm</a:t>
            </a:r>
            <a:r>
              <a:rPr dirty="0" sz="1800" spc="-10">
                <a:latin typeface="Arial"/>
                <a:cs typeface="Arial"/>
              </a:rPr>
              <a:t>and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2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)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rmy M</a:t>
            </a:r>
            <a:r>
              <a:rPr dirty="0" sz="1800" spc="-10">
                <a:latin typeface="Arial"/>
                <a:cs typeface="Arial"/>
              </a:rPr>
              <a:t>ed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mm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ASAs,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As)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40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01124" y="2741676"/>
            <a:ext cx="3070847" cy="14919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22847" y="2741676"/>
            <a:ext cx="3072371" cy="1491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01124" y="4315967"/>
            <a:ext cx="3070847" cy="1493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22847" y="4334255"/>
            <a:ext cx="3072371" cy="14919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8392" y="4168140"/>
            <a:ext cx="2732531" cy="20238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868" y="2641092"/>
            <a:ext cx="2688335" cy="15758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55"/>
              </a:lnSpc>
            </a:pPr>
            <a:r>
              <a:rPr dirty="0" spc="-25"/>
              <a:t>BES</a:t>
            </a:r>
            <a:r>
              <a:rPr dirty="0" spc="-15"/>
              <a:t>T</a:t>
            </a:r>
            <a:r>
              <a:rPr dirty="0" spc="-50"/>
              <a:t> </a:t>
            </a:r>
            <a:r>
              <a:rPr dirty="0" spc="-5"/>
              <a:t>PRACT</a:t>
            </a:r>
            <a:r>
              <a:rPr dirty="0" spc="-5"/>
              <a:t>I</a:t>
            </a:r>
            <a:r>
              <a:rPr dirty="0" spc="-10"/>
              <a:t>CE</a:t>
            </a:r>
            <a:r>
              <a:rPr dirty="0" spc="-5"/>
              <a:t>S</a:t>
            </a:r>
            <a:r>
              <a:rPr dirty="0"/>
              <a:t>-</a:t>
            </a:r>
            <a:r>
              <a:rPr dirty="0" spc="30"/>
              <a:t> </a:t>
            </a:r>
            <a:r>
              <a:rPr dirty="0" spc="-5"/>
              <a:t>La</a:t>
            </a:r>
            <a:r>
              <a:rPr dirty="0"/>
              <a:t>r</a:t>
            </a:r>
            <a:r>
              <a:rPr dirty="0" spc="-5"/>
              <a:t>g</a:t>
            </a:r>
            <a:r>
              <a:rPr dirty="0"/>
              <a:t>e</a:t>
            </a:r>
            <a:r>
              <a:rPr dirty="0" spc="10"/>
              <a:t> </a:t>
            </a:r>
            <a:r>
              <a:rPr dirty="0" spc="-25"/>
              <a:t>S</a:t>
            </a:r>
            <a:r>
              <a:rPr dirty="0"/>
              <a:t>c</a:t>
            </a:r>
            <a:r>
              <a:rPr dirty="0" spc="-5"/>
              <a:t>a</a:t>
            </a:r>
            <a:r>
              <a:rPr dirty="0" spc="-10"/>
              <a:t>l</a:t>
            </a:r>
            <a:r>
              <a:rPr dirty="0"/>
              <a:t>e</a:t>
            </a:r>
            <a:r>
              <a:rPr dirty="0" spc="10"/>
              <a:t> </a:t>
            </a:r>
            <a:r>
              <a:rPr dirty="0" spc="-10"/>
              <a:t>C</a:t>
            </a:r>
            <a:r>
              <a:rPr dirty="0" spc="-5"/>
              <a:t>o</a:t>
            </a:r>
            <a:r>
              <a:rPr dirty="0"/>
              <a:t>mm</a:t>
            </a:r>
            <a:r>
              <a:rPr dirty="0" spc="-5"/>
              <a:t>un</a:t>
            </a:r>
            <a:r>
              <a:rPr dirty="0" spc="-10"/>
              <a:t>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15"/>
              <a:t> </a:t>
            </a:r>
            <a:r>
              <a:rPr dirty="0" spc="-25"/>
              <a:t>E</a:t>
            </a:r>
            <a:r>
              <a:rPr dirty="0"/>
              <a:t>v</a:t>
            </a:r>
            <a:r>
              <a:rPr dirty="0" spc="-5"/>
              <a:t>en</a:t>
            </a:r>
            <a:r>
              <a:rPr dirty="0" spc="5"/>
              <a:t>t</a:t>
            </a:r>
            <a:r>
              <a:rPr dirty="0"/>
              <a:t>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68655">
              <a:lnSpc>
                <a:spcPts val="2855"/>
              </a:lnSpc>
            </a:pPr>
            <a:r>
              <a:rPr dirty="0" spc="-5"/>
              <a:t>AR</a:t>
            </a:r>
            <a:r>
              <a:rPr dirty="0"/>
              <a:t>M</a:t>
            </a:r>
            <a:r>
              <a:rPr dirty="0" spc="-20"/>
              <a:t>Y</a:t>
            </a:r>
            <a:r>
              <a:rPr dirty="0" spc="-40"/>
              <a:t> </a:t>
            </a:r>
            <a:r>
              <a:rPr dirty="0" spc="-10"/>
              <a:t>RECRU</a:t>
            </a:r>
            <a:r>
              <a:rPr dirty="0" spc="5"/>
              <a:t>I</a:t>
            </a:r>
            <a:r>
              <a:rPr dirty="0" spc="-20"/>
              <a:t>T</a:t>
            </a:r>
            <a:r>
              <a:rPr dirty="0" spc="-5"/>
              <a:t>I</a:t>
            </a:r>
            <a:r>
              <a:rPr dirty="0" spc="-10"/>
              <a:t>N</a:t>
            </a:r>
            <a:r>
              <a:rPr dirty="0"/>
              <a:t>G</a:t>
            </a:r>
            <a:r>
              <a:rPr dirty="0" spc="-30"/>
              <a:t> </a:t>
            </a:r>
            <a:r>
              <a:rPr dirty="0" spc="-20"/>
              <a:t>T</a:t>
            </a:r>
            <a:r>
              <a:rPr dirty="0" spc="-10"/>
              <a:t>RANS</a:t>
            </a:r>
            <a:r>
              <a:rPr dirty="0" spc="-5"/>
              <a:t>F</a:t>
            </a:r>
            <a:r>
              <a:rPr dirty="0" spc="-15"/>
              <a:t>O</a:t>
            </a:r>
            <a:r>
              <a:rPr dirty="0" spc="-10"/>
              <a:t>R</a:t>
            </a:r>
            <a:r>
              <a:rPr dirty="0"/>
              <a:t>M</a:t>
            </a:r>
            <a:r>
              <a:rPr dirty="0" spc="-204"/>
              <a:t>A</a:t>
            </a:r>
            <a:r>
              <a:rPr dirty="0" spc="-20"/>
              <a:t>T</a:t>
            </a:r>
            <a:r>
              <a:rPr dirty="0" spc="-10"/>
              <a:t>IO</a:t>
            </a:r>
            <a:r>
              <a:rPr dirty="0"/>
              <a:t>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18074" y="5521746"/>
            <a:ext cx="2066925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ode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5">
                <a:latin typeface="Arial"/>
                <a:cs typeface="Arial"/>
              </a:rPr>
              <a:t>z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f </a:t>
            </a:r>
            <a:r>
              <a:rPr dirty="0" sz="1400" spc="-5">
                <a:latin typeface="Arial"/>
                <a:cs typeface="Arial"/>
              </a:rPr>
              <a:t>S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 spc="5">
                <a:latin typeface="Arial"/>
                <a:cs typeface="Arial"/>
              </a:rPr>
              <a:t>st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I </a:t>
            </a:r>
            <a:r>
              <a:rPr dirty="0" sz="1400" spc="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5">
                <a:latin typeface="Arial"/>
                <a:cs typeface="Arial"/>
              </a:rPr>
              <a:t>c</a:t>
            </a:r>
            <a:r>
              <a:rPr dirty="0" sz="1400" spc="-5">
                <a:latin typeface="Arial"/>
                <a:cs typeface="Arial"/>
              </a:rPr>
              <a:t>hno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 spc="-5">
                <a:latin typeface="Arial"/>
                <a:cs typeface="Arial"/>
              </a:rPr>
              <a:t>gy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62539" y="1313691"/>
            <a:ext cx="2346960" cy="868680"/>
          </a:xfrm>
          <a:custGeom>
            <a:avLst/>
            <a:gdLst/>
            <a:ahLst/>
            <a:cxnLst/>
            <a:rect l="l" t="t" r="r" b="b"/>
            <a:pathLst>
              <a:path w="2346960" h="868680">
                <a:moveTo>
                  <a:pt x="2202168" y="0"/>
                </a:moveTo>
                <a:lnTo>
                  <a:pt x="142955" y="11"/>
                </a:lnTo>
                <a:lnTo>
                  <a:pt x="100380" y="6931"/>
                </a:lnTo>
                <a:lnTo>
                  <a:pt x="62948" y="25320"/>
                </a:lnTo>
                <a:lnTo>
                  <a:pt x="32582" y="53256"/>
                </a:lnTo>
                <a:lnTo>
                  <a:pt x="11200" y="88818"/>
                </a:lnTo>
                <a:lnTo>
                  <a:pt x="725" y="130087"/>
                </a:lnTo>
                <a:lnTo>
                  <a:pt x="0" y="725711"/>
                </a:lnTo>
                <a:lnTo>
                  <a:pt x="914" y="740357"/>
                </a:lnTo>
                <a:lnTo>
                  <a:pt x="11873" y="781433"/>
                </a:lnTo>
                <a:lnTo>
                  <a:pt x="33658" y="816723"/>
                </a:lnTo>
                <a:lnTo>
                  <a:pt x="64349" y="844308"/>
                </a:lnTo>
                <a:lnTo>
                  <a:pt x="102026" y="862267"/>
                </a:lnTo>
                <a:lnTo>
                  <a:pt x="144768" y="868679"/>
                </a:lnTo>
                <a:lnTo>
                  <a:pt x="2203992" y="868668"/>
                </a:lnTo>
                <a:lnTo>
                  <a:pt x="2246564" y="861745"/>
                </a:lnTo>
                <a:lnTo>
                  <a:pt x="2283993" y="843355"/>
                </a:lnTo>
                <a:lnTo>
                  <a:pt x="2314358" y="815418"/>
                </a:lnTo>
                <a:lnTo>
                  <a:pt x="2335737" y="779853"/>
                </a:lnTo>
                <a:lnTo>
                  <a:pt x="2346212" y="738581"/>
                </a:lnTo>
                <a:lnTo>
                  <a:pt x="2346937" y="142966"/>
                </a:lnTo>
                <a:lnTo>
                  <a:pt x="2346023" y="128322"/>
                </a:lnTo>
                <a:lnTo>
                  <a:pt x="2335066" y="87248"/>
                </a:lnTo>
                <a:lnTo>
                  <a:pt x="2313282" y="51958"/>
                </a:lnTo>
                <a:lnTo>
                  <a:pt x="2282590" y="24372"/>
                </a:lnTo>
                <a:lnTo>
                  <a:pt x="2244912" y="6413"/>
                </a:lnTo>
                <a:lnTo>
                  <a:pt x="220216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020432" y="1454935"/>
            <a:ext cx="1229360" cy="583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5090">
              <a:lnSpc>
                <a:spcPct val="120000"/>
              </a:lnSpc>
            </a:pPr>
            <a:r>
              <a:rPr dirty="0" sz="1800" spc="-7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rm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pe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51528" y="2184281"/>
            <a:ext cx="612140" cy="374650"/>
          </a:xfrm>
          <a:custGeom>
            <a:avLst/>
            <a:gdLst/>
            <a:ahLst/>
            <a:cxnLst/>
            <a:rect l="l" t="t" r="r" b="b"/>
            <a:pathLst>
              <a:path w="612139" h="374650">
                <a:moveTo>
                  <a:pt x="0" y="0"/>
                </a:moveTo>
                <a:lnTo>
                  <a:pt x="67770" y="25615"/>
                </a:lnTo>
                <a:lnTo>
                  <a:pt x="134295" y="53990"/>
                </a:lnTo>
                <a:lnTo>
                  <a:pt x="199494" y="85074"/>
                </a:lnTo>
                <a:lnTo>
                  <a:pt x="263287" y="118819"/>
                </a:lnTo>
                <a:lnTo>
                  <a:pt x="325593" y="155174"/>
                </a:lnTo>
                <a:lnTo>
                  <a:pt x="386331" y="194092"/>
                </a:lnTo>
                <a:lnTo>
                  <a:pt x="445421" y="235522"/>
                </a:lnTo>
                <a:lnTo>
                  <a:pt x="502783" y="279415"/>
                </a:lnTo>
                <a:lnTo>
                  <a:pt x="558336" y="325723"/>
                </a:lnTo>
                <a:lnTo>
                  <a:pt x="585409" y="349767"/>
                </a:lnTo>
                <a:lnTo>
                  <a:pt x="612000" y="374396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69508" y="2330199"/>
            <a:ext cx="1397635" cy="1321435"/>
          </a:xfrm>
          <a:custGeom>
            <a:avLst/>
            <a:gdLst/>
            <a:ahLst/>
            <a:cxnLst/>
            <a:rect l="l" t="t" r="r" b="b"/>
            <a:pathLst>
              <a:path w="1397634" h="1321435">
                <a:moveTo>
                  <a:pt x="1177290" y="0"/>
                </a:moveTo>
                <a:lnTo>
                  <a:pt x="220218" y="0"/>
                </a:lnTo>
                <a:lnTo>
                  <a:pt x="202157" y="729"/>
                </a:lnTo>
                <a:lnTo>
                  <a:pt x="150615" y="11226"/>
                </a:lnTo>
                <a:lnTo>
                  <a:pt x="104220" y="32992"/>
                </a:lnTo>
                <a:lnTo>
                  <a:pt x="64503" y="64498"/>
                </a:lnTo>
                <a:lnTo>
                  <a:pt x="32995" y="104214"/>
                </a:lnTo>
                <a:lnTo>
                  <a:pt x="11227" y="150610"/>
                </a:lnTo>
                <a:lnTo>
                  <a:pt x="730" y="202156"/>
                </a:lnTo>
                <a:lnTo>
                  <a:pt x="0" y="220217"/>
                </a:lnTo>
                <a:lnTo>
                  <a:pt x="0" y="1101077"/>
                </a:lnTo>
                <a:lnTo>
                  <a:pt x="6400" y="1154000"/>
                </a:lnTo>
                <a:lnTo>
                  <a:pt x="24581" y="1202285"/>
                </a:lnTo>
                <a:lnTo>
                  <a:pt x="53013" y="1244400"/>
                </a:lnTo>
                <a:lnTo>
                  <a:pt x="90163" y="1278815"/>
                </a:lnTo>
                <a:lnTo>
                  <a:pt x="134502" y="1304000"/>
                </a:lnTo>
                <a:lnTo>
                  <a:pt x="184499" y="1318425"/>
                </a:lnTo>
                <a:lnTo>
                  <a:pt x="220218" y="1321307"/>
                </a:lnTo>
                <a:lnTo>
                  <a:pt x="1177290" y="1321307"/>
                </a:lnTo>
                <a:lnTo>
                  <a:pt x="1230208" y="1314907"/>
                </a:lnTo>
                <a:lnTo>
                  <a:pt x="1278489" y="1296725"/>
                </a:lnTo>
                <a:lnTo>
                  <a:pt x="1320602" y="1268293"/>
                </a:lnTo>
                <a:lnTo>
                  <a:pt x="1355016" y="1231141"/>
                </a:lnTo>
                <a:lnTo>
                  <a:pt x="1380201" y="1186800"/>
                </a:lnTo>
                <a:lnTo>
                  <a:pt x="1394625" y="1136799"/>
                </a:lnTo>
                <a:lnTo>
                  <a:pt x="1397508" y="1101077"/>
                </a:lnTo>
                <a:lnTo>
                  <a:pt x="1397508" y="220217"/>
                </a:lnTo>
                <a:lnTo>
                  <a:pt x="1391107" y="167295"/>
                </a:lnTo>
                <a:lnTo>
                  <a:pt x="1372926" y="119013"/>
                </a:lnTo>
                <a:lnTo>
                  <a:pt x="1344494" y="76900"/>
                </a:lnTo>
                <a:lnTo>
                  <a:pt x="1307344" y="42487"/>
                </a:lnTo>
                <a:lnTo>
                  <a:pt x="1263005" y="17305"/>
                </a:lnTo>
                <a:lnTo>
                  <a:pt x="1213008" y="2882"/>
                </a:lnTo>
                <a:lnTo>
                  <a:pt x="117729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69508" y="2330199"/>
            <a:ext cx="1397635" cy="1321435"/>
          </a:xfrm>
          <a:custGeom>
            <a:avLst/>
            <a:gdLst/>
            <a:ahLst/>
            <a:cxnLst/>
            <a:rect l="l" t="t" r="r" b="b"/>
            <a:pathLst>
              <a:path w="1397634" h="1321435">
                <a:moveTo>
                  <a:pt x="0" y="220217"/>
                </a:moveTo>
                <a:lnTo>
                  <a:pt x="6400" y="167295"/>
                </a:lnTo>
                <a:lnTo>
                  <a:pt x="24581" y="119013"/>
                </a:lnTo>
                <a:lnTo>
                  <a:pt x="53013" y="76900"/>
                </a:lnTo>
                <a:lnTo>
                  <a:pt x="90163" y="42487"/>
                </a:lnTo>
                <a:lnTo>
                  <a:pt x="134502" y="17305"/>
                </a:lnTo>
                <a:lnTo>
                  <a:pt x="184499" y="2882"/>
                </a:lnTo>
                <a:lnTo>
                  <a:pt x="220218" y="0"/>
                </a:lnTo>
                <a:lnTo>
                  <a:pt x="1177290" y="0"/>
                </a:lnTo>
                <a:lnTo>
                  <a:pt x="1230208" y="6399"/>
                </a:lnTo>
                <a:lnTo>
                  <a:pt x="1278489" y="24579"/>
                </a:lnTo>
                <a:lnTo>
                  <a:pt x="1320602" y="53008"/>
                </a:lnTo>
                <a:lnTo>
                  <a:pt x="1355016" y="90158"/>
                </a:lnTo>
                <a:lnTo>
                  <a:pt x="1380201" y="134497"/>
                </a:lnTo>
                <a:lnTo>
                  <a:pt x="1394625" y="184496"/>
                </a:lnTo>
                <a:lnTo>
                  <a:pt x="1397508" y="220217"/>
                </a:lnTo>
                <a:lnTo>
                  <a:pt x="1397508" y="1101077"/>
                </a:lnTo>
                <a:lnTo>
                  <a:pt x="1391107" y="1154000"/>
                </a:lnTo>
                <a:lnTo>
                  <a:pt x="1372926" y="1202285"/>
                </a:lnTo>
                <a:lnTo>
                  <a:pt x="1344494" y="1244400"/>
                </a:lnTo>
                <a:lnTo>
                  <a:pt x="1307344" y="1278815"/>
                </a:lnTo>
                <a:lnTo>
                  <a:pt x="1263005" y="1304000"/>
                </a:lnTo>
                <a:lnTo>
                  <a:pt x="1213008" y="1318425"/>
                </a:lnTo>
                <a:lnTo>
                  <a:pt x="1177290" y="1321307"/>
                </a:lnTo>
                <a:lnTo>
                  <a:pt x="220218" y="1321307"/>
                </a:lnTo>
                <a:lnTo>
                  <a:pt x="167299" y="1314907"/>
                </a:lnTo>
                <a:lnTo>
                  <a:pt x="119018" y="1296725"/>
                </a:lnTo>
                <a:lnTo>
                  <a:pt x="76905" y="1268293"/>
                </a:lnTo>
                <a:lnTo>
                  <a:pt x="42491" y="1231141"/>
                </a:lnTo>
                <a:lnTo>
                  <a:pt x="17306" y="1186800"/>
                </a:lnTo>
                <a:lnTo>
                  <a:pt x="2882" y="1136799"/>
                </a:lnTo>
                <a:lnTo>
                  <a:pt x="0" y="1101077"/>
                </a:lnTo>
                <a:lnTo>
                  <a:pt x="0" y="220217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37093" y="2744166"/>
            <a:ext cx="1062355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445">
              <a:lnSpc>
                <a:spcPts val="1870"/>
              </a:lnSpc>
            </a:pP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W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rkf</a:t>
            </a:r>
            <a:r>
              <a:rPr dirty="0" sz="1800" spc="-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29847" y="3661389"/>
            <a:ext cx="193675" cy="909319"/>
          </a:xfrm>
          <a:custGeom>
            <a:avLst/>
            <a:gdLst/>
            <a:ahLst/>
            <a:cxnLst/>
            <a:rect l="l" t="t" r="r" b="b"/>
            <a:pathLst>
              <a:path w="193675" h="909320">
                <a:moveTo>
                  <a:pt x="189941" y="0"/>
                </a:moveTo>
                <a:lnTo>
                  <a:pt x="192390" y="47204"/>
                </a:lnTo>
                <a:lnTo>
                  <a:pt x="193550" y="94379"/>
                </a:lnTo>
                <a:lnTo>
                  <a:pt x="193426" y="141497"/>
                </a:lnTo>
                <a:lnTo>
                  <a:pt x="192023" y="188534"/>
                </a:lnTo>
                <a:lnTo>
                  <a:pt x="189346" y="235464"/>
                </a:lnTo>
                <a:lnTo>
                  <a:pt x="185402" y="282261"/>
                </a:lnTo>
                <a:lnTo>
                  <a:pt x="180195" y="328901"/>
                </a:lnTo>
                <a:lnTo>
                  <a:pt x="173730" y="375358"/>
                </a:lnTo>
                <a:lnTo>
                  <a:pt x="166013" y="421607"/>
                </a:lnTo>
                <a:lnTo>
                  <a:pt x="157049" y="467621"/>
                </a:lnTo>
                <a:lnTo>
                  <a:pt x="146844" y="513377"/>
                </a:lnTo>
                <a:lnTo>
                  <a:pt x="135402" y="558847"/>
                </a:lnTo>
                <a:lnTo>
                  <a:pt x="122730" y="604007"/>
                </a:lnTo>
                <a:lnTo>
                  <a:pt x="108831" y="648832"/>
                </a:lnTo>
                <a:lnTo>
                  <a:pt x="93713" y="693295"/>
                </a:lnTo>
                <a:lnTo>
                  <a:pt x="77379" y="737372"/>
                </a:lnTo>
                <a:lnTo>
                  <a:pt x="59835" y="781037"/>
                </a:lnTo>
                <a:lnTo>
                  <a:pt x="41087" y="824265"/>
                </a:lnTo>
                <a:lnTo>
                  <a:pt x="21140" y="867030"/>
                </a:lnTo>
                <a:lnTo>
                  <a:pt x="0" y="909307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00255" y="4578099"/>
            <a:ext cx="2390140" cy="868680"/>
          </a:xfrm>
          <a:custGeom>
            <a:avLst/>
            <a:gdLst/>
            <a:ahLst/>
            <a:cxnLst/>
            <a:rect l="l" t="t" r="r" b="b"/>
            <a:pathLst>
              <a:path w="2390140" h="868679">
                <a:moveTo>
                  <a:pt x="2244840" y="0"/>
                </a:moveTo>
                <a:lnTo>
                  <a:pt x="142955" y="11"/>
                </a:lnTo>
                <a:lnTo>
                  <a:pt x="100380" y="6931"/>
                </a:lnTo>
                <a:lnTo>
                  <a:pt x="62948" y="25320"/>
                </a:lnTo>
                <a:lnTo>
                  <a:pt x="32582" y="53256"/>
                </a:lnTo>
                <a:lnTo>
                  <a:pt x="11200" y="88818"/>
                </a:lnTo>
                <a:lnTo>
                  <a:pt x="725" y="130087"/>
                </a:lnTo>
                <a:lnTo>
                  <a:pt x="0" y="725711"/>
                </a:lnTo>
                <a:lnTo>
                  <a:pt x="914" y="740357"/>
                </a:lnTo>
                <a:lnTo>
                  <a:pt x="11873" y="781433"/>
                </a:lnTo>
                <a:lnTo>
                  <a:pt x="33658" y="816723"/>
                </a:lnTo>
                <a:lnTo>
                  <a:pt x="64349" y="844308"/>
                </a:lnTo>
                <a:lnTo>
                  <a:pt x="102026" y="862267"/>
                </a:lnTo>
                <a:lnTo>
                  <a:pt x="144768" y="868680"/>
                </a:lnTo>
                <a:lnTo>
                  <a:pt x="2246664" y="868668"/>
                </a:lnTo>
                <a:lnTo>
                  <a:pt x="2289236" y="861745"/>
                </a:lnTo>
                <a:lnTo>
                  <a:pt x="2326665" y="843355"/>
                </a:lnTo>
                <a:lnTo>
                  <a:pt x="2357030" y="815418"/>
                </a:lnTo>
                <a:lnTo>
                  <a:pt x="2378409" y="779853"/>
                </a:lnTo>
                <a:lnTo>
                  <a:pt x="2388884" y="738581"/>
                </a:lnTo>
                <a:lnTo>
                  <a:pt x="2389609" y="142966"/>
                </a:lnTo>
                <a:lnTo>
                  <a:pt x="2388695" y="128322"/>
                </a:lnTo>
                <a:lnTo>
                  <a:pt x="2377738" y="87248"/>
                </a:lnTo>
                <a:lnTo>
                  <a:pt x="2355954" y="51958"/>
                </a:lnTo>
                <a:lnTo>
                  <a:pt x="2325262" y="24372"/>
                </a:lnTo>
                <a:lnTo>
                  <a:pt x="2287584" y="6413"/>
                </a:lnTo>
                <a:lnTo>
                  <a:pt x="22448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358765" y="4765624"/>
            <a:ext cx="1671320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7185" marR="5080" indent="-325120">
              <a:lnSpc>
                <a:spcPts val="1870"/>
              </a:lnSpc>
            </a:pP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15">
                <a:latin typeface="Arial"/>
                <a:cs typeface="Arial"/>
              </a:rPr>
              <a:t>x</a:t>
            </a:r>
            <a:r>
              <a:rPr dirty="0" sz="1800" spc="-10">
                <a:latin typeface="Arial"/>
                <a:cs typeface="Arial"/>
              </a:rPr>
              <a:t>pe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apab</a:t>
            </a:r>
            <a:r>
              <a:rPr dirty="0" sz="1800" spc="-5">
                <a:latin typeface="Arial"/>
                <a:cs typeface="Arial"/>
              </a:rPr>
              <a:t>ili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12339" y="5458414"/>
            <a:ext cx="1963420" cy="355600"/>
          </a:xfrm>
          <a:custGeom>
            <a:avLst/>
            <a:gdLst/>
            <a:ahLst/>
            <a:cxnLst/>
            <a:rect l="l" t="t" r="r" b="b"/>
            <a:pathLst>
              <a:path w="1963420" h="355600">
                <a:moveTo>
                  <a:pt x="1963331" y="0"/>
                </a:moveTo>
                <a:lnTo>
                  <a:pt x="1876114" y="62408"/>
                </a:lnTo>
                <a:lnTo>
                  <a:pt x="1786034" y="118834"/>
                </a:lnTo>
                <a:lnTo>
                  <a:pt x="1693377" y="169263"/>
                </a:lnTo>
                <a:lnTo>
                  <a:pt x="1598427" y="213682"/>
                </a:lnTo>
                <a:lnTo>
                  <a:pt x="1501469" y="252077"/>
                </a:lnTo>
                <a:lnTo>
                  <a:pt x="1402789" y="284435"/>
                </a:lnTo>
                <a:lnTo>
                  <a:pt x="1302672" y="310740"/>
                </a:lnTo>
                <a:lnTo>
                  <a:pt x="1201401" y="330979"/>
                </a:lnTo>
                <a:lnTo>
                  <a:pt x="1099263" y="345139"/>
                </a:lnTo>
                <a:lnTo>
                  <a:pt x="996543" y="353206"/>
                </a:lnTo>
                <a:lnTo>
                  <a:pt x="893525" y="355164"/>
                </a:lnTo>
                <a:lnTo>
                  <a:pt x="790495" y="351002"/>
                </a:lnTo>
                <a:lnTo>
                  <a:pt x="687737" y="340704"/>
                </a:lnTo>
                <a:lnTo>
                  <a:pt x="585536" y="324258"/>
                </a:lnTo>
                <a:lnTo>
                  <a:pt x="484178" y="301648"/>
                </a:lnTo>
                <a:lnTo>
                  <a:pt x="383947" y="272861"/>
                </a:lnTo>
                <a:lnTo>
                  <a:pt x="285129" y="237884"/>
                </a:lnTo>
                <a:lnTo>
                  <a:pt x="188008" y="196702"/>
                </a:lnTo>
                <a:lnTo>
                  <a:pt x="92870" y="149302"/>
                </a:lnTo>
                <a:lnTo>
                  <a:pt x="0" y="95669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53183" y="4221483"/>
            <a:ext cx="1891664" cy="1323340"/>
          </a:xfrm>
          <a:custGeom>
            <a:avLst/>
            <a:gdLst/>
            <a:ahLst/>
            <a:cxnLst/>
            <a:rect l="l" t="t" r="r" b="b"/>
            <a:pathLst>
              <a:path w="1891664" h="1323339">
                <a:moveTo>
                  <a:pt x="1670812" y="0"/>
                </a:moveTo>
                <a:lnTo>
                  <a:pt x="220472" y="0"/>
                </a:lnTo>
                <a:lnTo>
                  <a:pt x="202389" y="730"/>
                </a:lnTo>
                <a:lnTo>
                  <a:pt x="150784" y="11239"/>
                </a:lnTo>
                <a:lnTo>
                  <a:pt x="104334" y="33030"/>
                </a:lnTo>
                <a:lnTo>
                  <a:pt x="64573" y="64573"/>
                </a:lnTo>
                <a:lnTo>
                  <a:pt x="33030" y="104334"/>
                </a:lnTo>
                <a:lnTo>
                  <a:pt x="11239" y="150784"/>
                </a:lnTo>
                <a:lnTo>
                  <a:pt x="730" y="202389"/>
                </a:lnTo>
                <a:lnTo>
                  <a:pt x="0" y="220471"/>
                </a:lnTo>
                <a:lnTo>
                  <a:pt x="0" y="1102347"/>
                </a:lnTo>
                <a:lnTo>
                  <a:pt x="6407" y="1155331"/>
                </a:lnTo>
                <a:lnTo>
                  <a:pt x="24607" y="1203671"/>
                </a:lnTo>
                <a:lnTo>
                  <a:pt x="53070" y="1245835"/>
                </a:lnTo>
                <a:lnTo>
                  <a:pt x="90262" y="1280290"/>
                </a:lnTo>
                <a:lnTo>
                  <a:pt x="134652" y="1305504"/>
                </a:lnTo>
                <a:lnTo>
                  <a:pt x="184709" y="1319946"/>
                </a:lnTo>
                <a:lnTo>
                  <a:pt x="220472" y="1322831"/>
                </a:lnTo>
                <a:lnTo>
                  <a:pt x="1670812" y="1322831"/>
                </a:lnTo>
                <a:lnTo>
                  <a:pt x="1723795" y="1316423"/>
                </a:lnTo>
                <a:lnTo>
                  <a:pt x="1772133" y="1298221"/>
                </a:lnTo>
                <a:lnTo>
                  <a:pt x="1814294" y="1269756"/>
                </a:lnTo>
                <a:lnTo>
                  <a:pt x="1848746" y="1232561"/>
                </a:lnTo>
                <a:lnTo>
                  <a:pt x="1873958" y="1188168"/>
                </a:lnTo>
                <a:lnTo>
                  <a:pt x="1888398" y="1138110"/>
                </a:lnTo>
                <a:lnTo>
                  <a:pt x="1891283" y="1102347"/>
                </a:lnTo>
                <a:lnTo>
                  <a:pt x="1891283" y="220471"/>
                </a:lnTo>
                <a:lnTo>
                  <a:pt x="1884876" y="167488"/>
                </a:lnTo>
                <a:lnTo>
                  <a:pt x="1866676" y="119150"/>
                </a:lnTo>
                <a:lnTo>
                  <a:pt x="1838213" y="76989"/>
                </a:lnTo>
                <a:lnTo>
                  <a:pt x="1801021" y="42537"/>
                </a:lnTo>
                <a:lnTo>
                  <a:pt x="1756631" y="17325"/>
                </a:lnTo>
                <a:lnTo>
                  <a:pt x="1706574" y="2885"/>
                </a:lnTo>
                <a:lnTo>
                  <a:pt x="167081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853183" y="4221483"/>
            <a:ext cx="1891664" cy="1323340"/>
          </a:xfrm>
          <a:custGeom>
            <a:avLst/>
            <a:gdLst/>
            <a:ahLst/>
            <a:cxnLst/>
            <a:rect l="l" t="t" r="r" b="b"/>
            <a:pathLst>
              <a:path w="1891664" h="1323339">
                <a:moveTo>
                  <a:pt x="0" y="220471"/>
                </a:moveTo>
                <a:lnTo>
                  <a:pt x="6407" y="167488"/>
                </a:lnTo>
                <a:lnTo>
                  <a:pt x="24607" y="119150"/>
                </a:lnTo>
                <a:lnTo>
                  <a:pt x="53070" y="76989"/>
                </a:lnTo>
                <a:lnTo>
                  <a:pt x="90262" y="42537"/>
                </a:lnTo>
                <a:lnTo>
                  <a:pt x="134652" y="17325"/>
                </a:lnTo>
                <a:lnTo>
                  <a:pt x="184709" y="2885"/>
                </a:lnTo>
                <a:lnTo>
                  <a:pt x="220472" y="0"/>
                </a:lnTo>
                <a:lnTo>
                  <a:pt x="1670812" y="0"/>
                </a:lnTo>
                <a:lnTo>
                  <a:pt x="1723795" y="6407"/>
                </a:lnTo>
                <a:lnTo>
                  <a:pt x="1772133" y="24607"/>
                </a:lnTo>
                <a:lnTo>
                  <a:pt x="1814294" y="53070"/>
                </a:lnTo>
                <a:lnTo>
                  <a:pt x="1848746" y="90262"/>
                </a:lnTo>
                <a:lnTo>
                  <a:pt x="1873958" y="134652"/>
                </a:lnTo>
                <a:lnTo>
                  <a:pt x="1888398" y="184709"/>
                </a:lnTo>
                <a:lnTo>
                  <a:pt x="1891283" y="220471"/>
                </a:lnTo>
                <a:lnTo>
                  <a:pt x="1891283" y="1102347"/>
                </a:lnTo>
                <a:lnTo>
                  <a:pt x="1884876" y="1155331"/>
                </a:lnTo>
                <a:lnTo>
                  <a:pt x="1866676" y="1203671"/>
                </a:lnTo>
                <a:lnTo>
                  <a:pt x="1838213" y="1245835"/>
                </a:lnTo>
                <a:lnTo>
                  <a:pt x="1801021" y="1280290"/>
                </a:lnTo>
                <a:lnTo>
                  <a:pt x="1756631" y="1305504"/>
                </a:lnTo>
                <a:lnTo>
                  <a:pt x="1706574" y="1319946"/>
                </a:lnTo>
                <a:lnTo>
                  <a:pt x="1670812" y="1322831"/>
                </a:lnTo>
                <a:lnTo>
                  <a:pt x="220472" y="1322831"/>
                </a:lnTo>
                <a:lnTo>
                  <a:pt x="167488" y="1316423"/>
                </a:lnTo>
                <a:lnTo>
                  <a:pt x="119150" y="1298221"/>
                </a:lnTo>
                <a:lnTo>
                  <a:pt x="76989" y="1269756"/>
                </a:lnTo>
                <a:lnTo>
                  <a:pt x="42537" y="1232561"/>
                </a:lnTo>
                <a:lnTo>
                  <a:pt x="17325" y="1188168"/>
                </a:lnTo>
                <a:lnTo>
                  <a:pt x="2885" y="1138110"/>
                </a:lnTo>
                <a:lnTo>
                  <a:pt x="0" y="1102347"/>
                </a:lnTo>
                <a:lnTo>
                  <a:pt x="0" y="2204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023670" y="4398630"/>
            <a:ext cx="1550035" cy="964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2540">
              <a:lnSpc>
                <a:spcPct val="86300"/>
              </a:lnSpc>
            </a:pP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nhan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den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B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 P</a:t>
            </a:r>
            <a:r>
              <a:rPr dirty="0" sz="1800" spc="-5">
                <a:latin typeface="Arial"/>
                <a:cs typeface="Arial"/>
              </a:rPr>
              <a:t>oli</a:t>
            </a:r>
            <a:r>
              <a:rPr dirty="0" sz="1800">
                <a:latin typeface="Arial"/>
                <a:cs typeface="Arial"/>
              </a:rPr>
              <a:t>cy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91015" y="3683425"/>
            <a:ext cx="153670" cy="532130"/>
          </a:xfrm>
          <a:custGeom>
            <a:avLst/>
            <a:gdLst/>
            <a:ahLst/>
            <a:cxnLst/>
            <a:rect l="l" t="t" r="r" b="b"/>
            <a:pathLst>
              <a:path w="153669" h="532129">
                <a:moveTo>
                  <a:pt x="153631" y="531710"/>
                </a:moveTo>
                <a:lnTo>
                  <a:pt x="130646" y="481010"/>
                </a:lnTo>
                <a:lnTo>
                  <a:pt x="109323" y="429651"/>
                </a:lnTo>
                <a:lnTo>
                  <a:pt x="89674" y="377674"/>
                </a:lnTo>
                <a:lnTo>
                  <a:pt x="71711" y="325121"/>
                </a:lnTo>
                <a:lnTo>
                  <a:pt x="55446" y="272032"/>
                </a:lnTo>
                <a:lnTo>
                  <a:pt x="40890" y="218449"/>
                </a:lnTo>
                <a:lnTo>
                  <a:pt x="28056" y="164413"/>
                </a:lnTo>
                <a:lnTo>
                  <a:pt x="16955" y="109965"/>
                </a:lnTo>
                <a:lnTo>
                  <a:pt x="7599" y="55147"/>
                </a:lnTo>
                <a:lnTo>
                  <a:pt x="3579" y="27612"/>
                </a:lnTo>
                <a:lnTo>
                  <a:pt x="0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524000" y="2150369"/>
            <a:ext cx="1653539" cy="1529080"/>
          </a:xfrm>
          <a:custGeom>
            <a:avLst/>
            <a:gdLst/>
            <a:ahLst/>
            <a:cxnLst/>
            <a:rect l="l" t="t" r="r" b="b"/>
            <a:pathLst>
              <a:path w="1653539" h="1529079">
                <a:moveTo>
                  <a:pt x="1398778" y="0"/>
                </a:moveTo>
                <a:lnTo>
                  <a:pt x="254761" y="0"/>
                </a:lnTo>
                <a:lnTo>
                  <a:pt x="233867" y="844"/>
                </a:lnTo>
                <a:lnTo>
                  <a:pt x="193539" y="7403"/>
                </a:lnTo>
                <a:lnTo>
                  <a:pt x="155596" y="20020"/>
                </a:lnTo>
                <a:lnTo>
                  <a:pt x="120563" y="38168"/>
                </a:lnTo>
                <a:lnTo>
                  <a:pt x="88964" y="61325"/>
                </a:lnTo>
                <a:lnTo>
                  <a:pt x="61325" y="88964"/>
                </a:lnTo>
                <a:lnTo>
                  <a:pt x="38168" y="120563"/>
                </a:lnTo>
                <a:lnTo>
                  <a:pt x="20020" y="155596"/>
                </a:lnTo>
                <a:lnTo>
                  <a:pt x="7403" y="193539"/>
                </a:lnTo>
                <a:lnTo>
                  <a:pt x="844" y="233867"/>
                </a:lnTo>
                <a:lnTo>
                  <a:pt x="0" y="254762"/>
                </a:lnTo>
                <a:lnTo>
                  <a:pt x="0" y="1273797"/>
                </a:lnTo>
                <a:lnTo>
                  <a:pt x="3334" y="1315121"/>
                </a:lnTo>
                <a:lnTo>
                  <a:pt x="12987" y="1354323"/>
                </a:lnTo>
                <a:lnTo>
                  <a:pt x="28435" y="1390878"/>
                </a:lnTo>
                <a:lnTo>
                  <a:pt x="49153" y="1424261"/>
                </a:lnTo>
                <a:lnTo>
                  <a:pt x="74617" y="1453948"/>
                </a:lnTo>
                <a:lnTo>
                  <a:pt x="104301" y="1479413"/>
                </a:lnTo>
                <a:lnTo>
                  <a:pt x="137683" y="1500133"/>
                </a:lnTo>
                <a:lnTo>
                  <a:pt x="174236" y="1515582"/>
                </a:lnTo>
                <a:lnTo>
                  <a:pt x="213437" y="1525237"/>
                </a:lnTo>
                <a:lnTo>
                  <a:pt x="254761" y="1528572"/>
                </a:lnTo>
                <a:lnTo>
                  <a:pt x="1398778" y="1528572"/>
                </a:lnTo>
                <a:lnTo>
                  <a:pt x="1440102" y="1525237"/>
                </a:lnTo>
                <a:lnTo>
                  <a:pt x="1479303" y="1515582"/>
                </a:lnTo>
                <a:lnTo>
                  <a:pt x="1515856" y="1500133"/>
                </a:lnTo>
                <a:lnTo>
                  <a:pt x="1549238" y="1479413"/>
                </a:lnTo>
                <a:lnTo>
                  <a:pt x="1578922" y="1453948"/>
                </a:lnTo>
                <a:lnTo>
                  <a:pt x="1604386" y="1424261"/>
                </a:lnTo>
                <a:lnTo>
                  <a:pt x="1625104" y="1390878"/>
                </a:lnTo>
                <a:lnTo>
                  <a:pt x="1640552" y="1354323"/>
                </a:lnTo>
                <a:lnTo>
                  <a:pt x="1650205" y="1315121"/>
                </a:lnTo>
                <a:lnTo>
                  <a:pt x="1653539" y="1273797"/>
                </a:lnTo>
                <a:lnTo>
                  <a:pt x="1653539" y="254762"/>
                </a:lnTo>
                <a:lnTo>
                  <a:pt x="1650205" y="213437"/>
                </a:lnTo>
                <a:lnTo>
                  <a:pt x="1640552" y="174236"/>
                </a:lnTo>
                <a:lnTo>
                  <a:pt x="1625104" y="137683"/>
                </a:lnTo>
                <a:lnTo>
                  <a:pt x="1604386" y="104301"/>
                </a:lnTo>
                <a:lnTo>
                  <a:pt x="1578922" y="74617"/>
                </a:lnTo>
                <a:lnTo>
                  <a:pt x="1549238" y="49153"/>
                </a:lnTo>
                <a:lnTo>
                  <a:pt x="1515856" y="28435"/>
                </a:lnTo>
                <a:lnTo>
                  <a:pt x="1479303" y="12987"/>
                </a:lnTo>
                <a:lnTo>
                  <a:pt x="1440102" y="3334"/>
                </a:lnTo>
                <a:lnTo>
                  <a:pt x="139877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24000" y="2150369"/>
            <a:ext cx="1653539" cy="1529080"/>
          </a:xfrm>
          <a:custGeom>
            <a:avLst/>
            <a:gdLst/>
            <a:ahLst/>
            <a:cxnLst/>
            <a:rect l="l" t="t" r="r" b="b"/>
            <a:pathLst>
              <a:path w="1653539" h="1529079">
                <a:moveTo>
                  <a:pt x="0" y="254762"/>
                </a:moveTo>
                <a:lnTo>
                  <a:pt x="3334" y="213437"/>
                </a:lnTo>
                <a:lnTo>
                  <a:pt x="12987" y="174236"/>
                </a:lnTo>
                <a:lnTo>
                  <a:pt x="28435" y="137683"/>
                </a:lnTo>
                <a:lnTo>
                  <a:pt x="49153" y="104301"/>
                </a:lnTo>
                <a:lnTo>
                  <a:pt x="74617" y="74617"/>
                </a:lnTo>
                <a:lnTo>
                  <a:pt x="104301" y="49153"/>
                </a:lnTo>
                <a:lnTo>
                  <a:pt x="137683" y="28435"/>
                </a:lnTo>
                <a:lnTo>
                  <a:pt x="174236" y="12987"/>
                </a:lnTo>
                <a:lnTo>
                  <a:pt x="213437" y="3334"/>
                </a:lnTo>
                <a:lnTo>
                  <a:pt x="254761" y="0"/>
                </a:lnTo>
                <a:lnTo>
                  <a:pt x="1398778" y="0"/>
                </a:lnTo>
                <a:lnTo>
                  <a:pt x="1440102" y="3334"/>
                </a:lnTo>
                <a:lnTo>
                  <a:pt x="1479303" y="12987"/>
                </a:lnTo>
                <a:lnTo>
                  <a:pt x="1515856" y="28435"/>
                </a:lnTo>
                <a:lnTo>
                  <a:pt x="1549238" y="49153"/>
                </a:lnTo>
                <a:lnTo>
                  <a:pt x="1578922" y="74617"/>
                </a:lnTo>
                <a:lnTo>
                  <a:pt x="1604386" y="104301"/>
                </a:lnTo>
                <a:lnTo>
                  <a:pt x="1625104" y="137683"/>
                </a:lnTo>
                <a:lnTo>
                  <a:pt x="1640552" y="174236"/>
                </a:lnTo>
                <a:lnTo>
                  <a:pt x="1650205" y="213437"/>
                </a:lnTo>
                <a:lnTo>
                  <a:pt x="1653539" y="254762"/>
                </a:lnTo>
                <a:lnTo>
                  <a:pt x="1653539" y="1273797"/>
                </a:lnTo>
                <a:lnTo>
                  <a:pt x="1650205" y="1315121"/>
                </a:lnTo>
                <a:lnTo>
                  <a:pt x="1640552" y="1354323"/>
                </a:lnTo>
                <a:lnTo>
                  <a:pt x="1625104" y="1390878"/>
                </a:lnTo>
                <a:lnTo>
                  <a:pt x="1604386" y="1424261"/>
                </a:lnTo>
                <a:lnTo>
                  <a:pt x="1578922" y="1453948"/>
                </a:lnTo>
                <a:lnTo>
                  <a:pt x="1549238" y="1479413"/>
                </a:lnTo>
                <a:lnTo>
                  <a:pt x="1515856" y="1500133"/>
                </a:lnTo>
                <a:lnTo>
                  <a:pt x="1479303" y="1515582"/>
                </a:lnTo>
                <a:lnTo>
                  <a:pt x="1440102" y="1525237"/>
                </a:lnTo>
                <a:lnTo>
                  <a:pt x="1398778" y="1528572"/>
                </a:lnTo>
                <a:lnTo>
                  <a:pt x="254761" y="1528572"/>
                </a:lnTo>
                <a:lnTo>
                  <a:pt x="213437" y="1525237"/>
                </a:lnTo>
                <a:lnTo>
                  <a:pt x="174236" y="1515582"/>
                </a:lnTo>
                <a:lnTo>
                  <a:pt x="137683" y="1500133"/>
                </a:lnTo>
                <a:lnTo>
                  <a:pt x="104301" y="1479413"/>
                </a:lnTo>
                <a:lnTo>
                  <a:pt x="74617" y="1453948"/>
                </a:lnTo>
                <a:lnTo>
                  <a:pt x="49153" y="1424261"/>
                </a:lnTo>
                <a:lnTo>
                  <a:pt x="28435" y="1390878"/>
                </a:lnTo>
                <a:lnTo>
                  <a:pt x="12987" y="1354323"/>
                </a:lnTo>
                <a:lnTo>
                  <a:pt x="3334" y="1315121"/>
                </a:lnTo>
                <a:lnTo>
                  <a:pt x="0" y="1273797"/>
                </a:lnTo>
                <a:lnTo>
                  <a:pt x="0" y="25476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747546" y="2430356"/>
            <a:ext cx="1205865" cy="964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2540">
              <a:lnSpc>
                <a:spcPct val="86300"/>
              </a:lnSpc>
            </a:pP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 spc="-5">
                <a:latin typeface="Arial"/>
                <a:cs typeface="Arial"/>
              </a:rPr>
              <a:t>li</a:t>
            </a:r>
            <a:r>
              <a:rPr dirty="0" sz="1800" spc="-10">
                <a:latin typeface="Arial"/>
                <a:cs typeface="Arial"/>
              </a:rPr>
              <a:t>gn/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mm</a:t>
            </a:r>
            <a:r>
              <a:rPr dirty="0" sz="1800" spc="-1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82622" y="2183114"/>
            <a:ext cx="596265" cy="304165"/>
          </a:xfrm>
          <a:custGeom>
            <a:avLst/>
            <a:gdLst/>
            <a:ahLst/>
            <a:cxnLst/>
            <a:rect l="l" t="t" r="r" b="b"/>
            <a:pathLst>
              <a:path w="596264" h="304164">
                <a:moveTo>
                  <a:pt x="0" y="304126"/>
                </a:moveTo>
                <a:lnTo>
                  <a:pt x="53858" y="263465"/>
                </a:lnTo>
                <a:lnTo>
                  <a:pt x="109174" y="224989"/>
                </a:lnTo>
                <a:lnTo>
                  <a:pt x="165879" y="188732"/>
                </a:lnTo>
                <a:lnTo>
                  <a:pt x="223905" y="154730"/>
                </a:lnTo>
                <a:lnTo>
                  <a:pt x="283184" y="123016"/>
                </a:lnTo>
                <a:lnTo>
                  <a:pt x="343649" y="93627"/>
                </a:lnTo>
                <a:lnTo>
                  <a:pt x="405232" y="66596"/>
                </a:lnTo>
                <a:lnTo>
                  <a:pt x="467865" y="41958"/>
                </a:lnTo>
                <a:lnTo>
                  <a:pt x="531481" y="19747"/>
                </a:lnTo>
                <a:lnTo>
                  <a:pt x="563636" y="9563"/>
                </a:lnTo>
                <a:lnTo>
                  <a:pt x="596011" y="0"/>
                </a:lnTo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869537" y="1112375"/>
            <a:ext cx="2755265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5">
                <a:latin typeface="Arial"/>
                <a:cs typeface="Arial"/>
              </a:rPr>
              <a:t>g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p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 spc="5">
                <a:latin typeface="Arial"/>
                <a:cs typeface="Arial"/>
              </a:rPr>
              <a:t>tf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La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5">
                <a:latin typeface="Arial"/>
                <a:cs typeface="Arial"/>
              </a:rPr>
              <a:t>g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</a:t>
            </a:r>
            <a:r>
              <a:rPr dirty="0" sz="1400" spc="5">
                <a:latin typeface="Arial"/>
                <a:cs typeface="Arial"/>
              </a:rPr>
              <a:t>c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le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5">
                <a:latin typeface="Arial"/>
                <a:cs typeface="Arial"/>
              </a:rPr>
              <a:t>ee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irs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ll</a:t>
            </a:r>
            <a:r>
              <a:rPr dirty="0" sz="1400" spc="-5">
                <a:latin typeface="Arial"/>
                <a:cs typeface="Arial"/>
              </a:rPr>
              <a:t>ege</a:t>
            </a:r>
            <a:r>
              <a:rPr dirty="0" sz="1400">
                <a:latin typeface="Arial"/>
                <a:cs typeface="Arial"/>
              </a:rPr>
              <a:t>/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Labo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F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 spc="5">
                <a:latin typeface="Arial"/>
                <a:cs typeface="Arial"/>
              </a:rPr>
              <a:t>c</a:t>
            </a:r>
            <a:r>
              <a:rPr dirty="0" sz="1400" spc="-5">
                <a:latin typeface="Arial"/>
                <a:cs typeface="Arial"/>
              </a:rPr>
              <a:t>u</a:t>
            </a:r>
            <a:r>
              <a:rPr dirty="0" sz="140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425096" y="2596254"/>
            <a:ext cx="1595755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5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5">
                <a:latin typeface="Arial"/>
                <a:cs typeface="Arial"/>
              </a:rPr>
              <a:t>u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I</a:t>
            </a:r>
            <a:r>
              <a:rPr dirty="0" sz="1400" spc="-5">
                <a:latin typeface="Arial"/>
                <a:cs typeface="Arial"/>
              </a:rPr>
              <a:t>n</a:t>
            </a:r>
            <a:r>
              <a:rPr dirty="0" sz="1400" spc="5">
                <a:latin typeface="Arial"/>
                <a:cs typeface="Arial"/>
              </a:rPr>
              <a:t>c</a:t>
            </a:r>
            <a:r>
              <a:rPr dirty="0" sz="1400" spc="-5">
                <a:latin typeface="Arial"/>
                <a:cs typeface="Arial"/>
              </a:rPr>
              <a:t>en</a:t>
            </a:r>
            <a:r>
              <a:rPr dirty="0" sz="1400" spc="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 spc="-5">
                <a:latin typeface="Arial"/>
                <a:cs typeface="Arial"/>
              </a:rPr>
              <a:t>es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6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5">
                <a:latin typeface="Arial"/>
                <a:cs typeface="Arial"/>
              </a:rPr>
              <a:t>en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anage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en</a:t>
            </a:r>
            <a:r>
              <a:rPr dirty="0" sz="140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5">
                <a:latin typeface="Arial"/>
                <a:cs typeface="Arial"/>
              </a:rPr>
              <a:t>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1029" y="5534769"/>
            <a:ext cx="155638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D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 spc="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</a:t>
            </a:r>
            <a:r>
              <a:rPr dirty="0" sz="1400">
                <a:latin typeface="Arial"/>
                <a:cs typeface="Arial"/>
              </a:rPr>
              <a:t>ri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5">
                <a:latin typeface="Arial"/>
                <a:cs typeface="Arial"/>
              </a:rPr>
              <a:t>k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1029" y="5748204"/>
            <a:ext cx="16084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Ana</a:t>
            </a:r>
            <a:r>
              <a:rPr dirty="0" sz="1400">
                <a:latin typeface="Arial"/>
                <a:cs typeface="Arial"/>
              </a:rPr>
              <a:t>l</a:t>
            </a:r>
            <a:r>
              <a:rPr dirty="0" sz="1400" spc="-20">
                <a:latin typeface="Arial"/>
                <a:cs typeface="Arial"/>
              </a:rPr>
              <a:t>y</a:t>
            </a:r>
            <a:r>
              <a:rPr dirty="0" sz="1400" spc="5">
                <a:latin typeface="Arial"/>
                <a:cs typeface="Arial"/>
              </a:rPr>
              <a:t>s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5">
                <a:latin typeface="Arial"/>
                <a:cs typeface="Arial"/>
              </a:rPr>
              <a:t>s/I</a:t>
            </a:r>
            <a:r>
              <a:rPr dirty="0" sz="1400" spc="-5">
                <a:latin typeface="Arial"/>
                <a:cs typeface="Arial"/>
              </a:rPr>
              <a:t>n</a:t>
            </a:r>
            <a:r>
              <a:rPr dirty="0" sz="1400" spc="-20">
                <a:latin typeface="Arial"/>
                <a:cs typeface="Arial"/>
              </a:rPr>
              <a:t>v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5">
                <a:latin typeface="Arial"/>
                <a:cs typeface="Arial"/>
              </a:rPr>
              <a:t>st</a:t>
            </a: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5810" y="2188641"/>
            <a:ext cx="928369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5">
                <a:latin typeface="Arial"/>
                <a:cs typeface="Arial"/>
              </a:rPr>
              <a:t>I</a:t>
            </a:r>
            <a:r>
              <a:rPr dirty="0" sz="1400" spc="-5">
                <a:latin typeface="Arial"/>
                <a:cs typeface="Arial"/>
              </a:rPr>
              <a:t>n</a:t>
            </a:r>
            <a:r>
              <a:rPr dirty="0" sz="1400" spc="5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eg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15">
                <a:latin typeface="Arial"/>
                <a:cs typeface="Arial"/>
              </a:rPr>
              <a:t>a</a:t>
            </a:r>
            <a:r>
              <a:rPr dirty="0" sz="1400" spc="5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15">
                <a:latin typeface="Arial"/>
                <a:cs typeface="Arial"/>
              </a:rPr>
              <a:t>o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 spc="5">
                <a:latin typeface="Arial"/>
                <a:cs typeface="Arial"/>
              </a:rPr>
              <a:t>c</a:t>
            </a:r>
            <a:r>
              <a:rPr dirty="0" sz="1400">
                <a:latin typeface="Arial"/>
                <a:cs typeface="Arial"/>
              </a:rPr>
              <a:t>r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 spc="5">
                <a:latin typeface="Arial"/>
                <a:cs typeface="Arial"/>
              </a:rPr>
              <a:t>ss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 spc="5">
                <a:latin typeface="Arial"/>
                <a:cs typeface="Arial"/>
              </a:rPr>
              <a:t>cc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5">
                <a:latin typeface="Arial"/>
                <a:cs typeface="Arial"/>
              </a:rPr>
              <a:t>ss</a:t>
            </a:r>
            <a:r>
              <a:rPr dirty="0" sz="1400">
                <a:latin typeface="Arial"/>
                <a:cs typeface="Arial"/>
              </a:rPr>
              <a:t>i</a:t>
            </a:r>
            <a:r>
              <a:rPr dirty="0" sz="1400" spc="-5">
                <a:latin typeface="Arial"/>
                <a:cs typeface="Arial"/>
              </a:rPr>
              <a:t>o</a:t>
            </a:r>
            <a:r>
              <a:rPr dirty="0" sz="1400" spc="-15">
                <a:latin typeface="Arial"/>
                <a:cs typeface="Arial"/>
              </a:rPr>
              <a:t>n</a:t>
            </a:r>
            <a:r>
              <a:rPr dirty="0" sz="140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69540">
              <a:lnSpc>
                <a:spcPts val="2855"/>
              </a:lnSpc>
            </a:pPr>
            <a:r>
              <a:rPr dirty="0" spc="-110"/>
              <a:t>W</a:t>
            </a:r>
            <a:r>
              <a:rPr dirty="0" spc="-204"/>
              <a:t>A</a:t>
            </a:r>
            <a:r>
              <a:rPr dirty="0" spc="-20"/>
              <a:t>Y</a:t>
            </a:r>
            <a:r>
              <a:rPr dirty="0" spc="-195"/>
              <a:t> </a:t>
            </a:r>
            <a:r>
              <a:rPr dirty="0" spc="-5"/>
              <a:t>AHEAD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2813" y="1119768"/>
            <a:ext cx="7583805" cy="3545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open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rve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dirty="0" sz="1800" spc="-10">
                <a:latin typeface="Arial"/>
                <a:cs typeface="Arial"/>
              </a:rPr>
              <a:t>Leg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</a:t>
            </a:r>
            <a:r>
              <a:rPr dirty="0" sz="1800" spc="-20">
                <a:latin typeface="Arial"/>
                <a:cs typeface="Arial"/>
              </a:rPr>
              <a:t>P</a:t>
            </a: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 spc="-15">
                <a:latin typeface="Arial"/>
                <a:cs typeface="Arial"/>
              </a:rPr>
              <a:t>P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gn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B</a:t>
            </a:r>
            <a:r>
              <a:rPr dirty="0" sz="1800" spc="-10">
                <a:latin typeface="Arial"/>
                <a:cs typeface="Arial"/>
              </a:rPr>
              <a:t>onu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F</a:t>
            </a:r>
            <a:r>
              <a:rPr dirty="0" sz="1800" spc="-20">
                <a:latin typeface="Arial"/>
                <a:cs typeface="Arial"/>
              </a:rPr>
              <a:t>Y</a:t>
            </a:r>
            <a:r>
              <a:rPr dirty="0" sz="1800" spc="-10"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6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15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756285" marR="57150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A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ene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oug</a:t>
            </a:r>
            <a:r>
              <a:rPr dirty="0" sz="1800">
                <a:latin typeface="Arial"/>
                <a:cs typeface="Arial"/>
              </a:rPr>
              <a:t>h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rk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ng</a:t>
            </a:r>
            <a:r>
              <a:rPr dirty="0" sz="1800">
                <a:latin typeface="Arial"/>
                <a:cs typeface="Arial"/>
              </a:rPr>
              <a:t>/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mm</a:t>
            </a:r>
            <a:r>
              <a:rPr dirty="0" sz="1800" spc="-10">
                <a:latin typeface="Arial"/>
                <a:cs typeface="Arial"/>
              </a:rPr>
              <a:t>un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10">
                <a:latin typeface="Arial"/>
                <a:cs typeface="Arial"/>
              </a:rPr>
              <a:t>engage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 m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dd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</a:t>
            </a:r>
            <a:r>
              <a:rPr dirty="0" sz="1800" spc="-10">
                <a:latin typeface="Arial"/>
                <a:cs typeface="Arial"/>
              </a:rPr>
              <a:t>hoo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/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h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</a:t>
            </a:r>
            <a:r>
              <a:rPr dirty="0" sz="1800" spc="-10">
                <a:latin typeface="Arial"/>
                <a:cs typeface="Arial"/>
              </a:rPr>
              <a:t>hoo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rk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756285" marR="534670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-10">
                <a:latin typeface="Arial"/>
                <a:cs typeface="Arial"/>
              </a:rPr>
              <a:t>ha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 v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ue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rk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rm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rmy</a:t>
            </a:r>
            <a:r>
              <a:rPr dirty="0" sz="1800">
                <a:latin typeface="Arial"/>
                <a:cs typeface="Arial"/>
              </a:rPr>
              <a:t> 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rk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2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>
                <a:latin typeface="Arial"/>
                <a:cs typeface="Arial"/>
              </a:rPr>
              <a:t>rc</a:t>
            </a:r>
            <a:r>
              <a:rPr dirty="0" sz="1800" spc="-10">
                <a:latin typeface="Arial"/>
                <a:cs typeface="Arial"/>
              </a:rPr>
              <a:t>h)</a:t>
            </a:r>
            <a:endParaRPr sz="1800">
              <a:latin typeface="Arial"/>
              <a:cs typeface="Arial"/>
            </a:endParaRPr>
          </a:p>
          <a:p>
            <a:pPr marL="12700" marR="5080" indent="457200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dirty="0" sz="1800" spc="-5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w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10">
                <a:latin typeface="Arial"/>
                <a:cs typeface="Arial"/>
              </a:rPr>
              <a:t>ga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-5">
                <a:latin typeface="Arial"/>
                <a:cs typeface="Arial"/>
              </a:rPr>
              <a:t>/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app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op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pe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 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/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5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dirty="0" sz="1800" spc="-2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25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/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eg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ve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hang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appo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ode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z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25">
                <a:latin typeface="Arial"/>
                <a:cs typeface="Arial"/>
              </a:rPr>
              <a:t>y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ms</a:t>
            </a:r>
            <a:endParaRPr sz="1800">
              <a:latin typeface="Arial"/>
              <a:cs typeface="Arial"/>
            </a:endParaRPr>
          </a:p>
          <a:p>
            <a:pPr marL="12700" marR="637540" indent="457200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dirty="0" sz="1800" spc="-15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15">
                <a:latin typeface="Arial"/>
                <a:cs typeface="Arial"/>
              </a:rPr>
              <a:t>x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</a:t>
            </a:r>
            <a:r>
              <a:rPr dirty="0" sz="1800">
                <a:latin typeface="Arial"/>
                <a:cs typeface="Arial"/>
              </a:rPr>
              <a:t>ck</a:t>
            </a:r>
            <a:r>
              <a:rPr dirty="0" sz="1800" spc="-10">
                <a:latin typeface="Arial"/>
                <a:cs typeface="Arial"/>
              </a:rPr>
              <a:t>age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: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gn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/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 spc="-2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ho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rm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>
                <a:latin typeface="Arial"/>
                <a:cs typeface="Arial"/>
              </a:rPr>
              <a:t>/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hange?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dirty="0" sz="1800" spc="-5">
                <a:latin typeface="Arial"/>
                <a:cs typeface="Arial"/>
              </a:rPr>
              <a:t>RAN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MC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30596" y="4149852"/>
            <a:ext cx="3412235" cy="2273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2400" y="874776"/>
            <a:ext cx="8839199" cy="5108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67815">
              <a:lnSpc>
                <a:spcPts val="2855"/>
              </a:lnSpc>
            </a:pPr>
            <a:r>
              <a:rPr dirty="0" spc="-5"/>
              <a:t>AR</a:t>
            </a:r>
            <a:r>
              <a:rPr dirty="0"/>
              <a:t>M</a:t>
            </a:r>
            <a:r>
              <a:rPr dirty="0" spc="-20"/>
              <a:t>Y</a:t>
            </a:r>
            <a:r>
              <a:rPr dirty="0" spc="-50"/>
              <a:t> </a:t>
            </a:r>
            <a:r>
              <a:rPr dirty="0" spc="-10"/>
              <a:t>CAREE</a:t>
            </a:r>
            <a:r>
              <a:rPr dirty="0"/>
              <a:t>R</a:t>
            </a:r>
            <a:r>
              <a:rPr dirty="0" spc="-110"/>
              <a:t> </a:t>
            </a:r>
            <a:r>
              <a:rPr dirty="0" spc="-25"/>
              <a:t>APPS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67815">
              <a:lnSpc>
                <a:spcPts val="2855"/>
              </a:lnSpc>
            </a:pPr>
            <a:r>
              <a:rPr dirty="0" spc="-5"/>
              <a:t>AR</a:t>
            </a:r>
            <a:r>
              <a:rPr dirty="0"/>
              <a:t>M</a:t>
            </a:r>
            <a:r>
              <a:rPr dirty="0" spc="-20"/>
              <a:t>Y</a:t>
            </a:r>
            <a:r>
              <a:rPr dirty="0" spc="-50"/>
              <a:t> </a:t>
            </a:r>
            <a:r>
              <a:rPr dirty="0" spc="-10"/>
              <a:t>CAREE</a:t>
            </a:r>
            <a:r>
              <a:rPr dirty="0"/>
              <a:t>R</a:t>
            </a:r>
            <a:r>
              <a:rPr dirty="0" spc="-110"/>
              <a:t> </a:t>
            </a:r>
            <a:r>
              <a:rPr dirty="0" spc="-25"/>
              <a:t>APPS</a:t>
            </a:r>
          </a:p>
        </p:txBody>
      </p:sp>
      <p:sp>
        <p:nvSpPr>
          <p:cNvPr id="9" name="object 9"/>
          <p:cNvSpPr/>
          <p:nvPr/>
        </p:nvSpPr>
        <p:spPr>
          <a:xfrm>
            <a:off x="2392679" y="858011"/>
            <a:ext cx="4699720" cy="5141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64435">
              <a:lnSpc>
                <a:spcPts val="2855"/>
              </a:lnSpc>
            </a:pPr>
            <a:r>
              <a:rPr dirty="0" spc="-10"/>
              <a:t>D</a:t>
            </a:r>
            <a:r>
              <a:rPr dirty="0" spc="5"/>
              <a:t>I</a:t>
            </a:r>
            <a:r>
              <a:rPr dirty="0" spc="-5"/>
              <a:t>SCL</a:t>
            </a:r>
            <a:r>
              <a:rPr dirty="0" spc="-15"/>
              <a:t>O</a:t>
            </a:r>
            <a:r>
              <a:rPr dirty="0" spc="-5"/>
              <a:t>SURES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just" marL="13335">
              <a:lnSpc>
                <a:spcPct val="100000"/>
              </a:lnSpc>
            </a:pPr>
            <a:r>
              <a:rPr dirty="0" spc="-20"/>
              <a:t>C</a:t>
            </a:r>
            <a:r>
              <a:rPr dirty="0" spc="-25"/>
              <a:t>O</a:t>
            </a:r>
            <a:r>
              <a:rPr dirty="0" spc="-10"/>
              <a:t>L</a:t>
            </a:r>
            <a:r>
              <a:rPr dirty="0" spc="-50"/>
              <a:t> </a:t>
            </a:r>
            <a:r>
              <a:rPr dirty="0" spc="-15"/>
              <a:t>K</a:t>
            </a:r>
            <a:r>
              <a:rPr dirty="0" spc="-15"/>
              <a:t>atr</a:t>
            </a:r>
            <a:r>
              <a:rPr dirty="0"/>
              <a:t>i</a:t>
            </a:r>
            <a:r>
              <a:rPr dirty="0" spc="-15"/>
              <a:t>n</a:t>
            </a:r>
            <a:r>
              <a:rPr dirty="0" spc="-10"/>
              <a:t>a</a:t>
            </a:r>
            <a:r>
              <a:rPr dirty="0" spc="10"/>
              <a:t> </a:t>
            </a:r>
            <a:r>
              <a:rPr dirty="0" spc="-75"/>
              <a:t>W</a:t>
            </a:r>
            <a:r>
              <a:rPr dirty="0" spc="-15"/>
              <a:t>a</a:t>
            </a:r>
            <a:r>
              <a:rPr dirty="0"/>
              <a:t>l</a:t>
            </a:r>
            <a:r>
              <a:rPr dirty="0" spc="-10"/>
              <a:t>te</a:t>
            </a:r>
            <a:r>
              <a:rPr dirty="0" spc="-15"/>
              <a:t>r</a:t>
            </a:r>
            <a:r>
              <a:rPr dirty="0" spc="-10"/>
              <a:t>s</a:t>
            </a:r>
            <a:r>
              <a:rPr dirty="0" spc="15"/>
              <a:t> </a:t>
            </a:r>
            <a:r>
              <a:rPr dirty="0" spc="-15"/>
              <a:t>ha</a:t>
            </a:r>
            <a:r>
              <a:rPr dirty="0" spc="-10"/>
              <a:t>s</a:t>
            </a:r>
            <a:r>
              <a:rPr dirty="0" spc="5"/>
              <a:t> </a:t>
            </a:r>
            <a:r>
              <a:rPr dirty="0" spc="-15"/>
              <a:t>n</a:t>
            </a:r>
            <a:r>
              <a:rPr dirty="0" spc="-10"/>
              <a:t>o</a:t>
            </a:r>
            <a:r>
              <a:rPr dirty="0" spc="-5"/>
              <a:t> </a:t>
            </a:r>
            <a:r>
              <a:rPr dirty="0" spc="-15"/>
              <a:t>re</a:t>
            </a:r>
            <a:r>
              <a:rPr dirty="0"/>
              <a:t>l</a:t>
            </a:r>
            <a:r>
              <a:rPr dirty="0" spc="-15"/>
              <a:t>e</a:t>
            </a:r>
            <a:r>
              <a:rPr dirty="0" spc="-5"/>
              <a:t>v</a:t>
            </a:r>
            <a:r>
              <a:rPr dirty="0" spc="-15"/>
              <a:t>an</a:t>
            </a:r>
            <a:r>
              <a:rPr dirty="0" spc="-5"/>
              <a:t>t</a:t>
            </a:r>
            <a:r>
              <a:rPr dirty="0" spc="-5"/>
              <a:t> </a:t>
            </a:r>
            <a:r>
              <a:rPr dirty="0" spc="-15"/>
              <a:t>o</a:t>
            </a:r>
            <a:r>
              <a:rPr dirty="0" spc="-10"/>
              <a:t>r</a:t>
            </a:r>
            <a:r>
              <a:rPr dirty="0" spc="15"/>
              <a:t> </a:t>
            </a:r>
            <a:r>
              <a:rPr dirty="0" spc="-15"/>
              <a:t>non</a:t>
            </a:r>
            <a:r>
              <a:rPr dirty="0" spc="-5"/>
              <a:t>-</a:t>
            </a:r>
            <a:r>
              <a:rPr dirty="0" spc="-5"/>
              <a:t>f</a:t>
            </a:r>
            <a:r>
              <a:rPr dirty="0"/>
              <a:t>i</a:t>
            </a:r>
            <a:r>
              <a:rPr dirty="0" spc="-15"/>
              <a:t>nan</a:t>
            </a:r>
            <a:r>
              <a:rPr dirty="0" spc="-5"/>
              <a:t>ci</a:t>
            </a:r>
            <a:r>
              <a:rPr dirty="0" spc="-15"/>
              <a:t>a</a:t>
            </a:r>
            <a:r>
              <a:rPr dirty="0" spc="-5"/>
              <a:t>l</a:t>
            </a:r>
            <a:r>
              <a:rPr dirty="0" spc="-20"/>
              <a:t> </a:t>
            </a:r>
            <a:r>
              <a:rPr dirty="0"/>
              <a:t>i</a:t>
            </a:r>
            <a:r>
              <a:rPr dirty="0" spc="-15"/>
              <a:t>ntere</a:t>
            </a:r>
            <a:r>
              <a:rPr dirty="0" spc="-5"/>
              <a:t>s</a:t>
            </a:r>
            <a:r>
              <a:rPr dirty="0" spc="-10"/>
              <a:t>ts</a:t>
            </a:r>
            <a:r>
              <a:rPr dirty="0" spc="15"/>
              <a:t> </a:t>
            </a:r>
            <a:r>
              <a:rPr dirty="0" spc="-10"/>
              <a:t>to</a:t>
            </a:r>
            <a:r>
              <a:rPr dirty="0" spc="10"/>
              <a:t> </a:t>
            </a:r>
            <a:r>
              <a:rPr dirty="0" spc="-15"/>
              <a:t>d</a:t>
            </a:r>
            <a:r>
              <a:rPr dirty="0" spc="-5"/>
              <a:t>iscl</a:t>
            </a:r>
            <a:r>
              <a:rPr dirty="0" spc="-15"/>
              <a:t>o</a:t>
            </a:r>
            <a:r>
              <a:rPr dirty="0" spc="-5"/>
              <a:t>s</a:t>
            </a:r>
            <a:r>
              <a:rPr dirty="0" spc="-15"/>
              <a:t>e.</a:t>
            </a: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algn="just" marL="13335">
              <a:lnSpc>
                <a:spcPct val="100000"/>
              </a:lnSpc>
            </a:pPr>
            <a:r>
              <a:rPr dirty="0" spc="-20"/>
              <a:t>C</a:t>
            </a:r>
            <a:r>
              <a:rPr dirty="0" spc="-25"/>
              <a:t>O</a:t>
            </a:r>
            <a:r>
              <a:rPr dirty="0" spc="-10"/>
              <a:t>L</a:t>
            </a:r>
            <a:r>
              <a:rPr dirty="0" spc="-50"/>
              <a:t> </a:t>
            </a:r>
            <a:r>
              <a:rPr dirty="0" spc="-15"/>
              <a:t>P</a:t>
            </a:r>
            <a:r>
              <a:rPr dirty="0" spc="-15"/>
              <a:t>r</a:t>
            </a:r>
            <a:r>
              <a:rPr dirty="0"/>
              <a:t>i</a:t>
            </a:r>
            <a:r>
              <a:rPr dirty="0" spc="-15"/>
              <a:t>n</a:t>
            </a:r>
            <a:r>
              <a:rPr dirty="0" spc="-5"/>
              <a:t>c</a:t>
            </a:r>
            <a:r>
              <a:rPr dirty="0" spc="-15"/>
              <a:t>e</a:t>
            </a:r>
            <a:r>
              <a:rPr dirty="0" spc="-5"/>
              <a:t>s</a:t>
            </a:r>
            <a:r>
              <a:rPr dirty="0" spc="-10"/>
              <a:t>s</a:t>
            </a:r>
            <a:r>
              <a:rPr dirty="0" spc="-95"/>
              <a:t> </a:t>
            </a:r>
            <a:r>
              <a:rPr dirty="0" spc="-10"/>
              <a:t>Atun</a:t>
            </a:r>
            <a:r>
              <a:rPr dirty="0" spc="-15"/>
              <a:t>ra</a:t>
            </a:r>
            <a:r>
              <a:rPr dirty="0" spc="-5"/>
              <a:t>s</a:t>
            </a:r>
            <a:r>
              <a:rPr dirty="0" spc="-10"/>
              <a:t>e</a:t>
            </a:r>
            <a:r>
              <a:rPr dirty="0" spc="10"/>
              <a:t> </a:t>
            </a:r>
            <a:r>
              <a:rPr dirty="0" spc="-15"/>
              <a:t>ha</a:t>
            </a:r>
            <a:r>
              <a:rPr dirty="0" spc="-10"/>
              <a:t>s</a:t>
            </a:r>
            <a:r>
              <a:rPr dirty="0" spc="5"/>
              <a:t> </a:t>
            </a:r>
            <a:r>
              <a:rPr dirty="0" spc="-15"/>
              <a:t>n</a:t>
            </a:r>
            <a:r>
              <a:rPr dirty="0" spc="-10"/>
              <a:t>o</a:t>
            </a:r>
            <a:r>
              <a:rPr dirty="0" spc="-5"/>
              <a:t> </a:t>
            </a:r>
            <a:r>
              <a:rPr dirty="0" spc="-15"/>
              <a:t>re</a:t>
            </a:r>
            <a:r>
              <a:rPr dirty="0"/>
              <a:t>l</a:t>
            </a:r>
            <a:r>
              <a:rPr dirty="0" spc="-15"/>
              <a:t>e</a:t>
            </a:r>
            <a:r>
              <a:rPr dirty="0" spc="-5"/>
              <a:t>v</a:t>
            </a:r>
            <a:r>
              <a:rPr dirty="0" spc="-15"/>
              <a:t>an</a:t>
            </a:r>
            <a:r>
              <a:rPr dirty="0" spc="-5"/>
              <a:t>t</a:t>
            </a:r>
            <a:r>
              <a:rPr dirty="0" spc="10"/>
              <a:t> </a:t>
            </a:r>
            <a:r>
              <a:rPr dirty="0" spc="-15"/>
              <a:t>o</a:t>
            </a:r>
            <a:r>
              <a:rPr dirty="0" spc="-10"/>
              <a:t>r</a:t>
            </a:r>
            <a:r>
              <a:rPr dirty="0" spc="5"/>
              <a:t> </a:t>
            </a:r>
            <a:r>
              <a:rPr dirty="0" spc="-15"/>
              <a:t>non</a:t>
            </a:r>
            <a:r>
              <a:rPr dirty="0" spc="-5"/>
              <a:t>-</a:t>
            </a:r>
            <a:r>
              <a:rPr dirty="0" spc="-5"/>
              <a:t>f</a:t>
            </a:r>
            <a:r>
              <a:rPr dirty="0"/>
              <a:t>i</a:t>
            </a:r>
            <a:r>
              <a:rPr dirty="0" spc="-15"/>
              <a:t>nan</a:t>
            </a:r>
            <a:r>
              <a:rPr dirty="0" spc="-5"/>
              <a:t>ci</a:t>
            </a:r>
            <a:r>
              <a:rPr dirty="0" spc="-15"/>
              <a:t>a</a:t>
            </a:r>
            <a:r>
              <a:rPr dirty="0" spc="-5"/>
              <a:t>l</a:t>
            </a:r>
            <a:r>
              <a:rPr dirty="0" spc="-10"/>
              <a:t> </a:t>
            </a:r>
            <a:r>
              <a:rPr dirty="0"/>
              <a:t>i</a:t>
            </a:r>
            <a:r>
              <a:rPr dirty="0" spc="-15"/>
              <a:t>ntere</a:t>
            </a:r>
            <a:r>
              <a:rPr dirty="0" spc="-5"/>
              <a:t>s</a:t>
            </a:r>
            <a:r>
              <a:rPr dirty="0" spc="-10"/>
              <a:t>ts</a:t>
            </a:r>
            <a:r>
              <a:rPr dirty="0" spc="5"/>
              <a:t> </a:t>
            </a:r>
            <a:r>
              <a:rPr dirty="0" spc="-10"/>
              <a:t>to</a:t>
            </a:r>
            <a:r>
              <a:rPr dirty="0" spc="10"/>
              <a:t> </a:t>
            </a:r>
            <a:r>
              <a:rPr dirty="0" spc="-15"/>
              <a:t>d</a:t>
            </a:r>
            <a:r>
              <a:rPr dirty="0" spc="-5"/>
              <a:t>iscl</a:t>
            </a:r>
            <a:r>
              <a:rPr dirty="0" spc="-15"/>
              <a:t>o</a:t>
            </a:r>
            <a:r>
              <a:rPr dirty="0" spc="-5"/>
              <a:t>s</a:t>
            </a:r>
            <a:r>
              <a:rPr dirty="0" spc="-15"/>
              <a:t>e.</a:t>
            </a: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algn="just" marL="12700" marR="5080" indent="635">
              <a:lnSpc>
                <a:spcPct val="100000"/>
              </a:lnSpc>
            </a:pP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Th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9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9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du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20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9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8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20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8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acc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ed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9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5" b="1">
                <a:solidFill>
                  <a:srgbClr val="000090"/>
                </a:solidFill>
                <a:latin typeface="Arial"/>
                <a:cs typeface="Arial"/>
              </a:rPr>
              <a:t>b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9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4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ff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E,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9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co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lla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b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15" b="1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dirty="0" spc="16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MS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S.</a:t>
            </a:r>
            <a:r>
              <a:rPr dirty="0" spc="16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4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ff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14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spc="16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4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10" b="1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14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13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15" b="1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el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14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la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nne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rs</a:t>
            </a:r>
            <a:r>
              <a:rPr dirty="0" spc="15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nd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ie</a:t>
            </a:r>
            <a:r>
              <a:rPr dirty="0" spc="25" b="1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dirty="0" spc="12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13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12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50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12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ancia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13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ere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12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os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.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4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5" b="1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12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dh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er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13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to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 th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10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ME</a:t>
            </a:r>
            <a:r>
              <a:rPr dirty="0" spc="-65" b="1">
                <a:solidFill>
                  <a:srgbClr val="000090"/>
                </a:solidFill>
                <a:latin typeface="Arial"/>
                <a:cs typeface="Arial"/>
              </a:rPr>
              <a:t>’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7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nd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ar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8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fo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8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dirty="0" spc="4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spc="8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nd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nd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ce</a:t>
            </a:r>
            <a:r>
              <a:rPr dirty="0" spc="8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dirty="0" spc="10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ed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spc="6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nu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ng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du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ca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.</a:t>
            </a:r>
            <a:r>
              <a:rPr dirty="0" spc="13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dirty="0" spc="10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spc="1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ual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12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in</a:t>
            </a:r>
            <a:r>
              <a:rPr dirty="0" spc="114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10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po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114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10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114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th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10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10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dirty="0" spc="10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12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ME</a:t>
            </a:r>
            <a:r>
              <a:rPr dirty="0" spc="11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ac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45" b="1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 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ncl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3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fac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55" b="1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3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la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nne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3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25" b="1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2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2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2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re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3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q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u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3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3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iscl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os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3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 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el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15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nanc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13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114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25" b="1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b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le</a:t>
            </a:r>
            <a:r>
              <a:rPr dirty="0" spc="14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ent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ies</a:t>
            </a:r>
            <a:r>
              <a:rPr dirty="0" spc="14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mm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cia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14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ere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)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.</a:t>
            </a:r>
            <a:r>
              <a:rPr dirty="0" spc="15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4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 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el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on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ic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dirty="0" spc="13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35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bee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15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g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ate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15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15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h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13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om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ce</a:t>
            </a: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m</a:t>
            </a:r>
            <a:r>
              <a:rPr dirty="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14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f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th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</a:t>
            </a:r>
            <a:r>
              <a:rPr dirty="0" spc="1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act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0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45" b="1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pc="-20" b="1">
                <a:solidFill>
                  <a:srgbClr val="000090"/>
                </a:solidFill>
                <a:latin typeface="Arial"/>
                <a:cs typeface="Arial"/>
              </a:rPr>
              <a:t>Comme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cia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l</a:t>
            </a:r>
            <a:r>
              <a:rPr dirty="0" spc="3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uppo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rt</a:t>
            </a:r>
            <a:r>
              <a:rPr dirty="0" spc="2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25" b="1">
                <a:solidFill>
                  <a:srgbClr val="000090"/>
                </a:solidFill>
                <a:latin typeface="Arial"/>
                <a:cs typeface="Arial"/>
              </a:rPr>
              <a:t>w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s</a:t>
            </a:r>
            <a:r>
              <a:rPr dirty="0" spc="-2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no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1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dirty="0" spc="-50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ed</a:t>
            </a:r>
            <a:r>
              <a:rPr dirty="0" spc="55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fo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r</a:t>
            </a:r>
            <a:r>
              <a:rPr dirty="0" spc="1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th</a:t>
            </a:r>
            <a:r>
              <a:rPr dirty="0" spc="-10" b="1">
                <a:solidFill>
                  <a:srgbClr val="000090"/>
                </a:solidFill>
                <a:latin typeface="Arial"/>
                <a:cs typeface="Arial"/>
              </a:rPr>
              <a:t>is</a:t>
            </a:r>
            <a:r>
              <a:rPr dirty="0" spc="20" b="1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dirty="0" spc="-15" b="1">
                <a:solidFill>
                  <a:srgbClr val="000090"/>
                </a:solidFill>
                <a:latin typeface="Arial"/>
                <a:cs typeface="Arial"/>
              </a:rPr>
              <a:t>act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0" b="1">
                <a:solidFill>
                  <a:srgbClr val="000090"/>
                </a:solidFill>
                <a:latin typeface="Arial"/>
                <a:cs typeface="Arial"/>
              </a:rPr>
              <a:t>v</a:t>
            </a:r>
            <a:r>
              <a:rPr dirty="0" spc="0" b="1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t</a:t>
            </a:r>
            <a:r>
              <a:rPr dirty="0" spc="-145" b="1">
                <a:solidFill>
                  <a:srgbClr val="000090"/>
                </a:solidFill>
                <a:latin typeface="Arial"/>
                <a:cs typeface="Arial"/>
              </a:rPr>
              <a:t>y</a:t>
            </a:r>
            <a:r>
              <a:rPr dirty="0" spc="-5" b="1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786255">
              <a:lnSpc>
                <a:spcPts val="2855"/>
              </a:lnSpc>
            </a:pPr>
            <a:r>
              <a:rPr dirty="0" spc="-5"/>
              <a:t>LEARN</a:t>
            </a:r>
            <a:r>
              <a:rPr dirty="0"/>
              <a:t>I</a:t>
            </a:r>
            <a:r>
              <a:rPr dirty="0" spc="-10"/>
              <a:t>N</a:t>
            </a:r>
            <a:r>
              <a:rPr dirty="0"/>
              <a:t>G</a:t>
            </a:r>
            <a:r>
              <a:rPr dirty="0" spc="20"/>
              <a:t> </a:t>
            </a:r>
            <a:r>
              <a:rPr dirty="0" spc="-15"/>
              <a:t>O</a:t>
            </a:r>
            <a:r>
              <a:rPr dirty="0" spc="-25"/>
              <a:t>B</a:t>
            </a:r>
            <a:r>
              <a:rPr dirty="0" spc="-15"/>
              <a:t>J</a:t>
            </a:r>
            <a:r>
              <a:rPr dirty="0" spc="-5"/>
              <a:t>ECT</a:t>
            </a:r>
            <a:r>
              <a:rPr dirty="0" spc="-5"/>
              <a:t>I</a:t>
            </a:r>
            <a:r>
              <a:rPr dirty="0" spc="-25"/>
              <a:t>VES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8129" y="1339446"/>
            <a:ext cx="7235190" cy="2174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0005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scr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na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rk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s 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 spc="-20">
                <a:latin typeface="Arial"/>
                <a:cs typeface="Arial"/>
              </a:rPr>
              <a:t>V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ends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40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cc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ng.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12700" marR="193675">
              <a:lnSpc>
                <a:spcPct val="100000"/>
              </a:lnSpc>
              <a:buFont typeface="Arial"/>
              <a:buAutoNum type="arabicPeriod"/>
              <a:tabLst>
                <a:tab pos="267335" algn="l"/>
              </a:tabLst>
            </a:pPr>
            <a:r>
              <a:rPr dirty="0" sz="1800" spc="-5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nde</a:t>
            </a:r>
            <a:r>
              <a:rPr dirty="0" sz="1800">
                <a:latin typeface="Arial"/>
                <a:cs typeface="Arial"/>
              </a:rPr>
              <a:t>rs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rr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rmy </a:t>
            </a:r>
            <a:r>
              <a:rPr dirty="0" sz="1800" spc="-10">
                <a:latin typeface="Arial"/>
                <a:cs typeface="Arial"/>
              </a:rPr>
              <a:t>hea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enge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ct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AutoNum type="arabicPeriod"/>
              <a:tabLst>
                <a:tab pos="267335" algn="l"/>
              </a:tabLst>
            </a:pP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den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10">
                <a:latin typeface="Arial"/>
                <a:cs typeface="Arial"/>
              </a:rPr>
              <a:t>oppo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un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uppo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cc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20">
                <a:latin typeface="Arial"/>
                <a:cs typeface="Arial"/>
              </a:rPr>
              <a:t>d.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12110">
              <a:lnSpc>
                <a:spcPts val="2855"/>
              </a:lnSpc>
            </a:pPr>
            <a:r>
              <a:rPr dirty="0" spc="-25"/>
              <a:t>A</a:t>
            </a:r>
            <a:r>
              <a:rPr dirty="0" spc="-15"/>
              <a:t>G</a:t>
            </a:r>
            <a:r>
              <a:rPr dirty="0" spc="-5"/>
              <a:t>ENDA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4827" y="1257126"/>
            <a:ext cx="4045585" cy="2448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Army M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h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5">
                <a:latin typeface="Arial"/>
                <a:cs typeface="Arial"/>
              </a:rPr>
              <a:t>a</a:t>
            </a:r>
            <a:r>
              <a:rPr dirty="0" sz="1800" spc="-25">
                <a:latin typeface="Arial"/>
                <a:cs typeface="Arial"/>
              </a:rPr>
              <a:t>y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AME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O</a:t>
            </a:r>
            <a:r>
              <a:rPr dirty="0" sz="1800" spc="-40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Acc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ft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og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aph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N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H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ends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st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rk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rmy M</a:t>
            </a:r>
            <a:r>
              <a:rPr dirty="0" sz="1800" spc="-10">
                <a:latin typeface="Arial"/>
                <a:cs typeface="Arial"/>
              </a:rPr>
              <a:t>ed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enges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B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st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ct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rmy 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rm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dirty="0" sz="1800" spc="-90">
                <a:latin typeface="Arial"/>
                <a:cs typeface="Arial"/>
              </a:rPr>
              <a:t>W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head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34621" y="6580140"/>
            <a:ext cx="1217295" cy="213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50" spc="-50" b="1" i="1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dirty="0" sz="1450" spc="-75" b="1" i="1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1450" spc="-55" b="1" i="1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r>
              <a:rPr dirty="0" sz="1450" spc="-50" b="1" i="1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r>
              <a:rPr dirty="0" sz="1450" spc="-35" b="1" i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50" spc="-20" b="1" i="1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1450" spc="-55" b="1" i="1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dirty="0" sz="1450" spc="-20" b="1" i="1">
                <a:solidFill>
                  <a:srgbClr val="FFFFFF"/>
                </a:solidFill>
                <a:latin typeface="Arial Black"/>
                <a:cs typeface="Arial Black"/>
              </a:rPr>
              <a:t>!!!!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84484" y="6599002"/>
            <a:ext cx="3657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35">
                <a:solidFill>
                  <a:srgbClr val="00AE50"/>
                </a:solidFill>
                <a:latin typeface="Arial"/>
                <a:cs typeface="Arial"/>
              </a:rPr>
              <a:t>CUI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200" y="781812"/>
            <a:ext cx="8983980" cy="2179320"/>
          </a:xfrm>
          <a:custGeom>
            <a:avLst/>
            <a:gdLst/>
            <a:ahLst/>
            <a:cxnLst/>
            <a:rect l="l" t="t" r="r" b="b"/>
            <a:pathLst>
              <a:path w="8983980" h="2179320">
                <a:moveTo>
                  <a:pt x="0" y="0"/>
                </a:moveTo>
                <a:lnTo>
                  <a:pt x="8983980" y="0"/>
                </a:lnTo>
                <a:lnTo>
                  <a:pt x="8983980" y="2179319"/>
                </a:lnTo>
                <a:lnTo>
                  <a:pt x="0" y="2179319"/>
                </a:lnTo>
                <a:lnTo>
                  <a:pt x="0" y="0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200" y="781812"/>
            <a:ext cx="8983980" cy="2179320"/>
          </a:xfrm>
          <a:custGeom>
            <a:avLst/>
            <a:gdLst/>
            <a:ahLst/>
            <a:cxnLst/>
            <a:rect l="l" t="t" r="r" b="b"/>
            <a:pathLst>
              <a:path w="8983980" h="2179320">
                <a:moveTo>
                  <a:pt x="0" y="0"/>
                </a:moveTo>
                <a:lnTo>
                  <a:pt x="8983980" y="0"/>
                </a:lnTo>
                <a:lnTo>
                  <a:pt x="8983980" y="2179319"/>
                </a:lnTo>
                <a:lnTo>
                  <a:pt x="0" y="217931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13E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296" y="3066288"/>
            <a:ext cx="8976360" cy="2426335"/>
          </a:xfrm>
          <a:custGeom>
            <a:avLst/>
            <a:gdLst/>
            <a:ahLst/>
            <a:cxnLst/>
            <a:rect l="l" t="t" r="r" b="b"/>
            <a:pathLst>
              <a:path w="8976360" h="2426335">
                <a:moveTo>
                  <a:pt x="0" y="0"/>
                </a:moveTo>
                <a:lnTo>
                  <a:pt x="8976360" y="0"/>
                </a:lnTo>
                <a:lnTo>
                  <a:pt x="8976360" y="2426208"/>
                </a:lnTo>
                <a:lnTo>
                  <a:pt x="0" y="2426208"/>
                </a:lnTo>
                <a:lnTo>
                  <a:pt x="0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296" y="3066288"/>
            <a:ext cx="8976360" cy="2426335"/>
          </a:xfrm>
          <a:custGeom>
            <a:avLst/>
            <a:gdLst/>
            <a:ahLst/>
            <a:cxnLst/>
            <a:rect l="l" t="t" r="r" b="b"/>
            <a:pathLst>
              <a:path w="8976360" h="2426335">
                <a:moveTo>
                  <a:pt x="0" y="0"/>
                </a:moveTo>
                <a:lnTo>
                  <a:pt x="8976360" y="0"/>
                </a:lnTo>
                <a:lnTo>
                  <a:pt x="8976360" y="2426208"/>
                </a:lnTo>
                <a:lnTo>
                  <a:pt x="0" y="242620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213E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9980">
              <a:lnSpc>
                <a:spcPts val="2855"/>
              </a:lnSpc>
            </a:pPr>
            <a:r>
              <a:rPr dirty="0" spc="-25"/>
              <a:t>A</a:t>
            </a:r>
            <a:r>
              <a:rPr dirty="0"/>
              <a:t>rmy</a:t>
            </a:r>
            <a:r>
              <a:rPr dirty="0" spc="-10"/>
              <a:t> </a:t>
            </a:r>
            <a:r>
              <a:rPr dirty="0"/>
              <a:t>M</a:t>
            </a:r>
            <a:r>
              <a:rPr dirty="0" spc="-5"/>
              <a:t>ed</a:t>
            </a:r>
            <a:r>
              <a:rPr dirty="0" spc="-10"/>
              <a:t>i</a:t>
            </a:r>
            <a:r>
              <a:rPr dirty="0"/>
              <a:t>c</a:t>
            </a:r>
            <a:r>
              <a:rPr dirty="0" spc="-5"/>
              <a:t>a</a:t>
            </a:r>
            <a:r>
              <a:rPr dirty="0"/>
              <a:t>l</a:t>
            </a:r>
            <a:r>
              <a:rPr dirty="0" spc="-110"/>
              <a:t> </a:t>
            </a:r>
            <a:r>
              <a:rPr dirty="0" spc="-25"/>
              <a:t>A</a:t>
            </a:r>
            <a:r>
              <a:rPr dirty="0"/>
              <a:t>cc</a:t>
            </a:r>
            <a:r>
              <a:rPr dirty="0" spc="-5"/>
              <a:t>e</a:t>
            </a:r>
            <a:r>
              <a:rPr dirty="0"/>
              <a:t>ss</a:t>
            </a:r>
            <a:r>
              <a:rPr dirty="0" spc="-10"/>
              <a:t>i</a:t>
            </a:r>
            <a:r>
              <a:rPr dirty="0" spc="-5"/>
              <a:t>on</a:t>
            </a:r>
            <a:r>
              <a:rPr dirty="0"/>
              <a:t>s</a:t>
            </a:r>
            <a:r>
              <a:rPr dirty="0" spc="15"/>
              <a:t> </a:t>
            </a:r>
            <a:r>
              <a:rPr dirty="0" spc="-20"/>
              <a:t>Pa</a:t>
            </a:r>
            <a:r>
              <a:rPr dirty="0" spc="-5"/>
              <a:t>t</a:t>
            </a:r>
            <a:r>
              <a:rPr dirty="0" spc="-5"/>
              <a:t>h</a:t>
            </a:r>
            <a:r>
              <a:rPr dirty="0" spc="-10"/>
              <a:t>w</a:t>
            </a:r>
            <a:r>
              <a:rPr dirty="0" spc="-5"/>
              <a:t>a</a:t>
            </a:r>
            <a:r>
              <a:rPr dirty="0"/>
              <a:t>ys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099" y="6684577"/>
            <a:ext cx="8255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>
                <a:solidFill>
                  <a:srgbClr val="A6A6A6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55791" y="2115312"/>
            <a:ext cx="960119" cy="818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859598" y="1699999"/>
            <a:ext cx="115125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0985" marR="5080" indent="-24892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G</a:t>
            </a:r>
            <a:r>
              <a:rPr dirty="0" sz="1200" spc="-20" b="1">
                <a:latin typeface="Calibri"/>
                <a:cs typeface="Calibri"/>
              </a:rPr>
              <a:t>r</a:t>
            </a:r>
            <a:r>
              <a:rPr dirty="0" sz="1200" spc="-15" b="1">
                <a:latin typeface="Calibri"/>
                <a:cs typeface="Calibri"/>
              </a:rPr>
              <a:t>a</a:t>
            </a:r>
            <a:r>
              <a:rPr dirty="0" sz="1200" spc="-10" b="1">
                <a:latin typeface="Calibri"/>
                <a:cs typeface="Calibri"/>
              </a:rPr>
              <a:t>du</a:t>
            </a:r>
            <a:r>
              <a:rPr dirty="0" sz="1200" spc="-30" b="1">
                <a:latin typeface="Calibri"/>
                <a:cs typeface="Calibri"/>
              </a:rPr>
              <a:t>a</a:t>
            </a:r>
            <a:r>
              <a:rPr dirty="0" sz="1200" spc="-15" b="1">
                <a:latin typeface="Calibri"/>
                <a:cs typeface="Calibri"/>
              </a:rPr>
              <a:t>t</a:t>
            </a:r>
            <a:r>
              <a:rPr dirty="0" sz="1200" b="1">
                <a:latin typeface="Calibri"/>
                <a:cs typeface="Calibri"/>
              </a:rPr>
              <a:t>e</a:t>
            </a:r>
            <a:r>
              <a:rPr dirty="0" sz="1200" spc="-2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Me</a:t>
            </a:r>
            <a:r>
              <a:rPr dirty="0" sz="1200" spc="-10" b="1">
                <a:latin typeface="Calibri"/>
                <a:cs typeface="Calibri"/>
              </a:rPr>
              <a:t>d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15" b="1">
                <a:latin typeface="Calibri"/>
                <a:cs typeface="Calibri"/>
              </a:rPr>
              <a:t>c</a:t>
            </a:r>
            <a:r>
              <a:rPr dirty="0" sz="1200" spc="-15" b="1">
                <a:latin typeface="Calibri"/>
                <a:cs typeface="Calibri"/>
              </a:rPr>
              <a:t>a</a:t>
            </a:r>
            <a:r>
              <a:rPr dirty="0" sz="1200" spc="-5" b="1">
                <a:latin typeface="Calibri"/>
                <a:cs typeface="Calibri"/>
              </a:rPr>
              <a:t>l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E</a:t>
            </a:r>
            <a:r>
              <a:rPr dirty="0" sz="1200" spc="-10" b="1">
                <a:latin typeface="Calibri"/>
                <a:cs typeface="Calibri"/>
              </a:rPr>
              <a:t>du</a:t>
            </a:r>
            <a:r>
              <a:rPr dirty="0" sz="1200" spc="-20" b="1">
                <a:latin typeface="Calibri"/>
                <a:cs typeface="Calibri"/>
              </a:rPr>
              <a:t>c</a:t>
            </a:r>
            <a:r>
              <a:rPr dirty="0" sz="1200" spc="-30" b="1">
                <a:latin typeface="Calibri"/>
                <a:cs typeface="Calibri"/>
              </a:rPr>
              <a:t>a</a:t>
            </a:r>
            <a:r>
              <a:rPr dirty="0" sz="1200" spc="-5" b="1">
                <a:latin typeface="Calibri"/>
                <a:cs typeface="Calibri"/>
              </a:rPr>
              <a:t>t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10" b="1"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83288" y="892366"/>
            <a:ext cx="2536190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5" b="1">
                <a:latin typeface="Calibri"/>
                <a:cs typeface="Calibri"/>
              </a:rPr>
              <a:t>St</a:t>
            </a:r>
            <a:r>
              <a:rPr dirty="0" sz="1350" b="1">
                <a:latin typeface="Calibri"/>
                <a:cs typeface="Calibri"/>
              </a:rPr>
              <a:t>ude</a:t>
            </a:r>
            <a:r>
              <a:rPr dirty="0" sz="1350" spc="-10" b="1">
                <a:latin typeface="Calibri"/>
                <a:cs typeface="Calibri"/>
              </a:rPr>
              <a:t>n</a:t>
            </a:r>
            <a:r>
              <a:rPr dirty="0" sz="1350" b="1">
                <a:latin typeface="Calibri"/>
                <a:cs typeface="Calibri"/>
              </a:rPr>
              <a:t>t</a:t>
            </a:r>
            <a:r>
              <a:rPr dirty="0" sz="1350" spc="-4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Mi</a:t>
            </a:r>
            <a:r>
              <a:rPr dirty="0" sz="1350" spc="-5" b="1">
                <a:latin typeface="Calibri"/>
                <a:cs typeface="Calibri"/>
              </a:rPr>
              <a:t>ss</a:t>
            </a:r>
            <a:r>
              <a:rPr dirty="0" sz="1350" b="1">
                <a:latin typeface="Calibri"/>
                <a:cs typeface="Calibri"/>
              </a:rPr>
              <a:t>ion:</a:t>
            </a:r>
            <a:r>
              <a:rPr dirty="0" sz="1350" spc="-45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46</a:t>
            </a:r>
            <a:r>
              <a:rPr dirty="0" sz="1350" b="1">
                <a:latin typeface="Calibri"/>
                <a:cs typeface="Calibri"/>
              </a:rPr>
              <a:t>% </a:t>
            </a:r>
            <a:r>
              <a:rPr dirty="0" sz="1350" spc="-120" b="1">
                <a:latin typeface="Calibri"/>
                <a:cs typeface="Calibri"/>
              </a:rPr>
              <a:t>T</a:t>
            </a:r>
            <a:r>
              <a:rPr dirty="0" sz="1350" b="1">
                <a:latin typeface="Calibri"/>
                <a:cs typeface="Calibri"/>
              </a:rPr>
              <a:t>o</a:t>
            </a:r>
            <a:r>
              <a:rPr dirty="0" sz="1350" spc="-15" b="1">
                <a:latin typeface="Calibri"/>
                <a:cs typeface="Calibri"/>
              </a:rPr>
              <a:t>t</a:t>
            </a:r>
            <a:r>
              <a:rPr dirty="0" sz="1350" b="1">
                <a:latin typeface="Calibri"/>
                <a:cs typeface="Calibri"/>
              </a:rPr>
              <a:t>al</a:t>
            </a:r>
            <a:r>
              <a:rPr dirty="0" sz="1350" spc="-30" b="1">
                <a:latin typeface="Calibri"/>
                <a:cs typeface="Calibri"/>
              </a:rPr>
              <a:t> </a:t>
            </a:r>
            <a:r>
              <a:rPr dirty="0" sz="1350" spc="-60" b="1">
                <a:latin typeface="Calibri"/>
                <a:cs typeface="Calibri"/>
              </a:rPr>
              <a:t>V</a:t>
            </a:r>
            <a:r>
              <a:rPr dirty="0" sz="1350" b="1">
                <a:latin typeface="Calibri"/>
                <a:cs typeface="Calibri"/>
              </a:rPr>
              <a:t>olume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75831" y="892366"/>
            <a:ext cx="1430020" cy="403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015" marR="5080" indent="-234950">
              <a:lnSpc>
                <a:spcPct val="100000"/>
              </a:lnSpc>
            </a:pPr>
            <a:r>
              <a:rPr dirty="0" sz="1350" spc="-5" b="1">
                <a:latin typeface="Calibri"/>
                <a:cs typeface="Calibri"/>
              </a:rPr>
              <a:t>D</a:t>
            </a:r>
            <a:r>
              <a:rPr dirty="0" sz="1350" b="1">
                <a:latin typeface="Calibri"/>
                <a:cs typeface="Calibri"/>
              </a:rPr>
              <a:t>i</a:t>
            </a:r>
            <a:r>
              <a:rPr dirty="0" sz="1350" spc="-15" b="1">
                <a:latin typeface="Calibri"/>
                <a:cs typeface="Calibri"/>
              </a:rPr>
              <a:t>r</a:t>
            </a:r>
            <a:r>
              <a:rPr dirty="0" sz="1350" b="1">
                <a:latin typeface="Calibri"/>
                <a:cs typeface="Calibri"/>
              </a:rPr>
              <a:t>e</a:t>
            </a:r>
            <a:r>
              <a:rPr dirty="0" sz="1350" spc="-5" b="1">
                <a:latin typeface="Calibri"/>
                <a:cs typeface="Calibri"/>
              </a:rPr>
              <a:t>c</a:t>
            </a:r>
            <a:r>
              <a:rPr dirty="0" sz="1350" b="1">
                <a:latin typeface="Calibri"/>
                <a:cs typeface="Calibri"/>
              </a:rPr>
              <a:t>t</a:t>
            </a:r>
            <a:r>
              <a:rPr dirty="0" sz="1350" spc="-3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Mi</a:t>
            </a:r>
            <a:r>
              <a:rPr dirty="0" sz="1350" spc="-5" b="1">
                <a:latin typeface="Calibri"/>
                <a:cs typeface="Calibri"/>
              </a:rPr>
              <a:t>ss</a:t>
            </a:r>
            <a:r>
              <a:rPr dirty="0" sz="1350" b="1">
                <a:latin typeface="Calibri"/>
                <a:cs typeface="Calibri"/>
              </a:rPr>
              <a:t>ion:</a:t>
            </a:r>
            <a:r>
              <a:rPr dirty="0" sz="1350" spc="-35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54</a:t>
            </a:r>
            <a:r>
              <a:rPr dirty="0" sz="1350" b="1">
                <a:latin typeface="Calibri"/>
                <a:cs typeface="Calibri"/>
              </a:rPr>
              <a:t>%</a:t>
            </a:r>
            <a:r>
              <a:rPr dirty="0" sz="1350" b="1">
                <a:latin typeface="Calibri"/>
                <a:cs typeface="Calibri"/>
              </a:rPr>
              <a:t> </a:t>
            </a:r>
            <a:r>
              <a:rPr dirty="0" sz="1350" spc="-120" b="1">
                <a:latin typeface="Calibri"/>
                <a:cs typeface="Calibri"/>
              </a:rPr>
              <a:t>T</a:t>
            </a:r>
            <a:r>
              <a:rPr dirty="0" sz="1350" b="1">
                <a:latin typeface="Calibri"/>
                <a:cs typeface="Calibri"/>
              </a:rPr>
              <a:t>o</a:t>
            </a:r>
            <a:r>
              <a:rPr dirty="0" sz="1350" spc="-15" b="1">
                <a:latin typeface="Calibri"/>
                <a:cs typeface="Calibri"/>
              </a:rPr>
              <a:t>t</a:t>
            </a:r>
            <a:r>
              <a:rPr dirty="0" sz="1350" b="1">
                <a:latin typeface="Calibri"/>
                <a:cs typeface="Calibri"/>
              </a:rPr>
              <a:t>al</a:t>
            </a:r>
            <a:r>
              <a:rPr dirty="0" sz="1350" spc="-30" b="1">
                <a:latin typeface="Calibri"/>
                <a:cs typeface="Calibri"/>
              </a:rPr>
              <a:t> </a:t>
            </a:r>
            <a:r>
              <a:rPr dirty="0" sz="1350" spc="-60" b="1">
                <a:latin typeface="Calibri"/>
                <a:cs typeface="Calibri"/>
              </a:rPr>
              <a:t>V</a:t>
            </a:r>
            <a:r>
              <a:rPr dirty="0" sz="1350" b="1">
                <a:latin typeface="Calibri"/>
                <a:cs typeface="Calibri"/>
              </a:rPr>
              <a:t>olume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1312" y="922019"/>
            <a:ext cx="1477010" cy="434340"/>
          </a:xfrm>
          <a:custGeom>
            <a:avLst/>
            <a:gdLst/>
            <a:ahLst/>
            <a:cxnLst/>
            <a:rect l="l" t="t" r="r" b="b"/>
            <a:pathLst>
              <a:path w="1477010" h="434340">
                <a:moveTo>
                  <a:pt x="218947" y="325755"/>
                </a:moveTo>
                <a:lnTo>
                  <a:pt x="0" y="325755"/>
                </a:lnTo>
                <a:lnTo>
                  <a:pt x="109474" y="434340"/>
                </a:lnTo>
                <a:lnTo>
                  <a:pt x="218947" y="325755"/>
                </a:lnTo>
                <a:close/>
              </a:path>
              <a:path w="1477010" h="434340">
                <a:moveTo>
                  <a:pt x="1476756" y="0"/>
                </a:moveTo>
                <a:lnTo>
                  <a:pt x="245198" y="0"/>
                </a:lnTo>
                <a:lnTo>
                  <a:pt x="229615" y="629"/>
                </a:lnTo>
                <a:lnTo>
                  <a:pt x="185140" y="9687"/>
                </a:lnTo>
                <a:lnTo>
                  <a:pt x="145107" y="28470"/>
                </a:lnTo>
                <a:lnTo>
                  <a:pt x="110837" y="55657"/>
                </a:lnTo>
                <a:lnTo>
                  <a:pt x="83651" y="89929"/>
                </a:lnTo>
                <a:lnTo>
                  <a:pt x="64869" y="129965"/>
                </a:lnTo>
                <a:lnTo>
                  <a:pt x="55811" y="174444"/>
                </a:lnTo>
                <a:lnTo>
                  <a:pt x="55181" y="190030"/>
                </a:lnTo>
                <a:lnTo>
                  <a:pt x="55181" y="325755"/>
                </a:lnTo>
                <a:lnTo>
                  <a:pt x="163766" y="325755"/>
                </a:lnTo>
                <a:lnTo>
                  <a:pt x="163766" y="190030"/>
                </a:lnTo>
                <a:lnTo>
                  <a:pt x="165059" y="175497"/>
                </a:lnTo>
                <a:lnTo>
                  <a:pt x="182648" y="137877"/>
                </a:lnTo>
                <a:lnTo>
                  <a:pt x="216084" y="113945"/>
                </a:lnTo>
                <a:lnTo>
                  <a:pt x="1476756" y="108585"/>
                </a:lnTo>
                <a:lnTo>
                  <a:pt x="147675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1312" y="922019"/>
            <a:ext cx="1477010" cy="434340"/>
          </a:xfrm>
          <a:custGeom>
            <a:avLst/>
            <a:gdLst/>
            <a:ahLst/>
            <a:cxnLst/>
            <a:rect l="l" t="t" r="r" b="b"/>
            <a:pathLst>
              <a:path w="1477010" h="434340">
                <a:moveTo>
                  <a:pt x="1476756" y="0"/>
                </a:moveTo>
                <a:lnTo>
                  <a:pt x="245198" y="0"/>
                </a:lnTo>
                <a:lnTo>
                  <a:pt x="229615" y="629"/>
                </a:lnTo>
                <a:lnTo>
                  <a:pt x="185140" y="9687"/>
                </a:lnTo>
                <a:lnTo>
                  <a:pt x="145107" y="28470"/>
                </a:lnTo>
                <a:lnTo>
                  <a:pt x="110837" y="55657"/>
                </a:lnTo>
                <a:lnTo>
                  <a:pt x="83651" y="89929"/>
                </a:lnTo>
                <a:lnTo>
                  <a:pt x="64869" y="129965"/>
                </a:lnTo>
                <a:lnTo>
                  <a:pt x="55811" y="174444"/>
                </a:lnTo>
                <a:lnTo>
                  <a:pt x="55181" y="190030"/>
                </a:lnTo>
                <a:lnTo>
                  <a:pt x="55181" y="325755"/>
                </a:lnTo>
                <a:lnTo>
                  <a:pt x="0" y="325755"/>
                </a:lnTo>
                <a:lnTo>
                  <a:pt x="109474" y="434340"/>
                </a:lnTo>
                <a:lnTo>
                  <a:pt x="218947" y="325755"/>
                </a:lnTo>
                <a:lnTo>
                  <a:pt x="163766" y="325755"/>
                </a:lnTo>
                <a:lnTo>
                  <a:pt x="163766" y="190030"/>
                </a:lnTo>
                <a:lnTo>
                  <a:pt x="174725" y="149196"/>
                </a:lnTo>
                <a:lnTo>
                  <a:pt x="203553" y="120027"/>
                </a:lnTo>
                <a:lnTo>
                  <a:pt x="244179" y="108591"/>
                </a:lnTo>
                <a:lnTo>
                  <a:pt x="1476756" y="108585"/>
                </a:lnTo>
                <a:lnTo>
                  <a:pt x="1476756" y="0"/>
                </a:lnTo>
                <a:close/>
              </a:path>
            </a:pathLst>
          </a:custGeom>
          <a:ln w="12700">
            <a:solidFill>
              <a:srgbClr val="213E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595359" y="1159763"/>
            <a:ext cx="300355" cy="1385570"/>
          </a:xfrm>
          <a:custGeom>
            <a:avLst/>
            <a:gdLst/>
            <a:ahLst/>
            <a:cxnLst/>
            <a:rect l="l" t="t" r="r" b="b"/>
            <a:pathLst>
              <a:path w="300354" h="1385570">
                <a:moveTo>
                  <a:pt x="300228" y="1310259"/>
                </a:moveTo>
                <a:lnTo>
                  <a:pt x="148894" y="1310259"/>
                </a:lnTo>
                <a:lnTo>
                  <a:pt x="224561" y="1385316"/>
                </a:lnTo>
                <a:lnTo>
                  <a:pt x="300228" y="1310259"/>
                </a:lnTo>
                <a:close/>
              </a:path>
              <a:path w="300354" h="1385570">
                <a:moveTo>
                  <a:pt x="130733" y="0"/>
                </a:moveTo>
                <a:lnTo>
                  <a:pt x="0" y="0"/>
                </a:lnTo>
                <a:lnTo>
                  <a:pt x="0" y="75057"/>
                </a:lnTo>
                <a:lnTo>
                  <a:pt x="134694" y="75194"/>
                </a:lnTo>
                <a:lnTo>
                  <a:pt x="148725" y="77992"/>
                </a:lnTo>
                <a:lnTo>
                  <a:pt x="179961" y="104012"/>
                </a:lnTo>
                <a:lnTo>
                  <a:pt x="187032" y="131343"/>
                </a:lnTo>
                <a:lnTo>
                  <a:pt x="187032" y="1310259"/>
                </a:lnTo>
                <a:lnTo>
                  <a:pt x="262089" y="1310259"/>
                </a:lnTo>
                <a:lnTo>
                  <a:pt x="261769" y="122100"/>
                </a:lnTo>
                <a:lnTo>
                  <a:pt x="251930" y="80605"/>
                </a:lnTo>
                <a:lnTo>
                  <a:pt x="230067" y="45399"/>
                </a:lnTo>
                <a:lnTo>
                  <a:pt x="198514" y="18814"/>
                </a:lnTo>
                <a:lnTo>
                  <a:pt x="159606" y="3183"/>
                </a:lnTo>
                <a:lnTo>
                  <a:pt x="145405" y="810"/>
                </a:lnTo>
                <a:lnTo>
                  <a:pt x="13073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595359" y="1159763"/>
            <a:ext cx="300355" cy="1385570"/>
          </a:xfrm>
          <a:custGeom>
            <a:avLst/>
            <a:gdLst/>
            <a:ahLst/>
            <a:cxnLst/>
            <a:rect l="l" t="t" r="r" b="b"/>
            <a:pathLst>
              <a:path w="300354" h="1385570">
                <a:moveTo>
                  <a:pt x="0" y="0"/>
                </a:moveTo>
                <a:lnTo>
                  <a:pt x="130733" y="0"/>
                </a:lnTo>
                <a:lnTo>
                  <a:pt x="145405" y="810"/>
                </a:lnTo>
                <a:lnTo>
                  <a:pt x="186247" y="12271"/>
                </a:lnTo>
                <a:lnTo>
                  <a:pt x="220511" y="35464"/>
                </a:lnTo>
                <a:lnTo>
                  <a:pt x="245863" y="68056"/>
                </a:lnTo>
                <a:lnTo>
                  <a:pt x="259970" y="107714"/>
                </a:lnTo>
                <a:lnTo>
                  <a:pt x="262089" y="1310259"/>
                </a:lnTo>
                <a:lnTo>
                  <a:pt x="300228" y="1310259"/>
                </a:lnTo>
                <a:lnTo>
                  <a:pt x="224561" y="1385316"/>
                </a:lnTo>
                <a:lnTo>
                  <a:pt x="148894" y="1310259"/>
                </a:lnTo>
                <a:lnTo>
                  <a:pt x="187032" y="1310259"/>
                </a:lnTo>
                <a:lnTo>
                  <a:pt x="187032" y="131343"/>
                </a:lnTo>
                <a:lnTo>
                  <a:pt x="171829" y="92871"/>
                </a:lnTo>
                <a:lnTo>
                  <a:pt x="134694" y="75194"/>
                </a:lnTo>
                <a:lnTo>
                  <a:pt x="0" y="7505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13E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91411" y="2983992"/>
            <a:ext cx="710565" cy="1856739"/>
          </a:xfrm>
          <a:custGeom>
            <a:avLst/>
            <a:gdLst/>
            <a:ahLst/>
            <a:cxnLst/>
            <a:rect l="l" t="t" r="r" b="b"/>
            <a:pathLst>
              <a:path w="710564" h="1856739">
                <a:moveTo>
                  <a:pt x="621411" y="177546"/>
                </a:moveTo>
                <a:lnTo>
                  <a:pt x="443865" y="177546"/>
                </a:lnTo>
                <a:lnTo>
                  <a:pt x="443865" y="1678686"/>
                </a:lnTo>
                <a:lnTo>
                  <a:pt x="0" y="1678686"/>
                </a:lnTo>
                <a:lnTo>
                  <a:pt x="0" y="1856232"/>
                </a:lnTo>
                <a:lnTo>
                  <a:pt x="621411" y="1856232"/>
                </a:lnTo>
                <a:lnTo>
                  <a:pt x="621411" y="177546"/>
                </a:lnTo>
                <a:close/>
              </a:path>
              <a:path w="710564" h="1856739">
                <a:moveTo>
                  <a:pt x="532638" y="0"/>
                </a:moveTo>
                <a:lnTo>
                  <a:pt x="355092" y="177546"/>
                </a:lnTo>
                <a:lnTo>
                  <a:pt x="710184" y="177546"/>
                </a:lnTo>
                <a:lnTo>
                  <a:pt x="532638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91411" y="2983992"/>
            <a:ext cx="710565" cy="1856739"/>
          </a:xfrm>
          <a:custGeom>
            <a:avLst/>
            <a:gdLst/>
            <a:ahLst/>
            <a:cxnLst/>
            <a:rect l="l" t="t" r="r" b="b"/>
            <a:pathLst>
              <a:path w="710564" h="1856739">
                <a:moveTo>
                  <a:pt x="0" y="1678686"/>
                </a:moveTo>
                <a:lnTo>
                  <a:pt x="443865" y="1678686"/>
                </a:lnTo>
                <a:lnTo>
                  <a:pt x="443865" y="177546"/>
                </a:lnTo>
                <a:lnTo>
                  <a:pt x="355092" y="177546"/>
                </a:lnTo>
                <a:lnTo>
                  <a:pt x="532638" y="0"/>
                </a:lnTo>
                <a:lnTo>
                  <a:pt x="710184" y="177546"/>
                </a:lnTo>
                <a:lnTo>
                  <a:pt x="621411" y="177546"/>
                </a:lnTo>
                <a:lnTo>
                  <a:pt x="621411" y="1856232"/>
                </a:lnTo>
                <a:lnTo>
                  <a:pt x="0" y="1856232"/>
                </a:lnTo>
                <a:lnTo>
                  <a:pt x="0" y="167868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48050" y="3341770"/>
            <a:ext cx="160020" cy="111569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OCS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10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Gree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ld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16123" y="2630422"/>
            <a:ext cx="589915" cy="1767839"/>
          </a:xfrm>
          <a:custGeom>
            <a:avLst/>
            <a:gdLst/>
            <a:ahLst/>
            <a:cxnLst/>
            <a:rect l="l" t="t" r="r" b="b"/>
            <a:pathLst>
              <a:path w="589914" h="1767839">
                <a:moveTo>
                  <a:pt x="589788" y="1620393"/>
                </a:moveTo>
                <a:lnTo>
                  <a:pt x="294894" y="1620393"/>
                </a:lnTo>
                <a:lnTo>
                  <a:pt x="442341" y="1767840"/>
                </a:lnTo>
                <a:lnTo>
                  <a:pt x="589788" y="1620393"/>
                </a:lnTo>
                <a:close/>
              </a:path>
              <a:path w="589914" h="1767839">
                <a:moveTo>
                  <a:pt x="516064" y="0"/>
                </a:moveTo>
                <a:lnTo>
                  <a:pt x="0" y="0"/>
                </a:lnTo>
                <a:lnTo>
                  <a:pt x="0" y="147447"/>
                </a:lnTo>
                <a:lnTo>
                  <a:pt x="368617" y="147447"/>
                </a:lnTo>
                <a:lnTo>
                  <a:pt x="368617" y="1620393"/>
                </a:lnTo>
                <a:lnTo>
                  <a:pt x="516064" y="1620393"/>
                </a:lnTo>
                <a:lnTo>
                  <a:pt x="5160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16123" y="2630422"/>
            <a:ext cx="589915" cy="1767839"/>
          </a:xfrm>
          <a:custGeom>
            <a:avLst/>
            <a:gdLst/>
            <a:ahLst/>
            <a:cxnLst/>
            <a:rect l="l" t="t" r="r" b="b"/>
            <a:pathLst>
              <a:path w="589914" h="1767839">
                <a:moveTo>
                  <a:pt x="0" y="147447"/>
                </a:moveTo>
                <a:lnTo>
                  <a:pt x="368617" y="147447"/>
                </a:lnTo>
                <a:lnTo>
                  <a:pt x="368617" y="1620393"/>
                </a:lnTo>
                <a:lnTo>
                  <a:pt x="294894" y="1620393"/>
                </a:lnTo>
                <a:lnTo>
                  <a:pt x="442341" y="1767840"/>
                </a:lnTo>
                <a:lnTo>
                  <a:pt x="589788" y="1620393"/>
                </a:lnTo>
                <a:lnTo>
                  <a:pt x="516064" y="1620393"/>
                </a:lnTo>
                <a:lnTo>
                  <a:pt x="516064" y="0"/>
                </a:lnTo>
                <a:lnTo>
                  <a:pt x="0" y="0"/>
                </a:lnTo>
                <a:lnTo>
                  <a:pt x="0" y="1474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894900" y="3273835"/>
            <a:ext cx="160020" cy="3321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ROTC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1913" y="1236679"/>
            <a:ext cx="198120" cy="12306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b="1">
                <a:latin typeface="Calibri"/>
                <a:cs typeface="Calibri"/>
              </a:rPr>
              <a:t>C</a:t>
            </a:r>
            <a:r>
              <a:rPr dirty="0" sz="1350" spc="-5" b="1">
                <a:latin typeface="Calibri"/>
                <a:cs typeface="Calibri"/>
              </a:rPr>
              <a:t>I</a:t>
            </a:r>
            <a:r>
              <a:rPr dirty="0" sz="1350" b="1">
                <a:latin typeface="Calibri"/>
                <a:cs typeface="Calibri"/>
              </a:rPr>
              <a:t>V</a:t>
            </a:r>
            <a:r>
              <a:rPr dirty="0" sz="1350" spc="-5" b="1">
                <a:latin typeface="Calibri"/>
                <a:cs typeface="Calibri"/>
              </a:rPr>
              <a:t>I</a:t>
            </a:r>
            <a:r>
              <a:rPr dirty="0" sz="1350" b="1">
                <a:latin typeface="Calibri"/>
                <a:cs typeface="Calibri"/>
              </a:rPr>
              <a:t>L</a:t>
            </a:r>
            <a:r>
              <a:rPr dirty="0" sz="1350" spc="-5" b="1">
                <a:latin typeface="Calibri"/>
                <a:cs typeface="Calibri"/>
              </a:rPr>
              <a:t>I</a:t>
            </a:r>
            <a:r>
              <a:rPr dirty="0" sz="1350" spc="-10" b="1">
                <a:latin typeface="Calibri"/>
                <a:cs typeface="Calibri"/>
              </a:rPr>
              <a:t>A</a:t>
            </a:r>
            <a:r>
              <a:rPr dirty="0" sz="1350" b="1">
                <a:latin typeface="Calibri"/>
                <a:cs typeface="Calibri"/>
              </a:rPr>
              <a:t>N</a:t>
            </a:r>
            <a:r>
              <a:rPr dirty="0" sz="1350" spc="-25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S</a:t>
            </a:r>
            <a:r>
              <a:rPr dirty="0" sz="1350" spc="-30" b="1">
                <a:latin typeface="Calibri"/>
                <a:cs typeface="Calibri"/>
              </a:rPr>
              <a:t>E</a:t>
            </a:r>
            <a:r>
              <a:rPr dirty="0" sz="1350" spc="10" b="1">
                <a:latin typeface="Calibri"/>
                <a:cs typeface="Calibri"/>
              </a:rPr>
              <a:t>C</a:t>
            </a:r>
            <a:r>
              <a:rPr dirty="0" sz="1350" spc="-40" b="1">
                <a:latin typeface="Calibri"/>
                <a:cs typeface="Calibri"/>
              </a:rPr>
              <a:t>T</a:t>
            </a:r>
            <a:r>
              <a:rPr dirty="0" sz="1350" spc="-5" b="1">
                <a:latin typeface="Calibri"/>
                <a:cs typeface="Calibri"/>
              </a:rPr>
              <a:t>O</a:t>
            </a:r>
            <a:r>
              <a:rPr dirty="0" sz="1350" b="1">
                <a:latin typeface="Calibri"/>
                <a:cs typeface="Calibri"/>
              </a:rPr>
              <a:t>R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294374" y="914400"/>
            <a:ext cx="1652270" cy="447040"/>
          </a:xfrm>
          <a:custGeom>
            <a:avLst/>
            <a:gdLst/>
            <a:ahLst/>
            <a:cxnLst/>
            <a:rect l="l" t="t" r="r" b="b"/>
            <a:pathLst>
              <a:path w="1652270" h="447040">
                <a:moveTo>
                  <a:pt x="1652016" y="334899"/>
                </a:moveTo>
                <a:lnTo>
                  <a:pt x="1426933" y="334899"/>
                </a:lnTo>
                <a:lnTo>
                  <a:pt x="1539468" y="446531"/>
                </a:lnTo>
                <a:lnTo>
                  <a:pt x="1652016" y="334899"/>
                </a:lnTo>
                <a:close/>
              </a:path>
              <a:path w="1652270" h="447040">
                <a:moveTo>
                  <a:pt x="1399933" y="0"/>
                </a:moveTo>
                <a:lnTo>
                  <a:pt x="0" y="0"/>
                </a:lnTo>
                <a:lnTo>
                  <a:pt x="0" y="111632"/>
                </a:lnTo>
                <a:lnTo>
                  <a:pt x="1404699" y="111766"/>
                </a:lnTo>
                <a:lnTo>
                  <a:pt x="1419001" y="113814"/>
                </a:lnTo>
                <a:lnTo>
                  <a:pt x="1455740" y="132946"/>
                </a:lnTo>
                <a:lnTo>
                  <a:pt x="1478760" y="167089"/>
                </a:lnTo>
                <a:lnTo>
                  <a:pt x="1483652" y="195351"/>
                </a:lnTo>
                <a:lnTo>
                  <a:pt x="1483652" y="334899"/>
                </a:lnTo>
                <a:lnTo>
                  <a:pt x="1595285" y="334899"/>
                </a:lnTo>
                <a:lnTo>
                  <a:pt x="1595285" y="195351"/>
                </a:lnTo>
                <a:lnTo>
                  <a:pt x="1594637" y="179329"/>
                </a:lnTo>
                <a:lnTo>
                  <a:pt x="1585325" y="133606"/>
                </a:lnTo>
                <a:lnTo>
                  <a:pt x="1566016" y="92449"/>
                </a:lnTo>
                <a:lnTo>
                  <a:pt x="1538066" y="57218"/>
                </a:lnTo>
                <a:lnTo>
                  <a:pt x="1502835" y="29268"/>
                </a:lnTo>
                <a:lnTo>
                  <a:pt x="1461678" y="9959"/>
                </a:lnTo>
                <a:lnTo>
                  <a:pt x="1415955" y="647"/>
                </a:lnTo>
                <a:lnTo>
                  <a:pt x="139993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294374" y="914400"/>
            <a:ext cx="1652270" cy="447040"/>
          </a:xfrm>
          <a:custGeom>
            <a:avLst/>
            <a:gdLst/>
            <a:ahLst/>
            <a:cxnLst/>
            <a:rect l="l" t="t" r="r" b="b"/>
            <a:pathLst>
              <a:path w="1652270" h="447040">
                <a:moveTo>
                  <a:pt x="0" y="0"/>
                </a:moveTo>
                <a:lnTo>
                  <a:pt x="1399933" y="0"/>
                </a:lnTo>
                <a:lnTo>
                  <a:pt x="1415955" y="647"/>
                </a:lnTo>
                <a:lnTo>
                  <a:pt x="1461678" y="9959"/>
                </a:lnTo>
                <a:lnTo>
                  <a:pt x="1502835" y="29268"/>
                </a:lnTo>
                <a:lnTo>
                  <a:pt x="1538066" y="57218"/>
                </a:lnTo>
                <a:lnTo>
                  <a:pt x="1566016" y="92449"/>
                </a:lnTo>
                <a:lnTo>
                  <a:pt x="1585325" y="133606"/>
                </a:lnTo>
                <a:lnTo>
                  <a:pt x="1594637" y="179329"/>
                </a:lnTo>
                <a:lnTo>
                  <a:pt x="1595285" y="195351"/>
                </a:lnTo>
                <a:lnTo>
                  <a:pt x="1595285" y="334899"/>
                </a:lnTo>
                <a:lnTo>
                  <a:pt x="1652016" y="334899"/>
                </a:lnTo>
                <a:lnTo>
                  <a:pt x="1539468" y="446531"/>
                </a:lnTo>
                <a:lnTo>
                  <a:pt x="1426933" y="334899"/>
                </a:lnTo>
                <a:lnTo>
                  <a:pt x="1483652" y="334899"/>
                </a:lnTo>
                <a:lnTo>
                  <a:pt x="1483652" y="195351"/>
                </a:lnTo>
                <a:lnTo>
                  <a:pt x="1472965" y="154395"/>
                </a:lnTo>
                <a:lnTo>
                  <a:pt x="1444734" y="124617"/>
                </a:lnTo>
                <a:lnTo>
                  <a:pt x="1404699" y="111766"/>
                </a:lnTo>
                <a:lnTo>
                  <a:pt x="0" y="111632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213E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49707" y="3931977"/>
            <a:ext cx="198120" cy="7004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b="1">
                <a:latin typeface="Calibri"/>
                <a:cs typeface="Calibri"/>
              </a:rPr>
              <a:t>M</a:t>
            </a:r>
            <a:r>
              <a:rPr dirty="0" sz="1350" spc="-5" b="1">
                <a:latin typeface="Calibri"/>
                <a:cs typeface="Calibri"/>
              </a:rPr>
              <a:t>I</a:t>
            </a:r>
            <a:r>
              <a:rPr dirty="0" sz="1350" b="1">
                <a:latin typeface="Calibri"/>
                <a:cs typeface="Calibri"/>
              </a:rPr>
              <a:t>L</a:t>
            </a:r>
            <a:r>
              <a:rPr dirty="0" sz="1350" spc="-5" b="1">
                <a:latin typeface="Calibri"/>
                <a:cs typeface="Calibri"/>
              </a:rPr>
              <a:t>I</a:t>
            </a:r>
            <a:r>
              <a:rPr dirty="0" sz="1350" spc="-110" b="1">
                <a:latin typeface="Calibri"/>
                <a:cs typeface="Calibri"/>
              </a:rPr>
              <a:t>T</a:t>
            </a:r>
            <a:r>
              <a:rPr dirty="0" sz="1350" spc="-10" b="1">
                <a:latin typeface="Calibri"/>
                <a:cs typeface="Calibri"/>
              </a:rPr>
              <a:t>A</a:t>
            </a:r>
            <a:r>
              <a:rPr dirty="0" sz="1350" spc="-20" b="1">
                <a:latin typeface="Calibri"/>
                <a:cs typeface="Calibri"/>
              </a:rPr>
              <a:t>R</a:t>
            </a:r>
            <a:r>
              <a:rPr dirty="0" sz="1350" b="1">
                <a:latin typeface="Calibri"/>
                <a:cs typeface="Calibri"/>
              </a:rPr>
              <a:t>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52500" y="4704588"/>
            <a:ext cx="3672840" cy="535305"/>
          </a:xfrm>
          <a:custGeom>
            <a:avLst/>
            <a:gdLst/>
            <a:ahLst/>
            <a:cxnLst/>
            <a:rect l="l" t="t" r="r" b="b"/>
            <a:pathLst>
              <a:path w="3672840" h="535304">
                <a:moveTo>
                  <a:pt x="3605974" y="133731"/>
                </a:moveTo>
                <a:lnTo>
                  <a:pt x="3472243" y="133731"/>
                </a:lnTo>
                <a:lnTo>
                  <a:pt x="3472243" y="401193"/>
                </a:lnTo>
                <a:lnTo>
                  <a:pt x="0" y="401193"/>
                </a:lnTo>
                <a:lnTo>
                  <a:pt x="0" y="534924"/>
                </a:lnTo>
                <a:lnTo>
                  <a:pt x="3605974" y="534924"/>
                </a:lnTo>
                <a:lnTo>
                  <a:pt x="3605974" y="133731"/>
                </a:lnTo>
                <a:close/>
              </a:path>
              <a:path w="3672840" h="535304">
                <a:moveTo>
                  <a:pt x="3539109" y="0"/>
                </a:moveTo>
                <a:lnTo>
                  <a:pt x="3405378" y="133731"/>
                </a:lnTo>
                <a:lnTo>
                  <a:pt x="3672840" y="133731"/>
                </a:lnTo>
                <a:lnTo>
                  <a:pt x="353910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52500" y="4704588"/>
            <a:ext cx="3672840" cy="535305"/>
          </a:xfrm>
          <a:custGeom>
            <a:avLst/>
            <a:gdLst/>
            <a:ahLst/>
            <a:cxnLst/>
            <a:rect l="l" t="t" r="r" b="b"/>
            <a:pathLst>
              <a:path w="3672840" h="535304">
                <a:moveTo>
                  <a:pt x="0" y="401193"/>
                </a:moveTo>
                <a:lnTo>
                  <a:pt x="3472243" y="401193"/>
                </a:lnTo>
                <a:lnTo>
                  <a:pt x="3472243" y="133731"/>
                </a:lnTo>
                <a:lnTo>
                  <a:pt x="3405378" y="133731"/>
                </a:lnTo>
                <a:lnTo>
                  <a:pt x="3539109" y="0"/>
                </a:lnTo>
                <a:lnTo>
                  <a:pt x="3672840" y="133731"/>
                </a:lnTo>
                <a:lnTo>
                  <a:pt x="3605974" y="133731"/>
                </a:lnTo>
                <a:lnTo>
                  <a:pt x="3605974" y="534924"/>
                </a:lnTo>
                <a:lnTo>
                  <a:pt x="0" y="534924"/>
                </a:lnTo>
                <a:lnTo>
                  <a:pt x="0" y="4011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855737" y="5098869"/>
            <a:ext cx="2176780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my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ss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0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82740" y="2705101"/>
            <a:ext cx="523240" cy="2590800"/>
          </a:xfrm>
          <a:custGeom>
            <a:avLst/>
            <a:gdLst/>
            <a:ahLst/>
            <a:cxnLst/>
            <a:rect l="l" t="t" r="r" b="b"/>
            <a:pathLst>
              <a:path w="523240" h="2590800">
                <a:moveTo>
                  <a:pt x="457390" y="130683"/>
                </a:moveTo>
                <a:lnTo>
                  <a:pt x="326707" y="130683"/>
                </a:lnTo>
                <a:lnTo>
                  <a:pt x="326707" y="2460117"/>
                </a:lnTo>
                <a:lnTo>
                  <a:pt x="0" y="2460117"/>
                </a:lnTo>
                <a:lnTo>
                  <a:pt x="0" y="2590800"/>
                </a:lnTo>
                <a:lnTo>
                  <a:pt x="457390" y="2590800"/>
                </a:lnTo>
                <a:lnTo>
                  <a:pt x="457390" y="130683"/>
                </a:lnTo>
                <a:close/>
              </a:path>
              <a:path w="523240" h="2590800">
                <a:moveTo>
                  <a:pt x="392049" y="0"/>
                </a:moveTo>
                <a:lnTo>
                  <a:pt x="261365" y="130683"/>
                </a:lnTo>
                <a:lnTo>
                  <a:pt x="522731" y="130683"/>
                </a:lnTo>
                <a:lnTo>
                  <a:pt x="39204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682740" y="2705101"/>
            <a:ext cx="523240" cy="2590800"/>
          </a:xfrm>
          <a:custGeom>
            <a:avLst/>
            <a:gdLst/>
            <a:ahLst/>
            <a:cxnLst/>
            <a:rect l="l" t="t" r="r" b="b"/>
            <a:pathLst>
              <a:path w="523240" h="2590800">
                <a:moveTo>
                  <a:pt x="0" y="2460117"/>
                </a:moveTo>
                <a:lnTo>
                  <a:pt x="326707" y="2460117"/>
                </a:lnTo>
                <a:lnTo>
                  <a:pt x="326707" y="130683"/>
                </a:lnTo>
                <a:lnTo>
                  <a:pt x="261365" y="130683"/>
                </a:lnTo>
                <a:lnTo>
                  <a:pt x="392049" y="0"/>
                </a:lnTo>
                <a:lnTo>
                  <a:pt x="522731" y="130683"/>
                </a:lnTo>
                <a:lnTo>
                  <a:pt x="457390" y="130683"/>
                </a:lnTo>
                <a:lnTo>
                  <a:pt x="457390" y="2590800"/>
                </a:lnTo>
                <a:lnTo>
                  <a:pt x="0" y="2590800"/>
                </a:lnTo>
                <a:lnTo>
                  <a:pt x="0" y="246011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7009039" y="4527202"/>
            <a:ext cx="160020" cy="6972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NP/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55464" y="1969006"/>
            <a:ext cx="711835" cy="1981200"/>
          </a:xfrm>
          <a:custGeom>
            <a:avLst/>
            <a:gdLst/>
            <a:ahLst/>
            <a:cxnLst/>
            <a:rect l="l" t="t" r="r" b="b"/>
            <a:pathLst>
              <a:path w="711835" h="1981200">
                <a:moveTo>
                  <a:pt x="711708" y="1803273"/>
                </a:moveTo>
                <a:lnTo>
                  <a:pt x="355854" y="1803273"/>
                </a:lnTo>
                <a:lnTo>
                  <a:pt x="533781" y="1981200"/>
                </a:lnTo>
                <a:lnTo>
                  <a:pt x="711708" y="1803273"/>
                </a:lnTo>
                <a:close/>
              </a:path>
              <a:path w="711835" h="1981200">
                <a:moveTo>
                  <a:pt x="622744" y="0"/>
                </a:moveTo>
                <a:lnTo>
                  <a:pt x="0" y="0"/>
                </a:lnTo>
                <a:lnTo>
                  <a:pt x="0" y="177926"/>
                </a:lnTo>
                <a:lnTo>
                  <a:pt x="444817" y="177926"/>
                </a:lnTo>
                <a:lnTo>
                  <a:pt x="444817" y="1803273"/>
                </a:lnTo>
                <a:lnTo>
                  <a:pt x="622744" y="1803273"/>
                </a:lnTo>
                <a:lnTo>
                  <a:pt x="62274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855464" y="1969006"/>
            <a:ext cx="711835" cy="1981200"/>
          </a:xfrm>
          <a:custGeom>
            <a:avLst/>
            <a:gdLst/>
            <a:ahLst/>
            <a:cxnLst/>
            <a:rect l="l" t="t" r="r" b="b"/>
            <a:pathLst>
              <a:path w="711835" h="1981200">
                <a:moveTo>
                  <a:pt x="0" y="177926"/>
                </a:moveTo>
                <a:lnTo>
                  <a:pt x="444817" y="177926"/>
                </a:lnTo>
                <a:lnTo>
                  <a:pt x="444817" y="1803273"/>
                </a:lnTo>
                <a:lnTo>
                  <a:pt x="355854" y="1803273"/>
                </a:lnTo>
                <a:lnTo>
                  <a:pt x="533781" y="1981200"/>
                </a:lnTo>
                <a:lnTo>
                  <a:pt x="711708" y="1803273"/>
                </a:lnTo>
                <a:lnTo>
                  <a:pt x="622744" y="1803273"/>
                </a:lnTo>
                <a:lnTo>
                  <a:pt x="622744" y="0"/>
                </a:lnTo>
                <a:lnTo>
                  <a:pt x="0" y="0"/>
                </a:lnTo>
                <a:lnTo>
                  <a:pt x="0" y="17792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5328953" y="2445015"/>
            <a:ext cx="160020" cy="8039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P/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55764" y="2801113"/>
            <a:ext cx="295910" cy="1347470"/>
          </a:xfrm>
          <a:custGeom>
            <a:avLst/>
            <a:gdLst/>
            <a:ahLst/>
            <a:cxnLst/>
            <a:rect l="l" t="t" r="r" b="b"/>
            <a:pathLst>
              <a:path w="295909" h="1347470">
                <a:moveTo>
                  <a:pt x="295656" y="1199387"/>
                </a:moveTo>
                <a:lnTo>
                  <a:pt x="0" y="1199387"/>
                </a:lnTo>
                <a:lnTo>
                  <a:pt x="147828" y="1347215"/>
                </a:lnTo>
                <a:lnTo>
                  <a:pt x="295656" y="1199387"/>
                </a:lnTo>
                <a:close/>
              </a:path>
              <a:path w="295909" h="1347470">
                <a:moveTo>
                  <a:pt x="221742" y="0"/>
                </a:moveTo>
                <a:lnTo>
                  <a:pt x="73914" y="0"/>
                </a:lnTo>
                <a:lnTo>
                  <a:pt x="73914" y="1199387"/>
                </a:lnTo>
                <a:lnTo>
                  <a:pt x="221742" y="1199387"/>
                </a:lnTo>
                <a:lnTo>
                  <a:pt x="22174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255764" y="2801113"/>
            <a:ext cx="295910" cy="1347470"/>
          </a:xfrm>
          <a:custGeom>
            <a:avLst/>
            <a:gdLst/>
            <a:ahLst/>
            <a:cxnLst/>
            <a:rect l="l" t="t" r="r" b="b"/>
            <a:pathLst>
              <a:path w="295909" h="1347470">
                <a:moveTo>
                  <a:pt x="0" y="1199387"/>
                </a:moveTo>
                <a:lnTo>
                  <a:pt x="73914" y="1199387"/>
                </a:lnTo>
                <a:lnTo>
                  <a:pt x="73914" y="0"/>
                </a:lnTo>
                <a:lnTo>
                  <a:pt x="221742" y="0"/>
                </a:lnTo>
                <a:lnTo>
                  <a:pt x="221742" y="1199387"/>
                </a:lnTo>
                <a:lnTo>
                  <a:pt x="295656" y="1199387"/>
                </a:lnTo>
                <a:lnTo>
                  <a:pt x="147828" y="1347215"/>
                </a:lnTo>
                <a:lnTo>
                  <a:pt x="0" y="11993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331906" y="3161210"/>
            <a:ext cx="160020" cy="6832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STR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P/</a:t>
            </a:r>
            <a:r>
              <a:rPr dirty="0" sz="10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FAP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27397" y="6198740"/>
            <a:ext cx="984250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>
                <a:latin typeface="Calibri"/>
                <a:cs typeface="Calibri"/>
              </a:rPr>
              <a:t>%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5">
                <a:latin typeface="Calibri"/>
                <a:cs typeface="Calibri"/>
              </a:rPr>
              <a:t>A</a:t>
            </a:r>
            <a:r>
              <a:rPr dirty="0" sz="1350">
                <a:latin typeface="Calibri"/>
                <a:cs typeface="Calibri"/>
              </a:rPr>
              <a:t>cc</a:t>
            </a:r>
            <a:r>
              <a:rPr dirty="0" sz="1350" spc="-5">
                <a:latin typeface="Calibri"/>
                <a:cs typeface="Calibri"/>
              </a:rPr>
              <a:t>ess</a:t>
            </a:r>
            <a:r>
              <a:rPr dirty="0" sz="1350">
                <a:latin typeface="Calibri"/>
                <a:cs typeface="Calibri"/>
              </a:rPr>
              <a:t>i</a:t>
            </a:r>
            <a:r>
              <a:rPr dirty="0" sz="1350" spc="5">
                <a:latin typeface="Calibri"/>
                <a:cs typeface="Calibri"/>
              </a:rPr>
              <a:t>o</a:t>
            </a:r>
            <a:r>
              <a:rPr dirty="0" sz="1350" spc="-5">
                <a:latin typeface="Calibri"/>
                <a:cs typeface="Calibri"/>
              </a:rPr>
              <a:t>ns: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14110" y="6198740"/>
            <a:ext cx="540385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5">
                <a:latin typeface="Calibri"/>
                <a:cs typeface="Calibri"/>
              </a:rPr>
              <a:t>63</a:t>
            </a:r>
            <a:r>
              <a:rPr dirty="0" sz="1350" spc="5">
                <a:latin typeface="Calibri"/>
                <a:cs typeface="Calibri"/>
              </a:rPr>
              <a:t>.</a:t>
            </a:r>
            <a:r>
              <a:rPr dirty="0" sz="1350" spc="-5">
                <a:latin typeface="Calibri"/>
                <a:cs typeface="Calibri"/>
              </a:rPr>
              <a:t>97</a:t>
            </a:r>
            <a:r>
              <a:rPr dirty="0" sz="1350"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15061" y="6198740"/>
            <a:ext cx="322580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5">
                <a:latin typeface="Calibri"/>
                <a:cs typeface="Calibri"/>
              </a:rPr>
              <a:t>18</a:t>
            </a:r>
            <a:r>
              <a:rPr dirty="0" sz="1350"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29507" y="6198740"/>
            <a:ext cx="322580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5">
                <a:latin typeface="Calibri"/>
                <a:cs typeface="Calibri"/>
              </a:rPr>
              <a:t>18</a:t>
            </a:r>
            <a:r>
              <a:rPr dirty="0" sz="1350"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80462" y="6198740"/>
            <a:ext cx="453390" cy="19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5">
                <a:latin typeface="Calibri"/>
                <a:cs typeface="Calibri"/>
              </a:rPr>
              <a:t>0</a:t>
            </a:r>
            <a:r>
              <a:rPr dirty="0" sz="1350" spc="5">
                <a:latin typeface="Calibri"/>
                <a:cs typeface="Calibri"/>
              </a:rPr>
              <a:t>.</a:t>
            </a:r>
            <a:r>
              <a:rPr dirty="0" sz="1350" spc="-5">
                <a:latin typeface="Calibri"/>
                <a:cs typeface="Calibri"/>
              </a:rPr>
              <a:t>03</a:t>
            </a:r>
            <a:r>
              <a:rPr dirty="0" sz="1350">
                <a:latin typeface="Calibri"/>
                <a:cs typeface="Calibri"/>
              </a:rPr>
              <a:t>%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600700" y="5599176"/>
            <a:ext cx="603503" cy="5989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800600" y="5599176"/>
            <a:ext cx="452627" cy="608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569964" y="5596128"/>
            <a:ext cx="605027" cy="598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608832" y="3121152"/>
            <a:ext cx="772667" cy="7665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573779" y="5602223"/>
            <a:ext cx="943355" cy="608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376928" y="2982467"/>
            <a:ext cx="224154" cy="1691639"/>
          </a:xfrm>
          <a:custGeom>
            <a:avLst/>
            <a:gdLst/>
            <a:ahLst/>
            <a:cxnLst/>
            <a:rect l="l" t="t" r="r" b="b"/>
            <a:pathLst>
              <a:path w="224154" h="1691639">
                <a:moveTo>
                  <a:pt x="168020" y="112013"/>
                </a:moveTo>
                <a:lnTo>
                  <a:pt x="56006" y="112013"/>
                </a:lnTo>
                <a:lnTo>
                  <a:pt x="56006" y="1691639"/>
                </a:lnTo>
                <a:lnTo>
                  <a:pt x="168020" y="1691639"/>
                </a:lnTo>
                <a:lnTo>
                  <a:pt x="168020" y="112013"/>
                </a:lnTo>
                <a:close/>
              </a:path>
              <a:path w="224154" h="1691639">
                <a:moveTo>
                  <a:pt x="112013" y="0"/>
                </a:moveTo>
                <a:lnTo>
                  <a:pt x="0" y="112013"/>
                </a:lnTo>
                <a:lnTo>
                  <a:pt x="224027" y="112013"/>
                </a:lnTo>
                <a:lnTo>
                  <a:pt x="112013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376928" y="2982467"/>
            <a:ext cx="224154" cy="1691639"/>
          </a:xfrm>
          <a:custGeom>
            <a:avLst/>
            <a:gdLst/>
            <a:ahLst/>
            <a:cxnLst/>
            <a:rect l="l" t="t" r="r" b="b"/>
            <a:pathLst>
              <a:path w="224154" h="1691639">
                <a:moveTo>
                  <a:pt x="224027" y="112013"/>
                </a:moveTo>
                <a:lnTo>
                  <a:pt x="168020" y="112013"/>
                </a:lnTo>
                <a:lnTo>
                  <a:pt x="168020" y="1691639"/>
                </a:lnTo>
                <a:lnTo>
                  <a:pt x="56006" y="1691639"/>
                </a:lnTo>
                <a:lnTo>
                  <a:pt x="56006" y="112013"/>
                </a:lnTo>
                <a:lnTo>
                  <a:pt x="0" y="112013"/>
                </a:lnTo>
                <a:lnTo>
                  <a:pt x="112013" y="0"/>
                </a:lnTo>
                <a:lnTo>
                  <a:pt x="224027" y="112013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4422137" y="3712530"/>
            <a:ext cx="160020" cy="3149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170176" y="3133344"/>
            <a:ext cx="662939" cy="6294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07732" y="4315967"/>
            <a:ext cx="428231" cy="6416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872739" y="4436364"/>
            <a:ext cx="210312" cy="525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033771" y="4056888"/>
            <a:ext cx="711707" cy="5074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801356" y="3880103"/>
            <a:ext cx="761999" cy="5455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986272" y="3118104"/>
            <a:ext cx="960107" cy="8442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5872407" y="4151138"/>
            <a:ext cx="988694" cy="41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900" spc="-5" b="1">
                <a:latin typeface="Calibri"/>
                <a:cs typeface="Calibri"/>
              </a:rPr>
              <a:t>12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tr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spc="-10" b="1">
                <a:latin typeface="Calibri"/>
                <a:cs typeface="Calibri"/>
              </a:rPr>
              <a:t>i</a:t>
            </a:r>
            <a:r>
              <a:rPr dirty="0" sz="900" spc="-10" b="1">
                <a:latin typeface="Calibri"/>
                <a:cs typeface="Calibri"/>
              </a:rPr>
              <a:t>n</a:t>
            </a:r>
            <a:r>
              <a:rPr dirty="0" sz="900" spc="-10" b="1">
                <a:latin typeface="Calibri"/>
                <a:cs typeface="Calibri"/>
              </a:rPr>
              <a:t>i</a:t>
            </a:r>
            <a:r>
              <a:rPr dirty="0" sz="900" spc="-10" b="1">
                <a:latin typeface="Calibri"/>
                <a:cs typeface="Calibri"/>
              </a:rPr>
              <a:t>n</a:t>
            </a:r>
            <a:r>
              <a:rPr dirty="0" sz="900" b="1">
                <a:latin typeface="Calibri"/>
                <a:cs typeface="Calibri"/>
              </a:rPr>
              <a:t>g</a:t>
            </a:r>
            <a:r>
              <a:rPr dirty="0" sz="900" spc="30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h</a:t>
            </a:r>
            <a:r>
              <a:rPr dirty="0" sz="900" spc="-10" b="1">
                <a:latin typeface="Calibri"/>
                <a:cs typeface="Calibri"/>
              </a:rPr>
              <a:t>o</a:t>
            </a:r>
            <a:r>
              <a:rPr dirty="0" sz="900" spc="-5" b="1">
                <a:latin typeface="Calibri"/>
                <a:cs typeface="Calibri"/>
              </a:rPr>
              <a:t>s</a:t>
            </a:r>
            <a:r>
              <a:rPr dirty="0" sz="900" spc="-10" b="1">
                <a:latin typeface="Calibri"/>
                <a:cs typeface="Calibri"/>
              </a:rPr>
              <a:t>p</a:t>
            </a:r>
            <a:r>
              <a:rPr dirty="0" sz="900" spc="-10" b="1">
                <a:latin typeface="Calibri"/>
                <a:cs typeface="Calibri"/>
              </a:rPr>
              <a:t>i</a:t>
            </a:r>
            <a:r>
              <a:rPr dirty="0" sz="900" spc="-5" b="1">
                <a:latin typeface="Calibri"/>
                <a:cs typeface="Calibri"/>
              </a:rPr>
              <a:t>t</a:t>
            </a:r>
            <a:r>
              <a:rPr dirty="0" sz="900" spc="-10" b="1">
                <a:latin typeface="Calibri"/>
                <a:cs typeface="Calibri"/>
              </a:rPr>
              <a:t>a</a:t>
            </a:r>
            <a:r>
              <a:rPr dirty="0" sz="900" spc="-10" b="1">
                <a:latin typeface="Calibri"/>
                <a:cs typeface="Calibri"/>
              </a:rPr>
              <a:t>l</a:t>
            </a:r>
            <a:r>
              <a:rPr dirty="0" sz="900" spc="-5" b="1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7</a:t>
            </a:r>
            <a:r>
              <a:rPr dirty="0" sz="900" spc="-5" b="1">
                <a:latin typeface="Calibri"/>
                <a:cs typeface="Calibri"/>
              </a:rPr>
              <a:t>2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re</a:t>
            </a:r>
            <a:r>
              <a:rPr dirty="0" sz="900" spc="-5" b="1">
                <a:latin typeface="Calibri"/>
                <a:cs typeface="Calibri"/>
              </a:rPr>
              <a:t>s</a:t>
            </a:r>
            <a:r>
              <a:rPr dirty="0" sz="900" spc="-10" b="1">
                <a:latin typeface="Calibri"/>
                <a:cs typeface="Calibri"/>
              </a:rPr>
              <a:t>i</a:t>
            </a:r>
            <a:r>
              <a:rPr dirty="0" sz="900" spc="-10" b="1">
                <a:latin typeface="Calibri"/>
                <a:cs typeface="Calibri"/>
              </a:rPr>
              <a:t>d</a:t>
            </a:r>
            <a:r>
              <a:rPr dirty="0" sz="900" b="1">
                <a:latin typeface="Calibri"/>
                <a:cs typeface="Calibri"/>
              </a:rPr>
              <a:t>e</a:t>
            </a:r>
            <a:r>
              <a:rPr dirty="0" sz="900" spc="-10" b="1">
                <a:latin typeface="Calibri"/>
                <a:cs typeface="Calibri"/>
              </a:rPr>
              <a:t>n</a:t>
            </a:r>
            <a:r>
              <a:rPr dirty="0" sz="900" spc="-5" b="1">
                <a:latin typeface="Calibri"/>
                <a:cs typeface="Calibri"/>
              </a:rPr>
              <a:t>c</a:t>
            </a:r>
            <a:r>
              <a:rPr dirty="0" sz="900" spc="-10" b="1">
                <a:latin typeface="Calibri"/>
                <a:cs typeface="Calibri"/>
              </a:rPr>
              <a:t>i</a:t>
            </a:r>
            <a:r>
              <a:rPr dirty="0" sz="900" b="1">
                <a:latin typeface="Calibri"/>
                <a:cs typeface="Calibri"/>
              </a:rPr>
              <a:t>e</a:t>
            </a:r>
            <a:r>
              <a:rPr dirty="0" sz="900" spc="-5" b="1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900" spc="-10" b="1">
                <a:latin typeface="Calibri"/>
                <a:cs typeface="Calibri"/>
              </a:rPr>
              <a:t>7</a:t>
            </a:r>
            <a:r>
              <a:rPr dirty="0" sz="900" spc="-5" b="1">
                <a:latin typeface="Calibri"/>
                <a:cs typeface="Calibri"/>
              </a:rPr>
              <a:t>8</a:t>
            </a:r>
            <a:r>
              <a:rPr dirty="0" sz="900" spc="-1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fe</a:t>
            </a:r>
            <a:r>
              <a:rPr dirty="0" sz="900" spc="-10" b="1">
                <a:latin typeface="Calibri"/>
                <a:cs typeface="Calibri"/>
              </a:rPr>
              <a:t>llo</a:t>
            </a:r>
            <a:r>
              <a:rPr dirty="0" sz="900" b="1">
                <a:latin typeface="Calibri"/>
                <a:cs typeface="Calibri"/>
              </a:rPr>
              <a:t>w</a:t>
            </a:r>
            <a:r>
              <a:rPr dirty="0" sz="900" spc="-5" b="1">
                <a:latin typeface="Calibri"/>
                <a:cs typeface="Calibri"/>
              </a:rPr>
              <a:t>s</a:t>
            </a:r>
            <a:r>
              <a:rPr dirty="0" sz="900" spc="-10" b="1">
                <a:latin typeface="Calibri"/>
                <a:cs typeface="Calibri"/>
              </a:rPr>
              <a:t>hip</a:t>
            </a:r>
            <a:r>
              <a:rPr dirty="0" sz="900" spc="-5" b="1"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990331" y="4512564"/>
            <a:ext cx="925055" cy="8808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566516" y="2151226"/>
            <a:ext cx="7721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5" b="1">
                <a:latin typeface="Calibri"/>
                <a:cs typeface="Calibri"/>
              </a:rPr>
              <a:t>H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5" b="1">
                <a:latin typeface="Calibri"/>
                <a:cs typeface="Calibri"/>
              </a:rPr>
              <a:t>g</a:t>
            </a:r>
            <a:r>
              <a:rPr dirty="0" sz="1200" spc="-10" b="1">
                <a:latin typeface="Calibri"/>
                <a:cs typeface="Calibri"/>
              </a:rPr>
              <a:t>h</a:t>
            </a:r>
            <a:r>
              <a:rPr dirty="0" sz="1200" spc="30" b="1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S</a:t>
            </a:r>
            <a:r>
              <a:rPr dirty="0" sz="1200" b="1">
                <a:latin typeface="Calibri"/>
                <a:cs typeface="Calibri"/>
              </a:rPr>
              <a:t>ch</a:t>
            </a:r>
            <a:r>
              <a:rPr dirty="0" sz="1200" spc="-10" b="1">
                <a:latin typeface="Calibri"/>
                <a:cs typeface="Calibri"/>
              </a:rPr>
              <a:t>ool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03504" y="2299715"/>
            <a:ext cx="734568" cy="7345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3315630" y="1712093"/>
            <a:ext cx="151384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290" marR="5080" indent="-276225">
              <a:lnSpc>
                <a:spcPct val="100000"/>
              </a:lnSpc>
            </a:pPr>
            <a:r>
              <a:rPr dirty="0" sz="1200" spc="-5" b="1">
                <a:latin typeface="Calibri"/>
                <a:cs typeface="Calibri"/>
              </a:rPr>
              <a:t>Me</a:t>
            </a:r>
            <a:r>
              <a:rPr dirty="0" sz="1200" spc="-10" b="1">
                <a:latin typeface="Calibri"/>
                <a:cs typeface="Calibri"/>
              </a:rPr>
              <a:t>d</a:t>
            </a:r>
            <a:r>
              <a:rPr dirty="0" sz="1200" spc="5" b="1">
                <a:latin typeface="Calibri"/>
                <a:cs typeface="Calibri"/>
              </a:rPr>
              <a:t>i</a:t>
            </a:r>
            <a:r>
              <a:rPr dirty="0" sz="1200" spc="-15" b="1">
                <a:latin typeface="Calibri"/>
                <a:cs typeface="Calibri"/>
              </a:rPr>
              <a:t>c</a:t>
            </a:r>
            <a:r>
              <a:rPr dirty="0" sz="1200" spc="-15" b="1">
                <a:latin typeface="Calibri"/>
                <a:cs typeface="Calibri"/>
              </a:rPr>
              <a:t>a</a:t>
            </a:r>
            <a:r>
              <a:rPr dirty="0" sz="1200" b="1">
                <a:latin typeface="Calibri"/>
                <a:cs typeface="Calibri"/>
              </a:rPr>
              <a:t>l</a:t>
            </a:r>
            <a:r>
              <a:rPr dirty="0" sz="1200" spc="-10" b="1">
                <a:latin typeface="Calibri"/>
                <a:cs typeface="Calibri"/>
              </a:rPr>
              <a:t>/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De</a:t>
            </a:r>
            <a:r>
              <a:rPr dirty="0" sz="1200" spc="-20" b="1">
                <a:latin typeface="Calibri"/>
                <a:cs typeface="Calibri"/>
              </a:rPr>
              <a:t>nt</a:t>
            </a:r>
            <a:r>
              <a:rPr dirty="0" sz="1200" spc="-15" b="1">
                <a:latin typeface="Calibri"/>
                <a:cs typeface="Calibri"/>
              </a:rPr>
              <a:t>a</a:t>
            </a:r>
            <a:r>
              <a:rPr dirty="0" sz="1200" b="1">
                <a:latin typeface="Calibri"/>
                <a:cs typeface="Calibri"/>
              </a:rPr>
              <a:t>l</a:t>
            </a:r>
            <a:r>
              <a:rPr dirty="0" sz="1200" spc="-10" b="1">
                <a:latin typeface="Calibri"/>
                <a:cs typeface="Calibri"/>
              </a:rPr>
              <a:t>/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Alli</a:t>
            </a:r>
            <a:r>
              <a:rPr dirty="0" sz="1200" spc="-15" b="1">
                <a:latin typeface="Calibri"/>
                <a:cs typeface="Calibri"/>
              </a:rPr>
              <a:t>e</a:t>
            </a:r>
            <a:r>
              <a:rPr dirty="0" sz="1200" spc="-10" b="1">
                <a:latin typeface="Calibri"/>
                <a:cs typeface="Calibri"/>
              </a:rPr>
              <a:t>d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H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-15" b="1">
                <a:latin typeface="Calibri"/>
                <a:cs typeface="Calibri"/>
              </a:rPr>
              <a:t>a</a:t>
            </a:r>
            <a:r>
              <a:rPr dirty="0" sz="1200" b="1">
                <a:latin typeface="Calibri"/>
                <a:cs typeface="Calibri"/>
              </a:rPr>
              <a:t>l</a:t>
            </a:r>
            <a:r>
              <a:rPr dirty="0" sz="1200" spc="-10" b="1">
                <a:latin typeface="Calibri"/>
                <a:cs typeface="Calibri"/>
              </a:rPr>
              <a:t>th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S</a:t>
            </a:r>
            <a:r>
              <a:rPr dirty="0" sz="1200" b="1">
                <a:latin typeface="Calibri"/>
                <a:cs typeface="Calibri"/>
              </a:rPr>
              <a:t>ch</a:t>
            </a:r>
            <a:r>
              <a:rPr dirty="0" sz="1200" spc="-10" b="1">
                <a:latin typeface="Calibri"/>
                <a:cs typeface="Calibri"/>
              </a:rPr>
              <a:t>oo</a:t>
            </a:r>
            <a:r>
              <a:rPr dirty="0" sz="1200" b="1">
                <a:latin typeface="Calibri"/>
                <a:cs typeface="Calibri"/>
              </a:rPr>
              <a:t>l</a:t>
            </a:r>
            <a:r>
              <a:rPr dirty="0" sz="1200" spc="-5" b="1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544823" y="2119884"/>
            <a:ext cx="1014983" cy="8046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1696050" y="1980865"/>
            <a:ext cx="66929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7785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C</a:t>
            </a:r>
            <a:r>
              <a:rPr dirty="0" sz="1200" spc="-10" b="1">
                <a:latin typeface="Calibri"/>
                <a:cs typeface="Calibri"/>
              </a:rPr>
              <a:t>o</a:t>
            </a:r>
            <a:r>
              <a:rPr dirty="0" sz="1200" b="1">
                <a:latin typeface="Calibri"/>
                <a:cs typeface="Calibri"/>
              </a:rPr>
              <a:t>ll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-20" b="1">
                <a:latin typeface="Calibri"/>
                <a:cs typeface="Calibri"/>
              </a:rPr>
              <a:t>g</a:t>
            </a:r>
            <a:r>
              <a:rPr dirty="0" sz="1200" spc="-5" b="1">
                <a:latin typeface="Calibri"/>
                <a:cs typeface="Calibri"/>
              </a:rPr>
              <a:t>e/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U</a:t>
            </a:r>
            <a:r>
              <a:rPr dirty="0" sz="1200" spc="-10" b="1">
                <a:latin typeface="Calibri"/>
                <a:cs typeface="Calibri"/>
              </a:rPr>
              <a:t>n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20" b="1">
                <a:latin typeface="Calibri"/>
                <a:cs typeface="Calibri"/>
              </a:rPr>
              <a:t>v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-10" b="1">
                <a:latin typeface="Calibri"/>
                <a:cs typeface="Calibri"/>
              </a:rPr>
              <a:t>r</a:t>
            </a:r>
            <a:r>
              <a:rPr dirty="0" sz="1200" spc="-5" b="1">
                <a:latin typeface="Calibri"/>
                <a:cs typeface="Calibri"/>
              </a:rPr>
              <a:t>s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5" b="1">
                <a:latin typeface="Calibri"/>
                <a:cs typeface="Calibri"/>
              </a:rPr>
              <a:t>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668779" y="2359152"/>
            <a:ext cx="711707" cy="5669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7498838" y="1565367"/>
            <a:ext cx="909319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200" spc="-10" b="1">
                <a:latin typeface="Calibri"/>
                <a:cs typeface="Calibri"/>
              </a:rPr>
              <a:t>Fu</a:t>
            </a:r>
            <a:r>
              <a:rPr dirty="0" sz="1200" b="1">
                <a:latin typeface="Calibri"/>
                <a:cs typeface="Calibri"/>
              </a:rPr>
              <a:t>ll</a:t>
            </a:r>
            <a:r>
              <a:rPr dirty="0" sz="1200" spc="-10" b="1">
                <a:latin typeface="Calibri"/>
                <a:cs typeface="Calibri"/>
              </a:rPr>
              <a:t>y</a:t>
            </a:r>
            <a:r>
              <a:rPr dirty="0" sz="1200" b="1">
                <a:latin typeface="Calibri"/>
                <a:cs typeface="Calibri"/>
              </a:rPr>
              <a:t> C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5" b="1">
                <a:latin typeface="Calibri"/>
                <a:cs typeface="Calibri"/>
              </a:rPr>
              <a:t>r</a:t>
            </a:r>
            <a:r>
              <a:rPr dirty="0" sz="1200" spc="-5" b="1">
                <a:latin typeface="Calibri"/>
                <a:cs typeface="Calibri"/>
              </a:rPr>
              <a:t>t</a:t>
            </a:r>
            <a:r>
              <a:rPr dirty="0" sz="1200" spc="5" b="1">
                <a:latin typeface="Calibri"/>
                <a:cs typeface="Calibri"/>
              </a:rPr>
              <a:t>ifi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-10" b="1">
                <a:latin typeface="Calibri"/>
                <a:cs typeface="Calibri"/>
              </a:rPr>
              <a:t>d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H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-15" b="1">
                <a:latin typeface="Calibri"/>
                <a:cs typeface="Calibri"/>
              </a:rPr>
              <a:t>a</a:t>
            </a:r>
            <a:r>
              <a:rPr dirty="0" sz="1200" b="1">
                <a:latin typeface="Calibri"/>
                <a:cs typeface="Calibri"/>
              </a:rPr>
              <a:t>l</a:t>
            </a:r>
            <a:r>
              <a:rPr dirty="0" sz="1200" spc="-10" b="1">
                <a:latin typeface="Calibri"/>
                <a:cs typeface="Calibri"/>
              </a:rPr>
              <a:t>th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P</a:t>
            </a:r>
            <a:r>
              <a:rPr dirty="0" sz="1200" spc="-10" b="1">
                <a:latin typeface="Calibri"/>
                <a:cs typeface="Calibri"/>
              </a:rPr>
              <a:t>r</a:t>
            </a:r>
            <a:r>
              <a:rPr dirty="0" sz="1200" spc="-10" b="1">
                <a:latin typeface="Calibri"/>
                <a:cs typeface="Calibri"/>
              </a:rPr>
              <a:t>o</a:t>
            </a:r>
            <a:r>
              <a:rPr dirty="0" sz="1200" spc="-20" b="1">
                <a:latin typeface="Calibri"/>
                <a:cs typeface="Calibri"/>
              </a:rPr>
              <a:t>f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-5" b="1">
                <a:latin typeface="Calibri"/>
                <a:cs typeface="Calibri"/>
              </a:rPr>
              <a:t>ss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10" b="1">
                <a:latin typeface="Calibri"/>
                <a:cs typeface="Calibri"/>
              </a:rPr>
              <a:t>on</a:t>
            </a:r>
            <a:r>
              <a:rPr dirty="0" sz="1200" spc="-15" b="1">
                <a:latin typeface="Calibri"/>
                <a:cs typeface="Calibri"/>
              </a:rPr>
              <a:t>a</a:t>
            </a:r>
            <a:r>
              <a:rPr dirty="0" sz="1200" b="1">
                <a:latin typeface="Calibri"/>
                <a:cs typeface="Calibri"/>
              </a:rPr>
              <a:t>l</a:t>
            </a:r>
            <a:r>
              <a:rPr dirty="0" sz="1200" spc="-5" b="1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520940" y="2089403"/>
            <a:ext cx="865631" cy="8656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30580" y="2959609"/>
            <a:ext cx="288290" cy="1278890"/>
          </a:xfrm>
          <a:custGeom>
            <a:avLst/>
            <a:gdLst/>
            <a:ahLst/>
            <a:cxnLst/>
            <a:rect l="l" t="t" r="r" b="b"/>
            <a:pathLst>
              <a:path w="288290" h="1278889">
                <a:moveTo>
                  <a:pt x="288036" y="1134618"/>
                </a:moveTo>
                <a:lnTo>
                  <a:pt x="0" y="1134618"/>
                </a:lnTo>
                <a:lnTo>
                  <a:pt x="144018" y="1278636"/>
                </a:lnTo>
                <a:lnTo>
                  <a:pt x="288036" y="1134618"/>
                </a:lnTo>
                <a:close/>
              </a:path>
              <a:path w="288290" h="1278889">
                <a:moveTo>
                  <a:pt x="216027" y="0"/>
                </a:moveTo>
                <a:lnTo>
                  <a:pt x="72009" y="0"/>
                </a:lnTo>
                <a:lnTo>
                  <a:pt x="72009" y="1134618"/>
                </a:lnTo>
                <a:lnTo>
                  <a:pt x="216027" y="1134618"/>
                </a:lnTo>
                <a:lnTo>
                  <a:pt x="21602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30580" y="2959609"/>
            <a:ext cx="288290" cy="1278890"/>
          </a:xfrm>
          <a:custGeom>
            <a:avLst/>
            <a:gdLst/>
            <a:ahLst/>
            <a:cxnLst/>
            <a:rect l="l" t="t" r="r" b="b"/>
            <a:pathLst>
              <a:path w="288290" h="1278889">
                <a:moveTo>
                  <a:pt x="0" y="1134618"/>
                </a:moveTo>
                <a:lnTo>
                  <a:pt x="72009" y="1134618"/>
                </a:lnTo>
                <a:lnTo>
                  <a:pt x="72009" y="0"/>
                </a:lnTo>
                <a:lnTo>
                  <a:pt x="216027" y="0"/>
                </a:lnTo>
                <a:lnTo>
                  <a:pt x="216027" y="1134618"/>
                </a:lnTo>
                <a:lnTo>
                  <a:pt x="288036" y="1134618"/>
                </a:lnTo>
                <a:lnTo>
                  <a:pt x="144018" y="1278636"/>
                </a:lnTo>
                <a:lnTo>
                  <a:pt x="0" y="113461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890874" y="3362563"/>
            <a:ext cx="198120" cy="4146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-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nli</a:t>
            </a:r>
            <a:r>
              <a:rPr dirty="0" sz="135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35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424671" y="2680714"/>
            <a:ext cx="589915" cy="1766570"/>
          </a:xfrm>
          <a:custGeom>
            <a:avLst/>
            <a:gdLst/>
            <a:ahLst/>
            <a:cxnLst/>
            <a:rect l="l" t="t" r="r" b="b"/>
            <a:pathLst>
              <a:path w="589915" h="1766570">
                <a:moveTo>
                  <a:pt x="589788" y="1618869"/>
                </a:moveTo>
                <a:lnTo>
                  <a:pt x="294894" y="1618869"/>
                </a:lnTo>
                <a:lnTo>
                  <a:pt x="442341" y="1766316"/>
                </a:lnTo>
                <a:lnTo>
                  <a:pt x="589788" y="1618869"/>
                </a:lnTo>
                <a:close/>
              </a:path>
              <a:path w="589915" h="1766570">
                <a:moveTo>
                  <a:pt x="516064" y="0"/>
                </a:moveTo>
                <a:lnTo>
                  <a:pt x="0" y="0"/>
                </a:lnTo>
                <a:lnTo>
                  <a:pt x="0" y="147447"/>
                </a:lnTo>
                <a:lnTo>
                  <a:pt x="368617" y="147447"/>
                </a:lnTo>
                <a:lnTo>
                  <a:pt x="368617" y="1618869"/>
                </a:lnTo>
                <a:lnTo>
                  <a:pt x="516064" y="1618869"/>
                </a:lnTo>
                <a:lnTo>
                  <a:pt x="5160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424671" y="2680714"/>
            <a:ext cx="589915" cy="1766570"/>
          </a:xfrm>
          <a:custGeom>
            <a:avLst/>
            <a:gdLst/>
            <a:ahLst/>
            <a:cxnLst/>
            <a:rect l="l" t="t" r="r" b="b"/>
            <a:pathLst>
              <a:path w="589915" h="1766570">
                <a:moveTo>
                  <a:pt x="0" y="147447"/>
                </a:moveTo>
                <a:lnTo>
                  <a:pt x="368617" y="147447"/>
                </a:lnTo>
                <a:lnTo>
                  <a:pt x="368617" y="1618869"/>
                </a:lnTo>
                <a:lnTo>
                  <a:pt x="294894" y="1618869"/>
                </a:lnTo>
                <a:lnTo>
                  <a:pt x="442341" y="1766316"/>
                </a:lnTo>
                <a:lnTo>
                  <a:pt x="589788" y="1618869"/>
                </a:lnTo>
                <a:lnTo>
                  <a:pt x="516064" y="1618869"/>
                </a:lnTo>
                <a:lnTo>
                  <a:pt x="516064" y="0"/>
                </a:lnTo>
                <a:lnTo>
                  <a:pt x="0" y="0"/>
                </a:lnTo>
                <a:lnTo>
                  <a:pt x="0" y="1474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8784946" y="3024126"/>
            <a:ext cx="160020" cy="9867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ct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endParaRPr sz="1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1" y="761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A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93748" y="978408"/>
            <a:ext cx="917447" cy="472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57755" y="1024129"/>
            <a:ext cx="789940" cy="342900"/>
          </a:xfrm>
          <a:custGeom>
            <a:avLst/>
            <a:gdLst/>
            <a:ahLst/>
            <a:cxnLst/>
            <a:rect l="l" t="t" r="r" b="b"/>
            <a:pathLst>
              <a:path w="789939" h="342900">
                <a:moveTo>
                  <a:pt x="732282" y="0"/>
                </a:moveTo>
                <a:lnTo>
                  <a:pt x="51797" y="247"/>
                </a:lnTo>
                <a:lnTo>
                  <a:pt x="15004" y="18552"/>
                </a:lnTo>
                <a:lnTo>
                  <a:pt x="0" y="57150"/>
                </a:lnTo>
                <a:lnTo>
                  <a:pt x="247" y="291102"/>
                </a:lnTo>
                <a:lnTo>
                  <a:pt x="18552" y="327895"/>
                </a:lnTo>
                <a:lnTo>
                  <a:pt x="57150" y="342900"/>
                </a:lnTo>
                <a:lnTo>
                  <a:pt x="737634" y="342652"/>
                </a:lnTo>
                <a:lnTo>
                  <a:pt x="774427" y="324347"/>
                </a:lnTo>
                <a:lnTo>
                  <a:pt x="789432" y="285750"/>
                </a:lnTo>
                <a:lnTo>
                  <a:pt x="789184" y="51797"/>
                </a:lnTo>
                <a:lnTo>
                  <a:pt x="770879" y="15004"/>
                </a:lnTo>
                <a:lnTo>
                  <a:pt x="73228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57755" y="1024129"/>
            <a:ext cx="789940" cy="342900"/>
          </a:xfrm>
          <a:custGeom>
            <a:avLst/>
            <a:gdLst/>
            <a:ahLst/>
            <a:cxnLst/>
            <a:rect l="l" t="t" r="r" b="b"/>
            <a:pathLst>
              <a:path w="789939" h="342900">
                <a:moveTo>
                  <a:pt x="0" y="57150"/>
                </a:moveTo>
                <a:lnTo>
                  <a:pt x="15004" y="18552"/>
                </a:lnTo>
                <a:lnTo>
                  <a:pt x="51797" y="247"/>
                </a:lnTo>
                <a:lnTo>
                  <a:pt x="732282" y="0"/>
                </a:lnTo>
                <a:lnTo>
                  <a:pt x="746641" y="1819"/>
                </a:lnTo>
                <a:lnTo>
                  <a:pt x="779844" y="25457"/>
                </a:lnTo>
                <a:lnTo>
                  <a:pt x="789432" y="285750"/>
                </a:lnTo>
                <a:lnTo>
                  <a:pt x="787612" y="300109"/>
                </a:lnTo>
                <a:lnTo>
                  <a:pt x="763974" y="333312"/>
                </a:lnTo>
                <a:lnTo>
                  <a:pt x="57150" y="342900"/>
                </a:lnTo>
                <a:lnTo>
                  <a:pt x="42790" y="341080"/>
                </a:lnTo>
                <a:lnTo>
                  <a:pt x="9587" y="317442"/>
                </a:lnTo>
                <a:lnTo>
                  <a:pt x="0" y="571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076781" y="6497801"/>
            <a:ext cx="2616200" cy="295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49100"/>
              </a:lnSpc>
            </a:pPr>
            <a:r>
              <a:rPr dirty="0" sz="900" spc="-20">
                <a:latin typeface="Times New Roman"/>
                <a:cs typeface="Times New Roman"/>
              </a:rPr>
              <a:t>T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 H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n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es</a:t>
            </a:r>
            <a:r>
              <a:rPr dirty="0" sz="900" spc="5">
                <a:latin typeface="Times New Roman"/>
                <a:cs typeface="Times New Roman"/>
              </a:rPr>
              <a:t>ou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ce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C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30">
                <a:latin typeface="Times New Roman"/>
                <a:cs typeface="Times New Roman"/>
              </a:rPr>
              <a:t>mm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G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te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cal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du</a:t>
            </a:r>
            <a:r>
              <a:rPr dirty="0" sz="900" spc="-10">
                <a:latin typeface="Times New Roman"/>
                <a:cs typeface="Times New Roman"/>
              </a:rPr>
              <a:t>ca</a:t>
            </a:r>
            <a:r>
              <a:rPr dirty="0" sz="900" spc="-5">
                <a:latin typeface="Times New Roman"/>
                <a:cs typeface="Times New Roman"/>
              </a:rPr>
              <a:t>ti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15">
                <a:latin typeface="Times New Roman"/>
                <a:cs typeface="Times New Roman"/>
              </a:rPr>
              <a:t>ff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ce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 spc="-210">
                <a:latin typeface="Times New Roman"/>
                <a:cs typeface="Times New Roman"/>
              </a:rPr>
              <a:t>h</a:t>
            </a:r>
            <a:r>
              <a:rPr dirty="0" sz="1450" spc="-935" b="1" i="1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5">
                <a:latin typeface="Times New Roman"/>
                <a:cs typeface="Times New Roman"/>
              </a:rPr>
              <a:t>d</a:t>
            </a:r>
            <a:r>
              <a:rPr dirty="0" sz="900" spc="-425">
                <a:latin typeface="Times New Roman"/>
                <a:cs typeface="Times New Roman"/>
              </a:rPr>
              <a:t>u</a:t>
            </a:r>
            <a:r>
              <a:rPr dirty="0" sz="1450" spc="-715" b="1" i="1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l</a:t>
            </a:r>
            <a:r>
              <a:rPr dirty="0" sz="900" spc="-20">
                <a:latin typeface="Times New Roman"/>
                <a:cs typeface="Times New Roman"/>
              </a:rPr>
              <a:t>e</a:t>
            </a:r>
            <a:r>
              <a:rPr dirty="0" sz="1450" spc="-1000" b="1" i="1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dirty="0" sz="900" spc="-5">
                <a:latin typeface="Times New Roman"/>
                <a:cs typeface="Times New Roman"/>
              </a:rPr>
              <a:t>D</a:t>
            </a:r>
            <a:r>
              <a:rPr dirty="0" sz="900" spc="-320">
                <a:latin typeface="Times New Roman"/>
                <a:cs typeface="Times New Roman"/>
              </a:rPr>
              <a:t>C</a:t>
            </a:r>
            <a:r>
              <a:rPr dirty="0" sz="1450" spc="-755" b="1" i="1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 spc="-130">
                <a:latin typeface="Times New Roman"/>
                <a:cs typeface="Times New Roman"/>
              </a:rPr>
              <a:t> </a:t>
            </a:r>
            <a:r>
              <a:rPr dirty="0" sz="1450" spc="-1095" b="1" i="1">
                <a:solidFill>
                  <a:srgbClr val="FFFFFF"/>
                </a:solidFill>
                <a:latin typeface="Arial Black"/>
                <a:cs typeface="Arial Black"/>
              </a:rPr>
              <a:t>H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40">
                <a:latin typeface="Times New Roman"/>
                <a:cs typeface="Times New Roman"/>
              </a:rPr>
              <a:t> </a:t>
            </a:r>
            <a:r>
              <a:rPr dirty="0" sz="1450" spc="-540" b="1" i="1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900" spc="-95">
                <a:latin typeface="Times New Roman"/>
                <a:cs typeface="Times New Roman"/>
              </a:rPr>
              <a:t>B</a:t>
            </a:r>
            <a:r>
              <a:rPr dirty="0" sz="1450" spc="-980" b="1" i="1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dirty="0" sz="900" spc="-5">
                <a:latin typeface="Times New Roman"/>
                <a:cs typeface="Times New Roman"/>
              </a:rPr>
              <a:t>O</a:t>
            </a:r>
            <a:r>
              <a:rPr dirty="0" sz="900" spc="-285">
                <a:latin typeface="Times New Roman"/>
                <a:cs typeface="Times New Roman"/>
              </a:rPr>
              <a:t>L</a:t>
            </a:r>
            <a:r>
              <a:rPr dirty="0" sz="1450" spc="-229" b="1" i="1">
                <a:solidFill>
                  <a:srgbClr val="FFFFFF"/>
                </a:solidFill>
                <a:latin typeface="Arial Black"/>
                <a:cs typeface="Arial Black"/>
              </a:rPr>
              <a:t>!</a:t>
            </a:r>
            <a:r>
              <a:rPr dirty="0" sz="900" spc="-405">
                <a:latin typeface="Times New Roman"/>
                <a:cs typeface="Times New Roman"/>
              </a:rPr>
              <a:t>C</a:t>
            </a:r>
            <a:r>
              <a:rPr dirty="0" sz="1450" spc="-20" b="1" i="1">
                <a:solidFill>
                  <a:srgbClr val="FFFFFF"/>
                </a:solidFill>
                <a:latin typeface="Arial Black"/>
                <a:cs typeface="Arial Black"/>
              </a:rPr>
              <a:t>!!!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4484" y="6599002"/>
            <a:ext cx="36576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35">
                <a:solidFill>
                  <a:srgbClr val="00AE50"/>
                </a:solidFill>
                <a:latin typeface="Arial"/>
                <a:cs typeface="Arial"/>
              </a:rPr>
              <a:t>CUI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70131" y="1131875"/>
            <a:ext cx="3619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Times New Roman"/>
                <a:cs typeface="Times New Roman"/>
              </a:rPr>
              <a:t>Rec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 spc="-5">
                <a:latin typeface="Times New Roman"/>
                <a:cs typeface="Times New Roman"/>
              </a:rPr>
              <a:t>it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93748" y="2092464"/>
            <a:ext cx="917447" cy="597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29384" y="2531745"/>
            <a:ext cx="536447" cy="864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857755" y="2138175"/>
            <a:ext cx="789940" cy="468630"/>
          </a:xfrm>
          <a:custGeom>
            <a:avLst/>
            <a:gdLst/>
            <a:ahLst/>
            <a:cxnLst/>
            <a:rect l="l" t="t" r="r" b="b"/>
            <a:pathLst>
              <a:path w="789939" h="468630">
                <a:moveTo>
                  <a:pt x="679602" y="79857"/>
                </a:moveTo>
                <a:lnTo>
                  <a:pt x="0" y="79857"/>
                </a:lnTo>
                <a:lnTo>
                  <a:pt x="0" y="451612"/>
                </a:lnTo>
                <a:lnTo>
                  <a:pt x="48510" y="459297"/>
                </a:lnTo>
                <a:lnTo>
                  <a:pt x="92432" y="464508"/>
                </a:lnTo>
                <a:lnTo>
                  <a:pt x="132277" y="467469"/>
                </a:lnTo>
                <a:lnTo>
                  <a:pt x="168553" y="468406"/>
                </a:lnTo>
                <a:lnTo>
                  <a:pt x="201771" y="467544"/>
                </a:lnTo>
                <a:lnTo>
                  <a:pt x="261069" y="461321"/>
                </a:lnTo>
                <a:lnTo>
                  <a:pt x="314250" y="450599"/>
                </a:lnTo>
                <a:lnTo>
                  <a:pt x="418567" y="422858"/>
                </a:lnTo>
                <a:lnTo>
                  <a:pt x="447194" y="415922"/>
                </a:lnTo>
                <a:lnTo>
                  <a:pt x="511073" y="403626"/>
                </a:lnTo>
                <a:lnTo>
                  <a:pt x="587183" y="394928"/>
                </a:lnTo>
                <a:lnTo>
                  <a:pt x="631099" y="392492"/>
                </a:lnTo>
                <a:lnTo>
                  <a:pt x="679602" y="391629"/>
                </a:lnTo>
                <a:lnTo>
                  <a:pt x="679602" y="79857"/>
                </a:lnTo>
                <a:close/>
              </a:path>
              <a:path w="789939" h="468630">
                <a:moveTo>
                  <a:pt x="730961" y="39433"/>
                </a:moveTo>
                <a:lnTo>
                  <a:pt x="55994" y="39433"/>
                </a:lnTo>
                <a:lnTo>
                  <a:pt x="55994" y="79857"/>
                </a:lnTo>
                <a:lnTo>
                  <a:pt x="679602" y="79857"/>
                </a:lnTo>
                <a:lnTo>
                  <a:pt x="679613" y="355345"/>
                </a:lnTo>
                <a:lnTo>
                  <a:pt x="684319" y="354984"/>
                </a:lnTo>
                <a:lnTo>
                  <a:pt x="695998" y="354240"/>
                </a:lnTo>
                <a:lnTo>
                  <a:pt x="712320" y="353506"/>
                </a:lnTo>
                <a:lnTo>
                  <a:pt x="730961" y="353174"/>
                </a:lnTo>
                <a:lnTo>
                  <a:pt x="730961" y="39433"/>
                </a:lnTo>
                <a:close/>
              </a:path>
              <a:path w="789939" h="468630">
                <a:moveTo>
                  <a:pt x="789432" y="0"/>
                </a:moveTo>
                <a:lnTo>
                  <a:pt x="108623" y="0"/>
                </a:lnTo>
                <a:lnTo>
                  <a:pt x="108623" y="39433"/>
                </a:lnTo>
                <a:lnTo>
                  <a:pt x="730961" y="39433"/>
                </a:lnTo>
                <a:lnTo>
                  <a:pt x="732411" y="314298"/>
                </a:lnTo>
                <a:lnTo>
                  <a:pt x="753740" y="313403"/>
                </a:lnTo>
                <a:lnTo>
                  <a:pt x="770688" y="312946"/>
                </a:lnTo>
                <a:lnTo>
                  <a:pt x="789432" y="312750"/>
                </a:lnTo>
                <a:lnTo>
                  <a:pt x="78943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57755" y="2218033"/>
            <a:ext cx="680085" cy="388620"/>
          </a:xfrm>
          <a:custGeom>
            <a:avLst/>
            <a:gdLst/>
            <a:ahLst/>
            <a:cxnLst/>
            <a:rect l="l" t="t" r="r" b="b"/>
            <a:pathLst>
              <a:path w="680085" h="388619">
                <a:moveTo>
                  <a:pt x="0" y="0"/>
                </a:moveTo>
                <a:lnTo>
                  <a:pt x="679602" y="0"/>
                </a:lnTo>
                <a:lnTo>
                  <a:pt x="679602" y="311772"/>
                </a:lnTo>
                <a:lnTo>
                  <a:pt x="631099" y="312634"/>
                </a:lnTo>
                <a:lnTo>
                  <a:pt x="587183" y="315071"/>
                </a:lnTo>
                <a:lnTo>
                  <a:pt x="547344" y="318857"/>
                </a:lnTo>
                <a:lnTo>
                  <a:pt x="477859" y="329579"/>
                </a:lnTo>
                <a:lnTo>
                  <a:pt x="418567" y="343000"/>
                </a:lnTo>
                <a:lnTo>
                  <a:pt x="365390" y="357321"/>
                </a:lnTo>
                <a:lnTo>
                  <a:pt x="339820" y="364256"/>
                </a:lnTo>
                <a:lnTo>
                  <a:pt x="288169" y="376552"/>
                </a:lnTo>
                <a:lnTo>
                  <a:pt x="232440" y="385250"/>
                </a:lnTo>
                <a:lnTo>
                  <a:pt x="168553" y="388549"/>
                </a:lnTo>
                <a:lnTo>
                  <a:pt x="132277" y="387612"/>
                </a:lnTo>
                <a:lnTo>
                  <a:pt x="92432" y="384650"/>
                </a:lnTo>
                <a:lnTo>
                  <a:pt x="48510" y="379439"/>
                </a:lnTo>
                <a:lnTo>
                  <a:pt x="0" y="3717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13750" y="2177609"/>
            <a:ext cx="675005" cy="316230"/>
          </a:xfrm>
          <a:custGeom>
            <a:avLst/>
            <a:gdLst/>
            <a:ahLst/>
            <a:cxnLst/>
            <a:rect l="l" t="t" r="r" b="b"/>
            <a:pathLst>
              <a:path w="675005" h="316230">
                <a:moveTo>
                  <a:pt x="0" y="40424"/>
                </a:moveTo>
                <a:lnTo>
                  <a:pt x="0" y="0"/>
                </a:lnTo>
                <a:lnTo>
                  <a:pt x="674966" y="0"/>
                </a:lnTo>
                <a:lnTo>
                  <a:pt x="674966" y="313740"/>
                </a:lnTo>
                <a:lnTo>
                  <a:pt x="656326" y="314072"/>
                </a:lnTo>
                <a:lnTo>
                  <a:pt x="640003" y="314807"/>
                </a:lnTo>
                <a:lnTo>
                  <a:pt x="628325" y="315551"/>
                </a:lnTo>
                <a:lnTo>
                  <a:pt x="623618" y="31591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66379" y="2138175"/>
            <a:ext cx="681355" cy="314325"/>
          </a:xfrm>
          <a:custGeom>
            <a:avLst/>
            <a:gdLst/>
            <a:ahLst/>
            <a:cxnLst/>
            <a:rect l="l" t="t" r="r" b="b"/>
            <a:pathLst>
              <a:path w="681355" h="314325">
                <a:moveTo>
                  <a:pt x="0" y="39433"/>
                </a:moveTo>
                <a:lnTo>
                  <a:pt x="0" y="0"/>
                </a:lnTo>
                <a:lnTo>
                  <a:pt x="680808" y="0"/>
                </a:lnTo>
                <a:lnTo>
                  <a:pt x="680808" y="312750"/>
                </a:lnTo>
                <a:lnTo>
                  <a:pt x="662065" y="312946"/>
                </a:lnTo>
                <a:lnTo>
                  <a:pt x="645117" y="313403"/>
                </a:lnTo>
                <a:lnTo>
                  <a:pt x="631760" y="313920"/>
                </a:lnTo>
                <a:lnTo>
                  <a:pt x="623788" y="31429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044161" y="2340621"/>
            <a:ext cx="3054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>
                <a:latin typeface="Times New Roman"/>
                <a:cs typeface="Times New Roman"/>
              </a:rPr>
              <a:t>B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rd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42160" y="1400555"/>
            <a:ext cx="431291" cy="480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06167" y="1452372"/>
            <a:ext cx="303530" cy="342900"/>
          </a:xfrm>
          <a:custGeom>
            <a:avLst/>
            <a:gdLst/>
            <a:ahLst/>
            <a:cxnLst/>
            <a:rect l="l" t="t" r="r" b="b"/>
            <a:pathLst>
              <a:path w="303530" h="342900">
                <a:moveTo>
                  <a:pt x="0" y="0"/>
                </a:moveTo>
                <a:lnTo>
                  <a:pt x="0" y="191262"/>
                </a:lnTo>
                <a:lnTo>
                  <a:pt x="151637" y="342900"/>
                </a:lnTo>
                <a:lnTo>
                  <a:pt x="303275" y="191262"/>
                </a:lnTo>
                <a:lnTo>
                  <a:pt x="303275" y="151637"/>
                </a:lnTo>
                <a:lnTo>
                  <a:pt x="151637" y="151638"/>
                </a:lnTo>
                <a:lnTo>
                  <a:pt x="0" y="0"/>
                </a:lnTo>
                <a:close/>
              </a:path>
              <a:path w="303530" h="342900">
                <a:moveTo>
                  <a:pt x="303275" y="0"/>
                </a:moveTo>
                <a:lnTo>
                  <a:pt x="151637" y="151638"/>
                </a:lnTo>
                <a:lnTo>
                  <a:pt x="303275" y="151637"/>
                </a:lnTo>
                <a:lnTo>
                  <a:pt x="303275" y="0"/>
                </a:lnTo>
                <a:close/>
              </a:path>
            </a:pathLst>
          </a:custGeom>
          <a:solidFill>
            <a:srgbClr val="DAE2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06167" y="1452372"/>
            <a:ext cx="303530" cy="342900"/>
          </a:xfrm>
          <a:custGeom>
            <a:avLst/>
            <a:gdLst/>
            <a:ahLst/>
            <a:cxnLst/>
            <a:rect l="l" t="t" r="r" b="b"/>
            <a:pathLst>
              <a:path w="303530" h="342900">
                <a:moveTo>
                  <a:pt x="303275" y="0"/>
                </a:moveTo>
                <a:lnTo>
                  <a:pt x="303275" y="191262"/>
                </a:lnTo>
                <a:lnTo>
                  <a:pt x="151637" y="342900"/>
                </a:lnTo>
                <a:lnTo>
                  <a:pt x="0" y="191262"/>
                </a:lnTo>
                <a:lnTo>
                  <a:pt x="0" y="0"/>
                </a:lnTo>
                <a:lnTo>
                  <a:pt x="151637" y="151638"/>
                </a:lnTo>
                <a:lnTo>
                  <a:pt x="30327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043684" y="1658112"/>
            <a:ext cx="431291" cy="4800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07692" y="1709927"/>
            <a:ext cx="303530" cy="342900"/>
          </a:xfrm>
          <a:custGeom>
            <a:avLst/>
            <a:gdLst/>
            <a:ahLst/>
            <a:cxnLst/>
            <a:rect l="l" t="t" r="r" b="b"/>
            <a:pathLst>
              <a:path w="303530" h="342900">
                <a:moveTo>
                  <a:pt x="0" y="0"/>
                </a:moveTo>
                <a:lnTo>
                  <a:pt x="0" y="191262"/>
                </a:lnTo>
                <a:lnTo>
                  <a:pt x="151637" y="342900"/>
                </a:lnTo>
                <a:lnTo>
                  <a:pt x="303275" y="191262"/>
                </a:lnTo>
                <a:lnTo>
                  <a:pt x="303275" y="151637"/>
                </a:lnTo>
                <a:lnTo>
                  <a:pt x="151637" y="151638"/>
                </a:lnTo>
                <a:lnTo>
                  <a:pt x="0" y="0"/>
                </a:lnTo>
                <a:close/>
              </a:path>
              <a:path w="303530" h="342900">
                <a:moveTo>
                  <a:pt x="303275" y="0"/>
                </a:moveTo>
                <a:lnTo>
                  <a:pt x="151637" y="151638"/>
                </a:lnTo>
                <a:lnTo>
                  <a:pt x="303275" y="151637"/>
                </a:lnTo>
                <a:lnTo>
                  <a:pt x="303275" y="0"/>
                </a:lnTo>
                <a:close/>
              </a:path>
            </a:pathLst>
          </a:custGeom>
          <a:solidFill>
            <a:srgbClr val="DAE2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07692" y="1709927"/>
            <a:ext cx="303530" cy="342900"/>
          </a:xfrm>
          <a:custGeom>
            <a:avLst/>
            <a:gdLst/>
            <a:ahLst/>
            <a:cxnLst/>
            <a:rect l="l" t="t" r="r" b="b"/>
            <a:pathLst>
              <a:path w="303530" h="342900">
                <a:moveTo>
                  <a:pt x="303275" y="0"/>
                </a:moveTo>
                <a:lnTo>
                  <a:pt x="303275" y="191262"/>
                </a:lnTo>
                <a:lnTo>
                  <a:pt x="151637" y="342900"/>
                </a:lnTo>
                <a:lnTo>
                  <a:pt x="0" y="191262"/>
                </a:lnTo>
                <a:lnTo>
                  <a:pt x="0" y="0"/>
                </a:lnTo>
                <a:lnTo>
                  <a:pt x="151637" y="151638"/>
                </a:lnTo>
                <a:lnTo>
                  <a:pt x="30327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42160" y="2642616"/>
            <a:ext cx="431291" cy="480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06167" y="2694432"/>
            <a:ext cx="303530" cy="342900"/>
          </a:xfrm>
          <a:custGeom>
            <a:avLst/>
            <a:gdLst/>
            <a:ahLst/>
            <a:cxnLst/>
            <a:rect l="l" t="t" r="r" b="b"/>
            <a:pathLst>
              <a:path w="303530" h="342900">
                <a:moveTo>
                  <a:pt x="0" y="0"/>
                </a:moveTo>
                <a:lnTo>
                  <a:pt x="0" y="191262"/>
                </a:lnTo>
                <a:lnTo>
                  <a:pt x="151637" y="342900"/>
                </a:lnTo>
                <a:lnTo>
                  <a:pt x="303275" y="191262"/>
                </a:lnTo>
                <a:lnTo>
                  <a:pt x="303275" y="151637"/>
                </a:lnTo>
                <a:lnTo>
                  <a:pt x="151637" y="151638"/>
                </a:lnTo>
                <a:lnTo>
                  <a:pt x="0" y="0"/>
                </a:lnTo>
                <a:close/>
              </a:path>
              <a:path w="303530" h="342900">
                <a:moveTo>
                  <a:pt x="303275" y="0"/>
                </a:moveTo>
                <a:lnTo>
                  <a:pt x="151637" y="151638"/>
                </a:lnTo>
                <a:lnTo>
                  <a:pt x="303275" y="151637"/>
                </a:lnTo>
                <a:lnTo>
                  <a:pt x="303275" y="0"/>
                </a:lnTo>
                <a:close/>
              </a:path>
            </a:pathLst>
          </a:custGeom>
          <a:solidFill>
            <a:srgbClr val="DAE2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106167" y="2694432"/>
            <a:ext cx="303530" cy="342900"/>
          </a:xfrm>
          <a:custGeom>
            <a:avLst/>
            <a:gdLst/>
            <a:ahLst/>
            <a:cxnLst/>
            <a:rect l="l" t="t" r="r" b="b"/>
            <a:pathLst>
              <a:path w="303530" h="342900">
                <a:moveTo>
                  <a:pt x="303275" y="0"/>
                </a:moveTo>
                <a:lnTo>
                  <a:pt x="303275" y="191262"/>
                </a:lnTo>
                <a:lnTo>
                  <a:pt x="151637" y="342900"/>
                </a:lnTo>
                <a:lnTo>
                  <a:pt x="0" y="191262"/>
                </a:lnTo>
                <a:lnTo>
                  <a:pt x="0" y="0"/>
                </a:lnTo>
                <a:lnTo>
                  <a:pt x="151637" y="151638"/>
                </a:lnTo>
                <a:lnTo>
                  <a:pt x="30327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43684" y="2898648"/>
            <a:ext cx="431291" cy="4800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107692" y="2950464"/>
            <a:ext cx="303530" cy="342900"/>
          </a:xfrm>
          <a:custGeom>
            <a:avLst/>
            <a:gdLst/>
            <a:ahLst/>
            <a:cxnLst/>
            <a:rect l="l" t="t" r="r" b="b"/>
            <a:pathLst>
              <a:path w="303530" h="342900">
                <a:moveTo>
                  <a:pt x="0" y="0"/>
                </a:moveTo>
                <a:lnTo>
                  <a:pt x="0" y="191262"/>
                </a:lnTo>
                <a:lnTo>
                  <a:pt x="151637" y="342900"/>
                </a:lnTo>
                <a:lnTo>
                  <a:pt x="303275" y="191262"/>
                </a:lnTo>
                <a:lnTo>
                  <a:pt x="303275" y="151637"/>
                </a:lnTo>
                <a:lnTo>
                  <a:pt x="151637" y="151638"/>
                </a:lnTo>
                <a:lnTo>
                  <a:pt x="0" y="0"/>
                </a:lnTo>
                <a:close/>
              </a:path>
              <a:path w="303530" h="342900">
                <a:moveTo>
                  <a:pt x="303275" y="0"/>
                </a:moveTo>
                <a:lnTo>
                  <a:pt x="151637" y="151638"/>
                </a:lnTo>
                <a:lnTo>
                  <a:pt x="303275" y="151637"/>
                </a:lnTo>
                <a:lnTo>
                  <a:pt x="303275" y="0"/>
                </a:lnTo>
                <a:close/>
              </a:path>
            </a:pathLst>
          </a:custGeom>
          <a:solidFill>
            <a:srgbClr val="DAE2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107692" y="2950464"/>
            <a:ext cx="303530" cy="342900"/>
          </a:xfrm>
          <a:custGeom>
            <a:avLst/>
            <a:gdLst/>
            <a:ahLst/>
            <a:cxnLst/>
            <a:rect l="l" t="t" r="r" b="b"/>
            <a:pathLst>
              <a:path w="303530" h="342900">
                <a:moveTo>
                  <a:pt x="303275" y="0"/>
                </a:moveTo>
                <a:lnTo>
                  <a:pt x="303275" y="191262"/>
                </a:lnTo>
                <a:lnTo>
                  <a:pt x="151637" y="342900"/>
                </a:lnTo>
                <a:lnTo>
                  <a:pt x="0" y="191262"/>
                </a:lnTo>
                <a:lnTo>
                  <a:pt x="0" y="0"/>
                </a:lnTo>
                <a:lnTo>
                  <a:pt x="151637" y="151638"/>
                </a:lnTo>
                <a:lnTo>
                  <a:pt x="30327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18616" y="2148840"/>
            <a:ext cx="477011" cy="5974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87196" y="2194560"/>
            <a:ext cx="342900" cy="467995"/>
          </a:xfrm>
          <a:custGeom>
            <a:avLst/>
            <a:gdLst/>
            <a:ahLst/>
            <a:cxnLst/>
            <a:rect l="l" t="t" r="r" b="b"/>
            <a:pathLst>
              <a:path w="342900" h="467994">
                <a:moveTo>
                  <a:pt x="171450" y="0"/>
                </a:moveTo>
                <a:lnTo>
                  <a:pt x="0" y="0"/>
                </a:lnTo>
                <a:lnTo>
                  <a:pt x="171450" y="233934"/>
                </a:lnTo>
                <a:lnTo>
                  <a:pt x="0" y="467868"/>
                </a:lnTo>
                <a:lnTo>
                  <a:pt x="171450" y="467868"/>
                </a:lnTo>
                <a:lnTo>
                  <a:pt x="342900" y="233934"/>
                </a:lnTo>
                <a:lnTo>
                  <a:pt x="171450" y="0"/>
                </a:lnTo>
                <a:close/>
              </a:path>
            </a:pathLst>
          </a:custGeom>
          <a:solidFill>
            <a:srgbClr val="DAE2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87196" y="2194560"/>
            <a:ext cx="342900" cy="467995"/>
          </a:xfrm>
          <a:custGeom>
            <a:avLst/>
            <a:gdLst/>
            <a:ahLst/>
            <a:cxnLst/>
            <a:rect l="l" t="t" r="r" b="b"/>
            <a:pathLst>
              <a:path w="342900" h="467994">
                <a:moveTo>
                  <a:pt x="0" y="0"/>
                </a:moveTo>
                <a:lnTo>
                  <a:pt x="171450" y="0"/>
                </a:lnTo>
                <a:lnTo>
                  <a:pt x="342900" y="233934"/>
                </a:lnTo>
                <a:lnTo>
                  <a:pt x="171450" y="467868"/>
                </a:lnTo>
                <a:lnTo>
                  <a:pt x="0" y="467868"/>
                </a:lnTo>
                <a:lnTo>
                  <a:pt x="171450" y="23393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82267" y="2147316"/>
            <a:ext cx="477011" cy="5974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450847" y="2193035"/>
            <a:ext cx="342900" cy="467995"/>
          </a:xfrm>
          <a:custGeom>
            <a:avLst/>
            <a:gdLst/>
            <a:ahLst/>
            <a:cxnLst/>
            <a:rect l="l" t="t" r="r" b="b"/>
            <a:pathLst>
              <a:path w="342900" h="467994">
                <a:moveTo>
                  <a:pt x="171450" y="0"/>
                </a:moveTo>
                <a:lnTo>
                  <a:pt x="0" y="0"/>
                </a:lnTo>
                <a:lnTo>
                  <a:pt x="171450" y="233934"/>
                </a:lnTo>
                <a:lnTo>
                  <a:pt x="0" y="467868"/>
                </a:lnTo>
                <a:lnTo>
                  <a:pt x="171450" y="467868"/>
                </a:lnTo>
                <a:lnTo>
                  <a:pt x="342900" y="233934"/>
                </a:lnTo>
                <a:lnTo>
                  <a:pt x="171450" y="0"/>
                </a:lnTo>
                <a:close/>
              </a:path>
            </a:pathLst>
          </a:custGeom>
          <a:solidFill>
            <a:srgbClr val="DAE2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50847" y="2193035"/>
            <a:ext cx="342900" cy="467995"/>
          </a:xfrm>
          <a:custGeom>
            <a:avLst/>
            <a:gdLst/>
            <a:ahLst/>
            <a:cxnLst/>
            <a:rect l="l" t="t" r="r" b="b"/>
            <a:pathLst>
              <a:path w="342900" h="467994">
                <a:moveTo>
                  <a:pt x="0" y="0"/>
                </a:moveTo>
                <a:lnTo>
                  <a:pt x="171450" y="0"/>
                </a:lnTo>
                <a:lnTo>
                  <a:pt x="342900" y="233934"/>
                </a:lnTo>
                <a:lnTo>
                  <a:pt x="171450" y="467868"/>
                </a:lnTo>
                <a:lnTo>
                  <a:pt x="0" y="467868"/>
                </a:lnTo>
                <a:lnTo>
                  <a:pt x="171450" y="23393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999226" y="3650743"/>
            <a:ext cx="2957195" cy="7620"/>
          </a:xfrm>
          <a:custGeom>
            <a:avLst/>
            <a:gdLst/>
            <a:ahLst/>
            <a:cxnLst/>
            <a:rect l="l" t="t" r="r" b="b"/>
            <a:pathLst>
              <a:path w="2957195" h="7620">
                <a:moveTo>
                  <a:pt x="0" y="7543"/>
                </a:moveTo>
                <a:lnTo>
                  <a:pt x="2957042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6683433" y="3393805"/>
            <a:ext cx="229679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R</a:t>
            </a:r>
            <a:r>
              <a:rPr dirty="0" sz="1400">
                <a:latin typeface="Times New Roman"/>
                <a:cs typeface="Times New Roman"/>
              </a:rPr>
              <a:t>e</a:t>
            </a:r>
            <a:r>
              <a:rPr dirty="0" sz="1400" spc="5">
                <a:latin typeface="Times New Roman"/>
                <a:cs typeface="Times New Roman"/>
              </a:rPr>
              <a:t>s</a:t>
            </a:r>
            <a:r>
              <a:rPr dirty="0" sz="1400">
                <a:latin typeface="Times New Roman"/>
                <a:cs typeface="Times New Roman"/>
              </a:rPr>
              <a:t>er</a:t>
            </a:r>
            <a:r>
              <a:rPr dirty="0" sz="1400" spc="5">
                <a:latin typeface="Times New Roman"/>
                <a:cs typeface="Times New Roman"/>
              </a:rPr>
              <a:t>v</a:t>
            </a:r>
            <a:r>
              <a:rPr dirty="0" sz="1400">
                <a:latin typeface="Times New Roman"/>
                <a:cs typeface="Times New Roman"/>
              </a:rPr>
              <a:t>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</a:t>
            </a:r>
            <a:r>
              <a:rPr dirty="0" sz="1400" spc="5">
                <a:latin typeface="Times New Roman"/>
                <a:cs typeface="Times New Roman"/>
              </a:rPr>
              <a:t>o</a:t>
            </a:r>
            <a:r>
              <a:rPr dirty="0" sz="1400" spc="-25">
                <a:latin typeface="Times New Roman"/>
                <a:cs typeface="Times New Roman"/>
              </a:rPr>
              <a:t>m</a:t>
            </a:r>
            <a:r>
              <a:rPr dirty="0" sz="1400" spc="5">
                <a:latin typeface="Times New Roman"/>
                <a:cs typeface="Times New Roman"/>
              </a:rPr>
              <a:t>pon</a:t>
            </a:r>
            <a:r>
              <a:rPr dirty="0" sz="1400">
                <a:latin typeface="Times New Roman"/>
                <a:cs typeface="Times New Roman"/>
              </a:rPr>
              <a:t>e</a:t>
            </a:r>
            <a:r>
              <a:rPr dirty="0" sz="1400" spc="5">
                <a:latin typeface="Times New Roman"/>
                <a:cs typeface="Times New Roman"/>
              </a:rPr>
              <a:t>n</a:t>
            </a:r>
            <a:r>
              <a:rPr dirty="0" sz="1400">
                <a:latin typeface="Times New Roman"/>
                <a:cs typeface="Times New Roman"/>
              </a:rPr>
              <a:t>t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00" spc="-5">
                <a:latin typeface="Times New Roman"/>
                <a:cs typeface="Times New Roman"/>
              </a:rPr>
              <a:t>C</a:t>
            </a:r>
            <a:r>
              <a:rPr dirty="0" sz="1400" spc="5">
                <a:latin typeface="Times New Roman"/>
                <a:cs typeface="Times New Roman"/>
              </a:rPr>
              <a:t>o</a:t>
            </a:r>
            <a:r>
              <a:rPr dirty="0" sz="1400" spc="-25">
                <a:latin typeface="Times New Roman"/>
                <a:cs typeface="Times New Roman"/>
              </a:rPr>
              <a:t>m</a:t>
            </a:r>
            <a:r>
              <a:rPr dirty="0" sz="1400" spc="5">
                <a:latin typeface="Times New Roman"/>
                <a:cs typeface="Times New Roman"/>
              </a:rPr>
              <a:t>p</a:t>
            </a:r>
            <a:r>
              <a:rPr dirty="0" sz="1400">
                <a:latin typeface="Times New Roman"/>
                <a:cs typeface="Times New Roman"/>
              </a:rPr>
              <a:t>o </a:t>
            </a:r>
            <a:r>
              <a:rPr dirty="0" sz="1400" spc="5">
                <a:latin typeface="Times New Roman"/>
                <a:cs typeface="Times New Roman"/>
              </a:rPr>
              <a:t>3)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83433" y="3713155"/>
            <a:ext cx="219583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Times New Roman"/>
                <a:cs typeface="Times New Roman"/>
              </a:rPr>
              <a:t>A</a:t>
            </a:r>
            <a:r>
              <a:rPr dirty="0" sz="1400">
                <a:latin typeface="Times New Roman"/>
                <a:cs typeface="Times New Roman"/>
              </a:rPr>
              <a:t>c</a:t>
            </a:r>
            <a:r>
              <a:rPr dirty="0" sz="1400" spc="5">
                <a:latin typeface="Times New Roman"/>
                <a:cs typeface="Times New Roman"/>
              </a:rPr>
              <a:t>tiv</a:t>
            </a:r>
            <a:r>
              <a:rPr dirty="0" sz="1400">
                <a:latin typeface="Times New Roman"/>
                <a:cs typeface="Times New Roman"/>
              </a:rPr>
              <a:t>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</a:t>
            </a:r>
            <a:r>
              <a:rPr dirty="0" sz="1400" spc="5">
                <a:latin typeface="Times New Roman"/>
                <a:cs typeface="Times New Roman"/>
              </a:rPr>
              <a:t>o</a:t>
            </a:r>
            <a:r>
              <a:rPr dirty="0" sz="1400" spc="-25">
                <a:latin typeface="Times New Roman"/>
                <a:cs typeface="Times New Roman"/>
              </a:rPr>
              <a:t>m</a:t>
            </a:r>
            <a:r>
              <a:rPr dirty="0" sz="1400" spc="5">
                <a:latin typeface="Times New Roman"/>
                <a:cs typeface="Times New Roman"/>
              </a:rPr>
              <a:t>pon</a:t>
            </a:r>
            <a:r>
              <a:rPr dirty="0" sz="1400">
                <a:latin typeface="Times New Roman"/>
                <a:cs typeface="Times New Roman"/>
              </a:rPr>
              <a:t>e</a:t>
            </a:r>
            <a:r>
              <a:rPr dirty="0" sz="1400" spc="5">
                <a:latin typeface="Times New Roman"/>
                <a:cs typeface="Times New Roman"/>
              </a:rPr>
              <a:t>n</a:t>
            </a:r>
            <a:r>
              <a:rPr dirty="0" sz="1400">
                <a:latin typeface="Times New Roman"/>
                <a:cs typeface="Times New Roman"/>
              </a:rPr>
              <a:t>t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</a:t>
            </a:r>
            <a:r>
              <a:rPr dirty="0" sz="1400" spc="-5">
                <a:latin typeface="Times New Roman"/>
                <a:cs typeface="Times New Roman"/>
              </a:rPr>
              <a:t>C</a:t>
            </a:r>
            <a:r>
              <a:rPr dirty="0" sz="1400" spc="5">
                <a:latin typeface="Times New Roman"/>
                <a:cs typeface="Times New Roman"/>
              </a:rPr>
              <a:t>o</a:t>
            </a:r>
            <a:r>
              <a:rPr dirty="0" sz="1400" spc="-25">
                <a:latin typeface="Times New Roman"/>
                <a:cs typeface="Times New Roman"/>
              </a:rPr>
              <a:t>m</a:t>
            </a:r>
            <a:r>
              <a:rPr dirty="0" sz="1400" spc="5">
                <a:latin typeface="Times New Roman"/>
                <a:cs typeface="Times New Roman"/>
              </a:rPr>
              <a:t>p</a:t>
            </a:r>
            <a:r>
              <a:rPr dirty="0" sz="1400">
                <a:latin typeface="Times New Roman"/>
                <a:cs typeface="Times New Roman"/>
              </a:rPr>
              <a:t>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1)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83907" y="818388"/>
            <a:ext cx="0" cy="1526540"/>
          </a:xfrm>
          <a:custGeom>
            <a:avLst/>
            <a:gdLst/>
            <a:ahLst/>
            <a:cxnLst/>
            <a:rect l="l" t="t" r="r" b="b"/>
            <a:pathLst>
              <a:path w="0" h="1526539">
                <a:moveTo>
                  <a:pt x="0" y="0"/>
                </a:moveTo>
                <a:lnTo>
                  <a:pt x="0" y="152610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906768" y="798576"/>
            <a:ext cx="2217419" cy="1574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034751" y="1143308"/>
            <a:ext cx="1921510" cy="826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2090" marR="220979" indent="-19939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li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ze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(S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212090" marR="26034" indent="-19939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ud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(M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227329" indent="-214629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(F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227329" indent="-214629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3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9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 spc="-3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3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452360" y="838200"/>
            <a:ext cx="1034795" cy="239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7534641" y="893371"/>
            <a:ext cx="84137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ud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3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931408" y="810768"/>
            <a:ext cx="908303" cy="7421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6070232" y="1017886"/>
            <a:ext cx="629920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478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ect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ppo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3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958840" y="2377440"/>
            <a:ext cx="3185159" cy="13304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7324935" y="2467596"/>
            <a:ext cx="41973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76779" y="2741916"/>
            <a:ext cx="2830195" cy="55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 spc="-5">
                <a:latin typeface="Times New Roman"/>
                <a:cs typeface="Times New Roman"/>
              </a:rPr>
              <a:t>O</a:t>
            </a:r>
            <a:r>
              <a:rPr dirty="0" sz="900" spc="-15">
                <a:latin typeface="Times New Roman"/>
                <a:cs typeface="Times New Roman"/>
              </a:rPr>
              <a:t>ff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ce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5">
                <a:latin typeface="Times New Roman"/>
                <a:cs typeface="Times New Roman"/>
              </a:rPr>
              <a:t>po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to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ir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ss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5">
                <a:latin typeface="Times New Roman"/>
                <a:cs typeface="Times New Roman"/>
              </a:rPr>
              <a:t>g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U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it.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U</a:t>
            </a:r>
            <a:r>
              <a:rPr dirty="0" sz="900" spc="5">
                <a:latin typeface="Times New Roman"/>
                <a:cs typeface="Times New Roman"/>
              </a:rPr>
              <a:t>po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rr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5">
                <a:latin typeface="Times New Roman"/>
                <a:cs typeface="Times New Roman"/>
              </a:rPr>
              <a:t>v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l,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 U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it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 spc="5">
                <a:latin typeface="Times New Roman"/>
                <a:cs typeface="Times New Roman"/>
              </a:rPr>
              <a:t>d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15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 spc="-20">
                <a:latin typeface="Times New Roman"/>
                <a:cs typeface="Times New Roman"/>
              </a:rPr>
              <a:t>T</a:t>
            </a:r>
            <a:r>
              <a:rPr dirty="0" sz="900" spc="-15">
                <a:latin typeface="Times New Roman"/>
                <a:cs typeface="Times New Roman"/>
              </a:rPr>
              <a:t>RR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 spc="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15">
                <a:latin typeface="Times New Roman"/>
                <a:cs typeface="Times New Roman"/>
              </a:rPr>
              <a:t>g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 spc="-5">
                <a:latin typeface="Times New Roman"/>
                <a:cs typeface="Times New Roman"/>
              </a:rPr>
              <a:t>le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ect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30">
                <a:latin typeface="Times New Roman"/>
                <a:cs typeface="Times New Roman"/>
              </a:rPr>
              <a:t>mm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5">
                <a:latin typeface="Times New Roman"/>
                <a:cs typeface="Times New Roman"/>
              </a:rPr>
              <a:t>ss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</a:t>
            </a:r>
            <a:r>
              <a:rPr dirty="0" sz="900" spc="-5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CC)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B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5">
                <a:latin typeface="Times New Roman"/>
                <a:cs typeface="Times New Roman"/>
              </a:rPr>
              <a:t>ic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O</a:t>
            </a:r>
            <a:r>
              <a:rPr dirty="0" sz="900" spc="-15">
                <a:latin typeface="Times New Roman"/>
                <a:cs typeface="Times New Roman"/>
              </a:rPr>
              <a:t>ff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ce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25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L</a:t>
            </a:r>
            <a:r>
              <a:rPr dirty="0" sz="900" spc="-10">
                <a:latin typeface="Times New Roman"/>
                <a:cs typeface="Times New Roman"/>
              </a:rPr>
              <a:t>ea</a:t>
            </a:r>
            <a:r>
              <a:rPr dirty="0" sz="900" spc="5">
                <a:latin typeface="Times New Roman"/>
                <a:cs typeface="Times New Roman"/>
              </a:rPr>
              <a:t>d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1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(B</a:t>
            </a:r>
            <a:r>
              <a:rPr dirty="0" sz="900" spc="-5">
                <a:latin typeface="Times New Roman"/>
                <a:cs typeface="Times New Roman"/>
              </a:rPr>
              <a:t>O</a:t>
            </a:r>
            <a:r>
              <a:rPr dirty="0" sz="900" spc="-20">
                <a:latin typeface="Times New Roman"/>
                <a:cs typeface="Times New Roman"/>
              </a:rPr>
              <a:t>L</a:t>
            </a:r>
            <a:r>
              <a:rPr dirty="0" sz="900">
                <a:latin typeface="Times New Roman"/>
                <a:cs typeface="Times New Roman"/>
              </a:rPr>
              <a:t>C)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534155" y="3410711"/>
            <a:ext cx="960120" cy="48005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582923" y="3486911"/>
            <a:ext cx="859535" cy="3596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598164" y="3456433"/>
            <a:ext cx="832485" cy="350520"/>
          </a:xfrm>
          <a:custGeom>
            <a:avLst/>
            <a:gdLst/>
            <a:ahLst/>
            <a:cxnLst/>
            <a:rect l="l" t="t" r="r" b="b"/>
            <a:pathLst>
              <a:path w="832485" h="350520">
                <a:moveTo>
                  <a:pt x="773684" y="0"/>
                </a:moveTo>
                <a:lnTo>
                  <a:pt x="51021" y="464"/>
                </a:lnTo>
                <a:lnTo>
                  <a:pt x="14723" y="19644"/>
                </a:lnTo>
                <a:lnTo>
                  <a:pt x="0" y="58420"/>
                </a:lnTo>
                <a:lnTo>
                  <a:pt x="464" y="299498"/>
                </a:lnTo>
                <a:lnTo>
                  <a:pt x="19649" y="335796"/>
                </a:lnTo>
                <a:lnTo>
                  <a:pt x="58419" y="350520"/>
                </a:lnTo>
                <a:lnTo>
                  <a:pt x="781082" y="350055"/>
                </a:lnTo>
                <a:lnTo>
                  <a:pt x="817380" y="330870"/>
                </a:lnTo>
                <a:lnTo>
                  <a:pt x="832104" y="292100"/>
                </a:lnTo>
                <a:lnTo>
                  <a:pt x="831639" y="51019"/>
                </a:lnTo>
                <a:lnTo>
                  <a:pt x="812454" y="14718"/>
                </a:lnTo>
                <a:lnTo>
                  <a:pt x="77368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598164" y="3456433"/>
            <a:ext cx="832485" cy="350520"/>
          </a:xfrm>
          <a:custGeom>
            <a:avLst/>
            <a:gdLst/>
            <a:ahLst/>
            <a:cxnLst/>
            <a:rect l="l" t="t" r="r" b="b"/>
            <a:pathLst>
              <a:path w="832485" h="350520">
                <a:moveTo>
                  <a:pt x="0" y="58420"/>
                </a:moveTo>
                <a:lnTo>
                  <a:pt x="14723" y="19644"/>
                </a:lnTo>
                <a:lnTo>
                  <a:pt x="51021" y="464"/>
                </a:lnTo>
                <a:lnTo>
                  <a:pt x="773684" y="0"/>
                </a:lnTo>
                <a:lnTo>
                  <a:pt x="788054" y="1780"/>
                </a:lnTo>
                <a:lnTo>
                  <a:pt x="821609" y="25003"/>
                </a:lnTo>
                <a:lnTo>
                  <a:pt x="832104" y="292100"/>
                </a:lnTo>
                <a:lnTo>
                  <a:pt x="830322" y="306470"/>
                </a:lnTo>
                <a:lnTo>
                  <a:pt x="807095" y="340025"/>
                </a:lnTo>
                <a:lnTo>
                  <a:pt x="58419" y="350520"/>
                </a:lnTo>
                <a:lnTo>
                  <a:pt x="44049" y="348738"/>
                </a:lnTo>
                <a:lnTo>
                  <a:pt x="10494" y="325511"/>
                </a:lnTo>
                <a:lnTo>
                  <a:pt x="0" y="5842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3698311" y="3568496"/>
            <a:ext cx="6299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ppo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nt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883907" y="3976115"/>
            <a:ext cx="0" cy="1871980"/>
          </a:xfrm>
          <a:custGeom>
            <a:avLst/>
            <a:gdLst/>
            <a:ahLst/>
            <a:cxnLst/>
            <a:rect l="l" t="t" r="r" b="b"/>
            <a:pathLst>
              <a:path w="0" h="1871979">
                <a:moveTo>
                  <a:pt x="0" y="0"/>
                </a:moveTo>
                <a:lnTo>
                  <a:pt x="0" y="18719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906768" y="3910584"/>
            <a:ext cx="2214371" cy="22661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931408" y="3922776"/>
            <a:ext cx="908303" cy="7421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7034751" y="4066732"/>
            <a:ext cx="1854835" cy="1974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2445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ud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3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  <a:p>
            <a:pPr marL="212090" marR="188595" indent="-199390">
              <a:lnSpc>
                <a:spcPct val="100000"/>
              </a:lnSpc>
              <a:spcBef>
                <a:spcPts val="409"/>
              </a:spcBef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lt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ho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S)</a:t>
            </a:r>
            <a:endParaRPr sz="900">
              <a:latin typeface="Times New Roman"/>
              <a:cs typeface="Times New Roman"/>
            </a:endParaRPr>
          </a:p>
          <a:p>
            <a:pPr marL="212090" marR="5080" indent="-19939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ity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f 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lt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S)</a:t>
            </a:r>
            <a:endParaRPr sz="900">
              <a:latin typeface="Times New Roman"/>
              <a:cs typeface="Times New Roman"/>
            </a:endParaRPr>
          </a:p>
          <a:p>
            <a:pPr marL="212090" marR="92075" indent="-19939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(I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182880" marR="167640" indent="-17018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ce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 (R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C)</a:t>
            </a:r>
            <a:endParaRPr sz="900">
              <a:latin typeface="Times New Roman"/>
              <a:cs typeface="Times New Roman"/>
            </a:endParaRPr>
          </a:p>
          <a:p>
            <a:pPr marL="212090" marR="81280" indent="-199390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lt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du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nd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z="900" spc="-20">
                <a:solidFill>
                  <a:srgbClr val="FFFFFF"/>
                </a:solidFill>
                <a:latin typeface="Times New Roman"/>
                <a:cs typeface="Times New Roman"/>
              </a:rPr>
              <a:t>LT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T)</a:t>
            </a:r>
            <a:endParaRPr sz="900">
              <a:latin typeface="Times New Roman"/>
              <a:cs typeface="Times New Roman"/>
            </a:endParaRPr>
          </a:p>
          <a:p>
            <a:pPr marL="227329" indent="-214629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SSP</a:t>
            </a:r>
            <a:endParaRPr sz="900">
              <a:latin typeface="Times New Roman"/>
              <a:cs typeface="Times New Roman"/>
            </a:endParaRPr>
          </a:p>
          <a:p>
            <a:pPr marL="227329" indent="-214629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AP</a:t>
            </a:r>
            <a:endParaRPr sz="900">
              <a:latin typeface="Times New Roman"/>
              <a:cs typeface="Times New Roman"/>
            </a:endParaRPr>
          </a:p>
          <a:p>
            <a:pPr marL="227329" indent="-214629">
              <a:lnSpc>
                <a:spcPct val="100000"/>
              </a:lnSpc>
              <a:buClr>
                <a:srgbClr val="FFFFFF"/>
              </a:buClr>
              <a:buFont typeface="Wingdings"/>
              <a:buChar char=""/>
              <a:tabLst>
                <a:tab pos="227965" algn="l"/>
              </a:tabLst>
            </a:pP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70232" y="4129868"/>
            <a:ext cx="629920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44780">
              <a:lnSpc>
                <a:spcPct val="100000"/>
              </a:lnSpc>
            </a:pP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ect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ppo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900" spc="-3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958839" y="6132575"/>
            <a:ext cx="3185159" cy="7254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7324937" y="6223481"/>
            <a:ext cx="419734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452360" y="4012691"/>
            <a:ext cx="1034795" cy="2377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59636" y="3410712"/>
            <a:ext cx="1184147" cy="47396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828800" y="3800843"/>
            <a:ext cx="874775" cy="1112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723644" y="3456433"/>
            <a:ext cx="1056640" cy="344805"/>
          </a:xfrm>
          <a:custGeom>
            <a:avLst/>
            <a:gdLst/>
            <a:ahLst/>
            <a:cxnLst/>
            <a:rect l="l" t="t" r="r" b="b"/>
            <a:pathLst>
              <a:path w="1056639" h="344804">
                <a:moveTo>
                  <a:pt x="998728" y="0"/>
                </a:moveTo>
                <a:lnTo>
                  <a:pt x="51640" y="285"/>
                </a:lnTo>
                <a:lnTo>
                  <a:pt x="14947" y="18771"/>
                </a:lnTo>
                <a:lnTo>
                  <a:pt x="0" y="57403"/>
                </a:lnTo>
                <a:lnTo>
                  <a:pt x="285" y="292783"/>
                </a:lnTo>
                <a:lnTo>
                  <a:pt x="18771" y="329476"/>
                </a:lnTo>
                <a:lnTo>
                  <a:pt x="57403" y="344423"/>
                </a:lnTo>
                <a:lnTo>
                  <a:pt x="1004491" y="344138"/>
                </a:lnTo>
                <a:lnTo>
                  <a:pt x="1041184" y="325652"/>
                </a:lnTo>
                <a:lnTo>
                  <a:pt x="1056132" y="287019"/>
                </a:lnTo>
                <a:lnTo>
                  <a:pt x="1055846" y="51640"/>
                </a:lnTo>
                <a:lnTo>
                  <a:pt x="1037360" y="14947"/>
                </a:lnTo>
                <a:lnTo>
                  <a:pt x="998728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723644" y="3456433"/>
            <a:ext cx="1056640" cy="344805"/>
          </a:xfrm>
          <a:custGeom>
            <a:avLst/>
            <a:gdLst/>
            <a:ahLst/>
            <a:cxnLst/>
            <a:rect l="l" t="t" r="r" b="b"/>
            <a:pathLst>
              <a:path w="1056639" h="344804">
                <a:moveTo>
                  <a:pt x="0" y="57403"/>
                </a:moveTo>
                <a:lnTo>
                  <a:pt x="14947" y="18771"/>
                </a:lnTo>
                <a:lnTo>
                  <a:pt x="51640" y="285"/>
                </a:lnTo>
                <a:lnTo>
                  <a:pt x="998728" y="0"/>
                </a:lnTo>
                <a:lnTo>
                  <a:pt x="1013089" y="1811"/>
                </a:lnTo>
                <a:lnTo>
                  <a:pt x="1046364" y="25366"/>
                </a:lnTo>
                <a:lnTo>
                  <a:pt x="1056132" y="287019"/>
                </a:lnTo>
                <a:lnTo>
                  <a:pt x="1054320" y="301381"/>
                </a:lnTo>
                <a:lnTo>
                  <a:pt x="1030765" y="334656"/>
                </a:lnTo>
                <a:lnTo>
                  <a:pt x="57403" y="344423"/>
                </a:lnTo>
                <a:lnTo>
                  <a:pt x="43042" y="342612"/>
                </a:lnTo>
                <a:lnTo>
                  <a:pt x="9767" y="319057"/>
                </a:lnTo>
                <a:lnTo>
                  <a:pt x="0" y="57403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943639" y="3496634"/>
            <a:ext cx="618490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855" marR="5080" indent="-97790">
              <a:lnSpc>
                <a:spcPct val="100000"/>
              </a:lnSpc>
            </a:pPr>
            <a:r>
              <a:rPr dirty="0" sz="900" spc="-5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ti</a:t>
            </a:r>
            <a:r>
              <a:rPr dirty="0" sz="900" spc="5">
                <a:latin typeface="Times New Roman"/>
                <a:cs typeface="Times New Roman"/>
              </a:rPr>
              <a:t>ons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(S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5">
                <a:latin typeface="Times New Roman"/>
                <a:cs typeface="Times New Roman"/>
              </a:rPr>
              <a:t>ll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98120" y="2293620"/>
            <a:ext cx="862583" cy="2910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39852" y="2275332"/>
            <a:ext cx="536447" cy="6400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39852" y="2500883"/>
            <a:ext cx="536447" cy="13411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62127" y="2339339"/>
            <a:ext cx="734695" cy="161925"/>
          </a:xfrm>
          <a:custGeom>
            <a:avLst/>
            <a:gdLst/>
            <a:ahLst/>
            <a:cxnLst/>
            <a:rect l="l" t="t" r="r" b="b"/>
            <a:pathLst>
              <a:path w="734694" h="161925">
                <a:moveTo>
                  <a:pt x="653796" y="0"/>
                </a:moveTo>
                <a:lnTo>
                  <a:pt x="0" y="0"/>
                </a:lnTo>
                <a:lnTo>
                  <a:pt x="0" y="161544"/>
                </a:lnTo>
                <a:lnTo>
                  <a:pt x="653796" y="161544"/>
                </a:lnTo>
                <a:lnTo>
                  <a:pt x="734568" y="80772"/>
                </a:lnTo>
                <a:lnTo>
                  <a:pt x="653796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62127" y="2339339"/>
            <a:ext cx="734695" cy="161925"/>
          </a:xfrm>
          <a:custGeom>
            <a:avLst/>
            <a:gdLst/>
            <a:ahLst/>
            <a:cxnLst/>
            <a:rect l="l" t="t" r="r" b="b"/>
            <a:pathLst>
              <a:path w="734694" h="161925">
                <a:moveTo>
                  <a:pt x="0" y="0"/>
                </a:moveTo>
                <a:lnTo>
                  <a:pt x="653796" y="0"/>
                </a:lnTo>
                <a:lnTo>
                  <a:pt x="734568" y="80772"/>
                </a:lnTo>
                <a:lnTo>
                  <a:pt x="653796" y="161544"/>
                </a:lnTo>
                <a:lnTo>
                  <a:pt x="0" y="16154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455193" y="2356773"/>
            <a:ext cx="3054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latin typeface="Times New Roman"/>
                <a:cs typeface="Times New Roman"/>
              </a:rPr>
              <a:t>M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al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98120" y="2540507"/>
            <a:ext cx="964691" cy="28041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49936" y="2517648"/>
            <a:ext cx="822959" cy="3581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62127" y="2586227"/>
            <a:ext cx="836930" cy="151130"/>
          </a:xfrm>
          <a:custGeom>
            <a:avLst/>
            <a:gdLst/>
            <a:ahLst/>
            <a:cxnLst/>
            <a:rect l="l" t="t" r="r" b="b"/>
            <a:pathLst>
              <a:path w="836930" h="151130">
                <a:moveTo>
                  <a:pt x="761238" y="0"/>
                </a:moveTo>
                <a:lnTo>
                  <a:pt x="0" y="0"/>
                </a:lnTo>
                <a:lnTo>
                  <a:pt x="0" y="150876"/>
                </a:lnTo>
                <a:lnTo>
                  <a:pt x="761238" y="150876"/>
                </a:lnTo>
                <a:lnTo>
                  <a:pt x="836676" y="75438"/>
                </a:lnTo>
                <a:lnTo>
                  <a:pt x="761238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62127" y="2586227"/>
            <a:ext cx="836930" cy="151130"/>
          </a:xfrm>
          <a:custGeom>
            <a:avLst/>
            <a:gdLst/>
            <a:ahLst/>
            <a:cxnLst/>
            <a:rect l="l" t="t" r="r" b="b"/>
            <a:pathLst>
              <a:path w="836930" h="151130">
                <a:moveTo>
                  <a:pt x="0" y="0"/>
                </a:moveTo>
                <a:lnTo>
                  <a:pt x="761238" y="0"/>
                </a:lnTo>
                <a:lnTo>
                  <a:pt x="836676" y="75438"/>
                </a:lnTo>
                <a:lnTo>
                  <a:pt x="761238" y="150876"/>
                </a:lnTo>
                <a:lnTo>
                  <a:pt x="0" y="150876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365409" y="2598379"/>
            <a:ext cx="5924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15">
                <a:latin typeface="Times New Roman"/>
                <a:cs typeface="Times New Roman"/>
              </a:rPr>
              <a:t>P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15">
                <a:latin typeface="Times New Roman"/>
                <a:cs typeface="Times New Roman"/>
              </a:rPr>
              <a:t>f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ss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on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l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98120" y="2051304"/>
            <a:ext cx="1027175" cy="28955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39268" y="2031492"/>
            <a:ext cx="903731" cy="35966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62127" y="2097023"/>
            <a:ext cx="899160" cy="160020"/>
          </a:xfrm>
          <a:custGeom>
            <a:avLst/>
            <a:gdLst/>
            <a:ahLst/>
            <a:cxnLst/>
            <a:rect l="l" t="t" r="r" b="b"/>
            <a:pathLst>
              <a:path w="899160" h="160019">
                <a:moveTo>
                  <a:pt x="819150" y="0"/>
                </a:moveTo>
                <a:lnTo>
                  <a:pt x="0" y="0"/>
                </a:lnTo>
                <a:lnTo>
                  <a:pt x="0" y="160020"/>
                </a:lnTo>
                <a:lnTo>
                  <a:pt x="819150" y="160020"/>
                </a:lnTo>
                <a:lnTo>
                  <a:pt x="899160" y="80010"/>
                </a:lnTo>
                <a:lnTo>
                  <a:pt x="81915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62127" y="2097023"/>
            <a:ext cx="899160" cy="160020"/>
          </a:xfrm>
          <a:custGeom>
            <a:avLst/>
            <a:gdLst/>
            <a:ahLst/>
            <a:cxnLst/>
            <a:rect l="l" t="t" r="r" b="b"/>
            <a:pathLst>
              <a:path w="899160" h="160019">
                <a:moveTo>
                  <a:pt x="0" y="0"/>
                </a:moveTo>
                <a:lnTo>
                  <a:pt x="819150" y="0"/>
                </a:lnTo>
                <a:lnTo>
                  <a:pt x="899160" y="80010"/>
                </a:lnTo>
                <a:lnTo>
                  <a:pt x="819150" y="160020"/>
                </a:lnTo>
                <a:lnTo>
                  <a:pt x="0" y="16002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355062" y="2113459"/>
            <a:ext cx="6737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>
                <a:latin typeface="Times New Roman"/>
                <a:cs typeface="Times New Roman"/>
              </a:rPr>
              <a:t>Q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li</a:t>
            </a:r>
            <a:r>
              <a:rPr dirty="0" sz="900" spc="-20">
                <a:latin typeface="Times New Roman"/>
                <a:cs typeface="Times New Roman"/>
              </a:rPr>
              <a:t>f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ca</a:t>
            </a:r>
            <a:r>
              <a:rPr dirty="0" sz="900" spc="-5">
                <a:latin typeface="Times New Roman"/>
                <a:cs typeface="Times New Roman"/>
              </a:rPr>
              <a:t>ti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78308" y="774191"/>
            <a:ext cx="1688591" cy="133197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297022" y="864903"/>
            <a:ext cx="1022985" cy="825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 spc="-5">
                <a:latin typeface="Times New Roman"/>
                <a:cs typeface="Times New Roman"/>
              </a:rPr>
              <a:t>U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 spc="-15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EC</a:t>
            </a:r>
            <a:r>
              <a:rPr dirty="0" sz="900" spc="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cal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B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g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ec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 spc="-5">
                <a:latin typeface="Times New Roman"/>
                <a:cs typeface="Times New Roman"/>
              </a:rPr>
              <a:t>it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 spc="-10">
                <a:latin typeface="Times New Roman"/>
                <a:cs typeface="Times New Roman"/>
              </a:rPr>
              <a:t>ea</a:t>
            </a:r>
            <a:r>
              <a:rPr dirty="0" sz="900" spc="-5">
                <a:latin typeface="Times New Roman"/>
                <a:cs typeface="Times New Roman"/>
              </a:rPr>
              <a:t>lt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p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15">
                <a:latin typeface="Times New Roman"/>
                <a:cs typeface="Times New Roman"/>
              </a:rPr>
              <a:t>f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ss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on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upo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15">
                <a:latin typeface="Times New Roman"/>
                <a:cs typeface="Times New Roman"/>
              </a:rPr>
              <a:t> A</a:t>
            </a:r>
            <a:r>
              <a:rPr dirty="0" sz="90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D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O</a:t>
            </a:r>
            <a:r>
              <a:rPr dirty="0" sz="900" spc="-15">
                <a:latin typeface="Times New Roman"/>
                <a:cs typeface="Times New Roman"/>
              </a:rPr>
              <a:t>ff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ce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 spc="2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Rec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 spc="-5">
                <a:latin typeface="Times New Roman"/>
                <a:cs typeface="Times New Roman"/>
              </a:rPr>
              <a:t>iti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g</a:t>
            </a:r>
            <a:r>
              <a:rPr dirty="0" sz="900">
                <a:latin typeface="Times New Roman"/>
                <a:cs typeface="Times New Roman"/>
              </a:rPr>
              <a:t> M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5">
                <a:latin typeface="Times New Roman"/>
                <a:cs typeface="Times New Roman"/>
              </a:rPr>
              <a:t>ss</a:t>
            </a:r>
            <a:r>
              <a:rPr dirty="0" sz="900">
                <a:latin typeface="Times New Roman"/>
                <a:cs typeface="Times New Roman"/>
              </a:rPr>
              <a:t>i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571244" y="931163"/>
            <a:ext cx="0" cy="540385"/>
          </a:xfrm>
          <a:custGeom>
            <a:avLst/>
            <a:gdLst/>
            <a:ahLst/>
            <a:cxnLst/>
            <a:rect l="l" t="t" r="r" b="b"/>
            <a:pathLst>
              <a:path w="0" h="540385">
                <a:moveTo>
                  <a:pt x="0" y="0"/>
                </a:moveTo>
                <a:lnTo>
                  <a:pt x="0" y="54018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571244" y="1214627"/>
            <a:ext cx="244475" cy="0"/>
          </a:xfrm>
          <a:custGeom>
            <a:avLst/>
            <a:gdLst/>
            <a:ahLst/>
            <a:cxnLst/>
            <a:rect l="l" t="t" r="r" b="b"/>
            <a:pathLst>
              <a:path w="244475" h="0">
                <a:moveTo>
                  <a:pt x="0" y="0"/>
                </a:moveTo>
                <a:lnTo>
                  <a:pt x="24434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739399" y="1170174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603247" y="4797552"/>
            <a:ext cx="1687067" cy="188061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1720988" y="4888343"/>
            <a:ext cx="1087120" cy="1374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6670">
              <a:lnSpc>
                <a:spcPct val="100000"/>
              </a:lnSpc>
            </a:pP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>
                <a:latin typeface="Times New Roman"/>
                <a:cs typeface="Times New Roman"/>
              </a:rPr>
              <a:t>ub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5">
                <a:latin typeface="Times New Roman"/>
                <a:cs typeface="Times New Roman"/>
              </a:rPr>
              <a:t>itt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by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 spc="-10">
                <a:latin typeface="Times New Roman"/>
                <a:cs typeface="Times New Roman"/>
              </a:rPr>
              <a:t>cce</a:t>
            </a:r>
            <a:r>
              <a:rPr dirty="0" sz="900" spc="-5">
                <a:latin typeface="Times New Roman"/>
                <a:cs typeface="Times New Roman"/>
              </a:rPr>
              <a:t>ss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5">
                <a:latin typeface="Times New Roman"/>
                <a:cs typeface="Times New Roman"/>
              </a:rPr>
              <a:t>on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C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30">
                <a:latin typeface="Times New Roman"/>
                <a:cs typeface="Times New Roman"/>
              </a:rPr>
              <a:t>mm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5">
                <a:latin typeface="Times New Roman"/>
                <a:cs typeface="Times New Roman"/>
              </a:rPr>
              <a:t>nd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5">
                <a:latin typeface="Times New Roman"/>
                <a:cs typeface="Times New Roman"/>
              </a:rPr>
              <a:t>ll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5">
                <a:latin typeface="Times New Roman"/>
                <a:cs typeface="Times New Roman"/>
              </a:rPr>
              <a:t>pp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10">
                <a:latin typeface="Times New Roman"/>
                <a:cs typeface="Times New Roman"/>
              </a:rPr>
              <a:t>v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on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n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15">
                <a:latin typeface="Times New Roman"/>
                <a:cs typeface="Times New Roman"/>
              </a:rPr>
              <a:t>v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15">
                <a:latin typeface="Times New Roman"/>
                <a:cs typeface="Times New Roman"/>
              </a:rPr>
              <a:t>g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>
                <a:latin typeface="Times New Roman"/>
                <a:cs typeface="Times New Roman"/>
              </a:rPr>
              <a:t>f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4</a:t>
            </a:r>
            <a:r>
              <a:rPr dirty="0" sz="900">
                <a:latin typeface="Times New Roman"/>
                <a:cs typeface="Times New Roman"/>
              </a:rPr>
              <a:t>7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d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25">
                <a:latin typeface="Times New Roman"/>
                <a:cs typeface="Times New Roman"/>
              </a:rPr>
              <a:t>y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>
                <a:latin typeface="Times New Roman"/>
                <a:cs typeface="Times New Roman"/>
              </a:rPr>
              <a:t>.</a:t>
            </a:r>
            <a:r>
              <a:rPr dirty="0" sz="900">
                <a:latin typeface="Times New Roman"/>
                <a:cs typeface="Times New Roman"/>
              </a:rPr>
              <a:t> S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te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C</a:t>
            </a:r>
            <a:r>
              <a:rPr dirty="0" sz="900" spc="5">
                <a:latin typeface="Times New Roman"/>
                <a:cs typeface="Times New Roman"/>
              </a:rPr>
              <a:t>on</a:t>
            </a:r>
            <a:r>
              <a:rPr dirty="0" sz="900" spc="-15">
                <a:latin typeface="Times New Roman"/>
                <a:cs typeface="Times New Roman"/>
              </a:rPr>
              <a:t>f</a:t>
            </a:r>
            <a:r>
              <a:rPr dirty="0" sz="900" spc="-5">
                <a:latin typeface="Times New Roman"/>
                <a:cs typeface="Times New Roman"/>
              </a:rPr>
              <a:t>ir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ti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:</a:t>
            </a:r>
            <a:endParaRPr sz="900">
              <a:latin typeface="Times New Roman"/>
              <a:cs typeface="Times New Roman"/>
            </a:endParaRPr>
          </a:p>
          <a:p>
            <a:pPr marL="141605" marR="67310" indent="-128905">
              <a:lnSpc>
                <a:spcPct val="100000"/>
              </a:lnSpc>
              <a:buFont typeface="Wingdings"/>
              <a:buChar char=""/>
              <a:tabLst>
                <a:tab pos="142240" algn="l"/>
              </a:tabLst>
            </a:pP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 spc="-5">
                <a:latin typeface="Times New Roman"/>
                <a:cs typeface="Times New Roman"/>
              </a:rPr>
              <a:t>ti</a:t>
            </a:r>
            <a:r>
              <a:rPr dirty="0" sz="900" spc="-10">
                <a:latin typeface="Times New Roman"/>
                <a:cs typeface="Times New Roman"/>
              </a:rPr>
              <a:t>v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C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>
                <a:latin typeface="Times New Roman"/>
                <a:cs typeface="Times New Roman"/>
              </a:rPr>
              <a:t>pon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nt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(M</a:t>
            </a: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J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5">
                <a:latin typeface="Times New Roman"/>
                <a:cs typeface="Times New Roman"/>
              </a:rPr>
              <a:t>bo</a:t>
            </a:r>
            <a:r>
              <a:rPr dirty="0" sz="900" spc="-10">
                <a:latin typeface="Times New Roman"/>
                <a:cs typeface="Times New Roman"/>
              </a:rPr>
              <a:t>v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141605" marR="5080" indent="-128905">
              <a:lnSpc>
                <a:spcPct val="100000"/>
              </a:lnSpc>
              <a:buFont typeface="Wingdings"/>
              <a:buChar char=""/>
              <a:tabLst>
                <a:tab pos="142240" algn="l"/>
              </a:tabLst>
            </a:pPr>
            <a:r>
              <a:rPr dirty="0" sz="900" spc="-15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v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C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>
                <a:latin typeface="Times New Roman"/>
                <a:cs typeface="Times New Roman"/>
              </a:rPr>
              <a:t>pon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nt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(C</a:t>
            </a:r>
            <a:r>
              <a:rPr dirty="0" sz="900" spc="-5">
                <a:latin typeface="Times New Roman"/>
                <a:cs typeface="Times New Roman"/>
              </a:rPr>
              <a:t>O</a:t>
            </a:r>
            <a:r>
              <a:rPr dirty="0" sz="900" spc="-20">
                <a:latin typeface="Times New Roman"/>
                <a:cs typeface="Times New Roman"/>
              </a:rPr>
              <a:t>L</a:t>
            </a:r>
            <a:r>
              <a:rPr dirty="0" sz="90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0">
                <a:latin typeface="Times New Roman"/>
                <a:cs typeface="Times New Roman"/>
              </a:rPr>
              <a:t>T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 spc="-5">
                <a:latin typeface="Times New Roman"/>
                <a:cs typeface="Times New Roman"/>
              </a:rPr>
              <a:t>es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15">
                <a:latin typeface="Times New Roman"/>
                <a:cs typeface="Times New Roman"/>
              </a:rPr>
              <a:t>v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15">
                <a:latin typeface="Times New Roman"/>
                <a:cs typeface="Times New Roman"/>
              </a:rPr>
              <a:t>g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1</a:t>
            </a:r>
            <a:r>
              <a:rPr dirty="0" sz="900">
                <a:latin typeface="Times New Roman"/>
                <a:cs typeface="Times New Roman"/>
              </a:rPr>
              <a:t>4</a:t>
            </a:r>
            <a:r>
              <a:rPr dirty="0" sz="900" spc="-5">
                <a:latin typeface="Times New Roman"/>
                <a:cs typeface="Times New Roman"/>
              </a:rPr>
              <a:t> D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25">
                <a:latin typeface="Times New Roman"/>
                <a:cs typeface="Times New Roman"/>
              </a:rPr>
              <a:t>y</a:t>
            </a:r>
            <a:r>
              <a:rPr dirty="0" sz="900"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759708" y="4346448"/>
            <a:ext cx="1546859" cy="119481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3878305" y="4436978"/>
            <a:ext cx="841375" cy="688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ppo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s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5">
                <a:latin typeface="Times New Roman"/>
                <a:cs typeface="Times New Roman"/>
              </a:rPr>
              <a:t>f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b</a:t>
            </a:r>
            <a:r>
              <a:rPr dirty="0" sz="900">
                <a:latin typeface="Times New Roman"/>
                <a:cs typeface="Times New Roman"/>
              </a:rPr>
              <a:t>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he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30">
                <a:latin typeface="Times New Roman"/>
                <a:cs typeface="Times New Roman"/>
              </a:rPr>
              <a:t>my</a:t>
            </a:r>
            <a:r>
              <a:rPr dirty="0" sz="900">
                <a:latin typeface="Times New Roman"/>
                <a:cs typeface="Times New Roman"/>
              </a:rPr>
              <a:t>’s</a:t>
            </a:r>
            <a:r>
              <a:rPr dirty="0" sz="900" spc="4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H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es</a:t>
            </a:r>
            <a:r>
              <a:rPr dirty="0" sz="900" spc="5">
                <a:latin typeface="Times New Roman"/>
                <a:cs typeface="Times New Roman"/>
              </a:rPr>
              <a:t>ou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ces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C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30">
                <a:latin typeface="Times New Roman"/>
                <a:cs typeface="Times New Roman"/>
              </a:rPr>
              <a:t>mm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712976" y="4767071"/>
            <a:ext cx="1144905" cy="0"/>
          </a:xfrm>
          <a:custGeom>
            <a:avLst/>
            <a:gdLst/>
            <a:ahLst/>
            <a:cxnLst/>
            <a:rect l="l" t="t" r="r" b="b"/>
            <a:pathLst>
              <a:path w="1144905" h="0">
                <a:moveTo>
                  <a:pt x="0" y="0"/>
                </a:moveTo>
                <a:lnTo>
                  <a:pt x="114448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290572" y="3877435"/>
            <a:ext cx="0" cy="887730"/>
          </a:xfrm>
          <a:custGeom>
            <a:avLst/>
            <a:gdLst/>
            <a:ahLst/>
            <a:cxnLst/>
            <a:rect l="l" t="t" r="r" b="b"/>
            <a:pathLst>
              <a:path w="0" h="887729">
                <a:moveTo>
                  <a:pt x="0" y="88728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246127" y="3877434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76200"/>
                </a:moveTo>
                <a:lnTo>
                  <a:pt x="44450" y="0"/>
                </a:lnTo>
                <a:lnTo>
                  <a:pt x="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881628" y="4315967"/>
            <a:ext cx="969010" cy="0"/>
          </a:xfrm>
          <a:custGeom>
            <a:avLst/>
            <a:gdLst/>
            <a:ahLst/>
            <a:cxnLst/>
            <a:rect l="l" t="t" r="r" b="b"/>
            <a:pathLst>
              <a:path w="969010" h="0">
                <a:moveTo>
                  <a:pt x="0" y="0"/>
                </a:moveTo>
                <a:lnTo>
                  <a:pt x="968743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083147" y="3875650"/>
            <a:ext cx="262255" cy="438150"/>
          </a:xfrm>
          <a:custGeom>
            <a:avLst/>
            <a:gdLst/>
            <a:ahLst/>
            <a:cxnLst/>
            <a:rect l="l" t="t" r="r" b="b"/>
            <a:pathLst>
              <a:path w="262254" h="438150">
                <a:moveTo>
                  <a:pt x="261810" y="43762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083159" y="3875651"/>
            <a:ext cx="77470" cy="88265"/>
          </a:xfrm>
          <a:custGeom>
            <a:avLst/>
            <a:gdLst/>
            <a:ahLst/>
            <a:cxnLst/>
            <a:rect l="l" t="t" r="r" b="b"/>
            <a:pathLst>
              <a:path w="77470" h="88264">
                <a:moveTo>
                  <a:pt x="965" y="88214"/>
                </a:moveTo>
                <a:lnTo>
                  <a:pt x="0" y="0"/>
                </a:lnTo>
                <a:lnTo>
                  <a:pt x="77254" y="4258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369308" y="3401567"/>
            <a:ext cx="480059" cy="49072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439411" y="3447288"/>
            <a:ext cx="344805" cy="361315"/>
          </a:xfrm>
          <a:custGeom>
            <a:avLst/>
            <a:gdLst/>
            <a:ahLst/>
            <a:cxnLst/>
            <a:rect l="l" t="t" r="r" b="b"/>
            <a:pathLst>
              <a:path w="344804" h="361314">
                <a:moveTo>
                  <a:pt x="172212" y="0"/>
                </a:moveTo>
                <a:lnTo>
                  <a:pt x="0" y="0"/>
                </a:lnTo>
                <a:lnTo>
                  <a:pt x="172212" y="180594"/>
                </a:lnTo>
                <a:lnTo>
                  <a:pt x="0" y="361188"/>
                </a:lnTo>
                <a:lnTo>
                  <a:pt x="172212" y="361188"/>
                </a:lnTo>
                <a:lnTo>
                  <a:pt x="344424" y="180594"/>
                </a:lnTo>
                <a:lnTo>
                  <a:pt x="172212" y="0"/>
                </a:lnTo>
                <a:close/>
              </a:path>
            </a:pathLst>
          </a:custGeom>
          <a:solidFill>
            <a:srgbClr val="DAE2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439411" y="3447288"/>
            <a:ext cx="344805" cy="361315"/>
          </a:xfrm>
          <a:custGeom>
            <a:avLst/>
            <a:gdLst/>
            <a:ahLst/>
            <a:cxnLst/>
            <a:rect l="l" t="t" r="r" b="b"/>
            <a:pathLst>
              <a:path w="344804" h="361314">
                <a:moveTo>
                  <a:pt x="0" y="0"/>
                </a:moveTo>
                <a:lnTo>
                  <a:pt x="172212" y="0"/>
                </a:lnTo>
                <a:lnTo>
                  <a:pt x="344424" y="180594"/>
                </a:lnTo>
                <a:lnTo>
                  <a:pt x="172212" y="361188"/>
                </a:lnTo>
                <a:lnTo>
                  <a:pt x="0" y="361188"/>
                </a:lnTo>
                <a:lnTo>
                  <a:pt x="172212" y="18059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626864" y="3400044"/>
            <a:ext cx="478535" cy="49072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696967" y="3445764"/>
            <a:ext cx="342900" cy="361315"/>
          </a:xfrm>
          <a:custGeom>
            <a:avLst/>
            <a:gdLst/>
            <a:ahLst/>
            <a:cxnLst/>
            <a:rect l="l" t="t" r="r" b="b"/>
            <a:pathLst>
              <a:path w="342900" h="361314">
                <a:moveTo>
                  <a:pt x="171450" y="0"/>
                </a:moveTo>
                <a:lnTo>
                  <a:pt x="0" y="0"/>
                </a:lnTo>
                <a:lnTo>
                  <a:pt x="171450" y="180594"/>
                </a:lnTo>
                <a:lnTo>
                  <a:pt x="0" y="361188"/>
                </a:lnTo>
                <a:lnTo>
                  <a:pt x="171450" y="361188"/>
                </a:lnTo>
                <a:lnTo>
                  <a:pt x="342900" y="180594"/>
                </a:lnTo>
                <a:lnTo>
                  <a:pt x="171450" y="0"/>
                </a:lnTo>
                <a:close/>
              </a:path>
            </a:pathLst>
          </a:custGeom>
          <a:solidFill>
            <a:srgbClr val="DAE2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4696967" y="3445764"/>
            <a:ext cx="342900" cy="361315"/>
          </a:xfrm>
          <a:custGeom>
            <a:avLst/>
            <a:gdLst/>
            <a:ahLst/>
            <a:cxnLst/>
            <a:rect l="l" t="t" r="r" b="b"/>
            <a:pathLst>
              <a:path w="342900" h="361314">
                <a:moveTo>
                  <a:pt x="0" y="0"/>
                </a:moveTo>
                <a:lnTo>
                  <a:pt x="171450" y="0"/>
                </a:lnTo>
                <a:lnTo>
                  <a:pt x="342900" y="180594"/>
                </a:lnTo>
                <a:lnTo>
                  <a:pt x="171450" y="361188"/>
                </a:lnTo>
                <a:lnTo>
                  <a:pt x="0" y="361188"/>
                </a:lnTo>
                <a:lnTo>
                  <a:pt x="171450" y="18059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388614" y="790194"/>
            <a:ext cx="0" cy="5945505"/>
          </a:xfrm>
          <a:custGeom>
            <a:avLst/>
            <a:gdLst/>
            <a:ahLst/>
            <a:cxnLst/>
            <a:rect l="l" t="t" r="r" b="b"/>
            <a:pathLst>
              <a:path w="0" h="5945505">
                <a:moveTo>
                  <a:pt x="0" y="0"/>
                </a:moveTo>
                <a:lnTo>
                  <a:pt x="0" y="5945251"/>
                </a:lnTo>
              </a:path>
            </a:pathLst>
          </a:custGeom>
          <a:ln w="28575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628644" y="748283"/>
            <a:ext cx="2071115" cy="243382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 txBox="1"/>
          <p:nvPr/>
        </p:nvSpPr>
        <p:spPr>
          <a:xfrm>
            <a:off x="3747244" y="838323"/>
            <a:ext cx="1497330" cy="551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 spc="-10">
                <a:latin typeface="Times New Roman"/>
                <a:cs typeface="Times New Roman"/>
              </a:rPr>
              <a:t>cces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5">
                <a:latin typeface="Times New Roman"/>
                <a:cs typeface="Times New Roman"/>
              </a:rPr>
              <a:t>on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15">
                <a:latin typeface="Times New Roman"/>
                <a:cs typeface="Times New Roman"/>
              </a:rPr>
              <a:t> A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 spc="-5">
                <a:latin typeface="Times New Roman"/>
                <a:cs typeface="Times New Roman"/>
              </a:rPr>
              <a:t>ti</a:t>
            </a:r>
            <a:r>
              <a:rPr dirty="0" sz="900" spc="-10">
                <a:latin typeface="Times New Roman"/>
                <a:cs typeface="Times New Roman"/>
              </a:rPr>
              <a:t>v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es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v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C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5">
                <a:latin typeface="Times New Roman"/>
                <a:cs typeface="Times New Roman"/>
              </a:rPr>
              <a:t>pon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re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 t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5">
                <a:latin typeface="Times New Roman"/>
                <a:cs typeface="Times New Roman"/>
              </a:rPr>
              <a:t>ou</a:t>
            </a:r>
            <a:r>
              <a:rPr dirty="0" sz="900" spc="-10">
                <a:latin typeface="Times New Roman"/>
                <a:cs typeface="Times New Roman"/>
              </a:rPr>
              <a:t>g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ec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15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ppo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nt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ud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 spc="15">
                <a:latin typeface="Times New Roman"/>
                <a:cs typeface="Times New Roman"/>
              </a:rPr>
              <a:t>P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10">
                <a:latin typeface="Times New Roman"/>
                <a:cs typeface="Times New Roman"/>
              </a:rPr>
              <a:t>g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3747244" y="1386318"/>
            <a:ext cx="1394460" cy="551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 marR="5080" indent="-128905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dirty="0" sz="900" spc="-5" b="1">
                <a:latin typeface="Times New Roman"/>
                <a:cs typeface="Times New Roman"/>
              </a:rPr>
              <a:t>D</a:t>
            </a:r>
            <a:r>
              <a:rPr dirty="0" sz="900" spc="-5" b="1">
                <a:latin typeface="Times New Roman"/>
                <a:cs typeface="Times New Roman"/>
              </a:rPr>
              <a:t>i</a:t>
            </a:r>
            <a:r>
              <a:rPr dirty="0" sz="900" spc="-10" b="1">
                <a:latin typeface="Times New Roman"/>
                <a:cs typeface="Times New Roman"/>
              </a:rPr>
              <a:t>rec</a:t>
            </a:r>
            <a:r>
              <a:rPr dirty="0" sz="900" spc="-5" b="1">
                <a:latin typeface="Times New Roman"/>
                <a:cs typeface="Times New Roman"/>
              </a:rPr>
              <a:t>t</a:t>
            </a:r>
            <a:r>
              <a:rPr dirty="0" sz="900" spc="15" b="1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–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re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15">
                <a:latin typeface="Times New Roman"/>
                <a:cs typeface="Times New Roman"/>
              </a:rPr>
              <a:t>f</a:t>
            </a:r>
            <a:r>
              <a:rPr dirty="0" sz="900" spc="-15">
                <a:latin typeface="Times New Roman"/>
                <a:cs typeface="Times New Roman"/>
              </a:rPr>
              <a:t>f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ce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w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f</a:t>
            </a:r>
            <a:r>
              <a:rPr dirty="0" sz="900">
                <a:latin typeface="Times New Roman"/>
                <a:cs typeface="Times New Roman"/>
              </a:rPr>
              <a:t>u</a:t>
            </a:r>
            <a:r>
              <a:rPr dirty="0" sz="900" spc="-5">
                <a:latin typeface="Times New Roman"/>
                <a:cs typeface="Times New Roman"/>
              </a:rPr>
              <a:t>ll</a:t>
            </a:r>
            <a:r>
              <a:rPr dirty="0" sz="900">
                <a:latin typeface="Times New Roman"/>
                <a:cs typeface="Times New Roman"/>
              </a:rPr>
              <a:t>y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qu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li</a:t>
            </a:r>
            <a:r>
              <a:rPr dirty="0" sz="900" spc="-15">
                <a:latin typeface="Times New Roman"/>
                <a:cs typeface="Times New Roman"/>
              </a:rPr>
              <a:t>f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5">
                <a:latin typeface="Times New Roman"/>
                <a:cs typeface="Times New Roman"/>
              </a:rPr>
              <a:t>nd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bu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un</a:t>
            </a:r>
            <a:r>
              <a:rPr dirty="0" sz="900" spc="-5">
                <a:latin typeface="Times New Roman"/>
                <a:cs typeface="Times New Roman"/>
              </a:rPr>
              <a:t>it</a:t>
            </a:r>
            <a:r>
              <a:rPr dirty="0" sz="900" spc="-5">
                <a:latin typeface="Times New Roman"/>
                <a:cs typeface="Times New Roman"/>
              </a:rPr>
              <a:t> t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y</a:t>
            </a:r>
            <a:r>
              <a:rPr dirty="0" sz="900" spc="-10">
                <a:latin typeface="Times New Roman"/>
                <a:cs typeface="Times New Roman"/>
              </a:rPr>
              <a:t>ea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 spc="2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re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747244" y="2072118"/>
            <a:ext cx="1440180" cy="688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2240" marR="5080" indent="-129539">
              <a:lnSpc>
                <a:spcPct val="100000"/>
              </a:lnSpc>
              <a:buFont typeface="Arial"/>
              <a:buChar char="•"/>
              <a:tabLst>
                <a:tab pos="142240" algn="l"/>
              </a:tabLst>
            </a:pPr>
            <a:r>
              <a:rPr dirty="0" sz="900" b="1">
                <a:latin typeface="Times New Roman"/>
                <a:cs typeface="Times New Roman"/>
              </a:rPr>
              <a:t>St</a:t>
            </a:r>
            <a:r>
              <a:rPr dirty="0" sz="900" spc="-10" b="1">
                <a:latin typeface="Times New Roman"/>
                <a:cs typeface="Times New Roman"/>
              </a:rPr>
              <a:t>ud</a:t>
            </a:r>
            <a:r>
              <a:rPr dirty="0" sz="900" spc="-5" b="1">
                <a:latin typeface="Times New Roman"/>
                <a:cs typeface="Times New Roman"/>
              </a:rPr>
              <a:t>e</a:t>
            </a:r>
            <a:r>
              <a:rPr dirty="0" sz="900" spc="-10" b="1">
                <a:latin typeface="Times New Roman"/>
                <a:cs typeface="Times New Roman"/>
              </a:rPr>
              <a:t>n</a:t>
            </a:r>
            <a:r>
              <a:rPr dirty="0" sz="900" b="1">
                <a:latin typeface="Times New Roman"/>
                <a:cs typeface="Times New Roman"/>
              </a:rPr>
              <a:t>t</a:t>
            </a:r>
            <a:r>
              <a:rPr dirty="0" sz="900" spc="25" b="1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–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5">
                <a:latin typeface="Times New Roman"/>
                <a:cs typeface="Times New Roman"/>
              </a:rPr>
              <a:t>ho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w</a:t>
            </a:r>
            <a:r>
              <a:rPr dirty="0" sz="900" spc="5">
                <a:latin typeface="Times New Roman"/>
                <a:cs typeface="Times New Roman"/>
              </a:rPr>
              <a:t>ho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w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re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ec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 spc="-5">
                <a:latin typeface="Times New Roman"/>
                <a:cs typeface="Times New Roman"/>
              </a:rPr>
              <a:t>it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p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15">
                <a:latin typeface="Times New Roman"/>
                <a:cs typeface="Times New Roman"/>
              </a:rPr>
              <a:t>v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5">
                <a:latin typeface="Times New Roman"/>
                <a:cs typeface="Times New Roman"/>
              </a:rPr>
              <a:t>u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y</a:t>
            </a:r>
            <a:r>
              <a:rPr dirty="0" sz="900" spc="-10">
                <a:latin typeface="Times New Roman"/>
                <a:cs typeface="Times New Roman"/>
              </a:rPr>
              <a:t>ea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 spc="2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15">
                <a:latin typeface="Times New Roman"/>
                <a:cs typeface="Times New Roman"/>
              </a:rPr>
              <a:t>v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5">
                <a:latin typeface="Times New Roman"/>
                <a:cs typeface="Times New Roman"/>
              </a:rPr>
              <a:t>p</a:t>
            </a:r>
            <a:r>
              <a:rPr dirty="0" sz="900" spc="-5">
                <a:latin typeface="Times New Roman"/>
                <a:cs typeface="Times New Roman"/>
              </a:rPr>
              <a:t>l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10">
                <a:latin typeface="Times New Roman"/>
                <a:cs typeface="Times New Roman"/>
              </a:rPr>
              <a:t>ed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lt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ud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now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bu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un</a:t>
            </a:r>
            <a:r>
              <a:rPr dirty="0" sz="900" spc="-5">
                <a:latin typeface="Times New Roman"/>
                <a:cs typeface="Times New Roman"/>
              </a:rPr>
              <a:t>it</a:t>
            </a:r>
            <a:r>
              <a:rPr dirty="0" sz="90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753611" y="2897123"/>
            <a:ext cx="1504950" cy="0"/>
          </a:xfrm>
          <a:custGeom>
            <a:avLst/>
            <a:gdLst/>
            <a:ahLst/>
            <a:cxnLst/>
            <a:rect l="l" t="t" r="r" b="b"/>
            <a:pathLst>
              <a:path w="1504950" h="0">
                <a:moveTo>
                  <a:pt x="0" y="0"/>
                </a:moveTo>
                <a:lnTo>
                  <a:pt x="150469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4497323" y="2897123"/>
            <a:ext cx="829944" cy="472440"/>
          </a:xfrm>
          <a:custGeom>
            <a:avLst/>
            <a:gdLst/>
            <a:ahLst/>
            <a:cxnLst/>
            <a:rect l="l" t="t" r="r" b="b"/>
            <a:pathLst>
              <a:path w="829945" h="472439">
                <a:moveTo>
                  <a:pt x="0" y="0"/>
                </a:moveTo>
                <a:lnTo>
                  <a:pt x="829576" y="47203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5238686" y="3292834"/>
            <a:ext cx="88265" cy="77470"/>
          </a:xfrm>
          <a:custGeom>
            <a:avLst/>
            <a:gdLst/>
            <a:ahLst/>
            <a:cxnLst/>
            <a:rect l="l" t="t" r="r" b="b"/>
            <a:pathLst>
              <a:path w="88264" h="77470">
                <a:moveTo>
                  <a:pt x="43967" y="0"/>
                </a:moveTo>
                <a:lnTo>
                  <a:pt x="88214" y="76314"/>
                </a:lnTo>
                <a:lnTo>
                  <a:pt x="0" y="772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56031" y="3343655"/>
            <a:ext cx="1687067" cy="16047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 txBox="1"/>
          <p:nvPr/>
        </p:nvSpPr>
        <p:spPr>
          <a:xfrm>
            <a:off x="373989" y="3433707"/>
            <a:ext cx="1116965" cy="1099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900" spc="-15">
                <a:latin typeface="Times New Roman"/>
                <a:cs typeface="Times New Roman"/>
              </a:rPr>
              <a:t>B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rd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C</a:t>
            </a:r>
            <a:r>
              <a:rPr dirty="0" sz="900" spc="5">
                <a:latin typeface="Times New Roman"/>
                <a:cs typeface="Times New Roman"/>
              </a:rPr>
              <a:t>on</a:t>
            </a:r>
            <a:r>
              <a:rPr dirty="0" sz="900" spc="-10">
                <a:latin typeface="Times New Roman"/>
                <a:cs typeface="Times New Roman"/>
              </a:rPr>
              <a:t>v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s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o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d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 spc="-30">
                <a:latin typeface="Times New Roman"/>
                <a:cs typeface="Times New Roman"/>
              </a:rPr>
              <a:t>m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5">
                <a:latin typeface="Times New Roman"/>
                <a:cs typeface="Times New Roman"/>
              </a:rPr>
              <a:t>n</a:t>
            </a:r>
            <a:r>
              <a:rPr dirty="0" sz="900" spc="-10">
                <a:latin typeface="Times New Roman"/>
                <a:cs typeface="Times New Roman"/>
              </a:rPr>
              <a:t>e,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qu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li</a:t>
            </a:r>
            <a:r>
              <a:rPr dirty="0" sz="900" spc="-15">
                <a:latin typeface="Times New Roman"/>
                <a:cs typeface="Times New Roman"/>
              </a:rPr>
              <a:t>f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ca</a:t>
            </a:r>
            <a:r>
              <a:rPr dirty="0" sz="900" spc="-5">
                <a:latin typeface="Times New Roman"/>
                <a:cs typeface="Times New Roman"/>
              </a:rPr>
              <a:t>ti</a:t>
            </a:r>
            <a:r>
              <a:rPr dirty="0" sz="900" spc="5">
                <a:latin typeface="Times New Roman"/>
                <a:cs typeface="Times New Roman"/>
              </a:rPr>
              <a:t>on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5">
                <a:latin typeface="Times New Roman"/>
                <a:cs typeface="Times New Roman"/>
              </a:rPr>
              <a:t>nd</a:t>
            </a:r>
            <a:r>
              <a:rPr dirty="0" sz="900" spc="5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5">
                <a:latin typeface="Times New Roman"/>
                <a:cs typeface="Times New Roman"/>
              </a:rPr>
              <a:t>h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 spc="-5">
                <a:latin typeface="Times New Roman"/>
                <a:cs typeface="Times New Roman"/>
              </a:rPr>
              <a:t>rit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ria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p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5">
                <a:latin typeface="Times New Roman"/>
                <a:cs typeface="Times New Roman"/>
              </a:rPr>
              <a:t>es</a:t>
            </a:r>
            <a:r>
              <a:rPr dirty="0" sz="900" spc="-10">
                <a:latin typeface="Times New Roman"/>
                <a:cs typeface="Times New Roman"/>
              </a:rPr>
              <a:t>c</a:t>
            </a:r>
            <a:r>
              <a:rPr dirty="0" sz="900" spc="-5">
                <a:latin typeface="Times New Roman"/>
                <a:cs typeface="Times New Roman"/>
              </a:rPr>
              <a:t>ri</a:t>
            </a:r>
            <a:r>
              <a:rPr dirty="0" sz="900" spc="5">
                <a:latin typeface="Times New Roman"/>
                <a:cs typeface="Times New Roman"/>
              </a:rPr>
              <a:t>b</a:t>
            </a:r>
            <a:r>
              <a:rPr dirty="0" sz="900" spc="-10">
                <a:latin typeface="Times New Roman"/>
                <a:cs typeface="Times New Roman"/>
              </a:rPr>
              <a:t>ed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5">
                <a:latin typeface="Times New Roman"/>
                <a:cs typeface="Times New Roman"/>
              </a:rPr>
              <a:t>b</a:t>
            </a:r>
            <a:r>
              <a:rPr dirty="0" sz="900">
                <a:latin typeface="Times New Roman"/>
                <a:cs typeface="Times New Roman"/>
              </a:rPr>
              <a:t>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Re</a:t>
            </a:r>
            <a:r>
              <a:rPr dirty="0" sz="900" spc="-10">
                <a:latin typeface="Times New Roman"/>
                <a:cs typeface="Times New Roman"/>
              </a:rPr>
              <a:t>g</a:t>
            </a:r>
            <a:r>
              <a:rPr dirty="0" sz="900">
                <a:latin typeface="Times New Roman"/>
                <a:cs typeface="Times New Roman"/>
              </a:rPr>
              <a:t>u</a:t>
            </a:r>
            <a:r>
              <a:rPr dirty="0" sz="900" spc="-5">
                <a:latin typeface="Times New Roman"/>
                <a:cs typeface="Times New Roman"/>
              </a:rPr>
              <a:t>l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ti</a:t>
            </a:r>
            <a:r>
              <a:rPr dirty="0" sz="900" spc="5">
                <a:latin typeface="Times New Roman"/>
                <a:cs typeface="Times New Roman"/>
              </a:rPr>
              <a:t>on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L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15">
                <a:latin typeface="Times New Roman"/>
                <a:cs typeface="Times New Roman"/>
              </a:rPr>
              <a:t>w</a:t>
            </a:r>
            <a:r>
              <a:rPr dirty="0" sz="900" spc="-5">
                <a:latin typeface="Times New Roman"/>
                <a:cs typeface="Times New Roman"/>
              </a:rPr>
              <a:t>s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3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C</a:t>
            </a:r>
            <a:r>
              <a:rPr dirty="0" sz="900" spc="5">
                <a:latin typeface="Times New Roman"/>
                <a:cs typeface="Times New Roman"/>
              </a:rPr>
              <a:t>on</a:t>
            </a:r>
            <a:r>
              <a:rPr dirty="0" sz="900" spc="-10">
                <a:latin typeface="Times New Roman"/>
                <a:cs typeface="Times New Roman"/>
              </a:rPr>
              <a:t>g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ss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on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l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5">
                <a:latin typeface="Times New Roman"/>
                <a:cs typeface="Times New Roman"/>
              </a:rPr>
              <a:t>d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t</a:t>
            </a:r>
            <a:r>
              <a:rPr dirty="0" sz="900" spc="-5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M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 spc="-5">
                <a:latin typeface="Times New Roman"/>
                <a:cs typeface="Times New Roman"/>
              </a:rPr>
              <a:t>D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C</a:t>
            </a:r>
            <a:r>
              <a:rPr dirty="0" sz="900" spc="5">
                <a:latin typeface="Times New Roman"/>
                <a:cs typeface="Times New Roman"/>
              </a:rPr>
              <a:t>o</a:t>
            </a:r>
            <a:r>
              <a:rPr dirty="0" sz="900">
                <a:latin typeface="Times New Roman"/>
                <a:cs typeface="Times New Roman"/>
              </a:rPr>
              <a:t>rp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5">
                <a:latin typeface="Times New Roman"/>
                <a:cs typeface="Times New Roman"/>
              </a:rPr>
              <a:t>C</a:t>
            </a:r>
            <a:r>
              <a:rPr dirty="0" sz="900">
                <a:latin typeface="Times New Roman"/>
                <a:cs typeface="Times New Roman"/>
              </a:rPr>
              <a:t>h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 spc="-1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f</a:t>
            </a:r>
            <a:r>
              <a:rPr dirty="0" sz="900" spc="-10">
                <a:latin typeface="Times New Roman"/>
                <a:cs typeface="Times New Roman"/>
              </a:rPr>
              <a:t> g</a:t>
            </a:r>
            <a:r>
              <a:rPr dirty="0" sz="900">
                <a:latin typeface="Times New Roman"/>
                <a:cs typeface="Times New Roman"/>
              </a:rPr>
              <a:t>u</a:t>
            </a:r>
            <a:r>
              <a:rPr dirty="0" sz="900" spc="-5">
                <a:latin typeface="Times New Roman"/>
                <a:cs typeface="Times New Roman"/>
              </a:rPr>
              <a:t>i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sz="900" spc="-10">
                <a:latin typeface="Times New Roman"/>
                <a:cs typeface="Times New Roman"/>
              </a:rPr>
              <a:t>a</a:t>
            </a:r>
            <a:r>
              <a:rPr dirty="0" sz="900">
                <a:latin typeface="Times New Roman"/>
                <a:cs typeface="Times New Roman"/>
              </a:rPr>
              <a:t>n</a:t>
            </a:r>
            <a:r>
              <a:rPr dirty="0" sz="900" spc="-10">
                <a:latin typeface="Times New Roman"/>
                <a:cs typeface="Times New Roman"/>
              </a:rPr>
              <a:t>ce</a:t>
            </a:r>
            <a:r>
              <a:rPr dirty="0" sz="900"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65759" y="3307079"/>
            <a:ext cx="1144905" cy="0"/>
          </a:xfrm>
          <a:custGeom>
            <a:avLst/>
            <a:gdLst/>
            <a:ahLst/>
            <a:cxnLst/>
            <a:rect l="l" t="t" r="r" b="b"/>
            <a:pathLst>
              <a:path w="1144905" h="0">
                <a:moveTo>
                  <a:pt x="0" y="0"/>
                </a:moveTo>
                <a:lnTo>
                  <a:pt x="114448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941832" y="2615352"/>
            <a:ext cx="875665" cy="690245"/>
          </a:xfrm>
          <a:custGeom>
            <a:avLst/>
            <a:gdLst/>
            <a:ahLst/>
            <a:cxnLst/>
            <a:rect l="l" t="t" r="r" b="b"/>
            <a:pathLst>
              <a:path w="875664" h="690245">
                <a:moveTo>
                  <a:pt x="0" y="690143"/>
                </a:moveTo>
                <a:lnTo>
                  <a:pt x="87548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729961" y="2615350"/>
            <a:ext cx="87630" cy="82550"/>
          </a:xfrm>
          <a:custGeom>
            <a:avLst/>
            <a:gdLst/>
            <a:ahLst/>
            <a:cxnLst/>
            <a:rect l="l" t="t" r="r" b="b"/>
            <a:pathLst>
              <a:path w="87630" h="82550">
                <a:moveTo>
                  <a:pt x="55041" y="82080"/>
                </a:moveTo>
                <a:lnTo>
                  <a:pt x="87363" y="0"/>
                </a:lnTo>
                <a:lnTo>
                  <a:pt x="0" y="1226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-4442" y="2151333"/>
            <a:ext cx="228600" cy="23895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USA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dirty="0" sz="1600" spc="-1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–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ical</a:t>
            </a:r>
            <a:r>
              <a:rPr dirty="0" sz="1600" spc="3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397246" y="752094"/>
            <a:ext cx="0" cy="5945505"/>
          </a:xfrm>
          <a:custGeom>
            <a:avLst/>
            <a:gdLst/>
            <a:ahLst/>
            <a:cxnLst/>
            <a:rect l="l" t="t" r="r" b="b"/>
            <a:pathLst>
              <a:path w="0" h="5945505">
                <a:moveTo>
                  <a:pt x="0" y="0"/>
                </a:moveTo>
                <a:lnTo>
                  <a:pt x="0" y="5945251"/>
                </a:lnTo>
              </a:path>
            </a:pathLst>
          </a:custGeom>
          <a:ln w="28575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 txBox="1"/>
          <p:nvPr/>
        </p:nvSpPr>
        <p:spPr>
          <a:xfrm>
            <a:off x="5454979" y="4061603"/>
            <a:ext cx="472440" cy="24028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30480" marR="5080" indent="-18415">
              <a:lnSpc>
                <a:spcPct val="100000"/>
              </a:lnSpc>
            </a:pP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dirty="0" sz="1600" spc="-3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dirty="0" sz="1600" spc="3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Res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ou</a:t>
            </a: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ces</a:t>
            </a:r>
            <a:r>
              <a:rPr dirty="0" sz="1600" spc="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dirty="0" sz="1600" spc="-2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dirty="0" sz="1600" spc="-3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Gr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du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ate</a:t>
            </a:r>
            <a:r>
              <a:rPr dirty="0" sz="1600" spc="1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ical</a:t>
            </a:r>
            <a:r>
              <a:rPr dirty="0" sz="1600" spc="3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du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cati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421259" y="1575843"/>
            <a:ext cx="228600" cy="10941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Gai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dirty="0" sz="1600" spc="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it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73709">
              <a:lnSpc>
                <a:spcPts val="2855"/>
              </a:lnSpc>
            </a:pPr>
            <a:r>
              <a:rPr dirty="0" spc="-5"/>
              <a:t>A</a:t>
            </a:r>
            <a:r>
              <a:rPr dirty="0"/>
              <a:t>M</a:t>
            </a:r>
            <a:r>
              <a:rPr dirty="0" spc="-5"/>
              <a:t>ED</a:t>
            </a:r>
            <a:r>
              <a:rPr dirty="0"/>
              <a:t>D</a:t>
            </a:r>
            <a:r>
              <a:rPr dirty="0" spc="10"/>
              <a:t> </a:t>
            </a:r>
            <a:r>
              <a:rPr dirty="0" spc="-15"/>
              <a:t>O</a:t>
            </a:r>
            <a:r>
              <a:rPr dirty="0" spc="-20"/>
              <a:t>FF</a:t>
            </a:r>
            <a:r>
              <a:rPr dirty="0" spc="-5"/>
              <a:t>I</a:t>
            </a:r>
            <a:r>
              <a:rPr dirty="0" spc="-10"/>
              <a:t>CE</a:t>
            </a:r>
            <a:r>
              <a:rPr dirty="0"/>
              <a:t>R</a:t>
            </a:r>
            <a:r>
              <a:rPr dirty="0" spc="-145"/>
              <a:t> </a:t>
            </a:r>
            <a:r>
              <a:rPr dirty="0" spc="-5"/>
              <a:t>ACCESS</a:t>
            </a:r>
            <a:r>
              <a:rPr dirty="0"/>
              <a:t>I</a:t>
            </a:r>
            <a:r>
              <a:rPr dirty="0" spc="-15"/>
              <a:t>O</a:t>
            </a:r>
            <a:r>
              <a:rPr dirty="0" spc="-10"/>
              <a:t>N</a:t>
            </a:r>
            <a:r>
              <a:rPr dirty="0"/>
              <a:t>S</a:t>
            </a:r>
            <a:r>
              <a:rPr dirty="0" spc="20"/>
              <a:t> </a:t>
            </a:r>
            <a:r>
              <a:rPr dirty="0" spc="-25"/>
              <a:t>PR</a:t>
            </a:r>
            <a:r>
              <a:rPr dirty="0" spc="-20"/>
              <a:t>O</a:t>
            </a:r>
            <a:r>
              <a:rPr dirty="0" spc="-10"/>
              <a:t>CESS</a:t>
            </a:r>
          </a:p>
        </p:txBody>
      </p:sp>
      <p:sp>
        <p:nvSpPr>
          <p:cNvPr id="126" name="object 126"/>
          <p:cNvSpPr txBox="1"/>
          <p:nvPr/>
        </p:nvSpPr>
        <p:spPr>
          <a:xfrm>
            <a:off x="3373820" y="2440295"/>
            <a:ext cx="228600" cy="24028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dirty="0" sz="1600" spc="-3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an</a:t>
            </a:r>
            <a:r>
              <a:rPr dirty="0" sz="1600" spc="35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Res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ou</a:t>
            </a:r>
            <a:r>
              <a:rPr dirty="0" sz="1600" spc="-5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ces</a:t>
            </a:r>
            <a:r>
              <a:rPr dirty="0" sz="1600" spc="1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dirty="0" sz="1600" spc="-2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dirty="0" sz="1600" spc="-3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dirty="0" sz="1600" spc="5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dirty="0" sz="160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007864" y="3442715"/>
            <a:ext cx="1002791" cy="4434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125212" y="3500628"/>
            <a:ext cx="768095" cy="35813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067305" y="3482340"/>
            <a:ext cx="883919" cy="326390"/>
          </a:xfrm>
          <a:custGeom>
            <a:avLst/>
            <a:gdLst/>
            <a:ahLst/>
            <a:cxnLst/>
            <a:rect l="l" t="t" r="r" b="b"/>
            <a:pathLst>
              <a:path w="883920" h="326389">
                <a:moveTo>
                  <a:pt x="829558" y="0"/>
                </a:moveTo>
                <a:lnTo>
                  <a:pt x="53565" y="5"/>
                </a:lnTo>
                <a:lnTo>
                  <a:pt x="15657" y="16177"/>
                </a:lnTo>
                <a:lnTo>
                  <a:pt x="98" y="53571"/>
                </a:lnTo>
                <a:lnTo>
                  <a:pt x="0" y="272564"/>
                </a:lnTo>
                <a:lnTo>
                  <a:pt x="2104" y="286832"/>
                </a:lnTo>
                <a:lnTo>
                  <a:pt x="27125" y="318838"/>
                </a:lnTo>
                <a:lnTo>
                  <a:pt x="54350" y="326135"/>
                </a:lnTo>
                <a:lnTo>
                  <a:pt x="830343" y="326130"/>
                </a:lnTo>
                <a:lnTo>
                  <a:pt x="868251" y="309958"/>
                </a:lnTo>
                <a:lnTo>
                  <a:pt x="883809" y="272564"/>
                </a:lnTo>
                <a:lnTo>
                  <a:pt x="883908" y="53571"/>
                </a:lnTo>
                <a:lnTo>
                  <a:pt x="881803" y="39303"/>
                </a:lnTo>
                <a:lnTo>
                  <a:pt x="856783" y="7297"/>
                </a:lnTo>
                <a:lnTo>
                  <a:pt x="829558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 txBox="1"/>
          <p:nvPr/>
        </p:nvSpPr>
        <p:spPr>
          <a:xfrm>
            <a:off x="5240874" y="3581651"/>
            <a:ext cx="53784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900" spc="-10">
                <a:solidFill>
                  <a:srgbClr val="FFFFFF"/>
                </a:solidFill>
                <a:latin typeface="Times New Roman"/>
                <a:cs typeface="Times New Roman"/>
              </a:rPr>
              <a:t>cces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900" spc="-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900" spc="5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9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2723388" y="3439667"/>
            <a:ext cx="480059" cy="43281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795016" y="3485388"/>
            <a:ext cx="342900" cy="303530"/>
          </a:xfrm>
          <a:custGeom>
            <a:avLst/>
            <a:gdLst/>
            <a:ahLst/>
            <a:cxnLst/>
            <a:rect l="l" t="t" r="r" b="b"/>
            <a:pathLst>
              <a:path w="342900" h="303529">
                <a:moveTo>
                  <a:pt x="191262" y="0"/>
                </a:moveTo>
                <a:lnTo>
                  <a:pt x="0" y="0"/>
                </a:lnTo>
                <a:lnTo>
                  <a:pt x="151638" y="151638"/>
                </a:lnTo>
                <a:lnTo>
                  <a:pt x="0" y="303276"/>
                </a:lnTo>
                <a:lnTo>
                  <a:pt x="191262" y="303276"/>
                </a:lnTo>
                <a:lnTo>
                  <a:pt x="342900" y="151638"/>
                </a:lnTo>
                <a:lnTo>
                  <a:pt x="191262" y="0"/>
                </a:lnTo>
                <a:close/>
              </a:path>
            </a:pathLst>
          </a:custGeom>
          <a:solidFill>
            <a:srgbClr val="DAE2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795016" y="3485388"/>
            <a:ext cx="342900" cy="303530"/>
          </a:xfrm>
          <a:custGeom>
            <a:avLst/>
            <a:gdLst/>
            <a:ahLst/>
            <a:cxnLst/>
            <a:rect l="l" t="t" r="r" b="b"/>
            <a:pathLst>
              <a:path w="342900" h="303529">
                <a:moveTo>
                  <a:pt x="0" y="0"/>
                </a:moveTo>
                <a:lnTo>
                  <a:pt x="191262" y="0"/>
                </a:lnTo>
                <a:lnTo>
                  <a:pt x="342900" y="151638"/>
                </a:lnTo>
                <a:lnTo>
                  <a:pt x="191262" y="303276"/>
                </a:lnTo>
                <a:lnTo>
                  <a:pt x="0" y="303276"/>
                </a:lnTo>
                <a:lnTo>
                  <a:pt x="151638" y="15163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980944" y="3438144"/>
            <a:ext cx="480059" cy="43281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052572" y="3483864"/>
            <a:ext cx="342900" cy="303530"/>
          </a:xfrm>
          <a:custGeom>
            <a:avLst/>
            <a:gdLst/>
            <a:ahLst/>
            <a:cxnLst/>
            <a:rect l="l" t="t" r="r" b="b"/>
            <a:pathLst>
              <a:path w="342900" h="303529">
                <a:moveTo>
                  <a:pt x="191262" y="0"/>
                </a:moveTo>
                <a:lnTo>
                  <a:pt x="0" y="0"/>
                </a:lnTo>
                <a:lnTo>
                  <a:pt x="151638" y="151638"/>
                </a:lnTo>
                <a:lnTo>
                  <a:pt x="0" y="303276"/>
                </a:lnTo>
                <a:lnTo>
                  <a:pt x="191262" y="303276"/>
                </a:lnTo>
                <a:lnTo>
                  <a:pt x="342900" y="151638"/>
                </a:lnTo>
                <a:lnTo>
                  <a:pt x="191262" y="0"/>
                </a:lnTo>
                <a:close/>
              </a:path>
            </a:pathLst>
          </a:custGeom>
          <a:solidFill>
            <a:srgbClr val="DAE2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052572" y="3483864"/>
            <a:ext cx="342900" cy="303530"/>
          </a:xfrm>
          <a:custGeom>
            <a:avLst/>
            <a:gdLst/>
            <a:ahLst/>
            <a:cxnLst/>
            <a:rect l="l" t="t" r="r" b="b"/>
            <a:pathLst>
              <a:path w="342900" h="303529">
                <a:moveTo>
                  <a:pt x="0" y="0"/>
                </a:moveTo>
                <a:lnTo>
                  <a:pt x="191262" y="0"/>
                </a:lnTo>
                <a:lnTo>
                  <a:pt x="342900" y="151638"/>
                </a:lnTo>
                <a:lnTo>
                  <a:pt x="191262" y="303276"/>
                </a:lnTo>
                <a:lnTo>
                  <a:pt x="0" y="303276"/>
                </a:lnTo>
                <a:lnTo>
                  <a:pt x="151638" y="15163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80504" y="1345691"/>
            <a:ext cx="1997963" cy="4585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50035">
              <a:lnSpc>
                <a:spcPts val="2855"/>
              </a:lnSpc>
            </a:pPr>
            <a:r>
              <a:rPr dirty="0" spc="-25"/>
              <a:t>SH</a:t>
            </a:r>
            <a:r>
              <a:rPr dirty="0" spc="-10"/>
              <a:t>I</a:t>
            </a:r>
            <a:r>
              <a:rPr dirty="0" spc="-20"/>
              <a:t>FT</a:t>
            </a:r>
            <a:r>
              <a:rPr dirty="0" spc="-5"/>
              <a:t>I</a:t>
            </a:r>
            <a:r>
              <a:rPr dirty="0" spc="-10"/>
              <a:t>N</a:t>
            </a:r>
            <a:r>
              <a:rPr dirty="0"/>
              <a:t>G</a:t>
            </a:r>
            <a:r>
              <a:rPr dirty="0" spc="-15"/>
              <a:t> </a:t>
            </a:r>
            <a:r>
              <a:rPr dirty="0" spc="-10"/>
              <a:t>DE</a:t>
            </a:r>
            <a:r>
              <a:rPr dirty="0" spc="5"/>
              <a:t>M</a:t>
            </a:r>
            <a:r>
              <a:rPr dirty="0" spc="-15"/>
              <a:t>OG</a:t>
            </a:r>
            <a:r>
              <a:rPr dirty="0" spc="-10"/>
              <a:t>RAPH</a:t>
            </a:r>
            <a:r>
              <a:rPr dirty="0" spc="5"/>
              <a:t>I</a:t>
            </a:r>
            <a:r>
              <a:rPr dirty="0" spc="-10"/>
              <a:t>CS</a:t>
            </a:r>
          </a:p>
        </p:txBody>
      </p:sp>
      <p:sp>
        <p:nvSpPr>
          <p:cNvPr id="10" name="object 10"/>
          <p:cNvSpPr/>
          <p:nvPr/>
        </p:nvSpPr>
        <p:spPr>
          <a:xfrm>
            <a:off x="65531" y="1394460"/>
            <a:ext cx="2473452" cy="42931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97032" y="998261"/>
            <a:ext cx="2790825" cy="4498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201</a:t>
            </a:r>
            <a:r>
              <a:rPr dirty="0" sz="1800" b="1">
                <a:latin typeface="Arial"/>
                <a:cs typeface="Arial"/>
              </a:rPr>
              <a:t>3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m</a:t>
            </a:r>
            <a:r>
              <a:rPr dirty="0" sz="1800" spc="-15" b="1">
                <a:latin typeface="Arial"/>
                <a:cs typeface="Arial"/>
              </a:rPr>
              <a:t>og</a:t>
            </a: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20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phi</a:t>
            </a:r>
            <a:r>
              <a:rPr dirty="0" sz="1800" spc="-10" b="1">
                <a:latin typeface="Arial"/>
                <a:cs typeface="Arial"/>
              </a:rPr>
              <a:t>cs</a:t>
            </a:r>
            <a:endParaRPr sz="1800">
              <a:latin typeface="Arial"/>
              <a:cs typeface="Arial"/>
            </a:endParaRPr>
          </a:p>
          <a:p>
            <a:pPr marL="862330" marR="231140">
              <a:lnSpc>
                <a:spcPct val="100000"/>
              </a:lnSpc>
              <a:spcBef>
                <a:spcPts val="1019"/>
              </a:spcBef>
            </a:pPr>
            <a:r>
              <a:rPr dirty="0" sz="1800" spc="-2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15" b="1">
                <a:latin typeface="Arial"/>
                <a:cs typeface="Arial"/>
              </a:rPr>
              <a:t>ud</a:t>
            </a:r>
            <a:r>
              <a:rPr dirty="0" sz="1800" spc="-5" b="1">
                <a:latin typeface="Arial"/>
                <a:cs typeface="Arial"/>
              </a:rPr>
              <a:t>e</a:t>
            </a:r>
            <a:r>
              <a:rPr dirty="0" sz="1800" spc="-1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: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53</a:t>
            </a:r>
            <a:r>
              <a:rPr dirty="0" sz="1800">
                <a:latin typeface="Arial"/>
                <a:cs typeface="Arial"/>
              </a:rPr>
              <a:t>.5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%</a:t>
            </a:r>
            <a:r>
              <a:rPr dirty="0" sz="1800">
                <a:latin typeface="Arial"/>
                <a:cs typeface="Arial"/>
              </a:rPr>
              <a:t> 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pp</a:t>
            </a:r>
            <a:r>
              <a:rPr dirty="0" sz="1800" spc="-5">
                <a:latin typeface="Arial"/>
                <a:cs typeface="Arial"/>
              </a:rPr>
              <a:t>li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ts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52%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ts</a:t>
            </a:r>
            <a:r>
              <a:rPr dirty="0" sz="1800" spc="-5">
                <a:latin typeface="Arial"/>
                <a:cs typeface="Arial"/>
              </a:rPr>
              <a:t>;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55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%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W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baseline="25462" sz="1800">
                <a:latin typeface="Arial"/>
                <a:cs typeface="Arial"/>
              </a:rPr>
              <a:t>1</a:t>
            </a:r>
            <a:endParaRPr baseline="25462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86233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10" b="1">
                <a:latin typeface="Arial"/>
                <a:cs typeface="Arial"/>
              </a:rPr>
              <a:t>es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-15" b="1">
                <a:latin typeface="Arial"/>
                <a:cs typeface="Arial"/>
              </a:rPr>
              <a:t>d</a:t>
            </a:r>
            <a:r>
              <a:rPr dirty="0" sz="1800" spc="-20" b="1">
                <a:latin typeface="Arial"/>
                <a:cs typeface="Arial"/>
              </a:rPr>
              <a:t>e</a:t>
            </a:r>
            <a:r>
              <a:rPr dirty="0" sz="1800" spc="-15" b="1">
                <a:latin typeface="Arial"/>
                <a:cs typeface="Arial"/>
              </a:rPr>
              <a:t>n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spc="-15" b="1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: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65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6%</a:t>
            </a:r>
            <a:endParaRPr sz="1800">
              <a:latin typeface="Arial"/>
              <a:cs typeface="Arial"/>
            </a:endParaRPr>
          </a:p>
          <a:p>
            <a:pPr marL="86233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8</a:t>
            </a:r>
            <a:r>
              <a:rPr dirty="0" sz="1800" spc="-5">
                <a:latin typeface="Arial"/>
                <a:cs typeface="Arial"/>
              </a:rPr>
              <a:t>.</a:t>
            </a:r>
            <a:r>
              <a:rPr dirty="0" sz="1800" spc="-20">
                <a:latin typeface="Arial"/>
                <a:cs typeface="Arial"/>
              </a:rPr>
              <a:t>3</a:t>
            </a:r>
            <a:r>
              <a:rPr dirty="0" sz="1800">
                <a:latin typeface="Arial"/>
                <a:cs typeface="Arial"/>
              </a:rPr>
              <a:t>%</a:t>
            </a:r>
            <a:r>
              <a:rPr dirty="0" sz="1800" spc="-5">
                <a:latin typeface="Arial"/>
                <a:cs typeface="Arial"/>
              </a:rPr>
              <a:t> D</a:t>
            </a:r>
            <a:r>
              <a:rPr dirty="0" sz="1800" spc="-10">
                <a:latin typeface="Arial"/>
                <a:cs typeface="Arial"/>
              </a:rPr>
              <a:t>O,</a:t>
            </a:r>
            <a:endParaRPr sz="1800">
              <a:latin typeface="Arial"/>
              <a:cs typeface="Arial"/>
            </a:endParaRPr>
          </a:p>
          <a:p>
            <a:pPr marL="86233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25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9%</a:t>
            </a:r>
            <a:endParaRPr sz="1800">
              <a:latin typeface="Arial"/>
              <a:cs typeface="Arial"/>
            </a:endParaRPr>
          </a:p>
          <a:p>
            <a:pPr marL="862330" marR="5715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na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onal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adua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862330" marR="81280">
              <a:lnSpc>
                <a:spcPct val="100000"/>
              </a:lnSpc>
            </a:pP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15" b="1">
                <a:latin typeface="Arial"/>
                <a:cs typeface="Arial"/>
              </a:rPr>
              <a:t>h</a:t>
            </a:r>
            <a:r>
              <a:rPr dirty="0" sz="1800" spc="-20" b="1">
                <a:latin typeface="Arial"/>
                <a:cs typeface="Arial"/>
              </a:rPr>
              <a:t>y</a:t>
            </a:r>
            <a:r>
              <a:rPr dirty="0" sz="1800" spc="-20" b="1">
                <a:latin typeface="Arial"/>
                <a:cs typeface="Arial"/>
              </a:rPr>
              <a:t>s</a:t>
            </a:r>
            <a:r>
              <a:rPr dirty="0" sz="1800" spc="-5" b="1">
                <a:latin typeface="Arial"/>
                <a:cs typeface="Arial"/>
              </a:rPr>
              <a:t>i</a:t>
            </a:r>
            <a:r>
              <a:rPr dirty="0" sz="1800" spc="-20" b="1">
                <a:latin typeface="Arial"/>
                <a:cs typeface="Arial"/>
              </a:rPr>
              <a:t>c</a:t>
            </a:r>
            <a:r>
              <a:rPr dirty="0" sz="1800" spc="-5" b="1">
                <a:latin typeface="Arial"/>
                <a:cs typeface="Arial"/>
              </a:rPr>
              <a:t>i</a:t>
            </a:r>
            <a:r>
              <a:rPr dirty="0" sz="1800" spc="-20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: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42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6%</a:t>
            </a:r>
            <a:r>
              <a:rPr dirty="0" sz="1800" spc="-10">
                <a:latin typeface="Arial"/>
                <a:cs typeface="Arial"/>
              </a:rPr>
              <a:t> ag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5</a:t>
            </a:r>
            <a:r>
              <a:rPr dirty="0" sz="1800">
                <a:latin typeface="Arial"/>
                <a:cs typeface="Arial"/>
              </a:rPr>
              <a:t>5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;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32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6</a:t>
            </a:r>
            <a:r>
              <a:rPr dirty="0" sz="1800">
                <a:latin typeface="Arial"/>
                <a:cs typeface="Arial"/>
              </a:rPr>
              <a:t>%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le</a:t>
            </a:r>
            <a:r>
              <a:rPr dirty="0" baseline="25462" sz="1800"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09732" y="1232775"/>
            <a:ext cx="2158365" cy="0"/>
          </a:xfrm>
          <a:custGeom>
            <a:avLst/>
            <a:gdLst/>
            <a:ahLst/>
            <a:cxnLst/>
            <a:rect l="l" t="t" r="r" b="b"/>
            <a:pathLst>
              <a:path w="2158365" h="0">
                <a:moveTo>
                  <a:pt x="0" y="0"/>
                </a:moveTo>
                <a:lnTo>
                  <a:pt x="2157983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884272" y="961422"/>
            <a:ext cx="3013075" cy="532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29310">
              <a:lnSpc>
                <a:spcPct val="148100"/>
              </a:lnSpc>
            </a:pPr>
            <a:r>
              <a:rPr dirty="0" sz="1800" spc="-10" b="1" u="heavy">
                <a:latin typeface="Arial"/>
                <a:cs typeface="Arial"/>
              </a:rPr>
              <a:t>2023</a:t>
            </a:r>
            <a:r>
              <a:rPr dirty="0" sz="1800" spc="5" b="1" u="heavy">
                <a:latin typeface="Arial"/>
                <a:cs typeface="Arial"/>
              </a:rPr>
              <a:t> </a:t>
            </a:r>
            <a:r>
              <a:rPr dirty="0" sz="1800" spc="-5" b="1" u="heavy">
                <a:latin typeface="Arial"/>
                <a:cs typeface="Arial"/>
              </a:rPr>
              <a:t>D</a:t>
            </a:r>
            <a:r>
              <a:rPr dirty="0" sz="1800" spc="-10" b="1" u="heavy">
                <a:latin typeface="Arial"/>
                <a:cs typeface="Arial"/>
              </a:rPr>
              <a:t>e</a:t>
            </a:r>
            <a:r>
              <a:rPr dirty="0" sz="1800" spc="-5" b="1" u="heavy">
                <a:latin typeface="Arial"/>
                <a:cs typeface="Arial"/>
              </a:rPr>
              <a:t>m</a:t>
            </a:r>
            <a:r>
              <a:rPr dirty="0" sz="1800" spc="-15" b="1" u="heavy">
                <a:latin typeface="Arial"/>
                <a:cs typeface="Arial"/>
              </a:rPr>
              <a:t>og</a:t>
            </a:r>
            <a:r>
              <a:rPr dirty="0" sz="1800" spc="-5" b="1" u="heavy">
                <a:latin typeface="Arial"/>
                <a:cs typeface="Arial"/>
              </a:rPr>
              <a:t>r</a:t>
            </a:r>
            <a:r>
              <a:rPr dirty="0" sz="1800" spc="-20" b="1" u="heavy">
                <a:latin typeface="Arial"/>
                <a:cs typeface="Arial"/>
              </a:rPr>
              <a:t>a</a:t>
            </a:r>
            <a:r>
              <a:rPr dirty="0" sz="1800" spc="-10" b="1" u="heavy">
                <a:latin typeface="Arial"/>
                <a:cs typeface="Arial"/>
              </a:rPr>
              <a:t>phi</a:t>
            </a:r>
            <a:r>
              <a:rPr dirty="0" sz="1800" spc="-10" b="1" u="heavy">
                <a:latin typeface="Arial"/>
                <a:cs typeface="Arial"/>
              </a:rPr>
              <a:t>cs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15" b="1">
                <a:latin typeface="Arial"/>
                <a:cs typeface="Arial"/>
              </a:rPr>
              <a:t>ud</a:t>
            </a:r>
            <a:r>
              <a:rPr dirty="0" sz="1800" spc="-5" b="1">
                <a:latin typeface="Arial"/>
                <a:cs typeface="Arial"/>
              </a:rPr>
              <a:t>e</a:t>
            </a:r>
            <a:r>
              <a:rPr dirty="0" sz="1800" spc="-1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: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56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6%</a:t>
            </a:r>
            <a:endParaRPr sz="1800">
              <a:latin typeface="Arial"/>
              <a:cs typeface="Arial"/>
            </a:endParaRPr>
          </a:p>
          <a:p>
            <a:pPr marL="12700" marR="1128395">
              <a:lnSpc>
                <a:spcPct val="100000"/>
              </a:lnSpc>
            </a:pPr>
            <a:r>
              <a:rPr dirty="0" sz="1800" spc="-1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pp</a:t>
            </a:r>
            <a:r>
              <a:rPr dirty="0" sz="1800" spc="-5">
                <a:latin typeface="Arial"/>
                <a:cs typeface="Arial"/>
              </a:rPr>
              <a:t>li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ts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55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4%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ts</a:t>
            </a:r>
            <a:r>
              <a:rPr dirty="0" sz="1800" spc="-5">
                <a:latin typeface="Arial"/>
                <a:cs typeface="Arial"/>
              </a:rPr>
              <a:t>;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51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2</a:t>
            </a:r>
            <a:r>
              <a:rPr dirty="0" sz="1800">
                <a:latin typeface="Arial"/>
                <a:cs typeface="Arial"/>
              </a:rPr>
              <a:t>%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W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076325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10" b="1">
                <a:latin typeface="Arial"/>
                <a:cs typeface="Arial"/>
              </a:rPr>
              <a:t>es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-15" b="1">
                <a:latin typeface="Arial"/>
                <a:cs typeface="Arial"/>
              </a:rPr>
              <a:t>d</a:t>
            </a:r>
            <a:r>
              <a:rPr dirty="0" sz="1800" spc="-20" b="1">
                <a:latin typeface="Arial"/>
                <a:cs typeface="Arial"/>
              </a:rPr>
              <a:t>e</a:t>
            </a:r>
            <a:r>
              <a:rPr dirty="0" sz="1800" spc="-15" b="1">
                <a:latin typeface="Arial"/>
                <a:cs typeface="Arial"/>
              </a:rPr>
              <a:t>n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spc="-15" b="1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: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60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1%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-15">
                <a:latin typeface="Arial"/>
                <a:cs typeface="Arial"/>
              </a:rPr>
              <a:t>1</a:t>
            </a:r>
            <a:r>
              <a:rPr dirty="0" sz="1800" spc="-10">
                <a:latin typeface="Arial"/>
                <a:cs typeface="Arial"/>
              </a:rPr>
              <a:t>6</a:t>
            </a:r>
            <a:r>
              <a:rPr dirty="0" sz="1800" spc="-5">
                <a:latin typeface="Arial"/>
                <a:cs typeface="Arial"/>
              </a:rPr>
              <a:t>.</a:t>
            </a:r>
            <a:r>
              <a:rPr dirty="0" sz="1800" spc="-15">
                <a:latin typeface="Arial"/>
                <a:cs typeface="Arial"/>
              </a:rPr>
              <a:t>9</a:t>
            </a:r>
            <a:r>
              <a:rPr dirty="0" sz="1800">
                <a:latin typeface="Arial"/>
                <a:cs typeface="Arial"/>
              </a:rPr>
              <a:t>%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O,</a:t>
            </a:r>
            <a:endParaRPr sz="1800">
              <a:latin typeface="Arial"/>
              <a:cs typeface="Arial"/>
            </a:endParaRPr>
          </a:p>
          <a:p>
            <a:pPr marL="12700" marR="1026794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22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9</a:t>
            </a:r>
            <a:r>
              <a:rPr dirty="0" sz="1800">
                <a:latin typeface="Arial"/>
                <a:cs typeface="Arial"/>
              </a:rPr>
              <a:t>%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2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na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onal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adua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089025">
              <a:lnSpc>
                <a:spcPct val="100000"/>
              </a:lnSpc>
              <a:tabLst>
                <a:tab pos="1269365" algn="l"/>
              </a:tabLst>
            </a:pP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15" b="1">
                <a:latin typeface="Arial"/>
                <a:cs typeface="Arial"/>
              </a:rPr>
              <a:t>h</a:t>
            </a:r>
            <a:r>
              <a:rPr dirty="0" sz="1800" spc="-20" b="1">
                <a:latin typeface="Arial"/>
                <a:cs typeface="Arial"/>
              </a:rPr>
              <a:t>y</a:t>
            </a:r>
            <a:r>
              <a:rPr dirty="0" sz="1800" spc="-20" b="1">
                <a:latin typeface="Arial"/>
                <a:cs typeface="Arial"/>
              </a:rPr>
              <a:t>s</a:t>
            </a:r>
            <a:r>
              <a:rPr dirty="0" sz="1800" spc="-5" b="1">
                <a:latin typeface="Arial"/>
                <a:cs typeface="Arial"/>
              </a:rPr>
              <a:t>i</a:t>
            </a:r>
            <a:r>
              <a:rPr dirty="0" sz="1800" spc="-20" b="1">
                <a:latin typeface="Arial"/>
                <a:cs typeface="Arial"/>
              </a:rPr>
              <a:t>c</a:t>
            </a:r>
            <a:r>
              <a:rPr dirty="0" sz="1800" spc="-5" b="1">
                <a:latin typeface="Arial"/>
                <a:cs typeface="Arial"/>
              </a:rPr>
              <a:t>i</a:t>
            </a:r>
            <a:r>
              <a:rPr dirty="0" sz="1800" spc="-20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:</a:t>
            </a:r>
            <a:r>
              <a:rPr dirty="0" sz="1800">
                <a:latin typeface="Arial"/>
                <a:cs typeface="Arial"/>
              </a:rPr>
              <a:t>	</a:t>
            </a:r>
            <a:r>
              <a:rPr dirty="0" sz="1800" spc="-10">
                <a:latin typeface="Arial"/>
                <a:cs typeface="Arial"/>
              </a:rPr>
              <a:t>46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7%</a:t>
            </a:r>
            <a:r>
              <a:rPr dirty="0" sz="1800" spc="-10">
                <a:latin typeface="Arial"/>
                <a:cs typeface="Arial"/>
              </a:rPr>
              <a:t> ag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5</a:t>
            </a:r>
            <a:r>
              <a:rPr dirty="0" sz="1800">
                <a:latin typeface="Arial"/>
                <a:cs typeface="Arial"/>
              </a:rPr>
              <a:t>5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de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;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37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%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20">
                <a:latin typeface="Arial"/>
                <a:cs typeface="Arial"/>
              </a:rPr>
              <a:t>e,</a:t>
            </a:r>
            <a:endParaRPr sz="1800">
              <a:latin typeface="Arial"/>
              <a:cs typeface="Arial"/>
            </a:endParaRPr>
          </a:p>
          <a:p>
            <a:pPr marL="12700" marR="118872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63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10">
                <a:latin typeface="Arial"/>
                <a:cs typeface="Arial"/>
              </a:rPr>
              <a:t>9</a:t>
            </a:r>
            <a:r>
              <a:rPr dirty="0" sz="1800">
                <a:latin typeface="Arial"/>
                <a:cs typeface="Arial"/>
              </a:rPr>
              <a:t>%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W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rs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pub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hed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/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hn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)</a:t>
            </a:r>
            <a:r>
              <a:rPr dirty="0" baseline="25462" sz="1800">
                <a:latin typeface="Arial"/>
                <a:cs typeface="Arial"/>
              </a:rPr>
              <a:t>3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7380" y="5833991"/>
            <a:ext cx="2628265" cy="461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5641" sz="975" spc="15">
                <a:latin typeface="Arial"/>
                <a:cs typeface="Arial"/>
              </a:rPr>
              <a:t>1</a:t>
            </a:r>
            <a:r>
              <a:rPr dirty="0" baseline="25641" sz="975" spc="7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202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AAM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epo</a:t>
            </a:r>
            <a:r>
              <a:rPr dirty="0" sz="1000" spc="-5">
                <a:latin typeface="Arial"/>
                <a:cs typeface="Arial"/>
              </a:rPr>
              <a:t>rt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dent</a:t>
            </a:r>
            <a:r>
              <a:rPr dirty="0" sz="1000" spc="-5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baseline="25641" sz="975" spc="15">
                <a:latin typeface="Arial"/>
                <a:cs typeface="Arial"/>
              </a:rPr>
              <a:t>2</a:t>
            </a:r>
            <a:r>
              <a:rPr dirty="0" baseline="25641" sz="975" spc="15">
                <a:latin typeface="Arial"/>
                <a:cs typeface="Arial"/>
              </a:rPr>
              <a:t> </a:t>
            </a:r>
            <a:r>
              <a:rPr dirty="0" baseline="25641" sz="975" spc="-13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201</a:t>
            </a:r>
            <a:r>
              <a:rPr dirty="0" sz="1000" spc="-10">
                <a:latin typeface="Arial"/>
                <a:cs typeface="Arial"/>
              </a:rPr>
              <a:t>4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AAM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Ph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Spe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epo</a:t>
            </a:r>
            <a:r>
              <a:rPr dirty="0" sz="1000" spc="-5">
                <a:latin typeface="Arial"/>
                <a:cs typeface="Arial"/>
              </a:rPr>
              <a:t>rt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baseline="25641" sz="975" spc="15">
                <a:latin typeface="Arial"/>
                <a:cs typeface="Arial"/>
              </a:rPr>
              <a:t>3</a:t>
            </a:r>
            <a:r>
              <a:rPr dirty="0" baseline="25641" sz="975" spc="15">
                <a:latin typeface="Arial"/>
                <a:cs typeface="Arial"/>
              </a:rPr>
              <a:t> </a:t>
            </a:r>
            <a:r>
              <a:rPr dirty="0" baseline="25641" sz="975" spc="-13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202</a:t>
            </a:r>
            <a:r>
              <a:rPr dirty="0" sz="1000" spc="-10">
                <a:latin typeface="Arial"/>
                <a:cs typeface="Arial"/>
              </a:rPr>
              <a:t>2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AAM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Ph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Spe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at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epo</a:t>
            </a:r>
            <a:r>
              <a:rPr dirty="0" sz="1000" spc="-5">
                <a:latin typeface="Arial"/>
                <a:cs typeface="Arial"/>
              </a:rPr>
              <a:t>rt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39234" y="892302"/>
            <a:ext cx="0" cy="5334000"/>
          </a:xfrm>
          <a:custGeom>
            <a:avLst/>
            <a:gdLst/>
            <a:ahLst/>
            <a:cxnLst/>
            <a:rect l="l" t="t" r="r" b="b"/>
            <a:pathLst>
              <a:path w="0" h="5334000">
                <a:moveTo>
                  <a:pt x="0" y="0"/>
                </a:moveTo>
                <a:lnTo>
                  <a:pt x="0" y="533349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1000" y="906780"/>
            <a:ext cx="8060690" cy="3415665"/>
          </a:xfrm>
          <a:custGeom>
            <a:avLst/>
            <a:gdLst/>
            <a:ahLst/>
            <a:cxnLst/>
            <a:rect l="l" t="t" r="r" b="b"/>
            <a:pathLst>
              <a:path w="8060690" h="3415665">
                <a:moveTo>
                  <a:pt x="0" y="0"/>
                </a:moveTo>
                <a:lnTo>
                  <a:pt x="8060435" y="0"/>
                </a:lnTo>
                <a:lnTo>
                  <a:pt x="8060435" y="3415284"/>
                </a:lnTo>
                <a:lnTo>
                  <a:pt x="0" y="3415284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2262" y="1211135"/>
            <a:ext cx="1800225" cy="0"/>
          </a:xfrm>
          <a:custGeom>
            <a:avLst/>
            <a:gdLst/>
            <a:ahLst/>
            <a:cxnLst/>
            <a:rect l="l" t="t" r="r" b="b"/>
            <a:pathLst>
              <a:path w="1800225" h="0">
                <a:moveTo>
                  <a:pt x="0" y="0"/>
                </a:moveTo>
                <a:lnTo>
                  <a:pt x="1799844" y="0"/>
                </a:lnTo>
              </a:path>
            </a:pathLst>
          </a:custGeom>
          <a:ln w="256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2563" y="4148328"/>
            <a:ext cx="8060690" cy="1614170"/>
          </a:xfrm>
          <a:custGeom>
            <a:avLst/>
            <a:gdLst/>
            <a:ahLst/>
            <a:cxnLst/>
            <a:rect l="l" t="t" r="r" b="b"/>
            <a:pathLst>
              <a:path w="8060690" h="1614170">
                <a:moveTo>
                  <a:pt x="4030217" y="0"/>
                </a:moveTo>
                <a:lnTo>
                  <a:pt x="3699677" y="2675"/>
                </a:lnTo>
                <a:lnTo>
                  <a:pt x="3376495" y="10561"/>
                </a:lnTo>
                <a:lnTo>
                  <a:pt x="3061710" y="23452"/>
                </a:lnTo>
                <a:lnTo>
                  <a:pt x="2756357" y="41139"/>
                </a:lnTo>
                <a:lnTo>
                  <a:pt x="2461475" y="63415"/>
                </a:lnTo>
                <a:lnTo>
                  <a:pt x="2178101" y="90071"/>
                </a:lnTo>
                <a:lnTo>
                  <a:pt x="1907271" y="120901"/>
                </a:lnTo>
                <a:lnTo>
                  <a:pt x="1650023" y="155696"/>
                </a:lnTo>
                <a:lnTo>
                  <a:pt x="1407395" y="194249"/>
                </a:lnTo>
                <a:lnTo>
                  <a:pt x="1180423" y="236353"/>
                </a:lnTo>
                <a:lnTo>
                  <a:pt x="970145" y="281799"/>
                </a:lnTo>
                <a:lnTo>
                  <a:pt x="777598" y="330380"/>
                </a:lnTo>
                <a:lnTo>
                  <a:pt x="603819" y="381887"/>
                </a:lnTo>
                <a:lnTo>
                  <a:pt x="449845" y="436115"/>
                </a:lnTo>
                <a:lnTo>
                  <a:pt x="316714" y="492854"/>
                </a:lnTo>
                <a:lnTo>
                  <a:pt x="205463" y="551897"/>
                </a:lnTo>
                <a:lnTo>
                  <a:pt x="117128" y="613037"/>
                </a:lnTo>
                <a:lnTo>
                  <a:pt x="52748" y="676065"/>
                </a:lnTo>
                <a:lnTo>
                  <a:pt x="13360" y="740775"/>
                </a:lnTo>
                <a:lnTo>
                  <a:pt x="0" y="806958"/>
                </a:lnTo>
                <a:lnTo>
                  <a:pt x="13360" y="873140"/>
                </a:lnTo>
                <a:lnTo>
                  <a:pt x="52748" y="937850"/>
                </a:lnTo>
                <a:lnTo>
                  <a:pt x="117128" y="1000878"/>
                </a:lnTo>
                <a:lnTo>
                  <a:pt x="205463" y="1062018"/>
                </a:lnTo>
                <a:lnTo>
                  <a:pt x="316714" y="1121061"/>
                </a:lnTo>
                <a:lnTo>
                  <a:pt x="449845" y="1177800"/>
                </a:lnTo>
                <a:lnTo>
                  <a:pt x="603819" y="1232028"/>
                </a:lnTo>
                <a:lnTo>
                  <a:pt x="777598" y="1283535"/>
                </a:lnTo>
                <a:lnTo>
                  <a:pt x="970145" y="1332116"/>
                </a:lnTo>
                <a:lnTo>
                  <a:pt x="1180423" y="1377562"/>
                </a:lnTo>
                <a:lnTo>
                  <a:pt x="1407395" y="1419666"/>
                </a:lnTo>
                <a:lnTo>
                  <a:pt x="1650023" y="1458219"/>
                </a:lnTo>
                <a:lnTo>
                  <a:pt x="1907271" y="1493014"/>
                </a:lnTo>
                <a:lnTo>
                  <a:pt x="2178101" y="1523844"/>
                </a:lnTo>
                <a:lnTo>
                  <a:pt x="2461475" y="1550500"/>
                </a:lnTo>
                <a:lnTo>
                  <a:pt x="2756357" y="1572776"/>
                </a:lnTo>
                <a:lnTo>
                  <a:pt x="3061710" y="1590463"/>
                </a:lnTo>
                <a:lnTo>
                  <a:pt x="3376495" y="1603354"/>
                </a:lnTo>
                <a:lnTo>
                  <a:pt x="3699677" y="1611240"/>
                </a:lnTo>
                <a:lnTo>
                  <a:pt x="4030217" y="1613916"/>
                </a:lnTo>
                <a:lnTo>
                  <a:pt x="4360758" y="1611240"/>
                </a:lnTo>
                <a:lnTo>
                  <a:pt x="4683940" y="1603354"/>
                </a:lnTo>
                <a:lnTo>
                  <a:pt x="4998725" y="1590463"/>
                </a:lnTo>
                <a:lnTo>
                  <a:pt x="5304078" y="1572776"/>
                </a:lnTo>
                <a:lnTo>
                  <a:pt x="5598960" y="1550500"/>
                </a:lnTo>
                <a:lnTo>
                  <a:pt x="5882334" y="1523844"/>
                </a:lnTo>
                <a:lnTo>
                  <a:pt x="6153164" y="1493014"/>
                </a:lnTo>
                <a:lnTo>
                  <a:pt x="6410412" y="1458219"/>
                </a:lnTo>
                <a:lnTo>
                  <a:pt x="6653040" y="1419666"/>
                </a:lnTo>
                <a:lnTo>
                  <a:pt x="6880012" y="1377562"/>
                </a:lnTo>
                <a:lnTo>
                  <a:pt x="7090290" y="1332116"/>
                </a:lnTo>
                <a:lnTo>
                  <a:pt x="7282837" y="1283535"/>
                </a:lnTo>
                <a:lnTo>
                  <a:pt x="7456616" y="1232028"/>
                </a:lnTo>
                <a:lnTo>
                  <a:pt x="7610590" y="1177800"/>
                </a:lnTo>
                <a:lnTo>
                  <a:pt x="7743721" y="1121061"/>
                </a:lnTo>
                <a:lnTo>
                  <a:pt x="7854972" y="1062018"/>
                </a:lnTo>
                <a:lnTo>
                  <a:pt x="7943307" y="1000878"/>
                </a:lnTo>
                <a:lnTo>
                  <a:pt x="8007687" y="937850"/>
                </a:lnTo>
                <a:lnTo>
                  <a:pt x="8047075" y="873140"/>
                </a:lnTo>
                <a:lnTo>
                  <a:pt x="8060435" y="806958"/>
                </a:lnTo>
                <a:lnTo>
                  <a:pt x="8047075" y="740775"/>
                </a:lnTo>
                <a:lnTo>
                  <a:pt x="8007687" y="676065"/>
                </a:lnTo>
                <a:lnTo>
                  <a:pt x="7943307" y="613037"/>
                </a:lnTo>
                <a:lnTo>
                  <a:pt x="7854972" y="551897"/>
                </a:lnTo>
                <a:lnTo>
                  <a:pt x="7743721" y="492854"/>
                </a:lnTo>
                <a:lnTo>
                  <a:pt x="7610590" y="436115"/>
                </a:lnTo>
                <a:lnTo>
                  <a:pt x="7456616" y="381887"/>
                </a:lnTo>
                <a:lnTo>
                  <a:pt x="7282837" y="330380"/>
                </a:lnTo>
                <a:lnTo>
                  <a:pt x="7090290" y="281799"/>
                </a:lnTo>
                <a:lnTo>
                  <a:pt x="6880012" y="236353"/>
                </a:lnTo>
                <a:lnTo>
                  <a:pt x="6653040" y="194249"/>
                </a:lnTo>
                <a:lnTo>
                  <a:pt x="6410412" y="155696"/>
                </a:lnTo>
                <a:lnTo>
                  <a:pt x="6153164" y="120901"/>
                </a:lnTo>
                <a:lnTo>
                  <a:pt x="5882334" y="90071"/>
                </a:lnTo>
                <a:lnTo>
                  <a:pt x="5598960" y="63415"/>
                </a:lnTo>
                <a:lnTo>
                  <a:pt x="5304078" y="41139"/>
                </a:lnTo>
                <a:lnTo>
                  <a:pt x="4998725" y="23452"/>
                </a:lnTo>
                <a:lnTo>
                  <a:pt x="4683940" y="10561"/>
                </a:lnTo>
                <a:lnTo>
                  <a:pt x="4360758" y="2675"/>
                </a:lnTo>
                <a:lnTo>
                  <a:pt x="403021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2563" y="4148328"/>
            <a:ext cx="8060690" cy="1614170"/>
          </a:xfrm>
          <a:custGeom>
            <a:avLst/>
            <a:gdLst/>
            <a:ahLst/>
            <a:cxnLst/>
            <a:rect l="l" t="t" r="r" b="b"/>
            <a:pathLst>
              <a:path w="8060690" h="1614170">
                <a:moveTo>
                  <a:pt x="0" y="806958"/>
                </a:moveTo>
                <a:lnTo>
                  <a:pt x="13360" y="740775"/>
                </a:lnTo>
                <a:lnTo>
                  <a:pt x="52748" y="676065"/>
                </a:lnTo>
                <a:lnTo>
                  <a:pt x="117128" y="613037"/>
                </a:lnTo>
                <a:lnTo>
                  <a:pt x="205463" y="551897"/>
                </a:lnTo>
                <a:lnTo>
                  <a:pt x="316714" y="492854"/>
                </a:lnTo>
                <a:lnTo>
                  <a:pt x="449845" y="436115"/>
                </a:lnTo>
                <a:lnTo>
                  <a:pt x="603819" y="381887"/>
                </a:lnTo>
                <a:lnTo>
                  <a:pt x="777598" y="330380"/>
                </a:lnTo>
                <a:lnTo>
                  <a:pt x="970145" y="281799"/>
                </a:lnTo>
                <a:lnTo>
                  <a:pt x="1180423" y="236353"/>
                </a:lnTo>
                <a:lnTo>
                  <a:pt x="1407395" y="194249"/>
                </a:lnTo>
                <a:lnTo>
                  <a:pt x="1650023" y="155696"/>
                </a:lnTo>
                <a:lnTo>
                  <a:pt x="1907271" y="120901"/>
                </a:lnTo>
                <a:lnTo>
                  <a:pt x="2178101" y="90071"/>
                </a:lnTo>
                <a:lnTo>
                  <a:pt x="2461475" y="63415"/>
                </a:lnTo>
                <a:lnTo>
                  <a:pt x="2756357" y="41139"/>
                </a:lnTo>
                <a:lnTo>
                  <a:pt x="3061710" y="23452"/>
                </a:lnTo>
                <a:lnTo>
                  <a:pt x="3376495" y="10561"/>
                </a:lnTo>
                <a:lnTo>
                  <a:pt x="3699677" y="2675"/>
                </a:lnTo>
                <a:lnTo>
                  <a:pt x="4030217" y="0"/>
                </a:lnTo>
                <a:lnTo>
                  <a:pt x="4360758" y="2675"/>
                </a:lnTo>
                <a:lnTo>
                  <a:pt x="4683940" y="10561"/>
                </a:lnTo>
                <a:lnTo>
                  <a:pt x="4998725" y="23452"/>
                </a:lnTo>
                <a:lnTo>
                  <a:pt x="5304078" y="41139"/>
                </a:lnTo>
                <a:lnTo>
                  <a:pt x="5598960" y="63415"/>
                </a:lnTo>
                <a:lnTo>
                  <a:pt x="5882334" y="90071"/>
                </a:lnTo>
                <a:lnTo>
                  <a:pt x="6153164" y="120901"/>
                </a:lnTo>
                <a:lnTo>
                  <a:pt x="6410412" y="155696"/>
                </a:lnTo>
                <a:lnTo>
                  <a:pt x="6653040" y="194249"/>
                </a:lnTo>
                <a:lnTo>
                  <a:pt x="6880012" y="236353"/>
                </a:lnTo>
                <a:lnTo>
                  <a:pt x="7090290" y="281799"/>
                </a:lnTo>
                <a:lnTo>
                  <a:pt x="7282837" y="330380"/>
                </a:lnTo>
                <a:lnTo>
                  <a:pt x="7456616" y="381887"/>
                </a:lnTo>
                <a:lnTo>
                  <a:pt x="7610590" y="436115"/>
                </a:lnTo>
                <a:lnTo>
                  <a:pt x="7743721" y="492854"/>
                </a:lnTo>
                <a:lnTo>
                  <a:pt x="7854972" y="551897"/>
                </a:lnTo>
                <a:lnTo>
                  <a:pt x="7943307" y="613037"/>
                </a:lnTo>
                <a:lnTo>
                  <a:pt x="8007687" y="676065"/>
                </a:lnTo>
                <a:lnTo>
                  <a:pt x="8047075" y="740775"/>
                </a:lnTo>
                <a:lnTo>
                  <a:pt x="8060435" y="806958"/>
                </a:lnTo>
                <a:lnTo>
                  <a:pt x="8047075" y="873140"/>
                </a:lnTo>
                <a:lnTo>
                  <a:pt x="8007687" y="937850"/>
                </a:lnTo>
                <a:lnTo>
                  <a:pt x="7943307" y="1000878"/>
                </a:lnTo>
                <a:lnTo>
                  <a:pt x="7854972" y="1062018"/>
                </a:lnTo>
                <a:lnTo>
                  <a:pt x="7743721" y="1121061"/>
                </a:lnTo>
                <a:lnTo>
                  <a:pt x="7610590" y="1177800"/>
                </a:lnTo>
                <a:lnTo>
                  <a:pt x="7456616" y="1232028"/>
                </a:lnTo>
                <a:lnTo>
                  <a:pt x="7282837" y="1283535"/>
                </a:lnTo>
                <a:lnTo>
                  <a:pt x="7090290" y="1332116"/>
                </a:lnTo>
                <a:lnTo>
                  <a:pt x="6880012" y="1377562"/>
                </a:lnTo>
                <a:lnTo>
                  <a:pt x="6653040" y="1419666"/>
                </a:lnTo>
                <a:lnTo>
                  <a:pt x="6410412" y="1458219"/>
                </a:lnTo>
                <a:lnTo>
                  <a:pt x="6153164" y="1493014"/>
                </a:lnTo>
                <a:lnTo>
                  <a:pt x="5882334" y="1523844"/>
                </a:lnTo>
                <a:lnTo>
                  <a:pt x="5598960" y="1550500"/>
                </a:lnTo>
                <a:lnTo>
                  <a:pt x="5304078" y="1572776"/>
                </a:lnTo>
                <a:lnTo>
                  <a:pt x="4998725" y="1590463"/>
                </a:lnTo>
                <a:lnTo>
                  <a:pt x="4683940" y="1603354"/>
                </a:lnTo>
                <a:lnTo>
                  <a:pt x="4360758" y="1611240"/>
                </a:lnTo>
                <a:lnTo>
                  <a:pt x="4030217" y="1613916"/>
                </a:lnTo>
                <a:lnTo>
                  <a:pt x="3699677" y="1611240"/>
                </a:lnTo>
                <a:lnTo>
                  <a:pt x="3376495" y="1603354"/>
                </a:lnTo>
                <a:lnTo>
                  <a:pt x="3061710" y="1590463"/>
                </a:lnTo>
                <a:lnTo>
                  <a:pt x="2756357" y="1572776"/>
                </a:lnTo>
                <a:lnTo>
                  <a:pt x="2461475" y="1550500"/>
                </a:lnTo>
                <a:lnTo>
                  <a:pt x="2178101" y="1523844"/>
                </a:lnTo>
                <a:lnTo>
                  <a:pt x="1907271" y="1493014"/>
                </a:lnTo>
                <a:lnTo>
                  <a:pt x="1650023" y="1458219"/>
                </a:lnTo>
                <a:lnTo>
                  <a:pt x="1407395" y="1419666"/>
                </a:lnTo>
                <a:lnTo>
                  <a:pt x="1180423" y="1377562"/>
                </a:lnTo>
                <a:lnTo>
                  <a:pt x="970145" y="1332116"/>
                </a:lnTo>
                <a:lnTo>
                  <a:pt x="777598" y="1283535"/>
                </a:lnTo>
                <a:lnTo>
                  <a:pt x="603819" y="1232028"/>
                </a:lnTo>
                <a:lnTo>
                  <a:pt x="449845" y="1177800"/>
                </a:lnTo>
                <a:lnTo>
                  <a:pt x="316714" y="1121061"/>
                </a:lnTo>
                <a:lnTo>
                  <a:pt x="205463" y="1062018"/>
                </a:lnTo>
                <a:lnTo>
                  <a:pt x="117128" y="1000878"/>
                </a:lnTo>
                <a:lnTo>
                  <a:pt x="52748" y="937850"/>
                </a:lnTo>
                <a:lnTo>
                  <a:pt x="13360" y="873140"/>
                </a:lnTo>
                <a:lnTo>
                  <a:pt x="0" y="806958"/>
                </a:lnTo>
                <a:close/>
              </a:path>
            </a:pathLst>
          </a:custGeom>
          <a:ln w="12699">
            <a:solidFill>
              <a:srgbClr val="213E5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59555" y="969792"/>
            <a:ext cx="7847330" cy="4398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latin typeface="Arial"/>
                <a:cs typeface="Arial"/>
              </a:rPr>
              <a:t>Th</a:t>
            </a:r>
            <a:r>
              <a:rPr dirty="0" sz="1800" spc="-15" b="1">
                <a:latin typeface="Arial"/>
                <a:cs typeface="Arial"/>
              </a:rPr>
              <a:t>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“</a:t>
            </a:r>
            <a:r>
              <a:rPr dirty="0" sz="1800" spc="-20" b="1">
                <a:latin typeface="Arial"/>
                <a:cs typeface="Arial"/>
              </a:rPr>
              <a:t>S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spc="-45" b="1">
                <a:latin typeface="Arial"/>
                <a:cs typeface="Arial"/>
              </a:rPr>
              <a:t>v</a:t>
            </a:r>
            <a:r>
              <a:rPr dirty="0" sz="1800" spc="-20" b="1">
                <a:latin typeface="Arial"/>
                <a:cs typeface="Arial"/>
              </a:rPr>
              <a:t>e</a:t>
            </a:r>
            <a:r>
              <a:rPr dirty="0" sz="1800" spc="-15" b="1">
                <a:latin typeface="Arial"/>
                <a:cs typeface="Arial"/>
              </a:rPr>
              <a:t>n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”</a:t>
            </a:r>
            <a:r>
              <a:rPr dirty="0" baseline="25462" sz="1800" b="1">
                <a:latin typeface="Arial"/>
                <a:cs typeface="Arial"/>
              </a:rPr>
              <a:t>1</a:t>
            </a:r>
            <a:endParaRPr baseline="25462"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10" b="1">
                <a:latin typeface="Arial"/>
                <a:cs typeface="Arial"/>
              </a:rPr>
              <a:t>opul</a:t>
            </a:r>
            <a:r>
              <a:rPr dirty="0" sz="1800" spc="-5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10" b="1">
                <a:latin typeface="Arial"/>
                <a:cs typeface="Arial"/>
              </a:rPr>
              <a:t>ion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G</a:t>
            </a: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25" b="1">
                <a:latin typeface="Arial"/>
                <a:cs typeface="Arial"/>
              </a:rPr>
              <a:t>o</a:t>
            </a:r>
            <a:r>
              <a:rPr dirty="0" sz="1800" spc="25" b="1">
                <a:latin typeface="Arial"/>
                <a:cs typeface="Arial"/>
              </a:rPr>
              <a:t>w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15" b="1">
                <a:latin typeface="Arial"/>
                <a:cs typeface="Arial"/>
              </a:rPr>
              <a:t>h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91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popu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40">
                <a:latin typeface="Arial"/>
                <a:cs typeface="Arial"/>
              </a:rPr>
              <a:t>w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h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10">
                <a:latin typeface="Arial"/>
                <a:cs typeface="Arial"/>
              </a:rPr>
              <a:t>205</a:t>
            </a:r>
            <a:r>
              <a:rPr dirty="0" sz="1800" spc="5">
                <a:latin typeface="Arial"/>
                <a:cs typeface="Arial"/>
              </a:rPr>
              <a:t>0</a:t>
            </a:r>
            <a:r>
              <a:rPr dirty="0" baseline="25462" sz="1800"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  <a:p>
            <a:pPr marL="12700" marR="549275">
              <a:lnSpc>
                <a:spcPct val="100000"/>
              </a:lnSpc>
            </a:pP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10" b="1">
                <a:latin typeface="Arial"/>
                <a:cs typeface="Arial"/>
              </a:rPr>
              <a:t>opul</a:t>
            </a:r>
            <a:r>
              <a:rPr dirty="0" sz="1800" spc="-5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10" b="1">
                <a:latin typeface="Arial"/>
                <a:cs typeface="Arial"/>
              </a:rPr>
              <a:t>ion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ging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&gt;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ag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6</a:t>
            </a:r>
            <a:r>
              <a:rPr dirty="0" sz="1800">
                <a:latin typeface="Arial"/>
                <a:cs typeface="Arial"/>
              </a:rPr>
              <a:t>5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ou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nu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be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il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&lt;</a:t>
            </a:r>
            <a:r>
              <a:rPr dirty="0" sz="1800" spc="-10"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7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y </a:t>
            </a:r>
            <a:r>
              <a:rPr dirty="0" sz="1800" spc="-10">
                <a:latin typeface="Arial"/>
                <a:cs typeface="Arial"/>
              </a:rPr>
              <a:t>2034,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equ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3</a:t>
            </a:r>
            <a:r>
              <a:rPr dirty="0" sz="1800">
                <a:latin typeface="Arial"/>
                <a:cs typeface="Arial"/>
              </a:rPr>
              <a:t>x m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baseline="25462" sz="1800">
                <a:latin typeface="Arial"/>
                <a:cs typeface="Arial"/>
              </a:rPr>
              <a:t>3</a:t>
            </a:r>
            <a:endParaRPr baseline="25462"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15" b="1">
                <a:latin typeface="Arial"/>
                <a:cs typeface="Arial"/>
              </a:rPr>
              <a:t>o</a:t>
            </a:r>
            <a:r>
              <a:rPr dirty="0" sz="1800" spc="-45" b="1">
                <a:latin typeface="Arial"/>
                <a:cs typeface="Arial"/>
              </a:rPr>
              <a:t>v</a:t>
            </a:r>
            <a:r>
              <a:rPr dirty="0" sz="1800" spc="-10" b="1">
                <a:latin typeface="Arial"/>
                <a:cs typeface="Arial"/>
              </a:rPr>
              <a:t>id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ging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30</a:t>
            </a:r>
            <a:r>
              <a:rPr dirty="0" sz="1800">
                <a:latin typeface="Arial"/>
                <a:cs typeface="Arial"/>
              </a:rPr>
              <a:t>%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ph</a:t>
            </a:r>
            <a:r>
              <a:rPr dirty="0" sz="1800" spc="-25">
                <a:latin typeface="Arial"/>
                <a:cs typeface="Arial"/>
              </a:rPr>
              <a:t>y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60</a:t>
            </a:r>
            <a:r>
              <a:rPr dirty="0" sz="1800" spc="-25">
                <a:latin typeface="Arial"/>
                <a:cs typeface="Arial"/>
              </a:rPr>
              <a:t>y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de</a:t>
            </a:r>
            <a:r>
              <a:rPr dirty="0" sz="1800" spc="5">
                <a:latin typeface="Arial"/>
                <a:cs typeface="Arial"/>
              </a:rPr>
              <a:t>r</a:t>
            </a:r>
            <a:r>
              <a:rPr dirty="0" baseline="25462" sz="1800">
                <a:latin typeface="Arial"/>
                <a:cs typeface="Arial"/>
              </a:rPr>
              <a:t>4</a:t>
            </a:r>
            <a:endParaRPr baseline="25462"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15" b="1">
                <a:latin typeface="Arial"/>
                <a:cs typeface="Arial"/>
              </a:rPr>
              <a:t>o</a:t>
            </a:r>
            <a:r>
              <a:rPr dirty="0" sz="1800" spc="-45" b="1">
                <a:latin typeface="Arial"/>
                <a:cs typeface="Arial"/>
              </a:rPr>
              <a:t>v</a:t>
            </a:r>
            <a:r>
              <a:rPr dirty="0" sz="1800" spc="-10" b="1">
                <a:latin typeface="Arial"/>
                <a:cs typeface="Arial"/>
              </a:rPr>
              <a:t>id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3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bu</a:t>
            </a: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15" b="1">
                <a:latin typeface="Arial"/>
                <a:cs typeface="Arial"/>
              </a:rPr>
              <a:t>nou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bu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nou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no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1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an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45" b="1">
                <a:latin typeface="Arial"/>
                <a:cs typeface="Arial"/>
              </a:rPr>
              <a:t>v</a:t>
            </a:r>
            <a:r>
              <a:rPr dirty="0" sz="1800" spc="-10" b="1">
                <a:latin typeface="Arial"/>
                <a:cs typeface="Arial"/>
              </a:rPr>
              <a:t>as</a:t>
            </a:r>
            <a:r>
              <a:rPr dirty="0" sz="1800" spc="15" b="1">
                <a:latin typeface="Arial"/>
                <a:cs typeface="Arial"/>
              </a:rPr>
              <a:t>i</a:t>
            </a:r>
            <a:r>
              <a:rPr dirty="0" sz="1800" spc="-20" b="1">
                <a:latin typeface="Arial"/>
                <a:cs typeface="Arial"/>
              </a:rPr>
              <a:t>v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il</a:t>
            </a:r>
            <a:r>
              <a:rPr dirty="0" sz="1800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15" b="1">
                <a:latin typeface="Arial"/>
                <a:cs typeface="Arial"/>
              </a:rPr>
              <a:t>h</a:t>
            </a:r>
            <a:r>
              <a:rPr dirty="0" sz="1800" spc="-10" b="1">
                <a:latin typeface="Arial"/>
                <a:cs typeface="Arial"/>
              </a:rPr>
              <a:t>ea</a:t>
            </a:r>
            <a:r>
              <a:rPr dirty="0" sz="1800" b="1">
                <a:latin typeface="Arial"/>
                <a:cs typeface="Arial"/>
              </a:rPr>
              <a:t>lt</a:t>
            </a:r>
            <a:r>
              <a:rPr dirty="0" sz="1800" spc="-15" b="1">
                <a:latin typeface="Arial"/>
                <a:cs typeface="Arial"/>
              </a:rPr>
              <a:t>h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6</a:t>
            </a:r>
            <a:r>
              <a:rPr dirty="0" sz="1800" spc="-5">
                <a:latin typeface="Arial"/>
                <a:cs typeface="Arial"/>
              </a:rPr>
              <a:t> 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0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U</a:t>
            </a:r>
            <a:r>
              <a:rPr dirty="0" sz="1800" spc="-15">
                <a:latin typeface="Arial"/>
                <a:cs typeface="Arial"/>
              </a:rPr>
              <a:t>S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du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ha</a:t>
            </a:r>
            <a:r>
              <a:rPr dirty="0" sz="1800">
                <a:latin typeface="Arial"/>
                <a:cs typeface="Arial"/>
              </a:rPr>
              <a:t>s a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ond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on</a:t>
            </a:r>
            <a:r>
              <a:rPr dirty="0" sz="1800">
                <a:latin typeface="Arial"/>
                <a:cs typeface="Arial"/>
              </a:rPr>
              <a:t>,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4</a:t>
            </a:r>
            <a:r>
              <a:rPr dirty="0" sz="1800" spc="-5">
                <a:latin typeface="Arial"/>
                <a:cs typeface="Arial"/>
              </a:rPr>
              <a:t> 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1</a:t>
            </a:r>
            <a:r>
              <a:rPr dirty="0" sz="1800">
                <a:latin typeface="Arial"/>
                <a:cs typeface="Arial"/>
              </a:rPr>
              <a:t>0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ha</a:t>
            </a:r>
            <a:r>
              <a:rPr dirty="0" sz="1800">
                <a:latin typeface="Arial"/>
                <a:cs typeface="Arial"/>
              </a:rPr>
              <a:t>ve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 m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re </a:t>
            </a:r>
            <a:r>
              <a:rPr dirty="0" baseline="25462" sz="1800"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10" b="1">
                <a:latin typeface="Arial"/>
                <a:cs typeface="Arial"/>
              </a:rPr>
              <a:t>ip</a:t>
            </a:r>
            <a:r>
              <a:rPr dirty="0" sz="1800" spc="-20" b="1">
                <a:latin typeface="Arial"/>
                <a:cs typeface="Arial"/>
              </a:rPr>
              <a:t>e</a:t>
            </a:r>
            <a:r>
              <a:rPr dirty="0" sz="1800" spc="-10" b="1">
                <a:latin typeface="Arial"/>
                <a:cs typeface="Arial"/>
              </a:rPr>
              <a:t>lin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10" b="1">
                <a:latin typeface="Arial"/>
                <a:cs typeface="Arial"/>
              </a:rPr>
              <a:t>obl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m</a:t>
            </a:r>
            <a:r>
              <a:rPr dirty="0" sz="1800" b="1">
                <a:latin typeface="Arial"/>
                <a:cs typeface="Arial"/>
              </a:rPr>
              <a:t>s –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ede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und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f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appe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1997</a:t>
            </a:r>
            <a:endParaRPr sz="180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</a:pP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10" b="1">
                <a:latin typeface="Arial"/>
                <a:cs typeface="Arial"/>
              </a:rPr>
              <a:t>ac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5" b="1">
                <a:latin typeface="Arial"/>
                <a:cs typeface="Arial"/>
              </a:rPr>
              <a:t>i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20" b="1">
                <a:latin typeface="Arial"/>
                <a:cs typeface="Arial"/>
              </a:rPr>
              <a:t>y</a:t>
            </a:r>
            <a:r>
              <a:rPr dirty="0" sz="1800" spc="-5" b="1">
                <a:latin typeface="Arial"/>
                <a:cs typeface="Arial"/>
              </a:rPr>
              <a:t>l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s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cr</a:t>
            </a:r>
            <a:r>
              <a:rPr dirty="0" sz="1800" spc="-10">
                <a:latin typeface="Arial"/>
                <a:cs typeface="Arial"/>
              </a:rPr>
              <a:t>ea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 spc="-25">
                <a:latin typeface="Arial"/>
                <a:cs typeface="Arial"/>
              </a:rPr>
              <a:t>y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en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0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enen</a:t>
            </a:r>
            <a:r>
              <a:rPr dirty="0" sz="1800">
                <a:latin typeface="Arial"/>
                <a:cs typeface="Arial"/>
              </a:rPr>
              <a:t>s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non</a:t>
            </a:r>
            <a:r>
              <a:rPr dirty="0" sz="1800">
                <a:latin typeface="Arial"/>
                <a:cs typeface="Arial"/>
              </a:rPr>
              <a:t>-</a:t>
            </a:r>
            <a:r>
              <a:rPr dirty="0" sz="1800">
                <a:latin typeface="Arial"/>
                <a:cs typeface="Arial"/>
              </a:rPr>
              <a:t> c</a:t>
            </a:r>
            <a:r>
              <a:rPr dirty="0" sz="1800" spc="-5">
                <a:latin typeface="Arial"/>
                <a:cs typeface="Arial"/>
              </a:rPr>
              <a:t>li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ol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s;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“m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rk</a:t>
            </a:r>
            <a:r>
              <a:rPr dirty="0" sz="1800" spc="-5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sr</a:t>
            </a:r>
            <a:r>
              <a:rPr dirty="0" sz="1800" spc="-5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rs”-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5">
                <a:latin typeface="Arial"/>
                <a:cs typeface="Arial"/>
              </a:rPr>
              <a:t>li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cs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ehea</a:t>
            </a:r>
            <a:r>
              <a:rPr dirty="0" sz="1800" spc="-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 spc="-20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10">
                <a:latin typeface="Arial"/>
                <a:cs typeface="Arial"/>
              </a:rPr>
              <a:t>gen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20">
                <a:latin typeface="Arial"/>
                <a:cs typeface="Arial"/>
              </a:rPr>
              <a:t>e</a:t>
            </a:r>
            <a:r>
              <a:rPr dirty="0" sz="1800" spc="-5">
                <a:latin typeface="Arial"/>
                <a:cs typeface="Arial"/>
              </a:rPr>
              <a:t>,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v</a:t>
            </a:r>
            <a:r>
              <a:rPr dirty="0" sz="1800" spc="-20">
                <a:latin typeface="Arial"/>
                <a:cs typeface="Arial"/>
              </a:rPr>
              <a:t>a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equ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y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m</a:t>
            </a:r>
            <a:r>
              <a:rPr dirty="0" sz="1800" spc="-10">
                <a:latin typeface="Arial"/>
                <a:cs typeface="Arial"/>
              </a:rPr>
              <a:t>pan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000">
              <a:latin typeface="Times New Roman"/>
              <a:cs typeface="Times New Roman"/>
            </a:endParaRPr>
          </a:p>
          <a:p>
            <a:pPr algn="ctr" marL="610870" marR="67945">
              <a:lnSpc>
                <a:spcPct val="100000"/>
              </a:lnSpc>
            </a:pPr>
            <a:r>
              <a:rPr dirty="0" sz="1800" spc="-50" b="1">
                <a:latin typeface="Arial"/>
                <a:cs typeface="Arial"/>
              </a:rPr>
              <a:t>T</a:t>
            </a:r>
            <a:r>
              <a:rPr dirty="0" sz="1800" spc="-15" b="1">
                <a:latin typeface="Arial"/>
                <a:cs typeface="Arial"/>
              </a:rPr>
              <a:t>O</a:t>
            </a:r>
            <a:r>
              <a:rPr dirty="0" sz="1800" spc="-5" b="1">
                <a:latin typeface="Arial"/>
                <a:cs typeface="Arial"/>
              </a:rPr>
              <a:t> C</a:t>
            </a:r>
            <a:r>
              <a:rPr dirty="0" sz="1800" spc="-15" b="1">
                <a:latin typeface="Arial"/>
                <a:cs typeface="Arial"/>
              </a:rPr>
              <a:t>OMPETE,</a:t>
            </a:r>
            <a:r>
              <a:rPr dirty="0" sz="1800" spc="-5" b="1">
                <a:latin typeface="Arial"/>
                <a:cs typeface="Arial"/>
              </a:rPr>
              <a:t> H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spc="-145" b="1">
                <a:latin typeface="Arial"/>
                <a:cs typeface="Arial"/>
              </a:rPr>
              <a:t>L</a:t>
            </a:r>
            <a:r>
              <a:rPr dirty="0" sz="1800" spc="-15" b="1">
                <a:latin typeface="Arial"/>
                <a:cs typeface="Arial"/>
              </a:rPr>
              <a:t>T</a:t>
            </a:r>
            <a:r>
              <a:rPr dirty="0" sz="1800" spc="-5" b="1">
                <a:latin typeface="Arial"/>
                <a:cs typeface="Arial"/>
              </a:rPr>
              <a:t>H</a:t>
            </a:r>
            <a:r>
              <a:rPr dirty="0" sz="1800" spc="5" b="1">
                <a:latin typeface="Arial"/>
                <a:cs typeface="Arial"/>
              </a:rPr>
              <a:t>C</a:t>
            </a:r>
            <a:r>
              <a:rPr dirty="0" sz="1800" spc="-5" b="1">
                <a:latin typeface="Arial"/>
                <a:cs typeface="Arial"/>
              </a:rPr>
              <a:t>AR</a:t>
            </a:r>
            <a:r>
              <a:rPr dirty="0" sz="1800" spc="-15" b="1">
                <a:latin typeface="Arial"/>
                <a:cs typeface="Arial"/>
              </a:rPr>
              <a:t>E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O</a:t>
            </a: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15" b="1">
                <a:latin typeface="Arial"/>
                <a:cs typeface="Arial"/>
              </a:rPr>
              <a:t>G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spc="-5" b="1">
                <a:latin typeface="Arial"/>
                <a:cs typeface="Arial"/>
              </a:rPr>
              <a:t>N</a:t>
            </a:r>
            <a:r>
              <a:rPr dirty="0" sz="1800" spc="-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Z</a:t>
            </a:r>
            <a:r>
              <a:rPr dirty="0" sz="1800" spc="-160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TIO</a:t>
            </a:r>
            <a:r>
              <a:rPr dirty="0" sz="1800" spc="-5" b="1">
                <a:latin typeface="Arial"/>
                <a:cs typeface="Arial"/>
              </a:rPr>
              <a:t>N</a:t>
            </a:r>
            <a:r>
              <a:rPr dirty="0" sz="1800" spc="-15" b="1">
                <a:latin typeface="Arial"/>
                <a:cs typeface="Arial"/>
              </a:rPr>
              <a:t>S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5" b="1">
                <a:latin typeface="Arial"/>
                <a:cs typeface="Arial"/>
              </a:rPr>
              <a:t>U</a:t>
            </a:r>
            <a:r>
              <a:rPr dirty="0" sz="1800" spc="-15" b="1">
                <a:latin typeface="Arial"/>
                <a:cs typeface="Arial"/>
              </a:rPr>
              <a:t>ST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B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C</a:t>
            </a:r>
            <a:r>
              <a:rPr dirty="0" sz="1800" spc="-1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ME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15" b="1" i="1" u="heavy">
                <a:latin typeface="Arial"/>
                <a:cs typeface="Arial"/>
              </a:rPr>
              <a:t>EMPLO</a:t>
            </a:r>
            <a:r>
              <a:rPr dirty="0" sz="1800" b="1" i="1" u="heavy">
                <a:latin typeface="Arial"/>
                <a:cs typeface="Arial"/>
              </a:rPr>
              <a:t>YE</a:t>
            </a:r>
            <a:r>
              <a:rPr dirty="0" sz="1800" spc="-5" b="1" i="1" u="heavy">
                <a:latin typeface="Arial"/>
                <a:cs typeface="Arial"/>
              </a:rPr>
              <a:t>R</a:t>
            </a:r>
            <a:r>
              <a:rPr dirty="0" sz="1800" spc="-15" b="1" i="1" u="heavy">
                <a:latin typeface="Arial"/>
                <a:cs typeface="Arial"/>
              </a:rPr>
              <a:t>S</a:t>
            </a:r>
            <a:r>
              <a:rPr dirty="0" sz="1800" spc="-15" b="1" i="1" u="heavy">
                <a:latin typeface="Arial"/>
                <a:cs typeface="Arial"/>
              </a:rPr>
              <a:t> </a:t>
            </a:r>
            <a:r>
              <a:rPr dirty="0" sz="1800" spc="-15" b="1" i="1" u="heavy">
                <a:latin typeface="Arial"/>
                <a:cs typeface="Arial"/>
              </a:rPr>
              <a:t>OF</a:t>
            </a:r>
            <a:r>
              <a:rPr dirty="0" sz="1800" spc="-10" b="1" i="1" u="heavy">
                <a:latin typeface="Arial"/>
                <a:cs typeface="Arial"/>
              </a:rPr>
              <a:t> </a:t>
            </a:r>
            <a:r>
              <a:rPr dirty="0" sz="1800" spc="-5" b="1" i="1" u="heavy">
                <a:latin typeface="Arial"/>
                <a:cs typeface="Arial"/>
              </a:rPr>
              <a:t>CH</a:t>
            </a:r>
            <a:r>
              <a:rPr dirty="0" sz="1800" spc="-10" b="1" i="1" u="heavy">
                <a:latin typeface="Arial"/>
                <a:cs typeface="Arial"/>
              </a:rPr>
              <a:t>OI</a:t>
            </a:r>
            <a:r>
              <a:rPr dirty="0" sz="1800" spc="-5" b="1" i="1" u="heavy">
                <a:latin typeface="Arial"/>
                <a:cs typeface="Arial"/>
              </a:rPr>
              <a:t>C</a:t>
            </a:r>
            <a:r>
              <a:rPr dirty="0" sz="1800" spc="-10" b="1" i="1" u="heavy">
                <a:latin typeface="Arial"/>
                <a:cs typeface="Arial"/>
              </a:rPr>
              <a:t>E </a:t>
            </a:r>
            <a:r>
              <a:rPr dirty="0" sz="1800" spc="-15" b="1">
                <a:latin typeface="Arial"/>
                <a:cs typeface="Arial"/>
              </a:rPr>
              <a:t>OFF</a:t>
            </a:r>
            <a:r>
              <a:rPr dirty="0" sz="1800" spc="-20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-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G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FL</a:t>
            </a:r>
            <a:r>
              <a:rPr dirty="0" sz="1800" spc="-20" b="1">
                <a:latin typeface="Arial"/>
                <a:cs typeface="Arial"/>
              </a:rPr>
              <a:t>EX</a:t>
            </a:r>
            <a:r>
              <a:rPr dirty="0" sz="1800" spc="-5" b="1">
                <a:latin typeface="Arial"/>
                <a:cs typeface="Arial"/>
              </a:rPr>
              <a:t>I</a:t>
            </a:r>
            <a:r>
              <a:rPr dirty="0" sz="1800" spc="-5" b="1">
                <a:latin typeface="Arial"/>
                <a:cs typeface="Arial"/>
              </a:rPr>
              <a:t>B</a:t>
            </a:r>
            <a:r>
              <a:rPr dirty="0" sz="1800" b="1">
                <a:latin typeface="Arial"/>
                <a:cs typeface="Arial"/>
              </a:rPr>
              <a:t>L</a:t>
            </a:r>
            <a:r>
              <a:rPr dirty="0" sz="1800" spc="-15" b="1">
                <a:latin typeface="Arial"/>
                <a:cs typeface="Arial"/>
              </a:rPr>
              <a:t>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I</a:t>
            </a:r>
            <a:r>
              <a:rPr dirty="0" sz="1800" spc="-5" b="1">
                <a:latin typeface="Arial"/>
                <a:cs typeface="Arial"/>
              </a:rPr>
              <a:t>NCEN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5" b="1">
                <a:latin typeface="Arial"/>
                <a:cs typeface="Arial"/>
              </a:rPr>
              <a:t>I</a:t>
            </a:r>
            <a:r>
              <a:rPr dirty="0" sz="1800" spc="-20" b="1">
                <a:latin typeface="Arial"/>
                <a:cs typeface="Arial"/>
              </a:rPr>
              <a:t>VE</a:t>
            </a:r>
            <a:r>
              <a:rPr dirty="0" sz="1800" spc="-15" b="1">
                <a:latin typeface="Arial"/>
                <a:cs typeface="Arial"/>
              </a:rPr>
              <a:t>S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spc="-5" b="1">
                <a:latin typeface="Arial"/>
                <a:cs typeface="Arial"/>
              </a:rPr>
              <a:t>ND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P</a:t>
            </a:r>
            <a:r>
              <a:rPr dirty="0" sz="1800" spc="-5" b="1">
                <a:latin typeface="Arial"/>
                <a:cs typeface="Arial"/>
              </a:rPr>
              <a:t>R</a:t>
            </a:r>
            <a:r>
              <a:rPr dirty="0" sz="1800" spc="-55" b="1">
                <a:latin typeface="Arial"/>
                <a:cs typeface="Arial"/>
              </a:rPr>
              <a:t>A</a:t>
            </a:r>
            <a:r>
              <a:rPr dirty="0" sz="1800" spc="-5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5" b="1">
                <a:latin typeface="Arial"/>
                <a:cs typeface="Arial"/>
              </a:rPr>
              <a:t>I</a:t>
            </a:r>
            <a:r>
              <a:rPr dirty="0" sz="1800" spc="-5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5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O</a:t>
            </a:r>
            <a:r>
              <a:rPr dirty="0" sz="1800" spc="-5" b="1">
                <a:latin typeface="Arial"/>
                <a:cs typeface="Arial"/>
              </a:rPr>
              <a:t>ND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-10" b="1">
                <a:latin typeface="Arial"/>
                <a:cs typeface="Arial"/>
              </a:rPr>
              <a:t>TIO</a:t>
            </a:r>
            <a:r>
              <a:rPr dirty="0" sz="1800" spc="-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S </a:t>
            </a:r>
            <a:r>
              <a:rPr dirty="0" sz="1800" spc="-15" b="1">
                <a:latin typeface="Arial"/>
                <a:cs typeface="Arial"/>
              </a:rPr>
              <a:t>FO</a:t>
            </a: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RECRU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-15" b="1">
                <a:latin typeface="Arial"/>
                <a:cs typeface="Arial"/>
              </a:rPr>
              <a:t>T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20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55" b="1">
                <a:latin typeface="Arial"/>
                <a:cs typeface="Arial"/>
              </a:rPr>
              <a:t> A</a:t>
            </a:r>
            <a:r>
              <a:rPr dirty="0" sz="1800" spc="-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D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RE</a:t>
            </a:r>
            <a:r>
              <a:rPr dirty="0" sz="1800" spc="-15" b="1">
                <a:latin typeface="Arial"/>
                <a:cs typeface="Arial"/>
              </a:rPr>
              <a:t>T</a:t>
            </a:r>
            <a:r>
              <a:rPr dirty="0" sz="1800" spc="-20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10" b="1">
                <a:latin typeface="Arial"/>
                <a:cs typeface="Arial"/>
              </a:rPr>
              <a:t>IO</a:t>
            </a:r>
            <a:r>
              <a:rPr dirty="0" sz="1800" b="1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87755">
              <a:lnSpc>
                <a:spcPts val="2855"/>
              </a:lnSpc>
            </a:pPr>
            <a:r>
              <a:rPr dirty="0" spc="-10"/>
              <a:t>N</a:t>
            </a:r>
            <a:r>
              <a:rPr dirty="0" spc="-204"/>
              <a:t>A</a:t>
            </a:r>
            <a:r>
              <a:rPr dirty="0" spc="-20"/>
              <a:t>T</a:t>
            </a:r>
            <a:r>
              <a:rPr dirty="0" spc="-10"/>
              <a:t>IO</a:t>
            </a:r>
            <a:r>
              <a:rPr dirty="0" spc="-10"/>
              <a:t>NA</a:t>
            </a:r>
            <a:r>
              <a:rPr dirty="0"/>
              <a:t>L</a:t>
            </a:r>
            <a:r>
              <a:rPr dirty="0" spc="-85"/>
              <a:t> </a:t>
            </a:r>
            <a:r>
              <a:rPr dirty="0" spc="-10"/>
              <a:t>HEA</a:t>
            </a:r>
            <a:r>
              <a:rPr dirty="0" spc="-185"/>
              <a:t>L</a:t>
            </a:r>
            <a:r>
              <a:rPr dirty="0" spc="-20"/>
              <a:t>T</a:t>
            </a:r>
            <a:r>
              <a:rPr dirty="0" spc="-10"/>
              <a:t>HCAR</a:t>
            </a:r>
            <a:r>
              <a:rPr dirty="0"/>
              <a:t>E</a:t>
            </a:r>
            <a:r>
              <a:rPr dirty="0" spc="10"/>
              <a:t> </a:t>
            </a:r>
            <a:r>
              <a:rPr dirty="0" spc="-20"/>
              <a:t>T</a:t>
            </a:r>
            <a:r>
              <a:rPr dirty="0" spc="-10"/>
              <a:t>RENDS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9555" y="5776422"/>
            <a:ext cx="5227955" cy="614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5641" sz="975" spc="15">
                <a:latin typeface="Arial"/>
                <a:cs typeface="Arial"/>
              </a:rPr>
              <a:t>1</a:t>
            </a:r>
            <a:r>
              <a:rPr dirty="0" baseline="25641" sz="975" spc="7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AM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5">
                <a:latin typeface="Arial"/>
                <a:cs typeface="Arial"/>
              </a:rPr>
              <a:t>ea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th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re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202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vi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w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f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Ph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an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Ad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5">
                <a:latin typeface="Arial"/>
                <a:cs typeface="Arial"/>
              </a:rPr>
              <a:t>an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one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ent</a:t>
            </a:r>
            <a:r>
              <a:rPr dirty="0" sz="1000" spc="-15">
                <a:latin typeface="Arial"/>
                <a:cs typeface="Arial"/>
              </a:rPr>
              <a:t>iv</a:t>
            </a:r>
            <a:r>
              <a:rPr dirty="0" sz="1000" spc="-15"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baseline="25641" sz="975" spc="15">
                <a:latin typeface="Arial"/>
                <a:cs typeface="Arial"/>
              </a:rPr>
              <a:t>2</a:t>
            </a:r>
            <a:r>
              <a:rPr dirty="0" baseline="25641" sz="975" spc="15">
                <a:latin typeface="Arial"/>
                <a:cs typeface="Arial"/>
              </a:rPr>
              <a:t> </a:t>
            </a:r>
            <a:r>
              <a:rPr dirty="0" baseline="25641" sz="975" spc="-1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en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Bu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eau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baseline="25641" sz="975" spc="15">
                <a:latin typeface="Arial"/>
                <a:cs typeface="Arial"/>
              </a:rPr>
              <a:t>3</a:t>
            </a:r>
            <a:r>
              <a:rPr dirty="0" baseline="25641" sz="975" spc="15">
                <a:latin typeface="Arial"/>
                <a:cs typeface="Arial"/>
              </a:rPr>
              <a:t> </a:t>
            </a:r>
            <a:r>
              <a:rPr dirty="0" baseline="25641" sz="975" spc="-1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ente</a:t>
            </a:r>
            <a:r>
              <a:rPr dirty="0" sz="1000" spc="-5">
                <a:latin typeface="Arial"/>
                <a:cs typeface="Arial"/>
              </a:rPr>
              <a:t>rs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0">
                <a:latin typeface="Arial"/>
                <a:cs typeface="Arial"/>
              </a:rPr>
              <a:t>f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ea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ont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ol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baseline="25641" sz="975" spc="15">
                <a:latin typeface="Arial"/>
                <a:cs typeface="Arial"/>
              </a:rPr>
              <a:t>4</a:t>
            </a:r>
            <a:r>
              <a:rPr dirty="0" baseline="25641" sz="975" spc="15">
                <a:latin typeface="Arial"/>
                <a:cs typeface="Arial"/>
              </a:rPr>
              <a:t> </a:t>
            </a:r>
            <a:r>
              <a:rPr dirty="0" baseline="25641" sz="975" spc="-13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AM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Ph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Ma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te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</a:t>
            </a:r>
            <a:r>
              <a:rPr dirty="0" sz="1000" spc="-15">
                <a:latin typeface="Arial"/>
                <a:cs typeface="Arial"/>
              </a:rPr>
              <a:t>il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1840" y="66665"/>
            <a:ext cx="29806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</a:pPr>
            <a:r>
              <a:rPr dirty="0" sz="1000" spc="-10" b="1">
                <a:latin typeface="Arial"/>
                <a:cs typeface="Arial"/>
              </a:rPr>
              <a:t>UN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5" b="1">
                <a:latin typeface="Arial"/>
                <a:cs typeface="Arial"/>
              </a:rPr>
              <a:t>M</a:t>
            </a:r>
            <a:r>
              <a:rPr dirty="0" sz="1000" spc="-10" b="1">
                <a:latin typeface="Arial"/>
                <a:cs typeface="Arial"/>
              </a:rPr>
              <a:t>Y</a:t>
            </a:r>
            <a:r>
              <a:rPr dirty="0" sz="1000" spc="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CRU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I</a:t>
            </a:r>
            <a:r>
              <a:rPr dirty="0" sz="1000" spc="-10" b="1">
                <a:latin typeface="Arial"/>
                <a:cs typeface="Arial"/>
              </a:rPr>
              <a:t>NG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5" b="1">
                <a:latin typeface="Arial"/>
                <a:cs typeface="Arial"/>
              </a:rPr>
              <a:t>MM</a:t>
            </a:r>
            <a:r>
              <a:rPr dirty="0" sz="1000" spc="-5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5849" y="6622358"/>
            <a:ext cx="1010919" cy="167005"/>
          </a:xfrm>
          <a:custGeom>
            <a:avLst/>
            <a:gdLst/>
            <a:ahLst/>
            <a:cxnLst/>
            <a:rect l="l" t="t" r="r" b="b"/>
            <a:pathLst>
              <a:path w="1010919" h="167004">
                <a:moveTo>
                  <a:pt x="36535" y="166791"/>
                </a:moveTo>
                <a:lnTo>
                  <a:pt x="21476" y="164375"/>
                </a:lnTo>
                <a:lnTo>
                  <a:pt x="9900" y="157412"/>
                </a:lnTo>
                <a:lnTo>
                  <a:pt x="2508" y="146330"/>
                </a:lnTo>
                <a:lnTo>
                  <a:pt x="0" y="143"/>
                </a:lnTo>
                <a:lnTo>
                  <a:pt x="35411" y="143"/>
                </a:lnTo>
                <a:lnTo>
                  <a:pt x="35411" y="130763"/>
                </a:lnTo>
                <a:lnTo>
                  <a:pt x="37800" y="133203"/>
                </a:lnTo>
                <a:lnTo>
                  <a:pt x="117127" y="133203"/>
                </a:lnTo>
                <a:lnTo>
                  <a:pt x="114670" y="146663"/>
                </a:lnTo>
                <a:lnTo>
                  <a:pt x="107141" y="157634"/>
                </a:lnTo>
                <a:lnTo>
                  <a:pt x="95449" y="164499"/>
                </a:lnTo>
                <a:lnTo>
                  <a:pt x="36535" y="166791"/>
                </a:lnTo>
                <a:close/>
              </a:path>
              <a:path w="1010919" h="167004">
                <a:moveTo>
                  <a:pt x="117127" y="133203"/>
                </a:moveTo>
                <a:lnTo>
                  <a:pt x="79957" y="133203"/>
                </a:lnTo>
                <a:lnTo>
                  <a:pt x="82346" y="130763"/>
                </a:lnTo>
                <a:lnTo>
                  <a:pt x="82346" y="143"/>
                </a:lnTo>
                <a:lnTo>
                  <a:pt x="117336" y="143"/>
                </a:lnTo>
                <a:lnTo>
                  <a:pt x="117336" y="132055"/>
                </a:lnTo>
                <a:lnTo>
                  <a:pt x="117127" y="133203"/>
                </a:lnTo>
                <a:close/>
              </a:path>
              <a:path w="1010919" h="167004">
                <a:moveTo>
                  <a:pt x="167362" y="166504"/>
                </a:moveTo>
                <a:lnTo>
                  <a:pt x="132372" y="166504"/>
                </a:lnTo>
                <a:lnTo>
                  <a:pt x="132372" y="130332"/>
                </a:lnTo>
                <a:lnTo>
                  <a:pt x="167362" y="130332"/>
                </a:lnTo>
                <a:lnTo>
                  <a:pt x="167362" y="166504"/>
                </a:lnTo>
                <a:close/>
              </a:path>
              <a:path w="1010919" h="167004">
                <a:moveTo>
                  <a:pt x="297485" y="134782"/>
                </a:moveTo>
                <a:lnTo>
                  <a:pt x="261091" y="134782"/>
                </a:lnTo>
                <a:lnTo>
                  <a:pt x="263480" y="132342"/>
                </a:lnTo>
                <a:lnTo>
                  <a:pt x="263480" y="108658"/>
                </a:lnTo>
                <a:lnTo>
                  <a:pt x="261794" y="106505"/>
                </a:lnTo>
                <a:lnTo>
                  <a:pt x="258421" y="105644"/>
                </a:lnTo>
                <a:lnTo>
                  <a:pt x="205022" y="89711"/>
                </a:lnTo>
                <a:lnTo>
                  <a:pt x="182693" y="58132"/>
                </a:lnTo>
                <a:lnTo>
                  <a:pt x="182679" y="30717"/>
                </a:lnTo>
                <a:lnTo>
                  <a:pt x="185618" y="16895"/>
                </a:lnTo>
                <a:lnTo>
                  <a:pt x="193925" y="6475"/>
                </a:lnTo>
                <a:lnTo>
                  <a:pt x="206841" y="727"/>
                </a:lnTo>
                <a:lnTo>
                  <a:pt x="265869" y="0"/>
                </a:lnTo>
                <a:lnTo>
                  <a:pt x="280723" y="3036"/>
                </a:lnTo>
                <a:lnTo>
                  <a:pt x="291333" y="11341"/>
                </a:lnTo>
                <a:lnTo>
                  <a:pt x="296938" y="23708"/>
                </a:lnTo>
                <a:lnTo>
                  <a:pt x="297113" y="31721"/>
                </a:lnTo>
                <a:lnTo>
                  <a:pt x="218934" y="31721"/>
                </a:lnTo>
                <a:lnTo>
                  <a:pt x="216545" y="34162"/>
                </a:lnTo>
                <a:lnTo>
                  <a:pt x="216545" y="55979"/>
                </a:lnTo>
                <a:lnTo>
                  <a:pt x="217810" y="58132"/>
                </a:lnTo>
                <a:lnTo>
                  <a:pt x="275003" y="75213"/>
                </a:lnTo>
                <a:lnTo>
                  <a:pt x="287855" y="81515"/>
                </a:lnTo>
                <a:lnTo>
                  <a:pt x="294999" y="91290"/>
                </a:lnTo>
                <a:lnTo>
                  <a:pt x="297458" y="105724"/>
                </a:lnTo>
                <a:lnTo>
                  <a:pt x="297485" y="134782"/>
                </a:lnTo>
                <a:close/>
              </a:path>
              <a:path w="1010919" h="167004">
                <a:moveTo>
                  <a:pt x="297627" y="55118"/>
                </a:moveTo>
                <a:lnTo>
                  <a:pt x="263901" y="55118"/>
                </a:lnTo>
                <a:lnTo>
                  <a:pt x="263901" y="34162"/>
                </a:lnTo>
                <a:lnTo>
                  <a:pt x="261512" y="31721"/>
                </a:lnTo>
                <a:lnTo>
                  <a:pt x="297113" y="31721"/>
                </a:lnTo>
                <a:lnTo>
                  <a:pt x="297627" y="55118"/>
                </a:lnTo>
                <a:close/>
              </a:path>
              <a:path w="1010919" h="167004">
                <a:moveTo>
                  <a:pt x="214016" y="166647"/>
                </a:moveTo>
                <a:lnTo>
                  <a:pt x="199284" y="163546"/>
                </a:lnTo>
                <a:lnTo>
                  <a:pt x="188688" y="155136"/>
                </a:lnTo>
                <a:lnTo>
                  <a:pt x="183074" y="142755"/>
                </a:lnTo>
                <a:lnTo>
                  <a:pt x="182398" y="108945"/>
                </a:lnTo>
                <a:lnTo>
                  <a:pt x="216124" y="108945"/>
                </a:lnTo>
                <a:lnTo>
                  <a:pt x="216124" y="132342"/>
                </a:lnTo>
                <a:lnTo>
                  <a:pt x="218513" y="134782"/>
                </a:lnTo>
                <a:lnTo>
                  <a:pt x="297485" y="134782"/>
                </a:lnTo>
                <a:lnTo>
                  <a:pt x="297486" y="135930"/>
                </a:lnTo>
                <a:lnTo>
                  <a:pt x="294494" y="149633"/>
                </a:lnTo>
                <a:lnTo>
                  <a:pt x="286108" y="160050"/>
                </a:lnTo>
                <a:lnTo>
                  <a:pt x="273219" y="165871"/>
                </a:lnTo>
                <a:lnTo>
                  <a:pt x="214016" y="166647"/>
                </a:lnTo>
                <a:close/>
              </a:path>
              <a:path w="1010919" h="167004">
                <a:moveTo>
                  <a:pt x="347794" y="166504"/>
                </a:moveTo>
                <a:lnTo>
                  <a:pt x="312803" y="166504"/>
                </a:lnTo>
                <a:lnTo>
                  <a:pt x="312803" y="130332"/>
                </a:lnTo>
                <a:lnTo>
                  <a:pt x="347794" y="130332"/>
                </a:lnTo>
                <a:lnTo>
                  <a:pt x="347794" y="166504"/>
                </a:lnTo>
                <a:close/>
              </a:path>
              <a:path w="1010919" h="167004">
                <a:moveTo>
                  <a:pt x="431545" y="166647"/>
                </a:moveTo>
                <a:lnTo>
                  <a:pt x="395009" y="166647"/>
                </a:lnTo>
                <a:lnTo>
                  <a:pt x="443771" y="143"/>
                </a:lnTo>
                <a:lnTo>
                  <a:pt x="494640" y="143"/>
                </a:lnTo>
                <a:lnTo>
                  <a:pt x="503636" y="32152"/>
                </a:lnTo>
                <a:lnTo>
                  <a:pt x="468081" y="32152"/>
                </a:lnTo>
                <a:lnTo>
                  <a:pt x="447565" y="107079"/>
                </a:lnTo>
                <a:lnTo>
                  <a:pt x="524693" y="107079"/>
                </a:lnTo>
                <a:lnTo>
                  <a:pt x="533568" y="138657"/>
                </a:lnTo>
                <a:lnTo>
                  <a:pt x="439133" y="138657"/>
                </a:lnTo>
                <a:lnTo>
                  <a:pt x="431545" y="166647"/>
                </a:lnTo>
                <a:close/>
              </a:path>
              <a:path w="1010919" h="167004">
                <a:moveTo>
                  <a:pt x="524693" y="107079"/>
                </a:moveTo>
                <a:lnTo>
                  <a:pt x="488035" y="107079"/>
                </a:lnTo>
                <a:lnTo>
                  <a:pt x="468081" y="32152"/>
                </a:lnTo>
                <a:lnTo>
                  <a:pt x="503636" y="32152"/>
                </a:lnTo>
                <a:lnTo>
                  <a:pt x="524693" y="107079"/>
                </a:lnTo>
                <a:close/>
              </a:path>
              <a:path w="1010919" h="167004">
                <a:moveTo>
                  <a:pt x="541434" y="166647"/>
                </a:moveTo>
                <a:lnTo>
                  <a:pt x="504195" y="166647"/>
                </a:lnTo>
                <a:lnTo>
                  <a:pt x="496607" y="138657"/>
                </a:lnTo>
                <a:lnTo>
                  <a:pt x="533568" y="138657"/>
                </a:lnTo>
                <a:lnTo>
                  <a:pt x="541434" y="166647"/>
                </a:lnTo>
                <a:close/>
              </a:path>
              <a:path w="1010919" h="167004">
                <a:moveTo>
                  <a:pt x="594692" y="166647"/>
                </a:moveTo>
                <a:lnTo>
                  <a:pt x="559280" y="166647"/>
                </a:lnTo>
                <a:lnTo>
                  <a:pt x="559280" y="143"/>
                </a:lnTo>
                <a:lnTo>
                  <a:pt x="641627" y="143"/>
                </a:lnTo>
                <a:lnTo>
                  <a:pt x="656692" y="2801"/>
                </a:lnTo>
                <a:lnTo>
                  <a:pt x="667984" y="10295"/>
                </a:lnTo>
                <a:lnTo>
                  <a:pt x="674631" y="21909"/>
                </a:lnTo>
                <a:lnTo>
                  <a:pt x="675007" y="33157"/>
                </a:lnTo>
                <a:lnTo>
                  <a:pt x="594692" y="33157"/>
                </a:lnTo>
                <a:lnTo>
                  <a:pt x="594692" y="77941"/>
                </a:lnTo>
                <a:lnTo>
                  <a:pt x="675084" y="77941"/>
                </a:lnTo>
                <a:lnTo>
                  <a:pt x="675003" y="79069"/>
                </a:lnTo>
                <a:lnTo>
                  <a:pt x="670675" y="89867"/>
                </a:lnTo>
                <a:lnTo>
                  <a:pt x="663267" y="97749"/>
                </a:lnTo>
                <a:lnTo>
                  <a:pt x="654414" y="105356"/>
                </a:lnTo>
                <a:lnTo>
                  <a:pt x="656395" y="109519"/>
                </a:lnTo>
                <a:lnTo>
                  <a:pt x="594692" y="109519"/>
                </a:lnTo>
                <a:lnTo>
                  <a:pt x="594692" y="166647"/>
                </a:lnTo>
                <a:close/>
              </a:path>
              <a:path w="1010919" h="167004">
                <a:moveTo>
                  <a:pt x="675084" y="77941"/>
                </a:moveTo>
                <a:lnTo>
                  <a:pt x="638114" y="77941"/>
                </a:lnTo>
                <a:lnTo>
                  <a:pt x="640503" y="75501"/>
                </a:lnTo>
                <a:lnTo>
                  <a:pt x="640503" y="35597"/>
                </a:lnTo>
                <a:lnTo>
                  <a:pt x="638114" y="33157"/>
                </a:lnTo>
                <a:lnTo>
                  <a:pt x="675007" y="33157"/>
                </a:lnTo>
                <a:lnTo>
                  <a:pt x="676055" y="64448"/>
                </a:lnTo>
                <a:lnTo>
                  <a:pt x="675084" y="77941"/>
                </a:lnTo>
                <a:close/>
              </a:path>
              <a:path w="1010919" h="167004">
                <a:moveTo>
                  <a:pt x="683643" y="166791"/>
                </a:moveTo>
                <a:lnTo>
                  <a:pt x="644297" y="166791"/>
                </a:lnTo>
                <a:lnTo>
                  <a:pt x="618440" y="109519"/>
                </a:lnTo>
                <a:lnTo>
                  <a:pt x="656395" y="109519"/>
                </a:lnTo>
                <a:lnTo>
                  <a:pt x="683643" y="166791"/>
                </a:lnTo>
                <a:close/>
              </a:path>
              <a:path w="1010919" h="167004">
                <a:moveTo>
                  <a:pt x="735777" y="166647"/>
                </a:moveTo>
                <a:lnTo>
                  <a:pt x="703176" y="166647"/>
                </a:lnTo>
                <a:lnTo>
                  <a:pt x="703176" y="143"/>
                </a:lnTo>
                <a:lnTo>
                  <a:pt x="749127" y="143"/>
                </a:lnTo>
                <a:lnTo>
                  <a:pt x="768277" y="62151"/>
                </a:lnTo>
                <a:lnTo>
                  <a:pt x="735777" y="62151"/>
                </a:lnTo>
                <a:lnTo>
                  <a:pt x="735777" y="166647"/>
                </a:lnTo>
                <a:close/>
              </a:path>
              <a:path w="1010919" h="167004">
                <a:moveTo>
                  <a:pt x="806822" y="91146"/>
                </a:moveTo>
                <a:lnTo>
                  <a:pt x="777231" y="91146"/>
                </a:lnTo>
                <a:lnTo>
                  <a:pt x="804774" y="143"/>
                </a:lnTo>
                <a:lnTo>
                  <a:pt x="850725" y="143"/>
                </a:lnTo>
                <a:lnTo>
                  <a:pt x="850725" y="61864"/>
                </a:lnTo>
                <a:lnTo>
                  <a:pt x="816718" y="61864"/>
                </a:lnTo>
                <a:lnTo>
                  <a:pt x="806822" y="91146"/>
                </a:lnTo>
                <a:close/>
              </a:path>
              <a:path w="1010919" h="167004">
                <a:moveTo>
                  <a:pt x="850725" y="166647"/>
                </a:moveTo>
                <a:lnTo>
                  <a:pt x="816718" y="166647"/>
                </a:lnTo>
                <a:lnTo>
                  <a:pt x="816718" y="61864"/>
                </a:lnTo>
                <a:lnTo>
                  <a:pt x="850725" y="61864"/>
                </a:lnTo>
                <a:lnTo>
                  <a:pt x="850725" y="166647"/>
                </a:lnTo>
                <a:close/>
              </a:path>
              <a:path w="1010919" h="167004">
                <a:moveTo>
                  <a:pt x="781306" y="166647"/>
                </a:moveTo>
                <a:lnTo>
                  <a:pt x="771048" y="166647"/>
                </a:lnTo>
                <a:lnTo>
                  <a:pt x="735777" y="62151"/>
                </a:lnTo>
                <a:lnTo>
                  <a:pt x="768277" y="62151"/>
                </a:lnTo>
                <a:lnTo>
                  <a:pt x="777231" y="91146"/>
                </a:lnTo>
                <a:lnTo>
                  <a:pt x="806822" y="91146"/>
                </a:lnTo>
                <a:lnTo>
                  <a:pt x="781306" y="166647"/>
                </a:lnTo>
                <a:close/>
              </a:path>
              <a:path w="1010919" h="167004">
                <a:moveTo>
                  <a:pt x="955414" y="166647"/>
                </a:moveTo>
                <a:lnTo>
                  <a:pt x="920003" y="166647"/>
                </a:lnTo>
                <a:lnTo>
                  <a:pt x="920003" y="103347"/>
                </a:lnTo>
                <a:lnTo>
                  <a:pt x="866463" y="143"/>
                </a:lnTo>
                <a:lnTo>
                  <a:pt x="908058" y="143"/>
                </a:lnTo>
                <a:lnTo>
                  <a:pt x="939395" y="65022"/>
                </a:lnTo>
                <a:lnTo>
                  <a:pt x="975773" y="65022"/>
                </a:lnTo>
                <a:lnTo>
                  <a:pt x="955414" y="103060"/>
                </a:lnTo>
                <a:lnTo>
                  <a:pt x="955414" y="166647"/>
                </a:lnTo>
                <a:close/>
              </a:path>
              <a:path w="1010919" h="167004">
                <a:moveTo>
                  <a:pt x="975773" y="65022"/>
                </a:moveTo>
                <a:lnTo>
                  <a:pt x="939395" y="65022"/>
                </a:lnTo>
                <a:lnTo>
                  <a:pt x="970591" y="143"/>
                </a:lnTo>
                <a:lnTo>
                  <a:pt x="1010499" y="143"/>
                </a:lnTo>
                <a:lnTo>
                  <a:pt x="975773" y="650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73836" y="6492169"/>
            <a:ext cx="351790" cy="341630"/>
          </a:xfrm>
          <a:custGeom>
            <a:avLst/>
            <a:gdLst/>
            <a:ahLst/>
            <a:cxnLst/>
            <a:rect l="l" t="t" r="r" b="b"/>
            <a:pathLst>
              <a:path w="351790" h="341629">
                <a:moveTo>
                  <a:pt x="67169" y="341333"/>
                </a:moveTo>
                <a:lnTo>
                  <a:pt x="108624" y="211000"/>
                </a:lnTo>
                <a:lnTo>
                  <a:pt x="0" y="130332"/>
                </a:lnTo>
                <a:lnTo>
                  <a:pt x="134199" y="130332"/>
                </a:lnTo>
                <a:lnTo>
                  <a:pt x="175653" y="0"/>
                </a:lnTo>
                <a:lnTo>
                  <a:pt x="208981" y="104782"/>
                </a:lnTo>
                <a:lnTo>
                  <a:pt x="175653" y="104782"/>
                </a:lnTo>
                <a:lnTo>
                  <a:pt x="157104" y="162772"/>
                </a:lnTo>
                <a:lnTo>
                  <a:pt x="97382" y="162772"/>
                </a:lnTo>
                <a:lnTo>
                  <a:pt x="145722" y="198656"/>
                </a:lnTo>
                <a:lnTo>
                  <a:pt x="127313" y="256646"/>
                </a:lnTo>
                <a:lnTo>
                  <a:pt x="257390" y="256646"/>
                </a:lnTo>
                <a:lnTo>
                  <a:pt x="258719" y="260808"/>
                </a:lnTo>
                <a:lnTo>
                  <a:pt x="175794" y="260808"/>
                </a:lnTo>
                <a:lnTo>
                  <a:pt x="67169" y="341333"/>
                </a:lnTo>
                <a:close/>
              </a:path>
              <a:path w="351790" h="341629">
                <a:moveTo>
                  <a:pt x="257390" y="256646"/>
                </a:moveTo>
                <a:lnTo>
                  <a:pt x="223852" y="256646"/>
                </a:lnTo>
                <a:lnTo>
                  <a:pt x="205444" y="198656"/>
                </a:lnTo>
                <a:lnTo>
                  <a:pt x="253784" y="162772"/>
                </a:lnTo>
                <a:lnTo>
                  <a:pt x="194062" y="162772"/>
                </a:lnTo>
                <a:lnTo>
                  <a:pt x="175653" y="104782"/>
                </a:lnTo>
                <a:lnTo>
                  <a:pt x="208981" y="104782"/>
                </a:lnTo>
                <a:lnTo>
                  <a:pt x="217107" y="130332"/>
                </a:lnTo>
                <a:lnTo>
                  <a:pt x="351307" y="130332"/>
                </a:lnTo>
                <a:lnTo>
                  <a:pt x="242823" y="211000"/>
                </a:lnTo>
                <a:lnTo>
                  <a:pt x="257390" y="256646"/>
                </a:lnTo>
                <a:close/>
              </a:path>
              <a:path w="351790" h="341629">
                <a:moveTo>
                  <a:pt x="223852" y="256646"/>
                </a:moveTo>
                <a:lnTo>
                  <a:pt x="127313" y="256646"/>
                </a:lnTo>
                <a:lnTo>
                  <a:pt x="175653" y="220761"/>
                </a:lnTo>
                <a:lnTo>
                  <a:pt x="223852" y="256646"/>
                </a:lnTo>
                <a:close/>
              </a:path>
              <a:path w="351790" h="341629">
                <a:moveTo>
                  <a:pt x="284418" y="341333"/>
                </a:moveTo>
                <a:lnTo>
                  <a:pt x="175794" y="260808"/>
                </a:lnTo>
                <a:lnTo>
                  <a:pt x="258719" y="260808"/>
                </a:lnTo>
                <a:lnTo>
                  <a:pt x="284418" y="341333"/>
                </a:lnTo>
                <a:close/>
              </a:path>
            </a:pathLst>
          </a:custGeom>
          <a:solidFill>
            <a:srgbClr val="FFCC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88" y="178307"/>
            <a:ext cx="9031223" cy="54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8180" y="141731"/>
            <a:ext cx="637031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8411" y="188976"/>
            <a:ext cx="338327" cy="420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37689">
              <a:lnSpc>
                <a:spcPts val="2855"/>
              </a:lnSpc>
            </a:pPr>
            <a:r>
              <a:rPr dirty="0" spc="-25"/>
              <a:t>P</a:t>
            </a:r>
            <a:r>
              <a:rPr dirty="0" spc="-15"/>
              <a:t>O</a:t>
            </a:r>
            <a:r>
              <a:rPr dirty="0" spc="-25"/>
              <a:t>S</a:t>
            </a:r>
            <a:r>
              <a:rPr dirty="0" spc="-150"/>
              <a:t>T</a:t>
            </a:r>
            <a:r>
              <a:rPr dirty="0"/>
              <a:t>-</a:t>
            </a:r>
            <a:r>
              <a:rPr dirty="0" spc="-10"/>
              <a:t>C</a:t>
            </a:r>
            <a:r>
              <a:rPr dirty="0" spc="5"/>
              <a:t>O</a:t>
            </a:r>
            <a:r>
              <a:rPr dirty="0" spc="-25"/>
              <a:t>V</a:t>
            </a:r>
            <a:r>
              <a:rPr dirty="0" spc="-5"/>
              <a:t>I</a:t>
            </a:r>
            <a:r>
              <a:rPr dirty="0"/>
              <a:t>D</a:t>
            </a:r>
            <a:r>
              <a:rPr dirty="0" spc="-15"/>
              <a:t> </a:t>
            </a:r>
            <a:r>
              <a:rPr dirty="0"/>
              <a:t>M</a:t>
            </a:r>
            <a:r>
              <a:rPr dirty="0" spc="-25"/>
              <a:t>ARKET</a:t>
            </a:r>
            <a:r>
              <a:rPr dirty="0" spc="-20"/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1501" y="1018271"/>
            <a:ext cx="3482975" cy="3154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S</a:t>
            </a:r>
            <a:r>
              <a:rPr dirty="0" sz="1600" spc="-15" b="1">
                <a:latin typeface="Arial"/>
                <a:cs typeface="Arial"/>
              </a:rPr>
              <a:t>tud</a:t>
            </a:r>
            <a:r>
              <a:rPr dirty="0" sz="1600" spc="-10" b="1">
                <a:latin typeface="Arial"/>
                <a:cs typeface="Arial"/>
              </a:rPr>
              <a:t>e</a:t>
            </a:r>
            <a:r>
              <a:rPr dirty="0" sz="1600" spc="-15" b="1">
                <a:latin typeface="Arial"/>
                <a:cs typeface="Arial"/>
              </a:rPr>
              <a:t>nts</a:t>
            </a:r>
            <a:endParaRPr sz="1600">
              <a:latin typeface="Arial"/>
              <a:cs typeface="Arial"/>
            </a:endParaRPr>
          </a:p>
          <a:p>
            <a:pPr marL="299085" marR="46355" indent="-28638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1600" spc="-15">
                <a:latin typeface="Arial"/>
                <a:cs typeface="Arial"/>
              </a:rPr>
              <a:t>Fe</a:t>
            </a:r>
            <a:r>
              <a:rPr dirty="0" sz="1600" spc="-30">
                <a:latin typeface="Arial"/>
                <a:cs typeface="Arial"/>
              </a:rPr>
              <a:t>w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r</a:t>
            </a:r>
            <a:r>
              <a:rPr dirty="0" sz="1600" spc="3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tudents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w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th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edu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at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on</a:t>
            </a:r>
            <a:r>
              <a:rPr dirty="0" sz="1600" spc="-15">
                <a:latin typeface="Arial"/>
                <a:cs typeface="Arial"/>
              </a:rPr>
              <a:t> deb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(86</a:t>
            </a:r>
            <a:r>
              <a:rPr dirty="0" sz="1600" spc="-15">
                <a:latin typeface="Arial"/>
                <a:cs typeface="Arial"/>
              </a:rPr>
              <a:t>%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201</a:t>
            </a:r>
            <a:r>
              <a:rPr dirty="0" sz="1600" spc="-10">
                <a:latin typeface="Arial"/>
                <a:cs typeface="Arial"/>
              </a:rPr>
              <a:t>2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73</a:t>
            </a:r>
            <a:r>
              <a:rPr dirty="0" sz="1600" spc="-15">
                <a:latin typeface="Arial"/>
                <a:cs typeface="Arial"/>
              </a:rPr>
              <a:t>%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2019)</a:t>
            </a:r>
            <a:endParaRPr sz="1600">
              <a:latin typeface="Arial"/>
              <a:cs typeface="Arial"/>
            </a:endParaRPr>
          </a:p>
          <a:p>
            <a:pPr marL="299085" marR="62230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600" spc="-15">
                <a:latin typeface="Arial"/>
                <a:cs typeface="Arial"/>
              </a:rPr>
              <a:t>Deb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prof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table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ed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an</a:t>
            </a:r>
            <a:r>
              <a:rPr dirty="0" sz="1600" spc="-15">
                <a:latin typeface="Arial"/>
                <a:cs typeface="Arial"/>
              </a:rPr>
              <a:t> edu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at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deb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=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$200,000</a:t>
            </a:r>
            <a:r>
              <a:rPr dirty="0" sz="1600" spc="-5">
                <a:latin typeface="Arial"/>
                <a:cs typeface="Arial"/>
              </a:rPr>
              <a:t>)</a:t>
            </a:r>
            <a:r>
              <a:rPr dirty="0" baseline="26455" sz="1575" spc="7">
                <a:latin typeface="Arial"/>
                <a:cs typeface="Arial"/>
              </a:rPr>
              <a:t>1</a:t>
            </a:r>
            <a:endParaRPr baseline="26455" sz="1575">
              <a:latin typeface="Arial"/>
              <a:cs typeface="Arial"/>
            </a:endParaRPr>
          </a:p>
          <a:p>
            <a:pPr marL="299085" marR="62547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600" spc="-20">
                <a:latin typeface="Arial"/>
                <a:cs typeface="Arial"/>
              </a:rPr>
              <a:t>Co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pet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g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ho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ar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h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p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oppor</a:t>
            </a:r>
            <a:r>
              <a:rPr dirty="0" sz="1600" spc="-10">
                <a:latin typeface="Arial"/>
                <a:cs typeface="Arial"/>
              </a:rPr>
              <a:t>tunit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pa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no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y</a:t>
            </a:r>
            <a:r>
              <a:rPr dirty="0" sz="1600" spc="-15">
                <a:latin typeface="Arial"/>
                <a:cs typeface="Arial"/>
              </a:rPr>
              <a:t>et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-15">
                <a:latin typeface="Arial"/>
                <a:cs typeface="Arial"/>
              </a:rPr>
              <a:t>no</a:t>
            </a:r>
            <a:r>
              <a:rPr dirty="0" sz="1600" spc="-30">
                <a:latin typeface="Arial"/>
                <a:cs typeface="Arial"/>
              </a:rPr>
              <a:t>w</a:t>
            </a:r>
            <a:r>
              <a:rPr dirty="0" sz="1600" spc="-15">
                <a:latin typeface="Arial"/>
                <a:cs typeface="Arial"/>
              </a:rPr>
              <a:t>n)</a:t>
            </a:r>
            <a:endParaRPr sz="16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600" spc="-10">
                <a:latin typeface="Arial"/>
                <a:cs typeface="Arial"/>
              </a:rPr>
              <a:t>In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rea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pr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15">
                <a:latin typeface="Arial"/>
                <a:cs typeface="Arial"/>
              </a:rPr>
              <a:t>ate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tate,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fede</a:t>
            </a:r>
            <a:r>
              <a:rPr dirty="0" sz="1600" spc="-15">
                <a:latin typeface="Arial"/>
                <a:cs typeface="Arial"/>
              </a:rPr>
              <a:t>ral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fundi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g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for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ne</a:t>
            </a:r>
            <a:r>
              <a:rPr dirty="0" sz="1600" spc="-15">
                <a:latin typeface="Arial"/>
                <a:cs typeface="Arial"/>
              </a:rPr>
              <a:t>w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re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den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po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25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30">
                <a:latin typeface="Arial"/>
                <a:cs typeface="Arial"/>
              </a:rPr>
              <a:t>w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th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-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me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h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g</a:t>
            </a:r>
            <a:r>
              <a:rPr dirty="0" sz="1600" spc="-10">
                <a:latin typeface="Arial"/>
                <a:cs typeface="Arial"/>
              </a:rPr>
              <a:t>h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40,375</a:t>
            </a:r>
            <a:r>
              <a:rPr dirty="0" sz="1600" spc="-15">
                <a:latin typeface="Arial"/>
                <a:cs typeface="Arial"/>
              </a:rPr>
              <a:t> po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on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202</a:t>
            </a:r>
            <a:r>
              <a:rPr dirty="0" sz="1600" spc="-10">
                <a:latin typeface="Arial"/>
                <a:cs typeface="Arial"/>
              </a:rPr>
              <a:t>3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baseline="26455" sz="1575" spc="7">
                <a:latin typeface="Arial"/>
                <a:cs typeface="Arial"/>
              </a:rPr>
              <a:t>2</a:t>
            </a:r>
            <a:endParaRPr baseline="26455" sz="1575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Di</a:t>
            </a:r>
            <a:r>
              <a:rPr dirty="0" sz="1600" spc="-10" b="1">
                <a:latin typeface="Arial"/>
                <a:cs typeface="Arial"/>
              </a:rPr>
              <a:t>r</a:t>
            </a:r>
            <a:r>
              <a:rPr dirty="0" sz="1600" spc="-15" b="1">
                <a:latin typeface="Arial"/>
                <a:cs typeface="Arial"/>
              </a:rPr>
              <a:t>ec</a:t>
            </a:r>
            <a:r>
              <a:rPr dirty="0" sz="1600" spc="-10" b="1">
                <a:latin typeface="Arial"/>
                <a:cs typeface="Arial"/>
              </a:rPr>
              <a:t>t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65" b="1">
                <a:latin typeface="Arial"/>
                <a:cs typeface="Arial"/>
              </a:rPr>
              <a:t>A</a:t>
            </a:r>
            <a:r>
              <a:rPr dirty="0" sz="1600" spc="-15" b="1">
                <a:latin typeface="Arial"/>
                <a:cs typeface="Arial"/>
              </a:rPr>
              <a:t>ccession</a:t>
            </a:r>
            <a:r>
              <a:rPr dirty="0" sz="1600" spc="-10" b="1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502" y="4188191"/>
            <a:ext cx="3349625" cy="2179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19812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600" spc="-195">
                <a:latin typeface="Arial"/>
                <a:cs typeface="Arial"/>
              </a:rPr>
              <a:t>T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porar</a:t>
            </a:r>
            <a:r>
              <a:rPr dirty="0" sz="1600" spc="-10">
                <a:latin typeface="Arial"/>
                <a:cs typeface="Arial"/>
              </a:rPr>
              <a:t>y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de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rea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h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g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at</a:t>
            </a:r>
            <a:r>
              <a:rPr dirty="0" sz="1600" spc="-15">
                <a:latin typeface="Arial"/>
                <a:cs typeface="Arial"/>
              </a:rPr>
              <a:t> he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gh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</a:t>
            </a:r>
            <a:r>
              <a:rPr dirty="0" sz="1600" spc="-25">
                <a:latin typeface="Arial"/>
                <a:cs typeface="Arial"/>
              </a:rPr>
              <a:t>O</a:t>
            </a:r>
            <a:r>
              <a:rPr dirty="0" sz="1600" spc="-10">
                <a:latin typeface="Arial"/>
                <a:cs typeface="Arial"/>
              </a:rPr>
              <a:t>VID</a:t>
            </a:r>
            <a:endParaRPr sz="1600">
              <a:latin typeface="Arial"/>
              <a:cs typeface="Arial"/>
            </a:endParaRPr>
          </a:p>
          <a:p>
            <a:pPr marL="299085" marR="831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or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te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30">
                <a:latin typeface="Arial"/>
                <a:cs typeface="Arial"/>
              </a:rPr>
              <a:t>w</a:t>
            </a:r>
            <a:r>
              <a:rPr dirty="0" sz="1600" spc="-15">
                <a:latin typeface="Arial"/>
                <a:cs typeface="Arial"/>
              </a:rPr>
              <a:t>or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ar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ruptor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</a:t>
            </a:r>
            <a:r>
              <a:rPr dirty="0" sz="1600" spc="-15">
                <a:latin typeface="Arial"/>
                <a:cs typeface="Arial"/>
              </a:rPr>
              <a:t>reta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l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20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uran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et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600" spc="-1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h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ft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ade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c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15">
                <a:latin typeface="Arial"/>
                <a:cs typeface="Arial"/>
              </a:rPr>
              <a:t>ed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Center</a:t>
            </a:r>
            <a:r>
              <a:rPr dirty="0" sz="1600" spc="-15">
                <a:latin typeface="Arial"/>
                <a:cs typeface="Arial"/>
              </a:rPr>
              <a:t> h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10">
                <a:latin typeface="Arial"/>
                <a:cs typeface="Arial"/>
              </a:rPr>
              <a:t>g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-15">
                <a:latin typeface="Arial"/>
                <a:cs typeface="Arial"/>
              </a:rPr>
              <a:t>ee</a:t>
            </a:r>
            <a:r>
              <a:rPr dirty="0" sz="1600" spc="-10">
                <a:latin typeface="Arial"/>
                <a:cs typeface="Arial"/>
              </a:rPr>
              <a:t>p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u</a:t>
            </a:r>
            <a:r>
              <a:rPr dirty="0" sz="1600" spc="-10">
                <a:latin typeface="Arial"/>
                <a:cs typeface="Arial"/>
              </a:rPr>
              <a:t>p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tual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nter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20">
                <a:latin typeface="Arial"/>
                <a:cs typeface="Arial"/>
              </a:rPr>
              <a:t>ew</a:t>
            </a:r>
            <a:r>
              <a:rPr dirty="0" sz="1600" spc="-15">
                <a:latin typeface="Arial"/>
                <a:cs typeface="Arial"/>
              </a:rPr>
              <a:t> p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atfor</a:t>
            </a:r>
            <a:r>
              <a:rPr dirty="0" sz="1600" spc="-15">
                <a:latin typeface="Arial"/>
                <a:cs typeface="Arial"/>
              </a:rPr>
              <a:t>m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h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ghe</a:t>
            </a:r>
            <a:r>
              <a:rPr dirty="0" sz="1600" spc="-10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ent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v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n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rea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e</a:t>
            </a:r>
            <a:r>
              <a:rPr dirty="0" sz="1600" spc="-10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temp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an</a:t>
            </a:r>
            <a:r>
              <a:rPr dirty="0" sz="1600" spc="-10">
                <a:latin typeface="Arial"/>
                <a:cs typeface="Arial"/>
              </a:rPr>
              <a:t>d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15">
                <a:latin typeface="Arial"/>
                <a:cs typeface="Arial"/>
              </a:rPr>
              <a:t>o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u</a:t>
            </a:r>
            <a:r>
              <a:rPr dirty="0" sz="1600" spc="-15">
                <a:latin typeface="Arial"/>
                <a:cs typeface="Arial"/>
              </a:rPr>
              <a:t>ms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h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5">
                <a:latin typeface="Arial"/>
                <a:cs typeface="Arial"/>
              </a:rPr>
              <a:t>re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5">
                <a:latin typeface="Arial"/>
                <a:cs typeface="Arial"/>
              </a:rPr>
              <a:t>h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5">
                <a:latin typeface="Arial"/>
                <a:cs typeface="Arial"/>
              </a:rPr>
              <a:t>ft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outp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</a:t>
            </a:r>
            <a:r>
              <a:rPr dirty="0" sz="1600" spc="-15">
                <a:latin typeface="Arial"/>
                <a:cs typeface="Arial"/>
              </a:rPr>
              <a:t>enter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/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AP</a:t>
            </a:r>
            <a:r>
              <a:rPr dirty="0" sz="1600" spc="-20">
                <a:latin typeface="Arial"/>
                <a:cs typeface="Arial"/>
              </a:rPr>
              <a:t>RN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61917" y="5263505"/>
            <a:ext cx="4128135" cy="610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baseline="25641" sz="975" spc="15">
                <a:latin typeface="Arial"/>
                <a:cs typeface="Arial"/>
              </a:rPr>
              <a:t>1</a:t>
            </a:r>
            <a:r>
              <a:rPr dirty="0" baseline="25641" sz="975" spc="15">
                <a:latin typeface="Arial"/>
                <a:cs typeface="Arial"/>
              </a:rPr>
              <a:t> </a:t>
            </a:r>
            <a:r>
              <a:rPr dirty="0" baseline="25641" sz="975" spc="-13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AAM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Ph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Edu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at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eb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an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th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Atten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Med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hool</a:t>
            </a:r>
            <a:r>
              <a:rPr dirty="0" sz="1000" spc="-10">
                <a:latin typeface="Arial"/>
                <a:cs typeface="Arial"/>
              </a:rPr>
              <a:t> 202</a:t>
            </a:r>
            <a:r>
              <a:rPr dirty="0" sz="1000" spc="-10">
                <a:latin typeface="Arial"/>
                <a:cs typeface="Arial"/>
              </a:rPr>
              <a:t>0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pdat</a:t>
            </a:r>
            <a:r>
              <a:rPr dirty="0" sz="1000" spc="-1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  <a:p>
            <a:pPr marL="12700" marR="103505">
              <a:lnSpc>
                <a:spcPts val="1180"/>
              </a:lnSpc>
              <a:spcBef>
                <a:spcPts val="55"/>
              </a:spcBef>
            </a:pPr>
            <a:r>
              <a:rPr dirty="0" baseline="25641" sz="975" spc="15">
                <a:latin typeface="Arial"/>
                <a:cs typeface="Arial"/>
              </a:rPr>
              <a:t>2</a:t>
            </a:r>
            <a:r>
              <a:rPr dirty="0" baseline="25641" sz="975" spc="15">
                <a:latin typeface="Arial"/>
                <a:cs typeface="Arial"/>
              </a:rPr>
              <a:t> </a:t>
            </a:r>
            <a:r>
              <a:rPr dirty="0" baseline="25641" sz="975" spc="-13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AM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</a:t>
            </a:r>
            <a:r>
              <a:rPr dirty="0" sz="1000" spc="-15">
                <a:latin typeface="Arial"/>
                <a:cs typeface="Arial"/>
              </a:rPr>
              <a:t>ea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th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re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202</a:t>
            </a:r>
            <a:r>
              <a:rPr dirty="0" sz="1000" spc="-10">
                <a:latin typeface="Arial"/>
                <a:cs typeface="Arial"/>
              </a:rPr>
              <a:t>3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vi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w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f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Ph</a:t>
            </a:r>
            <a:r>
              <a:rPr dirty="0" sz="1000" spc="-35">
                <a:latin typeface="Arial"/>
                <a:cs typeface="Arial"/>
              </a:rPr>
              <a:t>y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an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Ad</a:t>
            </a:r>
            <a:r>
              <a:rPr dirty="0" sz="1000" spc="-15">
                <a:latin typeface="Arial"/>
                <a:cs typeface="Arial"/>
              </a:rPr>
              <a:t>v</a:t>
            </a:r>
            <a:r>
              <a:rPr dirty="0" sz="1000" spc="-15">
                <a:latin typeface="Arial"/>
                <a:cs typeface="Arial"/>
              </a:rPr>
              <a:t>an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oner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15">
                <a:latin typeface="Arial"/>
                <a:cs typeface="Arial"/>
              </a:rPr>
              <a:t>u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</a:t>
            </a:r>
            <a:r>
              <a:rPr dirty="0" sz="1000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ent</a:t>
            </a:r>
            <a:r>
              <a:rPr dirty="0" sz="1000" spc="-15">
                <a:latin typeface="Arial"/>
                <a:cs typeface="Arial"/>
              </a:rPr>
              <a:t>iv</a:t>
            </a:r>
            <a:r>
              <a:rPr dirty="0" sz="1000" spc="-15">
                <a:latin typeface="Arial"/>
                <a:cs typeface="Arial"/>
              </a:rPr>
              <a:t>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85844" y="842772"/>
            <a:ext cx="5058143" cy="4171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0"/>
              <a:t>C</a:t>
            </a:r>
            <a:r>
              <a:rPr dirty="0" spc="-75"/>
              <a:t>R</a:t>
            </a:r>
            <a:r>
              <a:rPr dirty="0" spc="-55"/>
              <a:t>US</a:t>
            </a:r>
            <a:r>
              <a:rPr dirty="0" spc="-50"/>
              <a:t>H</a:t>
            </a:r>
            <a:r>
              <a:rPr dirty="0" spc="-35"/>
              <a:t> </a:t>
            </a:r>
            <a:r>
              <a:rPr dirty="0" spc="-20"/>
              <a:t>I</a:t>
            </a:r>
            <a:r>
              <a:rPr dirty="0" spc="-55"/>
              <a:t>T</a:t>
            </a:r>
            <a:r>
              <a:rPr dirty="0" spc="-20"/>
              <a:t>!!!!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5"/>
              <a:t>CUI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Firster, Jesse R Mr CIV USA TRADOC USAREC</dc:creator>
  <dc:title>PowerPoint Presentation</dc:title>
  <dcterms:created xsi:type="dcterms:W3CDTF">2024-02-12T18:42:33Z</dcterms:created>
  <dcterms:modified xsi:type="dcterms:W3CDTF">2024-02-12T18:42:33Z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LastSaved">
    <vt:filetime>2024-02-12T00:00:00Z</vt:filetime>
  </property>
</Properties>
</file>