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94" r:id="rId2"/>
    <p:sldId id="385" r:id="rId3"/>
    <p:sldId id="493" r:id="rId4"/>
    <p:sldId id="387" r:id="rId5"/>
    <p:sldId id="415"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925B4-7531-463A-8E57-935C50D99CCF}" type="datetimeFigureOut">
              <a:rPr lang="de-DE" smtClean="0"/>
              <a:t>08.02.2024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94E7-0FEF-4F43-8A9F-9EC2904C2ACD}" type="slidenum">
              <a:rPr lang="de-DE" smtClean="0"/>
              <a:t>‹#›</a:t>
            </a:fld>
            <a:endParaRPr lang="de-DE"/>
          </a:p>
        </p:txBody>
      </p:sp>
    </p:spTree>
    <p:extLst>
      <p:ext uri="{BB962C8B-B14F-4D97-AF65-F5344CB8AC3E}">
        <p14:creationId xmlns:p14="http://schemas.microsoft.com/office/powerpoint/2010/main" val="19246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700" dirty="0"/>
          </a:p>
        </p:txBody>
      </p:sp>
      <p:sp>
        <p:nvSpPr>
          <p:cNvPr id="4" name="Foliennummernplatzhalter 3"/>
          <p:cNvSpPr>
            <a:spLocks noGrp="1"/>
          </p:cNvSpPr>
          <p:nvPr>
            <p:ph type="sldNum" sz="quarter" idx="5"/>
          </p:nvPr>
        </p:nvSpPr>
        <p:spPr/>
        <p:txBody>
          <a:bodyPr/>
          <a:lstStyle/>
          <a:p>
            <a:fld id="{BCC64CBD-E6EA-4A43-99C8-C107F23DE09A}" type="slidenum">
              <a:rPr lang="de-DE" smtClean="0"/>
              <a:t>1</a:t>
            </a:fld>
            <a:endParaRPr lang="de-DE"/>
          </a:p>
        </p:txBody>
      </p:sp>
    </p:spTree>
    <p:extLst>
      <p:ext uri="{BB962C8B-B14F-4D97-AF65-F5344CB8AC3E}">
        <p14:creationId xmlns:p14="http://schemas.microsoft.com/office/powerpoint/2010/main" val="419644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1263426">
              <a:defRPr/>
            </a:pPr>
            <a:r>
              <a:rPr lang="en-US" baseline="0" dirty="0"/>
              <a:t>Before diving deeper into the structure of the medical service, here we have a brief overview about the overall structure of the Bundeswehr.</a:t>
            </a:r>
          </a:p>
          <a:p>
            <a:pPr defTabSz="1263426">
              <a:defRPr/>
            </a:pPr>
            <a:endParaRPr lang="en-US" baseline="0" dirty="0"/>
          </a:p>
          <a:p>
            <a:pPr defTabSz="1263426">
              <a:defRPr/>
            </a:pPr>
            <a:r>
              <a:rPr lang="en-US" baseline="0" dirty="0"/>
              <a:t>Our armed forces are mandated by the parliament. Hence, it is the government that decides on the deployment of the armed forces. It also decides on the personnel and material equipment. </a:t>
            </a:r>
          </a:p>
          <a:p>
            <a:pPr defTabSz="1263426">
              <a:defRPr/>
            </a:pPr>
            <a:endParaRPr lang="en-US" baseline="0" dirty="0"/>
          </a:p>
          <a:p>
            <a:pPr defTabSz="1263426">
              <a:defRPr/>
            </a:pPr>
            <a:r>
              <a:rPr lang="en-US" baseline="0" dirty="0"/>
              <a:t>To be clear, the armed forces and the Federal </a:t>
            </a:r>
            <a:r>
              <a:rPr lang="en-US" baseline="0" dirty="0" err="1"/>
              <a:t>Defence</a:t>
            </a:r>
            <a:r>
              <a:rPr lang="en-US" baseline="0" dirty="0"/>
              <a:t> Administration are strictly separated from each other by the constitution - for better or for worse. </a:t>
            </a:r>
          </a:p>
          <a:p>
            <a:pPr defTabSz="1263426">
              <a:defRPr/>
            </a:pPr>
            <a:r>
              <a:rPr lang="en-US" baseline="0" dirty="0"/>
              <a:t>So we see the military </a:t>
            </a:r>
            <a:r>
              <a:rPr lang="en-US" i="1" baseline="0" dirty="0" err="1"/>
              <a:t>organisational</a:t>
            </a:r>
            <a:r>
              <a:rPr lang="en-US" baseline="0" dirty="0"/>
              <a:t> areas here as part of the armed forces. And as part of the administration, we see three civilian </a:t>
            </a:r>
            <a:r>
              <a:rPr lang="en-US" i="1" baseline="0" dirty="0" err="1"/>
              <a:t>organisational</a:t>
            </a:r>
            <a:r>
              <a:rPr lang="en-US" i="1" baseline="0" dirty="0"/>
              <a:t> </a:t>
            </a:r>
            <a:r>
              <a:rPr lang="en-US" baseline="0" dirty="0"/>
              <a:t>areas.</a:t>
            </a:r>
          </a:p>
          <a:p>
            <a:pPr defTabSz="1263426">
              <a:defRPr/>
            </a:pPr>
            <a:endParaRPr lang="en-US" baseline="0" dirty="0"/>
          </a:p>
          <a:p>
            <a:pPr defTabSz="1263426">
              <a:defRPr/>
            </a:pPr>
            <a:r>
              <a:rPr lang="en-US" baseline="0" dirty="0"/>
              <a:t>For sake of completeness - on the right side are units that are directly subordinate to our Inspector General. </a:t>
            </a:r>
          </a:p>
          <a:p>
            <a:pPr defTabSz="1263426">
              <a:defRPr/>
            </a:pPr>
            <a:endParaRPr lang="en-US" baseline="0" dirty="0"/>
          </a:p>
          <a:p>
            <a:pPr defTabSz="1263426">
              <a:defRPr/>
            </a:pPr>
            <a:r>
              <a:rPr lang="en-US" baseline="0" dirty="0"/>
              <a:t>I will now focus on the Joint Medical Service, which is highlighted here in red.</a:t>
            </a:r>
            <a:endParaRPr lang="de-DE" baseline="0" dirty="0"/>
          </a:p>
        </p:txBody>
      </p:sp>
      <p:sp>
        <p:nvSpPr>
          <p:cNvPr id="4" name="Foliennummernplatzhalter 3"/>
          <p:cNvSpPr>
            <a:spLocks noGrp="1"/>
          </p:cNvSpPr>
          <p:nvPr>
            <p:ph type="sldNum" sz="quarter" idx="10"/>
          </p:nvPr>
        </p:nvSpPr>
        <p:spPr/>
        <p:txBody>
          <a:bodyPr/>
          <a:lstStyle/>
          <a:p>
            <a:fld id="{BCC64CBD-E6EA-4A43-99C8-C107F23DE09A}" type="slidenum">
              <a:rPr lang="de-DE" smtClean="0"/>
              <a:t>2</a:t>
            </a:fld>
            <a:endParaRPr lang="de-DE"/>
          </a:p>
        </p:txBody>
      </p:sp>
    </p:spTree>
    <p:extLst>
      <p:ext uri="{BB962C8B-B14F-4D97-AF65-F5344CB8AC3E}">
        <p14:creationId xmlns:p14="http://schemas.microsoft.com/office/powerpoint/2010/main" val="209032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8138" y="1241425"/>
            <a:ext cx="6121400" cy="3443288"/>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CC64CBD-E6EA-4A43-99C8-C107F23DE09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92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700" dirty="0"/>
          </a:p>
        </p:txBody>
      </p:sp>
      <p:sp>
        <p:nvSpPr>
          <p:cNvPr id="4" name="Foliennummernplatzhalter 3"/>
          <p:cNvSpPr>
            <a:spLocks noGrp="1"/>
          </p:cNvSpPr>
          <p:nvPr>
            <p:ph type="sldNum" sz="quarter" idx="5"/>
          </p:nvPr>
        </p:nvSpPr>
        <p:spPr/>
        <p:txBody>
          <a:bodyPr/>
          <a:lstStyle/>
          <a:p>
            <a:fld id="{BCC64CBD-E6EA-4A43-99C8-C107F23DE09A}" type="slidenum">
              <a:rPr lang="de-DE" smtClean="0"/>
              <a:t>5</a:t>
            </a:fld>
            <a:endParaRPr lang="de-DE"/>
          </a:p>
        </p:txBody>
      </p:sp>
    </p:spTree>
    <p:extLst>
      <p:ext uri="{BB962C8B-B14F-4D97-AF65-F5344CB8AC3E}">
        <p14:creationId xmlns:p14="http://schemas.microsoft.com/office/powerpoint/2010/main" val="209109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FB6A4-2DCD-4981-B465-EE81F7A543F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181CA04-EC8A-4C09-A1CD-F2559EE36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9D1D473-7526-4123-840D-1B306896C05A}"/>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5" name="Fußzeilenplatzhalter 4">
            <a:extLst>
              <a:ext uri="{FF2B5EF4-FFF2-40B4-BE49-F238E27FC236}">
                <a16:creationId xmlns:a16="http://schemas.microsoft.com/office/drawing/2014/main" id="{1B0E57F5-FF08-4373-B385-2AAA616A5F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F66980-4907-4E29-847A-201A18DF184D}"/>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322607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5ED8D-47FA-4535-B261-6D1FE8674FE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AF8880A-7403-470B-90C1-51A4EB36EA4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7A2982-ACD9-4890-81D9-7DD6019A7AE1}"/>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5" name="Fußzeilenplatzhalter 4">
            <a:extLst>
              <a:ext uri="{FF2B5EF4-FFF2-40B4-BE49-F238E27FC236}">
                <a16:creationId xmlns:a16="http://schemas.microsoft.com/office/drawing/2014/main" id="{59C12B3C-B815-4891-908B-4F0269D8C4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80FCB5-C010-43D5-B185-8074674E24AB}"/>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193855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AD646E7-A54D-41C1-BAF8-13167EB203F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CF515C8-B7DA-485F-A269-39CD66B63A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71ED11-C498-44AE-BE75-C2C33E99C06B}"/>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5" name="Fußzeilenplatzhalter 4">
            <a:extLst>
              <a:ext uri="{FF2B5EF4-FFF2-40B4-BE49-F238E27FC236}">
                <a16:creationId xmlns:a16="http://schemas.microsoft.com/office/drawing/2014/main" id="{B080A1C7-FA86-433B-9305-540A2A2C6B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239168-9E77-4364-AE1C-E8BAA97C401B}"/>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367647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748B1C6-B46F-324B-89B7-C463650BB960}"/>
              </a:ext>
            </a:extLst>
          </p:cNvPr>
          <p:cNvSpPr/>
          <p:nvPr userDrawn="1"/>
        </p:nvSpPr>
        <p:spPr>
          <a:xfrm>
            <a:off x="0" y="6618000"/>
            <a:ext cx="12192000" cy="2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t>UNCLASSIFIED</a:t>
            </a:r>
          </a:p>
        </p:txBody>
      </p:sp>
      <p:pic>
        <p:nvPicPr>
          <p:cNvPr id="9" name="Grafik 8">
            <a:extLst>
              <a:ext uri="{FF2B5EF4-FFF2-40B4-BE49-F238E27FC236}">
                <a16:creationId xmlns:a16="http://schemas.microsoft.com/office/drawing/2014/main" id="{5BB21C0E-B258-C342-9000-E6239B3E04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0"/>
            <a:ext cx="12191999" cy="911051"/>
          </a:xfrm>
          <a:prstGeom prst="rect">
            <a:avLst/>
          </a:prstGeom>
        </p:spPr>
      </p:pic>
      <p:sp>
        <p:nvSpPr>
          <p:cNvPr id="4" name="Date Placeholder 3"/>
          <p:cNvSpPr>
            <a:spLocks noGrp="1"/>
          </p:cNvSpPr>
          <p:nvPr>
            <p:ph type="dt" sz="half" idx="10"/>
          </p:nvPr>
        </p:nvSpPr>
        <p:spPr/>
        <p:txBody>
          <a:bodyPr/>
          <a:lstStyle>
            <a:lvl1pPr>
              <a:defRPr/>
            </a:lvl1pPr>
          </a:lstStyle>
          <a:p>
            <a:r>
              <a:rPr lang="de-DE"/>
              <a:t>Bundeswehr Medical Service</a:t>
            </a:r>
            <a:endParaRPr lang="de-DE" dirty="0"/>
          </a:p>
        </p:txBody>
      </p:sp>
      <p:sp>
        <p:nvSpPr>
          <p:cNvPr id="6" name="Slide Number Placeholder 5"/>
          <p:cNvSpPr>
            <a:spLocks noGrp="1"/>
          </p:cNvSpPr>
          <p:nvPr>
            <p:ph type="sldNum" sz="quarter" idx="12"/>
          </p:nvPr>
        </p:nvSpPr>
        <p:spPr/>
        <p:txBody>
          <a:bodyPr/>
          <a:lstStyle/>
          <a:p>
            <a:fld id="{2C03746F-B42A-474D-94FA-02D6826DE614}" type="slidenum">
              <a:rPr lang="de-DE" smtClean="0"/>
              <a:t>‹#›</a:t>
            </a:fld>
            <a:endParaRPr lang="de-DE"/>
          </a:p>
        </p:txBody>
      </p:sp>
      <p:sp>
        <p:nvSpPr>
          <p:cNvPr id="22" name="Textplatzhalter 21">
            <a:extLst>
              <a:ext uri="{FF2B5EF4-FFF2-40B4-BE49-F238E27FC236}">
                <a16:creationId xmlns:a16="http://schemas.microsoft.com/office/drawing/2014/main" id="{5FFEAD8C-438F-2F42-A4FE-9072CD40D83C}"/>
              </a:ext>
            </a:extLst>
          </p:cNvPr>
          <p:cNvSpPr>
            <a:spLocks noGrp="1"/>
          </p:cNvSpPr>
          <p:nvPr>
            <p:ph type="body" sz="quarter" idx="15" hasCustomPrompt="1"/>
          </p:nvPr>
        </p:nvSpPr>
        <p:spPr>
          <a:xfrm>
            <a:off x="383117" y="0"/>
            <a:ext cx="11425767" cy="912000"/>
          </a:xfrm>
        </p:spPr>
        <p:txBody>
          <a:bodyPr wrap="none" lIns="72000" anchor="ctr" anchorCtr="0">
            <a:noAutofit/>
          </a:bodyPr>
          <a:lstStyle>
            <a:lvl1pPr marL="0" indent="0">
              <a:spcAft>
                <a:spcPts val="0"/>
              </a:spcAft>
              <a:buFontTx/>
              <a:buNone/>
              <a:defRPr sz="2800" b="1" cap="small" baseline="0">
                <a:solidFill>
                  <a:schemeClr val="bg1"/>
                </a:solidFill>
                <a:effectLst>
                  <a:outerShdw blurRad="38100" dist="38100" dir="2700000" algn="tl">
                    <a:srgbClr val="000000">
                      <a:alpha val="43137"/>
                    </a:srgbClr>
                  </a:outerShdw>
                </a:effectLst>
                <a:latin typeface="BundesSans Office" panose="020B0002030500000203" pitchFamily="34" charset="0"/>
              </a:defRPr>
            </a:lvl1pPr>
          </a:lstStyle>
          <a:p>
            <a:r>
              <a:rPr lang="de-DE" dirty="0"/>
              <a:t>Überschrift</a:t>
            </a:r>
          </a:p>
        </p:txBody>
      </p:sp>
      <p:sp>
        <p:nvSpPr>
          <p:cNvPr id="7" name="Date Placeholder 3">
            <a:extLst>
              <a:ext uri="{FF2B5EF4-FFF2-40B4-BE49-F238E27FC236}">
                <a16:creationId xmlns:a16="http://schemas.microsoft.com/office/drawing/2014/main" id="{8B52F6F7-17D7-454F-BAFF-38179CCAEF21}"/>
              </a:ext>
            </a:extLst>
          </p:cNvPr>
          <p:cNvSpPr txBox="1">
            <a:spLocks/>
          </p:cNvSpPr>
          <p:nvPr userDrawn="1"/>
        </p:nvSpPr>
        <p:spPr>
          <a:xfrm>
            <a:off x="5711199" y="6618000"/>
            <a:ext cx="1440000" cy="240000"/>
          </a:xfrm>
          <a:prstGeom prst="rect">
            <a:avLst/>
          </a:prstGeom>
        </p:spPr>
        <p:txBody>
          <a:bodyPr vert="horz" wrap="none" lIns="0" tIns="0" rIns="0" bIns="0" rtlCol="0" anchor="ctr"/>
          <a:lstStyle>
            <a:defPPr>
              <a:defRPr lang="de-DE"/>
            </a:defPPr>
            <a:lvl1pPr marL="0" algn="l" defTabSz="914377" rtl="0" eaLnBrk="1" latinLnBrk="0" hangingPunct="1">
              <a:defRPr sz="867"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6099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8" name="Rectangle 112"/>
          <p:cNvSpPr>
            <a:spLocks noChangeArrowheads="1"/>
          </p:cNvSpPr>
          <p:nvPr userDrawn="1"/>
        </p:nvSpPr>
        <p:spPr bwMode="auto">
          <a:xfrm>
            <a:off x="8843132" y="980849"/>
            <a:ext cx="3259666" cy="288018"/>
          </a:xfrm>
          <a:prstGeom prst="rect">
            <a:avLst/>
          </a:prstGeom>
          <a:solidFill>
            <a:srgbClr val="ADB7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lvl1pPr>
              <a:spcBef>
                <a:spcPct val="20000"/>
              </a:spcBef>
              <a:defRPr sz="1600">
                <a:solidFill>
                  <a:schemeClr val="tx1"/>
                </a:solidFill>
                <a:latin typeface="Arial" charset="0"/>
              </a:defRPr>
            </a:lvl1pPr>
            <a:lvl2pPr>
              <a:spcBef>
                <a:spcPct val="20000"/>
              </a:spcBef>
              <a:buChar char="•"/>
              <a:defRPr sz="1400">
                <a:solidFill>
                  <a:schemeClr val="tx1"/>
                </a:solidFill>
                <a:latin typeface="Arial" charset="0"/>
              </a:defRPr>
            </a:lvl2pPr>
            <a:lvl3pPr>
              <a:spcBef>
                <a:spcPct val="20000"/>
              </a:spcBef>
              <a:buChar char="•"/>
              <a:defRPr sz="1200">
                <a:solidFill>
                  <a:schemeClr val="tx1"/>
                </a:solidFill>
                <a:latin typeface="Arial" charset="0"/>
              </a:defRPr>
            </a:lvl3pPr>
            <a:lvl4pPr>
              <a:spcBef>
                <a:spcPct val="20000"/>
              </a:spcBef>
              <a:buChar char="•"/>
              <a:defRPr sz="1200">
                <a:solidFill>
                  <a:schemeClr val="tx1"/>
                </a:solidFill>
                <a:latin typeface="Arial" charset="0"/>
              </a:defRPr>
            </a:lvl4pPr>
            <a:lvl5pPr>
              <a:spcBef>
                <a:spcPct val="20000"/>
              </a:spcBef>
              <a:buChar char="•"/>
              <a:defRPr sz="1200">
                <a:solidFill>
                  <a:schemeClr val="tx1"/>
                </a:solidFill>
                <a:latin typeface="Arial" charset="0"/>
              </a:defRPr>
            </a:lvl5pPr>
            <a:lvl6pPr fontAlgn="base">
              <a:spcBef>
                <a:spcPct val="20000"/>
              </a:spcBef>
              <a:spcAft>
                <a:spcPct val="0"/>
              </a:spcAft>
              <a:buChar char="•"/>
              <a:defRPr sz="1200">
                <a:solidFill>
                  <a:schemeClr val="tx1"/>
                </a:solidFill>
                <a:latin typeface="Arial" charset="0"/>
              </a:defRPr>
            </a:lvl6pPr>
            <a:lvl7pPr fontAlgn="base">
              <a:spcBef>
                <a:spcPct val="20000"/>
              </a:spcBef>
              <a:spcAft>
                <a:spcPct val="0"/>
              </a:spcAft>
              <a:buChar char="•"/>
              <a:defRPr sz="1200">
                <a:solidFill>
                  <a:schemeClr val="tx1"/>
                </a:solidFill>
                <a:latin typeface="Arial" charset="0"/>
              </a:defRPr>
            </a:lvl7pPr>
            <a:lvl8pPr fontAlgn="base">
              <a:spcBef>
                <a:spcPct val="20000"/>
              </a:spcBef>
              <a:spcAft>
                <a:spcPct val="0"/>
              </a:spcAft>
              <a:buChar char="•"/>
              <a:defRPr sz="1200">
                <a:solidFill>
                  <a:schemeClr val="tx1"/>
                </a:solidFill>
                <a:latin typeface="Arial" charset="0"/>
              </a:defRPr>
            </a:lvl8pPr>
            <a:lvl9pPr fontAlgn="base">
              <a:spcBef>
                <a:spcPct val="20000"/>
              </a:spcBef>
              <a:spcAft>
                <a:spcPct val="0"/>
              </a:spcAft>
              <a:buChar char="•"/>
              <a:defRPr sz="1200">
                <a:solidFill>
                  <a:schemeClr val="tx1"/>
                </a:solidFill>
                <a:latin typeface="Arial" charset="0"/>
              </a:defRPr>
            </a:lvl9pPr>
          </a:lstStyle>
          <a:p>
            <a:pPr algn="r">
              <a:spcBef>
                <a:spcPct val="0"/>
              </a:spcBef>
              <a:defRPr/>
            </a:pPr>
            <a:endParaRPr lang="de-DE" altLang="de-DE" sz="1600"/>
          </a:p>
        </p:txBody>
      </p:sp>
      <p:sp>
        <p:nvSpPr>
          <p:cNvPr id="9" name="Rectangle 113"/>
          <p:cNvSpPr>
            <a:spLocks noChangeArrowheads="1"/>
          </p:cNvSpPr>
          <p:nvPr userDrawn="1"/>
        </p:nvSpPr>
        <p:spPr bwMode="auto">
          <a:xfrm>
            <a:off x="110370" y="980849"/>
            <a:ext cx="8732762" cy="288018"/>
          </a:xfrm>
          <a:prstGeom prst="rect">
            <a:avLst/>
          </a:prstGeom>
          <a:solidFill>
            <a:srgbClr val="004481"/>
          </a:solidFill>
          <a:ln>
            <a:noFill/>
          </a:ln>
          <a:effectLst/>
        </p:spPr>
        <p:txBody>
          <a:bodyPr lIns="95782" tIns="47891" rIns="95782" bIns="47891" anchor="ctr"/>
          <a:lstStyle>
            <a:lvl1pPr>
              <a:spcBef>
                <a:spcPct val="20000"/>
              </a:spcBef>
              <a:tabLst>
                <a:tab pos="4343400" algn="r"/>
              </a:tabLst>
              <a:defRPr sz="1600">
                <a:solidFill>
                  <a:schemeClr val="tx1"/>
                </a:solidFill>
                <a:latin typeface="Arial" charset="0"/>
              </a:defRPr>
            </a:lvl1pPr>
            <a:lvl2pPr>
              <a:spcBef>
                <a:spcPct val="20000"/>
              </a:spcBef>
              <a:buChar char="•"/>
              <a:tabLst>
                <a:tab pos="4343400" algn="r"/>
              </a:tabLst>
              <a:defRPr sz="1400">
                <a:solidFill>
                  <a:schemeClr val="tx1"/>
                </a:solidFill>
                <a:latin typeface="Arial" charset="0"/>
              </a:defRPr>
            </a:lvl2pPr>
            <a:lvl3pPr>
              <a:spcBef>
                <a:spcPct val="20000"/>
              </a:spcBef>
              <a:buChar char="•"/>
              <a:tabLst>
                <a:tab pos="4343400" algn="r"/>
              </a:tabLst>
              <a:defRPr sz="1200">
                <a:solidFill>
                  <a:schemeClr val="tx1"/>
                </a:solidFill>
                <a:latin typeface="Arial" charset="0"/>
              </a:defRPr>
            </a:lvl3pPr>
            <a:lvl4pPr>
              <a:spcBef>
                <a:spcPct val="20000"/>
              </a:spcBef>
              <a:buChar char="•"/>
              <a:tabLst>
                <a:tab pos="4343400" algn="r"/>
              </a:tabLst>
              <a:defRPr sz="1200">
                <a:solidFill>
                  <a:schemeClr val="tx1"/>
                </a:solidFill>
                <a:latin typeface="Arial" charset="0"/>
              </a:defRPr>
            </a:lvl4pPr>
            <a:lvl5pPr>
              <a:spcBef>
                <a:spcPct val="20000"/>
              </a:spcBef>
              <a:buChar char="•"/>
              <a:tabLst>
                <a:tab pos="4343400" algn="r"/>
              </a:tabLst>
              <a:defRPr sz="1200">
                <a:solidFill>
                  <a:schemeClr val="tx1"/>
                </a:solidFill>
                <a:latin typeface="Arial" charset="0"/>
              </a:defRPr>
            </a:lvl5pPr>
            <a:lvl6pPr fontAlgn="base">
              <a:spcBef>
                <a:spcPct val="20000"/>
              </a:spcBef>
              <a:spcAft>
                <a:spcPct val="0"/>
              </a:spcAft>
              <a:buChar char="•"/>
              <a:tabLst>
                <a:tab pos="4343400" algn="r"/>
              </a:tabLst>
              <a:defRPr sz="1200">
                <a:solidFill>
                  <a:schemeClr val="tx1"/>
                </a:solidFill>
                <a:latin typeface="Arial" charset="0"/>
              </a:defRPr>
            </a:lvl6pPr>
            <a:lvl7pPr fontAlgn="base">
              <a:spcBef>
                <a:spcPct val="20000"/>
              </a:spcBef>
              <a:spcAft>
                <a:spcPct val="0"/>
              </a:spcAft>
              <a:buChar char="•"/>
              <a:tabLst>
                <a:tab pos="4343400" algn="r"/>
              </a:tabLst>
              <a:defRPr sz="1200">
                <a:solidFill>
                  <a:schemeClr val="tx1"/>
                </a:solidFill>
                <a:latin typeface="Arial" charset="0"/>
              </a:defRPr>
            </a:lvl7pPr>
            <a:lvl8pPr fontAlgn="base">
              <a:spcBef>
                <a:spcPct val="20000"/>
              </a:spcBef>
              <a:spcAft>
                <a:spcPct val="0"/>
              </a:spcAft>
              <a:buChar char="•"/>
              <a:tabLst>
                <a:tab pos="4343400" algn="r"/>
              </a:tabLst>
              <a:defRPr sz="1200">
                <a:solidFill>
                  <a:schemeClr val="tx1"/>
                </a:solidFill>
                <a:latin typeface="Arial" charset="0"/>
              </a:defRPr>
            </a:lvl8pPr>
            <a:lvl9pPr fontAlgn="base">
              <a:spcBef>
                <a:spcPct val="20000"/>
              </a:spcBef>
              <a:spcAft>
                <a:spcPct val="0"/>
              </a:spcAft>
              <a:buChar char="•"/>
              <a:tabLst>
                <a:tab pos="4343400" algn="r"/>
              </a:tabLst>
              <a:defRPr sz="1200">
                <a:solidFill>
                  <a:schemeClr val="tx1"/>
                </a:solidFill>
                <a:latin typeface="Arial" charset="0"/>
              </a:defRPr>
            </a:lvl9pPr>
          </a:lstStyle>
          <a:p>
            <a:pPr>
              <a:spcBef>
                <a:spcPct val="0"/>
              </a:spcBef>
              <a:defRPr/>
            </a:pPr>
            <a:r>
              <a:rPr lang="de-DE" altLang="de-DE" sz="1500" dirty="0">
                <a:solidFill>
                  <a:srgbClr val="FFFFFF"/>
                </a:solidFill>
                <a:ea typeface="Times New Roman" pitchFamily="18" charset="0"/>
                <a:cs typeface="Arial" charset="0"/>
              </a:rPr>
              <a:t>	</a:t>
            </a:r>
            <a:endParaRPr lang="de-DE" altLang="de-DE" sz="1500" dirty="0">
              <a:ea typeface="Times New Roman" pitchFamily="18" charset="0"/>
              <a:cs typeface="Arial" charset="0"/>
            </a:endParaRPr>
          </a:p>
        </p:txBody>
      </p:sp>
      <p:sp>
        <p:nvSpPr>
          <p:cNvPr id="11" name="Titel 1"/>
          <p:cNvSpPr>
            <a:spLocks noGrp="1"/>
          </p:cNvSpPr>
          <p:nvPr>
            <p:ph type="ctrTitle"/>
          </p:nvPr>
        </p:nvSpPr>
        <p:spPr>
          <a:xfrm>
            <a:off x="647968" y="1764617"/>
            <a:ext cx="9654260" cy="1161328"/>
          </a:xfrm>
          <a:prstGeom prst="rect">
            <a:avLst/>
          </a:prstGeom>
        </p:spPr>
        <p:txBody>
          <a:bodyPr>
            <a:normAutofit/>
          </a:bodyPr>
          <a:lstStyle>
            <a:lvl1pPr algn="r">
              <a:defRPr sz="2500" b="1">
                <a:latin typeface="Arial" panose="020B0604020202020204" pitchFamily="34" charset="0"/>
                <a:cs typeface="Arial" panose="020B0604020202020204" pitchFamily="34" charset="0"/>
              </a:defRPr>
            </a:lvl1pPr>
          </a:lstStyle>
          <a:p>
            <a:endParaRPr lang="de-DE" dirty="0"/>
          </a:p>
        </p:txBody>
      </p:sp>
      <p:sp>
        <p:nvSpPr>
          <p:cNvPr id="12" name="Untertitel 2"/>
          <p:cNvSpPr>
            <a:spLocks noGrp="1"/>
          </p:cNvSpPr>
          <p:nvPr>
            <p:ph type="subTitle" idx="1"/>
          </p:nvPr>
        </p:nvSpPr>
        <p:spPr>
          <a:xfrm>
            <a:off x="647969" y="3133178"/>
            <a:ext cx="9654258" cy="523661"/>
          </a:xfrm>
          <a:prstGeom prst="rect">
            <a:avLst/>
          </a:prstGeom>
        </p:spPr>
        <p:txBody>
          <a:bodyPr>
            <a:normAutofit/>
          </a:bodyPr>
          <a:lstStyle>
            <a:lvl1pPr marL="0" indent="0" algn="r">
              <a:buNone/>
              <a:defRPr sz="16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14" name="Textplatzhalter 18"/>
          <p:cNvSpPr>
            <a:spLocks noGrp="1"/>
          </p:cNvSpPr>
          <p:nvPr>
            <p:ph type="body" sz="quarter" idx="13"/>
          </p:nvPr>
        </p:nvSpPr>
        <p:spPr>
          <a:xfrm>
            <a:off x="647969" y="4533952"/>
            <a:ext cx="9648897" cy="356756"/>
          </a:xfrm>
          <a:prstGeom prst="rect">
            <a:avLst/>
          </a:prstGeom>
        </p:spPr>
        <p:txBody>
          <a:bodyPr lIns="72000" tIns="72000" rIns="72000" bIns="72000" anchor="ctr">
            <a:normAutofit/>
          </a:bodyPr>
          <a:lstStyle>
            <a:lvl1pPr marL="0" indent="0" algn="r">
              <a:buNone/>
              <a:defRPr sz="1400" b="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de-DE" dirty="0"/>
          </a:p>
        </p:txBody>
      </p:sp>
      <p:sp>
        <p:nvSpPr>
          <p:cNvPr id="15" name="Textplatzhalter 18"/>
          <p:cNvSpPr>
            <a:spLocks noGrp="1"/>
          </p:cNvSpPr>
          <p:nvPr>
            <p:ph type="body" sz="quarter" idx="14"/>
          </p:nvPr>
        </p:nvSpPr>
        <p:spPr>
          <a:xfrm>
            <a:off x="647969" y="3920434"/>
            <a:ext cx="9648897" cy="356756"/>
          </a:xfrm>
          <a:prstGeom prst="rect">
            <a:avLst/>
          </a:prstGeom>
        </p:spPr>
        <p:txBody>
          <a:bodyPr lIns="72000" tIns="72000" rIns="72000" bIns="72000" anchor="ctr">
            <a:normAutofit/>
          </a:bodyPr>
          <a:lstStyle>
            <a:lvl1pPr marL="0" indent="0" algn="r">
              <a:buNone/>
              <a:defRPr sz="1600" b="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de-DE" dirty="0"/>
          </a:p>
        </p:txBody>
      </p:sp>
      <p:sp>
        <p:nvSpPr>
          <p:cNvPr id="20" name="Textplatzhalter 18"/>
          <p:cNvSpPr txBox="1">
            <a:spLocks/>
          </p:cNvSpPr>
          <p:nvPr userDrawn="1"/>
        </p:nvSpPr>
        <p:spPr>
          <a:xfrm>
            <a:off x="10861327" y="83989"/>
            <a:ext cx="886690" cy="823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endParaRPr lang="de-DE" sz="1800" dirty="0"/>
          </a:p>
        </p:txBody>
      </p:sp>
    </p:spTree>
    <p:extLst>
      <p:ext uri="{BB962C8B-B14F-4D97-AF65-F5344CB8AC3E}">
        <p14:creationId xmlns:p14="http://schemas.microsoft.com/office/powerpoint/2010/main" val="396625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char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532D9D1-B529-E343-BBE9-62E4D07F61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0"/>
            <a:ext cx="12191999" cy="6858000"/>
          </a:xfrm>
          <a:prstGeom prst="rect">
            <a:avLst/>
          </a:prstGeom>
        </p:spPr>
      </p:pic>
      <p:pic>
        <p:nvPicPr>
          <p:cNvPr id="22" name="Grafik 21">
            <a:extLst>
              <a:ext uri="{FF2B5EF4-FFF2-40B4-BE49-F238E27FC236}">
                <a16:creationId xmlns:a16="http://schemas.microsoft.com/office/drawing/2014/main" id="{27272280-9D3B-3C40-A63F-BD2C57CBC1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0001" y="5280000"/>
            <a:ext cx="1631999" cy="1198725"/>
          </a:xfrm>
          <a:prstGeom prst="rect">
            <a:avLst/>
          </a:prstGeom>
        </p:spPr>
      </p:pic>
      <p:sp>
        <p:nvSpPr>
          <p:cNvPr id="4" name="Textplatzhalter 3">
            <a:extLst>
              <a:ext uri="{FF2B5EF4-FFF2-40B4-BE49-F238E27FC236}">
                <a16:creationId xmlns:a16="http://schemas.microsoft.com/office/drawing/2014/main" id="{EAE55519-0BEB-8E47-9C6C-92064AE8F643}"/>
              </a:ext>
            </a:extLst>
          </p:cNvPr>
          <p:cNvSpPr>
            <a:spLocks noGrp="1"/>
          </p:cNvSpPr>
          <p:nvPr>
            <p:ph type="body" sz="quarter" idx="11" hasCustomPrompt="1"/>
          </p:nvPr>
        </p:nvSpPr>
        <p:spPr>
          <a:xfrm>
            <a:off x="5280000" y="2256"/>
            <a:ext cx="1632000" cy="369600"/>
          </a:xfrm>
          <a:solidFill>
            <a:schemeClr val="tx2"/>
          </a:solidFill>
        </p:spPr>
        <p:txBody>
          <a:bodyPr lIns="0" tIns="0" rIns="0" bIns="0" anchor="ctr" anchorCtr="0">
            <a:normAutofit/>
          </a:bodyPr>
          <a:lstStyle>
            <a:lvl1pPr marL="0" indent="0" algn="ctr">
              <a:buFontTx/>
              <a:buNone/>
              <a:defRPr sz="1000" b="1" cap="all" baseline="0">
                <a:solidFill>
                  <a:schemeClr val="bg1"/>
                </a:solidFill>
                <a:latin typeface="+mj-lt"/>
              </a:defRPr>
            </a:lvl1pPr>
          </a:lstStyle>
          <a:p>
            <a:r>
              <a:rPr lang="de-DE" dirty="0"/>
              <a:t>Sanitätsdienst</a:t>
            </a:r>
          </a:p>
        </p:txBody>
      </p:sp>
    </p:spTree>
    <p:extLst>
      <p:ext uri="{BB962C8B-B14F-4D97-AF65-F5344CB8AC3E}">
        <p14:creationId xmlns:p14="http://schemas.microsoft.com/office/powerpoint/2010/main" val="34047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erch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t>Sanitätsdienst</a:t>
            </a:r>
            <a:endParaRPr lang="de-DE" dirty="0"/>
          </a:p>
        </p:txBody>
      </p:sp>
      <p:sp>
        <p:nvSpPr>
          <p:cNvPr id="5" name="Footer Placeholder 4"/>
          <p:cNvSpPr>
            <a:spLocks noGrp="1"/>
          </p:cNvSpPr>
          <p:nvPr>
            <p:ph type="ftr" sz="quarter" idx="11"/>
          </p:nvPr>
        </p:nvSpPr>
        <p:spPr/>
        <p:txBody>
          <a:bodyPr/>
          <a:lstStyle/>
          <a:p>
            <a:r>
              <a:rPr lang="de-DE"/>
              <a:t>Titel</a:t>
            </a:r>
          </a:p>
        </p:txBody>
      </p:sp>
      <p:sp>
        <p:nvSpPr>
          <p:cNvPr id="6" name="Slide Number Placeholder 5"/>
          <p:cNvSpPr>
            <a:spLocks noGrp="1"/>
          </p:cNvSpPr>
          <p:nvPr>
            <p:ph type="sldNum" sz="quarter" idx="12"/>
          </p:nvPr>
        </p:nvSpPr>
        <p:spPr/>
        <p:txBody>
          <a:bodyPr/>
          <a:lstStyle/>
          <a:p>
            <a:fld id="{2C03746F-B42A-474D-94FA-02D6826DE614}" type="slidenum">
              <a:rPr lang="de-DE" smtClean="0"/>
              <a:t>‹#›</a:t>
            </a:fld>
            <a:endParaRPr lang="de-DE"/>
          </a:p>
        </p:txBody>
      </p:sp>
      <p:sp>
        <p:nvSpPr>
          <p:cNvPr id="22" name="Textplatzhalter 21">
            <a:extLst>
              <a:ext uri="{FF2B5EF4-FFF2-40B4-BE49-F238E27FC236}">
                <a16:creationId xmlns:a16="http://schemas.microsoft.com/office/drawing/2014/main" id="{5FFEAD8C-438F-2F42-A4FE-9072CD40D83C}"/>
              </a:ext>
            </a:extLst>
          </p:cNvPr>
          <p:cNvSpPr>
            <a:spLocks noGrp="1"/>
          </p:cNvSpPr>
          <p:nvPr>
            <p:ph type="body" sz="quarter" idx="15" hasCustomPrompt="1"/>
          </p:nvPr>
        </p:nvSpPr>
        <p:spPr>
          <a:xfrm>
            <a:off x="383117" y="0"/>
            <a:ext cx="11425767" cy="912000"/>
          </a:xfrm>
        </p:spPr>
        <p:txBody>
          <a:bodyPr anchor="ctr" anchorCtr="0">
            <a:noAutofit/>
          </a:bodyPr>
          <a:lstStyle>
            <a:lvl1pPr marL="0" indent="0">
              <a:spcAft>
                <a:spcPts val="0"/>
              </a:spcAft>
              <a:buNone/>
              <a:defRPr sz="2000" b="1" cap="all" baseline="0">
                <a:solidFill>
                  <a:schemeClr val="bg1"/>
                </a:solidFill>
                <a:latin typeface="+mj-lt"/>
              </a:defRPr>
            </a:lvl1pPr>
          </a:lstStyle>
          <a:p>
            <a:r>
              <a:rPr lang="de-DE" dirty="0"/>
              <a:t>Überschrift – Platz für eine 2-zeilige </a:t>
            </a:r>
            <a:r>
              <a:rPr lang="de-DE" dirty="0" err="1"/>
              <a:t>überschrift</a:t>
            </a:r>
            <a:r>
              <a:rPr lang="de-DE" dirty="0"/>
              <a:t> in 15 Punkt </a:t>
            </a:r>
            <a:r>
              <a:rPr lang="de-DE" dirty="0" err="1"/>
              <a:t>Grösse</a:t>
            </a:r>
            <a:r>
              <a:rPr lang="de-DE" dirty="0"/>
              <a:t> oder eine 1-zeilge Überschrift in 23 Punkt</a:t>
            </a:r>
          </a:p>
        </p:txBody>
      </p:sp>
    </p:spTree>
    <p:extLst>
      <p:ext uri="{BB962C8B-B14F-4D97-AF65-F5344CB8AC3E}">
        <p14:creationId xmlns:p14="http://schemas.microsoft.com/office/powerpoint/2010/main" val="77552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D0EED-F479-4812-8068-714B87B40E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3FFB35-EFE7-4C91-8574-F9D64156A1E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94CF5BA-45D3-4AED-98BD-206304D002BB}"/>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5" name="Fußzeilenplatzhalter 4">
            <a:extLst>
              <a:ext uri="{FF2B5EF4-FFF2-40B4-BE49-F238E27FC236}">
                <a16:creationId xmlns:a16="http://schemas.microsoft.com/office/drawing/2014/main" id="{A53684C9-D8DD-4D8C-888D-2337291186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D2B5E8-8E57-4B85-958C-8D171218027E}"/>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240118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814BB-DF70-4417-9768-D0A19E46F2A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C2FBD9F-5123-45EB-99C1-1C0037D03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2432C89-A1ED-466E-A976-3F6B458C4AF1}"/>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5" name="Fußzeilenplatzhalter 4">
            <a:extLst>
              <a:ext uri="{FF2B5EF4-FFF2-40B4-BE49-F238E27FC236}">
                <a16:creationId xmlns:a16="http://schemas.microsoft.com/office/drawing/2014/main" id="{DEDAB83E-4A98-4F3C-BB6A-5E868B9E7F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FE5280-6092-4FAE-BDD3-99B936225AA4}"/>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138288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446B7-8EC5-43F9-9F14-299BAE131AF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C61D55-61F6-4E36-81B2-DDDB6F64863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7838C0A-A387-4775-AA90-B6E746A4769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D3D887C-59E0-4622-923D-0F14804EDE59}"/>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6" name="Fußzeilenplatzhalter 5">
            <a:extLst>
              <a:ext uri="{FF2B5EF4-FFF2-40B4-BE49-F238E27FC236}">
                <a16:creationId xmlns:a16="http://schemas.microsoft.com/office/drawing/2014/main" id="{30C59959-5C72-4EC8-91B2-7E51CFE8143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211D12-ED57-4BDD-98CF-CE45681029CC}"/>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409116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F2D64-E595-41F0-A1F1-BD7991DA690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97F9864-F69B-4AC4-A9DF-62689DE9D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88FB39D-DFCB-4437-BB56-412FFE37850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2B5742F-EFDE-4291-824C-45F79180D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EE18EB7-84CD-4B30-97F3-0F8192A6B6E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C2FA03C-0001-41E1-BCCE-F7C8CCC26E96}"/>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8" name="Fußzeilenplatzhalter 7">
            <a:extLst>
              <a:ext uri="{FF2B5EF4-FFF2-40B4-BE49-F238E27FC236}">
                <a16:creationId xmlns:a16="http://schemas.microsoft.com/office/drawing/2014/main" id="{34B43082-1B4F-4530-BC10-E259372B6DB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8EDC7AF-619D-4F9E-8694-E67ADE0C14F0}"/>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118435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28628-652E-4AC6-890D-A0BB7F06BF8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BFBF80F-100F-4977-879E-1BF858FE32F4}"/>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4" name="Fußzeilenplatzhalter 3">
            <a:extLst>
              <a:ext uri="{FF2B5EF4-FFF2-40B4-BE49-F238E27FC236}">
                <a16:creationId xmlns:a16="http://schemas.microsoft.com/office/drawing/2014/main" id="{0EBD979B-2813-420A-8EB5-77D2818EEAD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62A990B-3CEE-465F-94BB-626F37ACC8FC}"/>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163597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8D8ED23-8CAF-4BEC-9FEF-224FE1868B71}"/>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3" name="Fußzeilenplatzhalter 2">
            <a:extLst>
              <a:ext uri="{FF2B5EF4-FFF2-40B4-BE49-F238E27FC236}">
                <a16:creationId xmlns:a16="http://schemas.microsoft.com/office/drawing/2014/main" id="{94542A2A-C6B0-4972-B43B-F243736AA5E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4C75205-9820-484A-BB33-759D1E72819D}"/>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215700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2CCA2-E583-4CDC-AEBD-714AE04606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6939746-BD21-47B9-B124-7E38B4D75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51E14F3-236C-4C02-BABF-C179ACC9C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4E1D146-5D6E-489B-87E7-B04EC1EF5101}"/>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6" name="Fußzeilenplatzhalter 5">
            <a:extLst>
              <a:ext uri="{FF2B5EF4-FFF2-40B4-BE49-F238E27FC236}">
                <a16:creationId xmlns:a16="http://schemas.microsoft.com/office/drawing/2014/main" id="{7A9FBF9A-1544-41A7-ABA9-1EE46C7098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CD1BE29-0D36-47D5-A786-847E37F26A2E}"/>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209638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46F92-8860-4EC4-97E1-4280E9CD15A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CE509B1-1813-47AB-B85D-EBE84427F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6154ADE-8ABB-45C9-A44B-C11AD5146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FABDE8-C365-4289-BB3C-9CBCC53998CF}"/>
              </a:ext>
            </a:extLst>
          </p:cNvPr>
          <p:cNvSpPr>
            <a:spLocks noGrp="1"/>
          </p:cNvSpPr>
          <p:nvPr>
            <p:ph type="dt" sz="half" idx="10"/>
          </p:nvPr>
        </p:nvSpPr>
        <p:spPr/>
        <p:txBody>
          <a:bodyPr/>
          <a:lstStyle/>
          <a:p>
            <a:fld id="{3BA7C86A-8D36-4606-B237-A695681EDE78}" type="datetimeFigureOut">
              <a:rPr lang="de-DE" smtClean="0"/>
              <a:t>08.02.2024</a:t>
            </a:fld>
            <a:endParaRPr lang="de-DE"/>
          </a:p>
        </p:txBody>
      </p:sp>
      <p:sp>
        <p:nvSpPr>
          <p:cNvPr id="6" name="Fußzeilenplatzhalter 5">
            <a:extLst>
              <a:ext uri="{FF2B5EF4-FFF2-40B4-BE49-F238E27FC236}">
                <a16:creationId xmlns:a16="http://schemas.microsoft.com/office/drawing/2014/main" id="{1338904C-26D7-43F9-905F-D766FEC81F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FBCFBD3-2B5B-4830-BF60-E795F3C2B1A6}"/>
              </a:ext>
            </a:extLst>
          </p:cNvPr>
          <p:cNvSpPr>
            <a:spLocks noGrp="1"/>
          </p:cNvSpPr>
          <p:nvPr>
            <p:ph type="sldNum" sz="quarter" idx="12"/>
          </p:nvPr>
        </p:nvSpPr>
        <p:spPr/>
        <p:txBody>
          <a:bodyPr/>
          <a:lstStyle/>
          <a:p>
            <a:fld id="{5C2F7BC0-F7F1-464A-B075-31165DB9C19C}" type="slidenum">
              <a:rPr lang="de-DE" smtClean="0"/>
              <a:t>‹#›</a:t>
            </a:fld>
            <a:endParaRPr lang="de-DE"/>
          </a:p>
        </p:txBody>
      </p:sp>
    </p:spTree>
    <p:extLst>
      <p:ext uri="{BB962C8B-B14F-4D97-AF65-F5344CB8AC3E}">
        <p14:creationId xmlns:p14="http://schemas.microsoft.com/office/powerpoint/2010/main" val="7477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465E89A-C847-42A7-9587-4F46BE7B8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35AFC7E-CFE4-4990-B8B1-06148D2FA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3808E4-8F49-49A6-B7CE-89A049D104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7C86A-8D36-4606-B237-A695681EDE78}" type="datetimeFigureOut">
              <a:rPr lang="de-DE" smtClean="0"/>
              <a:t>08.02.2024</a:t>
            </a:fld>
            <a:endParaRPr lang="de-DE"/>
          </a:p>
        </p:txBody>
      </p:sp>
      <p:sp>
        <p:nvSpPr>
          <p:cNvPr id="5" name="Fußzeilenplatzhalter 4">
            <a:extLst>
              <a:ext uri="{FF2B5EF4-FFF2-40B4-BE49-F238E27FC236}">
                <a16:creationId xmlns:a16="http://schemas.microsoft.com/office/drawing/2014/main" id="{0EA4F0CC-1755-4DD8-A645-EB814AF45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5E683FF-252F-45C2-A4F5-B3654E933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F7BC0-F7F1-464A-B075-31165DB9C19C}" type="slidenum">
              <a:rPr lang="de-DE" smtClean="0"/>
              <a:t>‹#›</a:t>
            </a:fld>
            <a:endParaRPr lang="de-DE"/>
          </a:p>
        </p:txBody>
      </p:sp>
    </p:spTree>
    <p:extLst>
      <p:ext uri="{BB962C8B-B14F-4D97-AF65-F5344CB8AC3E}">
        <p14:creationId xmlns:p14="http://schemas.microsoft.com/office/powerpoint/2010/main" val="83626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3745700-1594-F24C-A986-31AAD1DB0C33}"/>
              </a:ext>
            </a:extLst>
          </p:cNvPr>
          <p:cNvSpPr/>
          <p:nvPr/>
        </p:nvSpPr>
        <p:spPr>
          <a:xfrm>
            <a:off x="576000" y="1440000"/>
            <a:ext cx="11040000" cy="29979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14" name="Subtitle 2">
            <a:extLst>
              <a:ext uri="{FF2B5EF4-FFF2-40B4-BE49-F238E27FC236}">
                <a16:creationId xmlns:a16="http://schemas.microsoft.com/office/drawing/2014/main" id="{DEF9823A-9AC3-FB44-A9E5-C79382D430B6}"/>
              </a:ext>
            </a:extLst>
          </p:cNvPr>
          <p:cNvSpPr txBox="1">
            <a:spLocks/>
          </p:cNvSpPr>
          <p:nvPr/>
        </p:nvSpPr>
        <p:spPr>
          <a:xfrm>
            <a:off x="986998" y="3988155"/>
            <a:ext cx="10399244" cy="1070039"/>
          </a:xfrm>
          <a:prstGeom prst="rect">
            <a:avLst/>
          </a:prstGeom>
        </p:spPr>
        <p:txBody>
          <a:bodyPr lIns="0" tIns="0" rIns="0" bIns="62400" anchor="ctr">
            <a:noAutofit/>
          </a:bodyPr>
          <a:lstStyle>
            <a:lvl1pPr marL="0" indent="0" algn="l" defTabSz="685800" rtl="0" eaLnBrk="1" latinLnBrk="0" hangingPunct="1">
              <a:lnSpc>
                <a:spcPct val="80000"/>
              </a:lnSpc>
              <a:spcBef>
                <a:spcPts val="0"/>
              </a:spcBef>
              <a:spcAft>
                <a:spcPts val="1300"/>
              </a:spcAft>
              <a:buClr>
                <a:schemeClr val="tx2"/>
              </a:buClr>
              <a:buFont typeface="Wingdings" pitchFamily="2" charset="2"/>
              <a:buNone/>
              <a:defRPr sz="1800" kern="1200" baseline="0">
                <a:solidFill>
                  <a:schemeClr val="accent3"/>
                </a:soli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spcAft>
                <a:spcPts val="600"/>
              </a:spcAft>
            </a:pPr>
            <a:r>
              <a:rPr lang="de-DE" sz="2800" dirty="0">
                <a:latin typeface="BundesSans Office" panose="020B0002030500000203" pitchFamily="34" charset="0"/>
              </a:rPr>
              <a:t>Brigadier General Dr. Meyer</a:t>
            </a:r>
            <a:br>
              <a:rPr lang="de-DE" sz="2400" dirty="0">
                <a:latin typeface="BundesSans Office" panose="020B0002030500000203" pitchFamily="34" charset="0"/>
              </a:rPr>
            </a:br>
            <a:endParaRPr lang="de-DE" sz="2400" dirty="0">
              <a:latin typeface="BundesSans Office" panose="020B0002030500000203" pitchFamily="34" charset="0"/>
            </a:endParaRPr>
          </a:p>
          <a:p>
            <a:pPr algn="ctr">
              <a:spcAft>
                <a:spcPts val="600"/>
              </a:spcAft>
            </a:pPr>
            <a:endParaRPr lang="de-DE" sz="2400" dirty="0">
              <a:latin typeface="BundesSans Office" panose="020B0002030500000203" pitchFamily="34" charset="0"/>
            </a:endParaRPr>
          </a:p>
        </p:txBody>
      </p:sp>
      <p:sp>
        <p:nvSpPr>
          <p:cNvPr id="15" name="Titel 14">
            <a:extLst>
              <a:ext uri="{FF2B5EF4-FFF2-40B4-BE49-F238E27FC236}">
                <a16:creationId xmlns:a16="http://schemas.microsoft.com/office/drawing/2014/main" id="{8A35A1D2-E14F-4542-8BF6-9A1BAAE5CF84}"/>
              </a:ext>
            </a:extLst>
          </p:cNvPr>
          <p:cNvSpPr txBox="1">
            <a:spLocks/>
          </p:cNvSpPr>
          <p:nvPr/>
        </p:nvSpPr>
        <p:spPr>
          <a:xfrm>
            <a:off x="1962388" y="1696073"/>
            <a:ext cx="8448464" cy="1126760"/>
          </a:xfrm>
          <a:prstGeom prst="rect">
            <a:avLst/>
          </a:prstGeom>
        </p:spPr>
        <p:txBody>
          <a:bodyPr lIns="0" tIns="0" rIns="0" bIns="0" anchor="t" anchorCtr="0">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300" b="1" kern="1200" cap="all" baseline="0" smtClean="0">
                <a:solidFill>
                  <a:schemeClr val="tx1"/>
                </a:solidFill>
                <a:effectLst/>
                <a:latin typeface="+mj-lt"/>
                <a:ea typeface="+mj-ea"/>
                <a:cs typeface="+mj-cs"/>
              </a:defRPr>
            </a:lvl1pPr>
          </a:lstStyle>
          <a:p>
            <a:pPr algn="ctr">
              <a:spcAft>
                <a:spcPts val="1200"/>
              </a:spcAft>
              <a:defRPr/>
            </a:pPr>
            <a:r>
              <a:rPr lang="de-DE" sz="3600" cap="small" dirty="0">
                <a:latin typeface="BundesSans Office" panose="020B0002030500000203" pitchFamily="34" charset="0"/>
              </a:rPr>
              <a:t>The Bundeswehr Medical Service</a:t>
            </a:r>
            <a:endParaRPr lang="en-US" sz="2800" cap="small" dirty="0">
              <a:latin typeface="BundesSans Office" panose="020B0002030500000203" pitchFamily="34" charset="0"/>
            </a:endParaRPr>
          </a:p>
          <a:p>
            <a:pPr algn="ctr">
              <a:spcAft>
                <a:spcPts val="1200"/>
              </a:spcAft>
              <a:defRPr/>
            </a:pPr>
            <a:r>
              <a:rPr lang="en-US" sz="3200" cap="small" dirty="0">
                <a:latin typeface="BundesSans Office" panose="020B0002030500000203" pitchFamily="34" charset="0"/>
              </a:rPr>
              <a:t>AMSUS</a:t>
            </a:r>
          </a:p>
          <a:p>
            <a:pPr algn="ctr">
              <a:spcAft>
                <a:spcPts val="1200"/>
              </a:spcAft>
              <a:defRPr/>
            </a:pPr>
            <a:r>
              <a:rPr lang="en-US" sz="2400" cap="small" dirty="0">
                <a:latin typeface="BundesSans Office" panose="020B0002030500000203" pitchFamily="34" charset="0"/>
              </a:rPr>
              <a:t>The Society of Federal Health Professionals</a:t>
            </a:r>
          </a:p>
          <a:p>
            <a:pPr algn="ctr">
              <a:spcAft>
                <a:spcPts val="1200"/>
              </a:spcAft>
              <a:defRPr/>
            </a:pPr>
            <a:r>
              <a:rPr lang="de-DE" sz="2800" cap="small" dirty="0" err="1">
                <a:latin typeface="BundesSans Office" panose="020B0002030500000203" pitchFamily="34" charset="0"/>
              </a:rPr>
              <a:t>February</a:t>
            </a:r>
            <a:r>
              <a:rPr lang="de-DE" sz="2800" cap="small" dirty="0">
                <a:latin typeface="BundesSans Office" panose="020B0002030500000203" pitchFamily="34" charset="0"/>
              </a:rPr>
              <a:t> 13, 2024 </a:t>
            </a:r>
          </a:p>
          <a:p>
            <a:pPr algn="ctr">
              <a:spcAft>
                <a:spcPts val="1200"/>
              </a:spcAft>
              <a:defRPr/>
            </a:pPr>
            <a:endParaRPr lang="en-US" sz="2800" cap="small" dirty="0">
              <a:latin typeface="BundesSans Office" panose="020B0002030500000203" pitchFamily="34" charset="0"/>
            </a:endParaRPr>
          </a:p>
        </p:txBody>
      </p:sp>
      <p:sp>
        <p:nvSpPr>
          <p:cNvPr id="5" name="Textplatzhalter 4">
            <a:extLst>
              <a:ext uri="{FF2B5EF4-FFF2-40B4-BE49-F238E27FC236}">
                <a16:creationId xmlns:a16="http://schemas.microsoft.com/office/drawing/2014/main" id="{A3E26F4F-CA14-6A45-AA3D-C46E009189AE}"/>
              </a:ext>
            </a:extLst>
          </p:cNvPr>
          <p:cNvSpPr>
            <a:spLocks noGrp="1"/>
          </p:cNvSpPr>
          <p:nvPr>
            <p:ph type="body" sz="quarter" idx="11"/>
          </p:nvPr>
        </p:nvSpPr>
        <p:spPr>
          <a:solidFill>
            <a:schemeClr val="tx2"/>
          </a:solidFill>
        </p:spPr>
        <p:txBody>
          <a:bodyPr/>
          <a:lstStyle/>
          <a:p>
            <a:r>
              <a:rPr lang="de-DE" dirty="0"/>
              <a:t>Sanitätsdienst</a:t>
            </a:r>
            <a:endParaRPr lang="de-DE" b="1" dirty="0"/>
          </a:p>
        </p:txBody>
      </p:sp>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6665" y="1703187"/>
            <a:ext cx="763431" cy="959507"/>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BBCC7E6C-8C0C-5642-BF9B-7C5F31B4E8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308" y="1714427"/>
            <a:ext cx="948267" cy="9482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371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Grafik 62">
            <a:extLst>
              <a:ext uri="{FF2B5EF4-FFF2-40B4-BE49-F238E27FC236}">
                <a16:creationId xmlns:a16="http://schemas.microsoft.com/office/drawing/2014/main" id="{5097E1ED-ED21-4204-989F-D80811D5EDEE}"/>
              </a:ext>
            </a:extLst>
          </p:cNvPr>
          <p:cNvPicPr>
            <a:picLocks noChangeAspect="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0" b="99709" l="1962" r="98692">
                        <a14:foregroundMark x1="7114" y1="8376" x2="8831" y2="87837"/>
                        <a14:foregroundMark x1="8831" y1="87837" x2="20932" y2="95994"/>
                        <a14:foregroundMark x1="20932" y1="95994" x2="89207" y2="97742"/>
                        <a14:foregroundMark x1="89207" y1="97742" x2="94603" y2="80699"/>
                        <a14:foregroundMark x1="94603" y1="80699" x2="81603" y2="27822"/>
                        <a14:foregroundMark x1="81603" y1="27822" x2="68275" y2="24035"/>
                        <a14:foregroundMark x1="68275" y1="24035" x2="63859" y2="34887"/>
                        <a14:foregroundMark x1="63859" y1="34887" x2="56092" y2="43918"/>
                        <a14:foregroundMark x1="56092" y1="43918" x2="25920" y2="49017"/>
                        <a14:foregroundMark x1="25920" y1="49017" x2="21341" y2="60306"/>
                        <a14:foregroundMark x1="21341" y1="60306" x2="29272" y2="74363"/>
                        <a14:foregroundMark x1="29272" y1="74363" x2="54293" y2="74581"/>
                        <a14:foregroundMark x1="54293" y1="74581" x2="71791" y2="67444"/>
                        <a14:foregroundMark x1="71791" y1="67444" x2="78904" y2="55353"/>
                        <a14:foregroundMark x1="78904" y1="55353" x2="80867" y2="44720"/>
                        <a14:foregroundMark x1="80867" y1="44720" x2="61161" y2="76621"/>
                        <a14:foregroundMark x1="61161" y1="76621" x2="47179" y2="84487"/>
                        <a14:foregroundMark x1="47179" y1="84487" x2="82093" y2="77130"/>
                        <a14:foregroundMark x1="82093" y1="77130" x2="88062" y2="64020"/>
                        <a14:foregroundMark x1="88062" y1="64020" x2="87735" y2="23889"/>
                        <a14:foregroundMark x1="80376" y1="5098" x2="87735" y2="5535"/>
                        <a14:foregroundMark x1="5233" y1="17189" x2="4906" y2="94829"/>
                        <a14:foregroundMark x1="4906" y1="94829" x2="16353" y2="95921"/>
                        <a14:foregroundMark x1="16353" y1="95921" x2="68847" y2="95484"/>
                        <a14:foregroundMark x1="68847" y1="95484" x2="97547" y2="96140"/>
                        <a14:foregroundMark x1="2044" y1="24836" x2="5397" y2="90896"/>
                        <a14:foregroundMark x1="70237" y1="14494" x2="72200" y2="20466"/>
                        <a14:foregroundMark x1="27555" y1="99417" x2="48160" y2="99854"/>
                        <a14:foregroundMark x1="48160" y1="99854" x2="76697" y2="98980"/>
                        <a14:foregroundMark x1="76697" y1="98980" x2="6868" y2="99199"/>
                        <a14:foregroundMark x1="6868" y1="99199" x2="24693" y2="99272"/>
                        <a14:foregroundMark x1="24693" y1="99272" x2="45053" y2="98980"/>
                        <a14:foregroundMark x1="45053" y1="98980" x2="85936" y2="99854"/>
                        <a14:foregroundMark x1="85936" y1="99854" x2="97056" y2="99782"/>
                        <a14:foregroundMark x1="97056" y1="99782" x2="98774" y2="99199"/>
                        <a14:foregroundMark x1="79886" y1="1821" x2="88471" y2="5972"/>
                        <a14:foregroundMark x1="69011" y1="8157" x2="69338" y2="11216"/>
                        <a14:foregroundMark x1="7441" y1="4880" x2="9076" y2="8157"/>
                        <a14:backgroundMark x1="26002" y1="23452" x2="50123" y2="25419"/>
                        <a14:backgroundMark x1="50123" y1="25419" x2="57809" y2="31537"/>
                      </a14:backgroundRemoval>
                    </a14:imgEffect>
                  </a14:imgLayer>
                </a14:imgProps>
              </a:ext>
              <a:ext uri="{28A0092B-C50C-407E-A947-70E740481C1C}">
                <a14:useLocalDpi xmlns:a14="http://schemas.microsoft.com/office/drawing/2010/main"/>
              </a:ext>
            </a:extLst>
          </a:blip>
          <a:srcRect/>
          <a:stretch/>
        </p:blipFill>
        <p:spPr>
          <a:xfrm>
            <a:off x="7100958" y="903662"/>
            <a:ext cx="5091041" cy="5714338"/>
          </a:xfrm>
          <a:prstGeom prst="rect">
            <a:avLst/>
          </a:prstGeom>
        </p:spPr>
      </p:pic>
      <p:sp>
        <p:nvSpPr>
          <p:cNvPr id="3" name="Foliennummernplatzhalter 2"/>
          <p:cNvSpPr>
            <a:spLocks noGrp="1"/>
          </p:cNvSpPr>
          <p:nvPr>
            <p:ph type="sldNum" sz="quarter" idx="12"/>
          </p:nvPr>
        </p:nvSpPr>
        <p:spPr/>
        <p:txBody>
          <a:bodyPr/>
          <a:lstStyle/>
          <a:p>
            <a:fld id="{2C03746F-B42A-474D-94FA-02D6826DE614}" type="slidenum">
              <a:rPr lang="de-DE" smtClean="0"/>
              <a:t>2</a:t>
            </a:fld>
            <a:endParaRPr lang="de-DE"/>
          </a:p>
        </p:txBody>
      </p:sp>
      <p:sp>
        <p:nvSpPr>
          <p:cNvPr id="4" name="Textplatzhalter 3"/>
          <p:cNvSpPr>
            <a:spLocks noGrp="1"/>
          </p:cNvSpPr>
          <p:nvPr>
            <p:ph type="body" sz="quarter" idx="15"/>
          </p:nvPr>
        </p:nvSpPr>
        <p:spPr/>
        <p:txBody>
          <a:bodyPr/>
          <a:lstStyle/>
          <a:p>
            <a:r>
              <a:rPr lang="de-DE" dirty="0" err="1"/>
              <a:t>Structure</a:t>
            </a:r>
            <a:r>
              <a:rPr lang="de-DE" dirty="0"/>
              <a:t> – German </a:t>
            </a:r>
            <a:r>
              <a:rPr lang="de-DE" dirty="0" err="1"/>
              <a:t>Armed</a:t>
            </a:r>
            <a:r>
              <a:rPr lang="de-DE" dirty="0"/>
              <a:t> Forces </a:t>
            </a:r>
          </a:p>
        </p:txBody>
      </p:sp>
      <p:grpSp>
        <p:nvGrpSpPr>
          <p:cNvPr id="2" name="Gruppieren 1">
            <a:extLst>
              <a:ext uri="{FF2B5EF4-FFF2-40B4-BE49-F238E27FC236}">
                <a16:creationId xmlns:a16="http://schemas.microsoft.com/office/drawing/2014/main" id="{5E12FA13-DFCF-44CE-9F3A-41663DDA831B}"/>
              </a:ext>
            </a:extLst>
          </p:cNvPr>
          <p:cNvGrpSpPr/>
          <p:nvPr/>
        </p:nvGrpSpPr>
        <p:grpSpPr>
          <a:xfrm>
            <a:off x="383118" y="1785668"/>
            <a:ext cx="5154626" cy="4028535"/>
            <a:chOff x="563788" y="2270564"/>
            <a:chExt cx="4800793" cy="3208403"/>
          </a:xfrm>
        </p:grpSpPr>
        <p:sp>
          <p:nvSpPr>
            <p:cNvPr id="28" name="Rechteck 27">
              <a:extLst>
                <a:ext uri="{FF2B5EF4-FFF2-40B4-BE49-F238E27FC236}">
                  <a16:creationId xmlns:a16="http://schemas.microsoft.com/office/drawing/2014/main" id="{0BA77880-C37F-42EB-85C0-55ED3EBFC2C8}"/>
                </a:ext>
              </a:extLst>
            </p:cNvPr>
            <p:cNvSpPr/>
            <p:nvPr/>
          </p:nvSpPr>
          <p:spPr>
            <a:xfrm>
              <a:off x="563788" y="2270564"/>
              <a:ext cx="4798777" cy="394819"/>
            </a:xfrm>
            <a:prstGeom prst="rect">
              <a:avLst/>
            </a:prstGeom>
            <a:solidFill>
              <a:schemeClr val="accent2">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r>
                <a:rPr lang="en-US" sz="1400" dirty="0">
                  <a:solidFill>
                    <a:schemeClr val="bg1"/>
                  </a:solidFill>
                  <a:effectLst>
                    <a:outerShdw blurRad="38100" dist="38100" dir="2700000" algn="tl">
                      <a:srgbClr val="000000">
                        <a:alpha val="43137"/>
                      </a:srgbClr>
                    </a:outerShdw>
                  </a:effectLst>
                </a:rPr>
                <a:t>Federal Ministry of </a:t>
              </a:r>
              <a:r>
                <a:rPr lang="en-US" sz="1400" dirty="0" err="1">
                  <a:solidFill>
                    <a:schemeClr val="bg1"/>
                  </a:solidFill>
                  <a:effectLst>
                    <a:outerShdw blurRad="38100" dist="38100" dir="2700000" algn="tl">
                      <a:srgbClr val="000000">
                        <a:alpha val="43137"/>
                      </a:srgbClr>
                    </a:outerShdw>
                  </a:effectLst>
                </a:rPr>
                <a:t>Defence</a:t>
              </a:r>
              <a:endParaRPr lang="en-US" sz="1400" dirty="0">
                <a:solidFill>
                  <a:schemeClr val="bg1"/>
                </a:solidFill>
                <a:effectLst>
                  <a:outerShdw blurRad="38100" dist="38100" dir="2700000" algn="tl">
                    <a:srgbClr val="000000">
                      <a:alpha val="43137"/>
                    </a:srgbClr>
                  </a:outerShdw>
                </a:effectLst>
              </a:endParaRPr>
            </a:p>
          </p:txBody>
        </p:sp>
        <p:sp>
          <p:nvSpPr>
            <p:cNvPr id="29" name="Rechteck 28">
              <a:extLst>
                <a:ext uri="{FF2B5EF4-FFF2-40B4-BE49-F238E27FC236}">
                  <a16:creationId xmlns:a16="http://schemas.microsoft.com/office/drawing/2014/main" id="{A60260C3-F4B9-42B6-9EB5-D325C913A7E1}"/>
                </a:ext>
              </a:extLst>
            </p:cNvPr>
            <p:cNvSpPr/>
            <p:nvPr/>
          </p:nvSpPr>
          <p:spPr>
            <a:xfrm>
              <a:off x="563788" y="2745010"/>
              <a:ext cx="736487" cy="2721381"/>
            </a:xfrm>
            <a:prstGeom prst="rect">
              <a:avLst/>
            </a:prstGeom>
            <a:solidFill>
              <a:srgbClr val="A0A6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bg1"/>
                  </a:solidFill>
                  <a:effectLst>
                    <a:outerShdw blurRad="38100" dist="38100" dir="2700000" algn="tl">
                      <a:srgbClr val="000000">
                        <a:alpha val="43137"/>
                      </a:srgbClr>
                    </a:outerShdw>
                  </a:effectLst>
                </a:rPr>
                <a:t>Bundeswehr</a:t>
              </a:r>
            </a:p>
          </p:txBody>
        </p:sp>
        <p:sp>
          <p:nvSpPr>
            <p:cNvPr id="30" name="Rechteck 29">
              <a:extLst>
                <a:ext uri="{FF2B5EF4-FFF2-40B4-BE49-F238E27FC236}">
                  <a16:creationId xmlns:a16="http://schemas.microsoft.com/office/drawing/2014/main" id="{B14D7A37-5AA6-4AC4-8169-C2DB472CC7AE}"/>
                </a:ext>
              </a:extLst>
            </p:cNvPr>
            <p:cNvSpPr/>
            <p:nvPr/>
          </p:nvSpPr>
          <p:spPr>
            <a:xfrm>
              <a:off x="1384802" y="2751298"/>
              <a:ext cx="736487" cy="2721381"/>
            </a:xfrm>
            <a:prstGeom prst="rect">
              <a:avLst/>
            </a:prstGeom>
            <a:solidFill>
              <a:srgbClr val="3245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bg1"/>
                  </a:solidFill>
                  <a:effectLst>
                    <a:outerShdw blurRad="38100" dist="38100" dir="2700000" algn="tl">
                      <a:srgbClr val="000000">
                        <a:alpha val="43137"/>
                      </a:srgbClr>
                    </a:outerShdw>
                  </a:effectLst>
                </a:rPr>
                <a:t>Armed Forces</a:t>
              </a:r>
            </a:p>
          </p:txBody>
        </p:sp>
        <p:sp>
          <p:nvSpPr>
            <p:cNvPr id="34" name="Rechteck 33">
              <a:extLst>
                <a:ext uri="{FF2B5EF4-FFF2-40B4-BE49-F238E27FC236}">
                  <a16:creationId xmlns:a16="http://schemas.microsoft.com/office/drawing/2014/main" id="{62C47676-31AD-469A-A253-7B7A8B26F27B}"/>
                </a:ext>
              </a:extLst>
            </p:cNvPr>
            <p:cNvSpPr/>
            <p:nvPr/>
          </p:nvSpPr>
          <p:spPr>
            <a:xfrm>
              <a:off x="2204063" y="2745010"/>
              <a:ext cx="736487" cy="1323216"/>
            </a:xfrm>
            <a:prstGeom prst="rect">
              <a:avLst/>
            </a:prstGeom>
            <a:solidFill>
              <a:srgbClr val="707D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bg1"/>
                  </a:solidFill>
                  <a:effectLst>
                    <a:outerShdw blurRad="38100" dist="38100" dir="2700000" algn="tl">
                      <a:srgbClr val="000000">
                        <a:alpha val="43137"/>
                      </a:srgbClr>
                    </a:outerShdw>
                  </a:effectLst>
                </a:rPr>
                <a:t>Services</a:t>
              </a:r>
            </a:p>
          </p:txBody>
        </p:sp>
        <p:sp>
          <p:nvSpPr>
            <p:cNvPr id="35" name="Rechteck 34">
              <a:extLst>
                <a:ext uri="{FF2B5EF4-FFF2-40B4-BE49-F238E27FC236}">
                  <a16:creationId xmlns:a16="http://schemas.microsoft.com/office/drawing/2014/main" id="{FDB7F5A8-A0BD-4AFC-AFEA-438919773504}"/>
                </a:ext>
              </a:extLst>
            </p:cNvPr>
            <p:cNvSpPr/>
            <p:nvPr/>
          </p:nvSpPr>
          <p:spPr>
            <a:xfrm>
              <a:off x="3033830" y="2743920"/>
              <a:ext cx="2330751" cy="394819"/>
            </a:xfrm>
            <a:prstGeom prst="rect">
              <a:avLst/>
            </a:prstGeom>
            <a:solidFill>
              <a:srgbClr val="ADB5C5"/>
            </a:solidFill>
            <a:ln/>
            <a:effectLst/>
          </p:spPr>
          <p:style>
            <a:lnRef idx="0">
              <a:schemeClr val="accent1"/>
            </a:lnRef>
            <a:fillRef idx="3">
              <a:schemeClr val="accent1"/>
            </a:fillRef>
            <a:effectRef idx="3">
              <a:schemeClr val="accent1"/>
            </a:effectRef>
            <a:fontRef idx="minor">
              <a:schemeClr val="lt1"/>
            </a:fontRef>
          </p:style>
          <p:txBody>
            <a:bodyPr rtlCol="0" anchor="ctr"/>
            <a:lstStyle/>
            <a:p>
              <a:r>
                <a:rPr lang="en-US" sz="1200" dirty="0">
                  <a:solidFill>
                    <a:schemeClr val="accent3">
                      <a:lumMod val="50000"/>
                    </a:schemeClr>
                  </a:solidFill>
                </a:rPr>
                <a:t>Army</a:t>
              </a:r>
            </a:p>
          </p:txBody>
        </p:sp>
        <p:sp>
          <p:nvSpPr>
            <p:cNvPr id="36" name="Rechteck 35">
              <a:extLst>
                <a:ext uri="{FF2B5EF4-FFF2-40B4-BE49-F238E27FC236}">
                  <a16:creationId xmlns:a16="http://schemas.microsoft.com/office/drawing/2014/main" id="{566FA676-C249-45A9-9D41-5F73209DD561}"/>
                </a:ext>
              </a:extLst>
            </p:cNvPr>
            <p:cNvSpPr/>
            <p:nvPr/>
          </p:nvSpPr>
          <p:spPr>
            <a:xfrm>
              <a:off x="3033830" y="3206468"/>
              <a:ext cx="2330751" cy="394819"/>
            </a:xfrm>
            <a:prstGeom prst="rect">
              <a:avLst/>
            </a:prstGeom>
            <a:solidFill>
              <a:srgbClr val="ADB5C5"/>
            </a:solidFill>
            <a:ln/>
            <a:effectLst/>
          </p:spPr>
          <p:style>
            <a:lnRef idx="0">
              <a:schemeClr val="accent1"/>
            </a:lnRef>
            <a:fillRef idx="3">
              <a:schemeClr val="accent1"/>
            </a:fillRef>
            <a:effectRef idx="3">
              <a:schemeClr val="accent1"/>
            </a:effectRef>
            <a:fontRef idx="minor">
              <a:schemeClr val="lt1"/>
            </a:fontRef>
          </p:style>
          <p:txBody>
            <a:bodyPr rtlCol="0" anchor="ctr"/>
            <a:lstStyle/>
            <a:p>
              <a:r>
                <a:rPr lang="en-US" sz="1200" dirty="0">
                  <a:solidFill>
                    <a:schemeClr val="accent3">
                      <a:lumMod val="50000"/>
                    </a:schemeClr>
                  </a:solidFill>
                </a:rPr>
                <a:t>Air Force </a:t>
              </a:r>
            </a:p>
          </p:txBody>
        </p:sp>
        <p:sp>
          <p:nvSpPr>
            <p:cNvPr id="37" name="Rechteck 36">
              <a:extLst>
                <a:ext uri="{FF2B5EF4-FFF2-40B4-BE49-F238E27FC236}">
                  <a16:creationId xmlns:a16="http://schemas.microsoft.com/office/drawing/2014/main" id="{DD9F1728-09DF-497D-836A-511DA9D4F2A1}"/>
                </a:ext>
              </a:extLst>
            </p:cNvPr>
            <p:cNvSpPr/>
            <p:nvPr/>
          </p:nvSpPr>
          <p:spPr>
            <a:xfrm>
              <a:off x="3033830" y="3673407"/>
              <a:ext cx="2330751" cy="394819"/>
            </a:xfrm>
            <a:prstGeom prst="rect">
              <a:avLst/>
            </a:prstGeom>
            <a:solidFill>
              <a:srgbClr val="ADB5C5"/>
            </a:solidFill>
            <a:ln/>
            <a:effectLst/>
          </p:spPr>
          <p:style>
            <a:lnRef idx="0">
              <a:schemeClr val="accent1"/>
            </a:lnRef>
            <a:fillRef idx="3">
              <a:schemeClr val="accent1"/>
            </a:fillRef>
            <a:effectRef idx="3">
              <a:schemeClr val="accent1"/>
            </a:effectRef>
            <a:fontRef idx="minor">
              <a:schemeClr val="lt1"/>
            </a:fontRef>
          </p:style>
          <p:txBody>
            <a:bodyPr rtlCol="0" anchor="ctr"/>
            <a:lstStyle/>
            <a:p>
              <a:r>
                <a:rPr lang="en-US" sz="1200" dirty="0">
                  <a:solidFill>
                    <a:schemeClr val="accent3">
                      <a:lumMod val="50000"/>
                    </a:schemeClr>
                  </a:solidFill>
                </a:rPr>
                <a:t>Navy</a:t>
              </a:r>
            </a:p>
          </p:txBody>
        </p:sp>
        <p:sp>
          <p:nvSpPr>
            <p:cNvPr id="38" name="Rechteck 37">
              <a:extLst>
                <a:ext uri="{FF2B5EF4-FFF2-40B4-BE49-F238E27FC236}">
                  <a16:creationId xmlns:a16="http://schemas.microsoft.com/office/drawing/2014/main" id="{0EFD42CB-FEE3-433D-B32B-272B00C4A11F}"/>
                </a:ext>
              </a:extLst>
            </p:cNvPr>
            <p:cNvSpPr/>
            <p:nvPr/>
          </p:nvSpPr>
          <p:spPr>
            <a:xfrm>
              <a:off x="2204063" y="4142374"/>
              <a:ext cx="3158502" cy="394819"/>
            </a:xfrm>
            <a:prstGeom prst="rect">
              <a:avLst/>
            </a:prstGeom>
            <a:solidFill>
              <a:srgbClr val="AD0D09"/>
            </a:solidFill>
            <a:ln/>
            <a:effectLst/>
          </p:spPr>
          <p:style>
            <a:lnRef idx="0">
              <a:schemeClr val="accent1"/>
            </a:lnRef>
            <a:fillRef idx="3">
              <a:schemeClr val="accent1"/>
            </a:fillRef>
            <a:effectRef idx="3">
              <a:schemeClr val="accent1"/>
            </a:effectRef>
            <a:fontRef idx="minor">
              <a:schemeClr val="lt1"/>
            </a:fontRef>
          </p:style>
          <p:txBody>
            <a:bodyPr rtlCol="0" anchor="ctr"/>
            <a:lstStyle/>
            <a:p>
              <a:r>
                <a:rPr lang="en-US" sz="1200" b="1" dirty="0">
                  <a:solidFill>
                    <a:schemeClr val="bg1"/>
                  </a:solidFill>
                </a:rPr>
                <a:t>Joint Medical Service</a:t>
              </a:r>
            </a:p>
          </p:txBody>
        </p:sp>
        <p:sp>
          <p:nvSpPr>
            <p:cNvPr id="39" name="Rechteck 38">
              <a:extLst>
                <a:ext uri="{FF2B5EF4-FFF2-40B4-BE49-F238E27FC236}">
                  <a16:creationId xmlns:a16="http://schemas.microsoft.com/office/drawing/2014/main" id="{5F4AFA78-3881-4697-90B2-4F6FD8C5AE81}"/>
                </a:ext>
              </a:extLst>
            </p:cNvPr>
            <p:cNvSpPr/>
            <p:nvPr/>
          </p:nvSpPr>
          <p:spPr>
            <a:xfrm>
              <a:off x="2204063" y="4611341"/>
              <a:ext cx="3158502" cy="394819"/>
            </a:xfrm>
            <a:prstGeom prst="rect">
              <a:avLst/>
            </a:prstGeom>
            <a:solidFill>
              <a:srgbClr val="CCD1DB"/>
            </a:solidFill>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accent3">
                      <a:lumMod val="50000"/>
                    </a:schemeClr>
                  </a:solidFill>
                </a:rPr>
                <a:t>German Joint Support and Enabling Service</a:t>
              </a:r>
            </a:p>
          </p:txBody>
        </p:sp>
        <p:sp>
          <p:nvSpPr>
            <p:cNvPr id="40" name="Rechteck 39">
              <a:extLst>
                <a:ext uri="{FF2B5EF4-FFF2-40B4-BE49-F238E27FC236}">
                  <a16:creationId xmlns:a16="http://schemas.microsoft.com/office/drawing/2014/main" id="{0544810A-DBE0-4E5A-B09E-9B6384A6E54C}"/>
                </a:ext>
              </a:extLst>
            </p:cNvPr>
            <p:cNvSpPr/>
            <p:nvPr/>
          </p:nvSpPr>
          <p:spPr>
            <a:xfrm>
              <a:off x="2204064" y="5084148"/>
              <a:ext cx="3158502" cy="394819"/>
            </a:xfrm>
            <a:prstGeom prst="rect">
              <a:avLst/>
            </a:prstGeom>
            <a:solidFill>
              <a:srgbClr val="CCD1DB"/>
            </a:solidFill>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accent3">
                      <a:lumMod val="50000"/>
                    </a:schemeClr>
                  </a:solidFill>
                </a:rPr>
                <a:t>Cyber and Information Domain</a:t>
              </a:r>
            </a:p>
          </p:txBody>
        </p:sp>
      </p:grpSp>
      <p:sp>
        <p:nvSpPr>
          <p:cNvPr id="65" name="Rechteck 64">
            <a:extLst>
              <a:ext uri="{FF2B5EF4-FFF2-40B4-BE49-F238E27FC236}">
                <a16:creationId xmlns:a16="http://schemas.microsoft.com/office/drawing/2014/main" id="{2FDAD321-CFD7-40E2-B168-E2ED11880743}"/>
              </a:ext>
            </a:extLst>
          </p:cNvPr>
          <p:cNvSpPr/>
          <p:nvPr/>
        </p:nvSpPr>
        <p:spPr>
          <a:xfrm>
            <a:off x="5648393" y="3379820"/>
            <a:ext cx="6432957" cy="845302"/>
          </a:xfrm>
          <a:prstGeom prst="rect">
            <a:avLst/>
          </a:prstGeom>
          <a:solidFill>
            <a:schemeClr val="accent2">
              <a:lumMod val="50000"/>
            </a:schemeClr>
          </a:solidFill>
          <a:ln w="57150">
            <a:solidFill>
              <a:schemeClr val="bg1"/>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Parliamentary army with legal separation between armed forces and Bundeswehr administration</a:t>
            </a:r>
            <a:endParaRPr lang="en-US" sz="1400" dirty="0">
              <a:solidFill>
                <a:schemeClr val="bg1"/>
              </a:solidFill>
              <a:effectLst>
                <a:outerShdw blurRad="38100" dist="38100" dir="2700000" algn="tl">
                  <a:srgbClr val="000000">
                    <a:alpha val="43137"/>
                  </a:srgbClr>
                </a:outerShdw>
              </a:effectLst>
            </a:endParaRPr>
          </a:p>
        </p:txBody>
      </p:sp>
      <p:pic>
        <p:nvPicPr>
          <p:cNvPr id="66" name="Grafik 65">
            <a:extLst>
              <a:ext uri="{FF2B5EF4-FFF2-40B4-BE49-F238E27FC236}">
                <a16:creationId xmlns:a16="http://schemas.microsoft.com/office/drawing/2014/main" id="{12BD87DD-8B34-4AC3-B176-0B25601CBAC8}"/>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3569" b="89949" l="9975" r="89943">
                        <a14:foregroundMark x1="79477" y1="2768" x2="88389" y2="8084"/>
                        <a14:foregroundMark x1="88389" y1="8084" x2="80213" y2="3642"/>
                        <a14:foregroundMark x1="80213" y1="3642" x2="88553" y2="5899"/>
                        <a14:foregroundMark x1="79231" y1="7283" x2="86836" y2="8084"/>
                        <a14:foregroundMark x1="69828" y1="12673" x2="76288" y2="23307"/>
                        <a14:foregroundMark x1="79558" y1="29716" x2="73590" y2="25273"/>
                        <a14:foregroundMark x1="73590" y1="25273" x2="69583" y2="17116"/>
                        <a14:foregroundMark x1="69583" y1="17116" x2="72200" y2="25273"/>
                        <a14:foregroundMark x1="72200" y1="25273" x2="77187" y2="27385"/>
                        <a14:foregroundMark x1="82175" y1="37873" x2="81766" y2="36926"/>
                        <a14:foregroundMark x1="69828" y1="12673" x2="69583" y2="11799"/>
                        <a14:backgroundMark x1="9567" y1="0" x2="32543" y2="80626"/>
                        <a14:backgroundMark x1="32625" y1="80699" x2="39984" y2="86089"/>
                        <a14:backgroundMark x1="39984" y1="86089" x2="51676" y2="89949"/>
                        <a14:backgroundMark x1="51676" y1="89949" x2="45380" y2="10051"/>
                        <a14:backgroundMark x1="45380" y1="10051" x2="85119" y2="88929"/>
                        <a14:backgroundMark x1="85119" y1="88929" x2="88307" y2="16315"/>
                        <a14:backgroundMark x1="77187" y1="21122" x2="82339" y2="27021"/>
                        <a14:backgroundMark x1="77024" y1="22942" x2="81603" y2="31027"/>
                        <a14:backgroundMark x1="81603" y1="31027" x2="81766" y2="31100"/>
                      </a14:backgroundRemoval>
                    </a14:imgEffect>
                  </a14:imgLayer>
                </a14:imgProps>
              </a:ext>
              <a:ext uri="{28A0092B-C50C-407E-A947-70E740481C1C}">
                <a14:useLocalDpi xmlns:a14="http://schemas.microsoft.com/office/drawing/2010/main"/>
              </a:ext>
            </a:extLst>
          </a:blip>
          <a:srcRect/>
          <a:stretch/>
        </p:blipFill>
        <p:spPr>
          <a:xfrm>
            <a:off x="7100959" y="912000"/>
            <a:ext cx="5091041" cy="5714338"/>
          </a:xfrm>
          <a:prstGeom prst="rect">
            <a:avLst/>
          </a:prstGeom>
        </p:spPr>
      </p:pic>
    </p:spTree>
    <p:extLst>
      <p:ext uri="{BB962C8B-B14F-4D97-AF65-F5344CB8AC3E}">
        <p14:creationId xmlns:p14="http://schemas.microsoft.com/office/powerpoint/2010/main" val="193907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 37">
            <a:extLst>
              <a:ext uri="{FF2B5EF4-FFF2-40B4-BE49-F238E27FC236}">
                <a16:creationId xmlns:a16="http://schemas.microsoft.com/office/drawing/2014/main" id="{02B98D37-08B3-47AD-94A0-938A36F3AB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503" y="1022102"/>
            <a:ext cx="2289053" cy="2289053"/>
          </a:xfrm>
          <a:prstGeom prst="rect">
            <a:avLst/>
          </a:prstGeom>
        </p:spPr>
      </p:pic>
      <p:sp>
        <p:nvSpPr>
          <p:cNvPr id="41" name="Datumsplatzhalter 1">
            <a:extLst>
              <a:ext uri="{FF2B5EF4-FFF2-40B4-BE49-F238E27FC236}">
                <a16:creationId xmlns:a16="http://schemas.microsoft.com/office/drawing/2014/main" id="{811623C3-6A92-4773-A91D-2BCB418FD88D}"/>
              </a:ext>
            </a:extLst>
          </p:cNvPr>
          <p:cNvSpPr>
            <a:spLocks noGrp="1"/>
          </p:cNvSpPr>
          <p:nvPr>
            <p:ph type="dt" sz="half" idx="10"/>
          </p:nvPr>
        </p:nvSpPr>
        <p:spPr>
          <a:xfrm>
            <a:off x="1467935" y="6356350"/>
            <a:ext cx="2743200" cy="365125"/>
          </a:xfrm>
        </p:spPr>
        <p:txBody>
          <a:bodyPr/>
          <a:lstStyle/>
          <a:p>
            <a:pPr defTabSz="914377"/>
            <a:r>
              <a:rPr lang="de-DE" dirty="0">
                <a:solidFill>
                  <a:srgbClr val="FFFFFF"/>
                </a:solidFill>
                <a:latin typeface="Arial"/>
              </a:rPr>
              <a:t>Sanitätsdienst</a:t>
            </a:r>
          </a:p>
        </p:txBody>
      </p:sp>
      <p:sp>
        <p:nvSpPr>
          <p:cNvPr id="5" name="Foliennummernplatzhalter 4"/>
          <p:cNvSpPr>
            <a:spLocks noGrp="1"/>
          </p:cNvSpPr>
          <p:nvPr>
            <p:ph type="sldNum" sz="quarter" idx="12"/>
          </p:nvPr>
        </p:nvSpPr>
        <p:spPr/>
        <p:txBody>
          <a:bodyPr/>
          <a:lstStyle/>
          <a:p>
            <a:pPr defTabSz="914354">
              <a:defRPr/>
            </a:pPr>
            <a:fld id="{2C03746F-B42A-474D-94FA-02D6826DE614}" type="slidenum">
              <a:rPr lang="de-DE">
                <a:solidFill>
                  <a:srgbClr val="FFFFFF"/>
                </a:solidFill>
                <a:latin typeface="Arial"/>
              </a:rPr>
              <a:pPr defTabSz="914354">
                <a:defRPr/>
              </a:pPr>
              <a:t>3</a:t>
            </a:fld>
            <a:endParaRPr lang="de-DE" dirty="0">
              <a:solidFill>
                <a:srgbClr val="FFFFFF"/>
              </a:solidFill>
              <a:latin typeface="Arial"/>
            </a:endParaRPr>
          </a:p>
        </p:txBody>
      </p:sp>
      <p:sp>
        <p:nvSpPr>
          <p:cNvPr id="47" name="Textplatzhalter 7"/>
          <p:cNvSpPr>
            <a:spLocks noGrp="1"/>
          </p:cNvSpPr>
          <p:nvPr>
            <p:ph type="body" sz="quarter" idx="15"/>
          </p:nvPr>
        </p:nvSpPr>
        <p:spPr/>
        <p:txBody>
          <a:bodyPr/>
          <a:lstStyle/>
          <a:p>
            <a:r>
              <a:rPr lang="de-DE" sz="3067" dirty="0" err="1"/>
              <a:t>Current</a:t>
            </a:r>
            <a:r>
              <a:rPr lang="de-DE" sz="3067" dirty="0"/>
              <a:t> </a:t>
            </a:r>
            <a:r>
              <a:rPr lang="de-DE" sz="3067" dirty="0" err="1"/>
              <a:t>Structure</a:t>
            </a:r>
            <a:r>
              <a:rPr lang="de-DE" sz="3067" dirty="0"/>
              <a:t> Development</a:t>
            </a:r>
          </a:p>
        </p:txBody>
      </p:sp>
      <p:pic>
        <p:nvPicPr>
          <p:cNvPr id="10" name="Grafik 9">
            <a:extLst>
              <a:ext uri="{FF2B5EF4-FFF2-40B4-BE49-F238E27FC236}">
                <a16:creationId xmlns:a16="http://schemas.microsoft.com/office/drawing/2014/main" id="{D18EE348-2E97-45C0-BD6E-2A5528CA4B66}"/>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794" b="93299" l="10000" r="90000">
                        <a14:foregroundMark x1="49231" y1="11340" x2="52692" y2="89691"/>
                        <a14:foregroundMark x1="50000" y1="93299" x2="49231" y2="71649"/>
                        <a14:foregroundMark x1="34231" y1="86082" x2="41154" y2="86082"/>
                        <a14:foregroundMark x1="64615" y1="86082" x2="58462" y2="86082"/>
                        <a14:foregroundMark x1="75769" y1="70103" x2="75769" y2="66495"/>
                        <a14:foregroundMark x1="37308" y1="19588" x2="40769" y2="28351"/>
                        <a14:foregroundMark x1="62308" y1="19588" x2="60000" y2="30412"/>
                        <a14:foregroundMark x1="47692" y1="40722" x2="47692" y2="51546"/>
                        <a14:foregroundMark x1="23846" y1="37113" x2="23846" y2="37113"/>
                        <a14:foregroundMark x1="23846" y1="66495" x2="23846" y2="67526"/>
                      </a14:backgroundRemoval>
                    </a14:imgEffect>
                  </a14:imgLayer>
                </a14:imgProps>
              </a:ext>
              <a:ext uri="{28A0092B-C50C-407E-A947-70E740481C1C}">
                <a14:useLocalDpi xmlns:a14="http://schemas.microsoft.com/office/drawing/2010/main"/>
              </a:ext>
            </a:extLst>
          </a:blip>
          <a:stretch>
            <a:fillRect/>
          </a:stretch>
        </p:blipFill>
        <p:spPr>
          <a:xfrm>
            <a:off x="1264246" y="2252918"/>
            <a:ext cx="1486409" cy="1109089"/>
          </a:xfrm>
          <a:prstGeom prst="rect">
            <a:avLst/>
          </a:prstGeom>
        </p:spPr>
      </p:pic>
      <p:grpSp>
        <p:nvGrpSpPr>
          <p:cNvPr id="16" name="Gruppieren 15"/>
          <p:cNvGrpSpPr/>
          <p:nvPr/>
        </p:nvGrpSpPr>
        <p:grpSpPr>
          <a:xfrm>
            <a:off x="996373" y="3568250"/>
            <a:ext cx="2575788" cy="2866165"/>
            <a:chOff x="49050" y="2648751"/>
            <a:chExt cx="1931841" cy="2149624"/>
          </a:xfrm>
          <a:solidFill>
            <a:srgbClr val="DA7373">
              <a:alpha val="40000"/>
            </a:srgbClr>
          </a:solidFill>
          <a:effectLst>
            <a:outerShdw blurRad="50800" dist="38100" dir="18900000" algn="bl" rotWithShape="0">
              <a:prstClr val="black">
                <a:alpha val="40000"/>
              </a:prstClr>
            </a:outerShdw>
          </a:effectLst>
        </p:grpSpPr>
        <p:sp>
          <p:nvSpPr>
            <p:cNvPr id="37" name="Rechteck 36"/>
            <p:cNvSpPr/>
            <p:nvPr/>
          </p:nvSpPr>
          <p:spPr>
            <a:xfrm>
              <a:off x="49050" y="2829963"/>
              <a:ext cx="1931841" cy="1968412"/>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de-DE" dirty="0">
                <a:solidFill>
                  <a:srgbClr val="FFFFFF"/>
                </a:solidFill>
                <a:latin typeface="Arial"/>
              </a:endParaRPr>
            </a:p>
          </p:txBody>
        </p:sp>
        <p:sp>
          <p:nvSpPr>
            <p:cNvPr id="30" name="Textfeld 29">
              <a:extLst>
                <a:ext uri="{FF2B5EF4-FFF2-40B4-BE49-F238E27FC236}">
                  <a16:creationId xmlns:a16="http://schemas.microsoft.com/office/drawing/2014/main" id="{CE750537-92E2-4CFB-AD8B-4BF35FAAB61E}"/>
                </a:ext>
              </a:extLst>
            </p:cNvPr>
            <p:cNvSpPr txBox="1"/>
            <p:nvPr/>
          </p:nvSpPr>
          <p:spPr>
            <a:xfrm>
              <a:off x="136928" y="2648751"/>
              <a:ext cx="1719497" cy="861967"/>
            </a:xfrm>
            <a:prstGeom prst="rect">
              <a:avLst/>
            </a:prstGeom>
            <a:solidFill>
              <a:srgbClr val="B0B0B0"/>
            </a:solidFill>
            <a:ln w="9525">
              <a:solidFill>
                <a:schemeClr val="tx1"/>
              </a:solidFill>
            </a:ln>
          </p:spPr>
          <p:txBody>
            <a:bodyPr wrap="square" lIns="0" tIns="0" rIns="0" bIns="0" rtlCol="0">
              <a:spAutoFit/>
            </a:bodyPr>
            <a:lstStyle/>
            <a:p>
              <a:pPr algn="ctr" defTabSz="914354">
                <a:defRPr/>
              </a:pPr>
              <a:r>
                <a:rPr lang="de-DE" sz="1867" dirty="0" err="1">
                  <a:solidFill>
                    <a:srgbClr val="000000"/>
                  </a:solidFill>
                  <a:latin typeface="Arial"/>
                </a:rPr>
                <a:t>structure</a:t>
              </a:r>
              <a:r>
                <a:rPr lang="de-DE" sz="1867" dirty="0">
                  <a:solidFill>
                    <a:srgbClr val="000000"/>
                  </a:solidFill>
                  <a:latin typeface="Arial"/>
                </a:rPr>
                <a:t> 2020</a:t>
              </a:r>
            </a:p>
            <a:p>
              <a:pPr algn="ctr" defTabSz="914354">
                <a:defRPr/>
              </a:pPr>
              <a:r>
                <a:rPr lang="de-DE" sz="1867" dirty="0" err="1">
                  <a:solidFill>
                    <a:srgbClr val="000000"/>
                  </a:solidFill>
                  <a:latin typeface="Arial"/>
                </a:rPr>
                <a:t>based</a:t>
              </a:r>
              <a:r>
                <a:rPr lang="de-DE" sz="1867" dirty="0">
                  <a:solidFill>
                    <a:srgbClr val="000000"/>
                  </a:solidFill>
                  <a:latin typeface="Arial"/>
                </a:rPr>
                <a:t> on </a:t>
              </a:r>
            </a:p>
            <a:p>
              <a:pPr algn="ctr" defTabSz="914354">
                <a:defRPr/>
              </a:pPr>
              <a:r>
                <a:rPr lang="de-DE" sz="1867" b="1" dirty="0">
                  <a:solidFill>
                    <a:srgbClr val="000000"/>
                  </a:solidFill>
                  <a:latin typeface="Arial"/>
                </a:rPr>
                <a:t>International Crisis Management</a:t>
              </a:r>
            </a:p>
          </p:txBody>
        </p:sp>
        <p:pic>
          <p:nvPicPr>
            <p:cNvPr id="11" name="Grafik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242" y="3627522"/>
              <a:ext cx="802871" cy="1170853"/>
            </a:xfrm>
            <a:prstGeom prst="rect">
              <a:avLst/>
            </a:prstGeom>
            <a:grpFill/>
            <a:effectLst>
              <a:softEdge rad="63500"/>
            </a:effectLst>
          </p:spPr>
        </p:pic>
      </p:grpSp>
      <p:sp>
        <p:nvSpPr>
          <p:cNvPr id="35" name="Rechteck 34"/>
          <p:cNvSpPr/>
          <p:nvPr/>
        </p:nvSpPr>
        <p:spPr>
          <a:xfrm>
            <a:off x="5083745" y="3129209"/>
            <a:ext cx="2578752" cy="326345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de-DE" dirty="0">
              <a:solidFill>
                <a:srgbClr val="FFFFFF"/>
              </a:solidFill>
              <a:latin typeface="Arial"/>
            </a:endParaRPr>
          </a:p>
        </p:txBody>
      </p:sp>
      <p:pic>
        <p:nvPicPr>
          <p:cNvPr id="27" name="Grafik 26">
            <a:extLst>
              <a:ext uri="{FF2B5EF4-FFF2-40B4-BE49-F238E27FC236}">
                <a16:creationId xmlns:a16="http://schemas.microsoft.com/office/drawing/2014/main" id="{66C07B78-AFE2-4D01-9043-730E0C73D7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6255"/>
          <a:stretch/>
        </p:blipFill>
        <p:spPr>
          <a:xfrm>
            <a:off x="5630102" y="4746716"/>
            <a:ext cx="1420616" cy="1420616"/>
          </a:xfrm>
          <a:prstGeom prst="rect">
            <a:avLst/>
          </a:prstGeom>
          <a:solidFill>
            <a:srgbClr val="F2F2F2"/>
          </a:solidFill>
          <a:ln>
            <a:noFill/>
          </a:ln>
          <a:effectLst>
            <a:outerShdw blurRad="50800" dist="38100" dir="18900000" algn="bl" rotWithShape="0">
              <a:prstClr val="black">
                <a:alpha val="40000"/>
              </a:prstClr>
            </a:outerShdw>
          </a:effectLst>
        </p:spPr>
      </p:pic>
      <p:sp>
        <p:nvSpPr>
          <p:cNvPr id="26" name="Textfeld 25">
            <a:extLst>
              <a:ext uri="{FF2B5EF4-FFF2-40B4-BE49-F238E27FC236}">
                <a16:creationId xmlns:a16="http://schemas.microsoft.com/office/drawing/2014/main" id="{CE750537-92E2-4CFB-AD8B-4BF35FAAB61E}"/>
              </a:ext>
            </a:extLst>
          </p:cNvPr>
          <p:cNvSpPr txBox="1"/>
          <p:nvPr/>
        </p:nvSpPr>
        <p:spPr>
          <a:xfrm>
            <a:off x="5177281" y="4336155"/>
            <a:ext cx="2391680" cy="287323"/>
          </a:xfrm>
          <a:prstGeom prst="rect">
            <a:avLst/>
          </a:prstGeom>
          <a:solidFill>
            <a:srgbClr val="B0B0B0"/>
          </a:solidFill>
          <a:ln>
            <a:solidFill>
              <a:schemeClr val="tx1"/>
            </a:solidFill>
          </a:ln>
        </p:spPr>
        <p:txBody>
          <a:bodyPr wrap="none" lIns="0" tIns="0" rIns="0" bIns="0" rtlCol="0">
            <a:spAutoFit/>
          </a:bodyPr>
          <a:lstStyle/>
          <a:p>
            <a:pPr defTabSz="914354">
              <a:defRPr/>
            </a:pPr>
            <a:r>
              <a:rPr lang="de-DE" sz="1867" dirty="0" err="1">
                <a:solidFill>
                  <a:srgbClr val="000000"/>
                </a:solidFill>
                <a:latin typeface="Arial"/>
              </a:rPr>
              <a:t>Capability</a:t>
            </a:r>
            <a:r>
              <a:rPr lang="de-DE" sz="1867" dirty="0">
                <a:solidFill>
                  <a:srgbClr val="000000"/>
                </a:solidFill>
                <a:latin typeface="Arial"/>
              </a:rPr>
              <a:t> Profile 2020</a:t>
            </a:r>
          </a:p>
        </p:txBody>
      </p:sp>
      <p:sp>
        <p:nvSpPr>
          <p:cNvPr id="31" name="Textfeld 30">
            <a:extLst>
              <a:ext uri="{FF2B5EF4-FFF2-40B4-BE49-F238E27FC236}">
                <a16:creationId xmlns:a16="http://schemas.microsoft.com/office/drawing/2014/main" id="{CE750537-92E2-4CFB-AD8B-4BF35FAAB61E}"/>
              </a:ext>
            </a:extLst>
          </p:cNvPr>
          <p:cNvSpPr txBox="1"/>
          <p:nvPr/>
        </p:nvSpPr>
        <p:spPr>
          <a:xfrm>
            <a:off x="5249699" y="3248854"/>
            <a:ext cx="2227139" cy="861967"/>
          </a:xfrm>
          <a:prstGeom prst="rect">
            <a:avLst/>
          </a:prstGeom>
          <a:solidFill>
            <a:srgbClr val="B0B0B0"/>
          </a:solidFill>
          <a:ln>
            <a:solidFill>
              <a:schemeClr val="tx1"/>
            </a:solidFill>
          </a:ln>
        </p:spPr>
        <p:txBody>
          <a:bodyPr wrap="square" lIns="0" tIns="0" rIns="0" bIns="0" rtlCol="0">
            <a:spAutoFit/>
          </a:bodyPr>
          <a:lstStyle>
            <a:defPPr>
              <a:defRPr lang="de-DE"/>
            </a:defPPr>
            <a:lvl1pPr>
              <a:defRPr sz="1200" b="1"/>
            </a:lvl1pPr>
          </a:lstStyle>
          <a:p>
            <a:pPr algn="ctr" defTabSz="914354">
              <a:defRPr/>
            </a:pPr>
            <a:r>
              <a:rPr lang="de-DE" sz="1867" b="0" dirty="0" err="1">
                <a:solidFill>
                  <a:srgbClr val="000000"/>
                </a:solidFill>
                <a:latin typeface="Arial"/>
              </a:rPr>
              <a:t>based</a:t>
            </a:r>
            <a:r>
              <a:rPr lang="de-DE" sz="1867" b="0" dirty="0">
                <a:solidFill>
                  <a:srgbClr val="000000"/>
                </a:solidFill>
                <a:latin typeface="Arial"/>
              </a:rPr>
              <a:t> on:</a:t>
            </a:r>
          </a:p>
          <a:p>
            <a:pPr algn="ctr" defTabSz="914354">
              <a:defRPr/>
            </a:pPr>
            <a:r>
              <a:rPr lang="de-DE" sz="1867" dirty="0">
                <a:solidFill>
                  <a:srgbClr val="000000"/>
                </a:solidFill>
                <a:latin typeface="Arial"/>
              </a:rPr>
              <a:t>National/Collective Defence</a:t>
            </a:r>
          </a:p>
        </p:txBody>
      </p:sp>
      <p:sp>
        <p:nvSpPr>
          <p:cNvPr id="43" name="Rechteck 42"/>
          <p:cNvSpPr/>
          <p:nvPr/>
        </p:nvSpPr>
        <p:spPr>
          <a:xfrm>
            <a:off x="9233096" y="1266485"/>
            <a:ext cx="2575788" cy="523652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de-DE" dirty="0">
              <a:solidFill>
                <a:srgbClr val="FFFFFF"/>
              </a:solidFill>
              <a:latin typeface="Arial"/>
            </a:endParaRPr>
          </a:p>
        </p:txBody>
      </p:sp>
      <p:sp>
        <p:nvSpPr>
          <p:cNvPr id="33" name="Textfeld 32">
            <a:extLst>
              <a:ext uri="{FF2B5EF4-FFF2-40B4-BE49-F238E27FC236}">
                <a16:creationId xmlns:a16="http://schemas.microsoft.com/office/drawing/2014/main" id="{CE750537-92E2-4CFB-AD8B-4BF35FAAB61E}"/>
              </a:ext>
            </a:extLst>
          </p:cNvPr>
          <p:cNvSpPr txBox="1"/>
          <p:nvPr/>
        </p:nvSpPr>
        <p:spPr>
          <a:xfrm>
            <a:off x="9404417" y="1456156"/>
            <a:ext cx="2222991" cy="574644"/>
          </a:xfrm>
          <a:prstGeom prst="rect">
            <a:avLst/>
          </a:prstGeom>
          <a:solidFill>
            <a:srgbClr val="B0B0B0"/>
          </a:solidFill>
          <a:ln>
            <a:solidFill>
              <a:schemeClr val="tx1"/>
            </a:solidFill>
          </a:ln>
        </p:spPr>
        <p:txBody>
          <a:bodyPr wrap="square" lIns="0" tIns="0" rIns="0" bIns="0" rtlCol="0">
            <a:spAutoFit/>
          </a:bodyPr>
          <a:lstStyle/>
          <a:p>
            <a:pPr algn="ctr" defTabSz="914354">
              <a:defRPr/>
            </a:pPr>
            <a:r>
              <a:rPr lang="de-DE" sz="1867" dirty="0" err="1">
                <a:solidFill>
                  <a:srgbClr val="000000"/>
                </a:solidFill>
                <a:latin typeface="Arial"/>
              </a:rPr>
              <a:t>increase</a:t>
            </a:r>
            <a:r>
              <a:rPr lang="de-DE" sz="1867" dirty="0">
                <a:solidFill>
                  <a:srgbClr val="000000"/>
                </a:solidFill>
                <a:latin typeface="Arial"/>
              </a:rPr>
              <a:t> </a:t>
            </a:r>
            <a:r>
              <a:rPr lang="de-DE" sz="1867" dirty="0" err="1">
                <a:solidFill>
                  <a:srgbClr val="000000"/>
                </a:solidFill>
                <a:latin typeface="Arial"/>
              </a:rPr>
              <a:t>readiness</a:t>
            </a:r>
            <a:endParaRPr lang="de-DE" sz="1867" dirty="0">
              <a:solidFill>
                <a:srgbClr val="000000"/>
              </a:solidFill>
              <a:latin typeface="Arial"/>
            </a:endParaRPr>
          </a:p>
          <a:p>
            <a:pPr algn="ctr" defTabSz="914354">
              <a:defRPr/>
            </a:pPr>
            <a:r>
              <a:rPr lang="de-DE" sz="1867" b="1" dirty="0">
                <a:solidFill>
                  <a:srgbClr val="000000"/>
                </a:solidFill>
                <a:latin typeface="Arial"/>
              </a:rPr>
              <a:t>Division 2025</a:t>
            </a:r>
          </a:p>
        </p:txBody>
      </p:sp>
      <p:sp>
        <p:nvSpPr>
          <p:cNvPr id="34" name="Rechteck 33">
            <a:extLst>
              <a:ext uri="{FF2B5EF4-FFF2-40B4-BE49-F238E27FC236}">
                <a16:creationId xmlns:a16="http://schemas.microsoft.com/office/drawing/2014/main" id="{D0CA87FE-ECCD-4CB4-ACD0-A2C33A0EBDCE}"/>
              </a:ext>
            </a:extLst>
          </p:cNvPr>
          <p:cNvSpPr/>
          <p:nvPr/>
        </p:nvSpPr>
        <p:spPr>
          <a:xfrm>
            <a:off x="4592122" y="6618000"/>
            <a:ext cx="3393440" cy="2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de-DE" sz="800" dirty="0">
                <a:solidFill>
                  <a:srgbClr val="FFFFFF"/>
                </a:solidFill>
                <a:latin typeface="Arial" panose="020B0604020202020204" pitchFamily="34" charset="0"/>
                <a:cs typeface="Arial" panose="020B0604020202020204" pitchFamily="34" charset="0"/>
              </a:rPr>
              <a:t>UNCLASSIFIED</a:t>
            </a:r>
          </a:p>
        </p:txBody>
      </p:sp>
      <p:pic>
        <p:nvPicPr>
          <p:cNvPr id="2" name="Grafik 1">
            <a:extLst>
              <a:ext uri="{FF2B5EF4-FFF2-40B4-BE49-F238E27FC236}">
                <a16:creationId xmlns:a16="http://schemas.microsoft.com/office/drawing/2014/main" id="{7DBA8471-9641-4A41-A764-5D4A4F58C893}"/>
              </a:ext>
            </a:extLst>
          </p:cNvPr>
          <p:cNvPicPr>
            <a:picLocks noChangeAspect="1"/>
          </p:cNvPicPr>
          <p:nvPr/>
        </p:nvPicPr>
        <p:blipFill>
          <a:blip r:embed="rId8"/>
          <a:stretch>
            <a:fillRect/>
          </a:stretch>
        </p:blipFill>
        <p:spPr>
          <a:xfrm>
            <a:off x="9318864" y="2807462"/>
            <a:ext cx="2394096" cy="2109194"/>
          </a:xfrm>
          <a:prstGeom prst="rect">
            <a:avLst/>
          </a:prstGeom>
        </p:spPr>
      </p:pic>
    </p:spTree>
    <p:extLst>
      <p:ext uri="{BB962C8B-B14F-4D97-AF65-F5344CB8AC3E}">
        <p14:creationId xmlns:p14="http://schemas.microsoft.com/office/powerpoint/2010/main" val="22955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9826353-5352-42E2-A188-42FC498C615E}"/>
              </a:ext>
            </a:extLst>
          </p:cNvPr>
          <p:cNvSpPr>
            <a:spLocks noGrp="1"/>
          </p:cNvSpPr>
          <p:nvPr>
            <p:ph type="dt" sz="half" idx="10"/>
          </p:nvPr>
        </p:nvSpPr>
        <p:spPr/>
        <p:txBody>
          <a:bodyPr/>
          <a:lstStyle/>
          <a:p>
            <a:r>
              <a:rPr lang="en-GB">
                <a:solidFill>
                  <a:schemeClr val="bg1"/>
                </a:solidFill>
              </a:rPr>
              <a:t>          Bundeswehr Medical Service</a:t>
            </a:r>
          </a:p>
        </p:txBody>
      </p:sp>
      <p:sp>
        <p:nvSpPr>
          <p:cNvPr id="2" name="Textplatzhalter 1">
            <a:extLst>
              <a:ext uri="{FF2B5EF4-FFF2-40B4-BE49-F238E27FC236}">
                <a16:creationId xmlns:a16="http://schemas.microsoft.com/office/drawing/2014/main" id="{99A8EF4A-46CF-49F1-A325-531D28FCF6D1}"/>
              </a:ext>
            </a:extLst>
          </p:cNvPr>
          <p:cNvSpPr>
            <a:spLocks noGrp="1"/>
          </p:cNvSpPr>
          <p:nvPr>
            <p:ph type="body" sz="quarter" idx="15"/>
          </p:nvPr>
        </p:nvSpPr>
        <p:spPr/>
        <p:txBody>
          <a:bodyPr/>
          <a:lstStyle/>
          <a:p>
            <a:r>
              <a:rPr lang="en-US" dirty="0"/>
              <a:t>Health Care </a:t>
            </a:r>
            <a:br>
              <a:rPr lang="en-US" dirty="0"/>
            </a:br>
            <a:r>
              <a:rPr lang="en-US" dirty="0"/>
              <a:t>Mission and space at a glance</a:t>
            </a:r>
            <a:endParaRPr lang="de-DE" dirty="0"/>
          </a:p>
        </p:txBody>
      </p:sp>
      <p:sp>
        <p:nvSpPr>
          <p:cNvPr id="10" name="Wolke 9">
            <a:extLst>
              <a:ext uri="{FF2B5EF4-FFF2-40B4-BE49-F238E27FC236}">
                <a16:creationId xmlns:a16="http://schemas.microsoft.com/office/drawing/2014/main" id="{C9E92028-DBD3-4E0A-9628-2D76EB674C4B}"/>
              </a:ext>
            </a:extLst>
          </p:cNvPr>
          <p:cNvSpPr/>
          <p:nvPr/>
        </p:nvSpPr>
        <p:spPr>
          <a:xfrm>
            <a:off x="8829964" y="4602117"/>
            <a:ext cx="3362037" cy="1933155"/>
          </a:xfrm>
          <a:prstGeom prst="cloud">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sp>
        <p:nvSpPr>
          <p:cNvPr id="7" name="Rechteck 6">
            <a:extLst>
              <a:ext uri="{FF2B5EF4-FFF2-40B4-BE49-F238E27FC236}">
                <a16:creationId xmlns:a16="http://schemas.microsoft.com/office/drawing/2014/main" id="{551DB734-46E9-448E-873C-5D1500DBC59C}"/>
              </a:ext>
            </a:extLst>
          </p:cNvPr>
          <p:cNvSpPr/>
          <p:nvPr/>
        </p:nvSpPr>
        <p:spPr>
          <a:xfrm>
            <a:off x="1257500" y="1903753"/>
            <a:ext cx="1033195" cy="4269920"/>
          </a:xfrm>
          <a:prstGeom prst="rect">
            <a:avLst/>
          </a:prstGeom>
          <a:gradFill flip="none" rotWithShape="1">
            <a:gsLst>
              <a:gs pos="0">
                <a:schemeClr val="bg1"/>
              </a:gs>
              <a:gs pos="100000">
                <a:srgbClr val="EDEDE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pic>
        <p:nvPicPr>
          <p:cNvPr id="11" name="Grafik 10">
            <a:extLst>
              <a:ext uri="{FF2B5EF4-FFF2-40B4-BE49-F238E27FC236}">
                <a16:creationId xmlns:a16="http://schemas.microsoft.com/office/drawing/2014/main" id="{43363368-8813-4636-BDAA-B1B592FF0B63}"/>
              </a:ext>
            </a:extLst>
          </p:cNvPr>
          <p:cNvPicPr>
            <a:picLocks noChangeAspect="1"/>
          </p:cNvPicPr>
          <p:nvPr/>
        </p:nvPicPr>
        <p:blipFill>
          <a:blip r:embed="rId3">
            <a:grayscl/>
          </a:blip>
          <a:stretch>
            <a:fillRect/>
          </a:stretch>
        </p:blipFill>
        <p:spPr>
          <a:xfrm>
            <a:off x="10085715" y="4916840"/>
            <a:ext cx="1697571" cy="1377459"/>
          </a:xfrm>
          <a:prstGeom prst="rect">
            <a:avLst/>
          </a:prstGeom>
        </p:spPr>
      </p:pic>
      <p:sp>
        <p:nvSpPr>
          <p:cNvPr id="12" name="Textfeld 11">
            <a:extLst>
              <a:ext uri="{FF2B5EF4-FFF2-40B4-BE49-F238E27FC236}">
                <a16:creationId xmlns:a16="http://schemas.microsoft.com/office/drawing/2014/main" id="{B2D3D1EB-09DD-4A87-906F-9E019394B8AD}"/>
              </a:ext>
            </a:extLst>
          </p:cNvPr>
          <p:cNvSpPr txBox="1"/>
          <p:nvPr/>
        </p:nvSpPr>
        <p:spPr>
          <a:xfrm>
            <a:off x="8851543" y="5073143"/>
            <a:ext cx="1092187" cy="575420"/>
          </a:xfrm>
          <a:prstGeom prst="rect">
            <a:avLst/>
          </a:prstGeom>
          <a:noFill/>
        </p:spPr>
        <p:txBody>
          <a:bodyPr wrap="square" lIns="0" tIns="0" rIns="0" bIns="0" rtlCol="0">
            <a:normAutofit fontScale="70000" lnSpcReduction="20000"/>
          </a:bodyPr>
          <a:lstStyle/>
          <a:p>
            <a:pPr algn="ctr" defTabSz="1219170">
              <a:defRPr/>
            </a:pPr>
            <a:r>
              <a:rPr lang="en-GB" sz="1733" b="1">
                <a:solidFill>
                  <a:srgbClr val="000000"/>
                </a:solidFill>
                <a:latin typeface="Arial"/>
              </a:rPr>
              <a:t>+</a:t>
            </a:r>
          </a:p>
          <a:p>
            <a:pPr algn="ctr" defTabSz="1219170">
              <a:defRPr/>
            </a:pPr>
            <a:r>
              <a:rPr lang="en-GB" sz="1733" b="1">
                <a:solidFill>
                  <a:srgbClr val="000000"/>
                </a:solidFill>
                <a:latin typeface="Arial"/>
              </a:rPr>
              <a:t>ICM &amp; disaster assistance </a:t>
            </a:r>
          </a:p>
        </p:txBody>
      </p:sp>
      <p:grpSp>
        <p:nvGrpSpPr>
          <p:cNvPr id="14" name="Gruppieren 13">
            <a:extLst>
              <a:ext uri="{FF2B5EF4-FFF2-40B4-BE49-F238E27FC236}">
                <a16:creationId xmlns:a16="http://schemas.microsoft.com/office/drawing/2014/main" id="{1A176591-AB01-4AED-A09D-A2DD60664B7A}"/>
              </a:ext>
            </a:extLst>
          </p:cNvPr>
          <p:cNvGrpSpPr/>
          <p:nvPr/>
        </p:nvGrpSpPr>
        <p:grpSpPr>
          <a:xfrm>
            <a:off x="152991" y="2613979"/>
            <a:ext cx="2021087" cy="2290663"/>
            <a:chOff x="338960" y="1489753"/>
            <a:chExt cx="1648710" cy="2412207"/>
          </a:xfrm>
        </p:grpSpPr>
        <p:sp>
          <p:nvSpPr>
            <p:cNvPr id="15" name="Rechteck 14">
              <a:extLst>
                <a:ext uri="{FF2B5EF4-FFF2-40B4-BE49-F238E27FC236}">
                  <a16:creationId xmlns:a16="http://schemas.microsoft.com/office/drawing/2014/main" id="{564629E8-96BF-4083-B4EB-31199B87492D}"/>
                </a:ext>
              </a:extLst>
            </p:cNvPr>
            <p:cNvSpPr/>
            <p:nvPr/>
          </p:nvSpPr>
          <p:spPr>
            <a:xfrm>
              <a:off x="338960" y="1489753"/>
              <a:ext cx="1648710" cy="2412207"/>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pic>
          <p:nvPicPr>
            <p:cNvPr id="16" name="Grafik 15">
              <a:extLst>
                <a:ext uri="{FF2B5EF4-FFF2-40B4-BE49-F238E27FC236}">
                  <a16:creationId xmlns:a16="http://schemas.microsoft.com/office/drawing/2014/main" id="{01585304-3D12-40D4-A67F-6BA3E9D68E2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494919" y="1616953"/>
              <a:ext cx="1492751" cy="2140118"/>
            </a:xfrm>
            <a:prstGeom prst="rect">
              <a:avLst/>
            </a:prstGeom>
          </p:spPr>
        </p:pic>
      </p:grpSp>
      <p:sp>
        <p:nvSpPr>
          <p:cNvPr id="19" name="Rechteck 18">
            <a:extLst>
              <a:ext uri="{FF2B5EF4-FFF2-40B4-BE49-F238E27FC236}">
                <a16:creationId xmlns:a16="http://schemas.microsoft.com/office/drawing/2014/main" id="{CA5E5490-0781-4545-AAD0-283177A9B886}"/>
              </a:ext>
            </a:extLst>
          </p:cNvPr>
          <p:cNvSpPr/>
          <p:nvPr/>
        </p:nvSpPr>
        <p:spPr>
          <a:xfrm>
            <a:off x="1985134" y="1729939"/>
            <a:ext cx="1757951" cy="4443736"/>
          </a:xfrm>
          <a:prstGeom prst="rect">
            <a:avLst/>
          </a:prstGeom>
          <a:gradFill flip="none" rotWithShape="1">
            <a:gsLst>
              <a:gs pos="0">
                <a:schemeClr val="bg1"/>
              </a:gs>
              <a:gs pos="100000">
                <a:srgbClr val="EDEDE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pic>
        <p:nvPicPr>
          <p:cNvPr id="13" name="Grafik 12">
            <a:extLst>
              <a:ext uri="{FF2B5EF4-FFF2-40B4-BE49-F238E27FC236}">
                <a16:creationId xmlns:a16="http://schemas.microsoft.com/office/drawing/2014/main" id="{BF126B4A-0E61-4130-8A21-B36AB7423F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0886" y="908373"/>
            <a:ext cx="8018949" cy="5118107"/>
          </a:xfrm>
          <a:prstGeom prst="rect">
            <a:avLst/>
          </a:prstGeom>
        </p:spPr>
      </p:pic>
      <p:sp>
        <p:nvSpPr>
          <p:cNvPr id="6" name="Textfeld 5">
            <a:extLst>
              <a:ext uri="{FF2B5EF4-FFF2-40B4-BE49-F238E27FC236}">
                <a16:creationId xmlns:a16="http://schemas.microsoft.com/office/drawing/2014/main" id="{BE8C8DF3-C02C-4F11-ABD4-A09EE55A26ED}"/>
              </a:ext>
            </a:extLst>
          </p:cNvPr>
          <p:cNvSpPr txBox="1"/>
          <p:nvPr/>
        </p:nvSpPr>
        <p:spPr>
          <a:xfrm>
            <a:off x="3288262" y="1700912"/>
            <a:ext cx="3156081" cy="640729"/>
          </a:xfrm>
          <a:prstGeom prst="rect">
            <a:avLst/>
          </a:prstGeom>
          <a:solidFill>
            <a:schemeClr val="bg1">
              <a:lumMod val="75000"/>
            </a:schemeClr>
          </a:solidFill>
        </p:spPr>
        <p:txBody>
          <a:bodyPr wrap="square" lIns="0" tIns="0" rIns="0" bIns="0" rtlCol="0">
            <a:normAutofit/>
          </a:bodyPr>
          <a:lstStyle/>
          <a:p>
            <a:pPr algn="ctr"/>
            <a:r>
              <a:rPr lang="en-GB" sz="1333" b="1"/>
              <a:t>Health care in overall defence</a:t>
            </a:r>
          </a:p>
          <a:p>
            <a:pPr algn="l"/>
            <a:r>
              <a:rPr lang="en-GB" sz="1067" b="1">
                <a:solidFill>
                  <a:srgbClr val="C00000"/>
                </a:solidFill>
                <a:sym typeface="Wingdings" panose="05000000000000000000" pitchFamily="2" charset="2"/>
              </a:rPr>
              <a:t>                    </a:t>
            </a:r>
            <a:r>
              <a:rPr lang="en-GB" sz="1067" b="1"/>
              <a:t> Interministerial</a:t>
            </a:r>
          </a:p>
          <a:p>
            <a:pPr algn="l"/>
            <a:r>
              <a:rPr lang="en-GB" sz="1067" b="1">
                <a:solidFill>
                  <a:srgbClr val="C00000"/>
                </a:solidFill>
                <a:sym typeface="Wingdings" panose="05000000000000000000" pitchFamily="2" charset="2"/>
              </a:rPr>
              <a:t>                    </a:t>
            </a:r>
            <a:r>
              <a:rPr lang="en-GB" sz="1067" b="1"/>
              <a:t> Across levels and domains</a:t>
            </a:r>
          </a:p>
          <a:p>
            <a:pPr algn="l"/>
            <a:endParaRPr lang="en-GB" sz="1067"/>
          </a:p>
        </p:txBody>
      </p:sp>
      <p:sp>
        <p:nvSpPr>
          <p:cNvPr id="9" name="Textfeld 8">
            <a:extLst>
              <a:ext uri="{FF2B5EF4-FFF2-40B4-BE49-F238E27FC236}">
                <a16:creationId xmlns:a16="http://schemas.microsoft.com/office/drawing/2014/main" id="{19EBE550-9716-4291-A747-85C329AB8F33}"/>
              </a:ext>
            </a:extLst>
          </p:cNvPr>
          <p:cNvSpPr txBox="1"/>
          <p:nvPr/>
        </p:nvSpPr>
        <p:spPr>
          <a:xfrm>
            <a:off x="3288262" y="2470663"/>
            <a:ext cx="2021589" cy="379771"/>
          </a:xfrm>
          <a:prstGeom prst="rect">
            <a:avLst/>
          </a:prstGeom>
          <a:solidFill>
            <a:schemeClr val="bg1">
              <a:lumMod val="75000"/>
            </a:schemeClr>
          </a:solidFill>
        </p:spPr>
        <p:txBody>
          <a:bodyPr wrap="square" lIns="0" tIns="0" rIns="0" bIns="0" rtlCol="0" anchor="ctr">
            <a:normAutofit/>
          </a:bodyPr>
          <a:lstStyle/>
          <a:p>
            <a:pPr algn="ctr"/>
            <a:r>
              <a:rPr lang="en-GB" sz="1067" b="1"/>
              <a:t>Integrated patient care</a:t>
            </a:r>
          </a:p>
          <a:p>
            <a:pPr algn="ctr"/>
            <a:r>
              <a:rPr lang="en-GB" sz="1067" b="1"/>
              <a:t>From prevention to rehabilitation</a:t>
            </a:r>
          </a:p>
        </p:txBody>
      </p:sp>
      <p:sp>
        <p:nvSpPr>
          <p:cNvPr id="20" name="Textfeld 19">
            <a:extLst>
              <a:ext uri="{FF2B5EF4-FFF2-40B4-BE49-F238E27FC236}">
                <a16:creationId xmlns:a16="http://schemas.microsoft.com/office/drawing/2014/main" id="{7C956317-9F69-4BA3-A276-97C9BE7BD964}"/>
              </a:ext>
            </a:extLst>
          </p:cNvPr>
          <p:cNvSpPr txBox="1"/>
          <p:nvPr/>
        </p:nvSpPr>
        <p:spPr>
          <a:xfrm>
            <a:off x="3288262" y="3107063"/>
            <a:ext cx="2021589" cy="379771"/>
          </a:xfrm>
          <a:prstGeom prst="rect">
            <a:avLst/>
          </a:prstGeom>
          <a:solidFill>
            <a:schemeClr val="bg1">
              <a:lumMod val="75000"/>
            </a:schemeClr>
          </a:solidFill>
        </p:spPr>
        <p:txBody>
          <a:bodyPr wrap="square" lIns="0" tIns="0" rIns="0" bIns="0" rtlCol="0" anchor="ctr">
            <a:normAutofit/>
          </a:bodyPr>
          <a:lstStyle/>
          <a:p>
            <a:pPr algn="ctr"/>
            <a:r>
              <a:rPr lang="en-GB" sz="1067" b="1"/>
              <a:t>Patient evacuation and</a:t>
            </a:r>
            <a:br>
              <a:rPr lang="en-GB" sz="1067" b="1"/>
            </a:br>
            <a:r>
              <a:rPr lang="en-GB" sz="1067" b="1"/>
              <a:t>patient flow management</a:t>
            </a:r>
          </a:p>
        </p:txBody>
      </p:sp>
      <p:sp>
        <p:nvSpPr>
          <p:cNvPr id="21" name="Textfeld 20">
            <a:extLst>
              <a:ext uri="{FF2B5EF4-FFF2-40B4-BE49-F238E27FC236}">
                <a16:creationId xmlns:a16="http://schemas.microsoft.com/office/drawing/2014/main" id="{203EB145-1269-4B9B-869A-A0476693B960}"/>
              </a:ext>
            </a:extLst>
          </p:cNvPr>
          <p:cNvSpPr txBox="1"/>
          <p:nvPr/>
        </p:nvSpPr>
        <p:spPr>
          <a:xfrm>
            <a:off x="3288262" y="3710217"/>
            <a:ext cx="2021589" cy="379771"/>
          </a:xfrm>
          <a:prstGeom prst="rect">
            <a:avLst/>
          </a:prstGeom>
          <a:solidFill>
            <a:schemeClr val="bg1">
              <a:lumMod val="75000"/>
            </a:schemeClr>
          </a:solidFill>
        </p:spPr>
        <p:txBody>
          <a:bodyPr wrap="square" lIns="0" tIns="0" rIns="0" bIns="0" rtlCol="0" anchor="ctr">
            <a:normAutofit/>
          </a:bodyPr>
          <a:lstStyle/>
          <a:p>
            <a:pPr algn="ctr"/>
            <a:r>
              <a:rPr lang="en-GB" sz="1067" b="1"/>
              <a:t>Germany as a hub</a:t>
            </a:r>
          </a:p>
          <a:p>
            <a:pPr algn="ctr"/>
            <a:r>
              <a:rPr lang="en-GB" sz="1067" b="1"/>
              <a:t>HNS &amp; Civil-military cooperation</a:t>
            </a:r>
          </a:p>
        </p:txBody>
      </p:sp>
      <p:sp>
        <p:nvSpPr>
          <p:cNvPr id="22" name="Textfeld 21">
            <a:extLst>
              <a:ext uri="{FF2B5EF4-FFF2-40B4-BE49-F238E27FC236}">
                <a16:creationId xmlns:a16="http://schemas.microsoft.com/office/drawing/2014/main" id="{CBDE1247-10C9-4C49-8741-0F788D783764}"/>
              </a:ext>
            </a:extLst>
          </p:cNvPr>
          <p:cNvSpPr txBox="1"/>
          <p:nvPr/>
        </p:nvSpPr>
        <p:spPr>
          <a:xfrm>
            <a:off x="3278587" y="4301487"/>
            <a:ext cx="2021589" cy="379771"/>
          </a:xfrm>
          <a:prstGeom prst="rect">
            <a:avLst/>
          </a:prstGeom>
          <a:solidFill>
            <a:schemeClr val="bg1">
              <a:lumMod val="75000"/>
            </a:schemeClr>
          </a:solidFill>
        </p:spPr>
        <p:txBody>
          <a:bodyPr wrap="square" lIns="0" tIns="0" rIns="0" bIns="0" rtlCol="0" anchor="ctr">
            <a:normAutofit/>
          </a:bodyPr>
          <a:lstStyle/>
          <a:p>
            <a:pPr algn="ctr"/>
            <a:r>
              <a:rPr lang="en-GB" sz="1067" b="1" dirty="0"/>
              <a:t>Health protection incl.</a:t>
            </a:r>
            <a:br>
              <a:rPr lang="en-GB" sz="1067" b="1" dirty="0"/>
            </a:br>
            <a:r>
              <a:rPr lang="en-GB" sz="1067" b="1" dirty="0"/>
              <a:t>CBRN threat/terror situations</a:t>
            </a:r>
          </a:p>
        </p:txBody>
      </p:sp>
      <p:sp>
        <p:nvSpPr>
          <p:cNvPr id="23" name="Textfeld 22">
            <a:extLst>
              <a:ext uri="{FF2B5EF4-FFF2-40B4-BE49-F238E27FC236}">
                <a16:creationId xmlns:a16="http://schemas.microsoft.com/office/drawing/2014/main" id="{5C31C66E-99DE-49E5-9174-7D86AC1D4FBD}"/>
              </a:ext>
            </a:extLst>
          </p:cNvPr>
          <p:cNvSpPr txBox="1"/>
          <p:nvPr/>
        </p:nvSpPr>
        <p:spPr>
          <a:xfrm>
            <a:off x="3288262" y="4904641"/>
            <a:ext cx="2021589" cy="379771"/>
          </a:xfrm>
          <a:prstGeom prst="rect">
            <a:avLst/>
          </a:prstGeom>
          <a:solidFill>
            <a:schemeClr val="bg1">
              <a:lumMod val="75000"/>
            </a:schemeClr>
          </a:solidFill>
        </p:spPr>
        <p:txBody>
          <a:bodyPr wrap="square" lIns="0" tIns="0" rIns="0" bIns="0" rtlCol="0" anchor="ctr">
            <a:normAutofit/>
          </a:bodyPr>
          <a:lstStyle/>
          <a:p>
            <a:pPr algn="ctr"/>
            <a:r>
              <a:rPr lang="en-GB" sz="1067" b="1"/>
              <a:t>Medical logistics</a:t>
            </a:r>
          </a:p>
        </p:txBody>
      </p:sp>
      <p:sp>
        <p:nvSpPr>
          <p:cNvPr id="24" name="Textfeld 23">
            <a:extLst>
              <a:ext uri="{FF2B5EF4-FFF2-40B4-BE49-F238E27FC236}">
                <a16:creationId xmlns:a16="http://schemas.microsoft.com/office/drawing/2014/main" id="{42FBE1DF-A91E-475C-B0A4-196421AB4242}"/>
              </a:ext>
            </a:extLst>
          </p:cNvPr>
          <p:cNvSpPr txBox="1"/>
          <p:nvPr/>
        </p:nvSpPr>
        <p:spPr>
          <a:xfrm>
            <a:off x="3288262" y="5515709"/>
            <a:ext cx="2021589" cy="379771"/>
          </a:xfrm>
          <a:prstGeom prst="rect">
            <a:avLst/>
          </a:prstGeom>
          <a:solidFill>
            <a:schemeClr val="bg1">
              <a:lumMod val="75000"/>
            </a:schemeClr>
          </a:solidFill>
        </p:spPr>
        <p:txBody>
          <a:bodyPr wrap="square" lIns="0" tIns="0" rIns="0" bIns="0" rtlCol="0" anchor="ctr">
            <a:normAutofit/>
          </a:bodyPr>
          <a:lstStyle/>
          <a:p>
            <a:pPr algn="ctr"/>
            <a:r>
              <a:rPr lang="en-GB" sz="1067" b="1"/>
              <a:t>Health Situation Picture</a:t>
            </a:r>
          </a:p>
        </p:txBody>
      </p:sp>
      <p:sp>
        <p:nvSpPr>
          <p:cNvPr id="18" name="Textfeld 17">
            <a:extLst>
              <a:ext uri="{FF2B5EF4-FFF2-40B4-BE49-F238E27FC236}">
                <a16:creationId xmlns:a16="http://schemas.microsoft.com/office/drawing/2014/main" id="{B12EB134-BB80-44C8-87A3-03AB3E4FE4E3}"/>
              </a:ext>
            </a:extLst>
          </p:cNvPr>
          <p:cNvSpPr txBox="1"/>
          <p:nvPr/>
        </p:nvSpPr>
        <p:spPr>
          <a:xfrm>
            <a:off x="8327805" y="2021275"/>
            <a:ext cx="1219200" cy="320365"/>
          </a:xfrm>
          <a:prstGeom prst="rect">
            <a:avLst/>
          </a:prstGeom>
          <a:solidFill>
            <a:srgbClr val="E5F4FF"/>
          </a:solidFill>
        </p:spPr>
        <p:txBody>
          <a:bodyPr wrap="square" lIns="0" tIns="0" rIns="0" bIns="0" rtlCol="0">
            <a:normAutofit/>
          </a:bodyPr>
          <a:lstStyle/>
          <a:p>
            <a:pPr algn="ctr"/>
            <a:r>
              <a:rPr lang="en-GB" sz="1000" b="1"/>
              <a:t>Maritime medical evacuation</a:t>
            </a:r>
          </a:p>
        </p:txBody>
      </p:sp>
      <p:sp>
        <p:nvSpPr>
          <p:cNvPr id="25" name="Textfeld 24">
            <a:extLst>
              <a:ext uri="{FF2B5EF4-FFF2-40B4-BE49-F238E27FC236}">
                <a16:creationId xmlns:a16="http://schemas.microsoft.com/office/drawing/2014/main" id="{6095C5C5-3B74-4BF5-A87E-C670C4E6283D}"/>
              </a:ext>
            </a:extLst>
          </p:cNvPr>
          <p:cNvSpPr txBox="1"/>
          <p:nvPr/>
        </p:nvSpPr>
        <p:spPr>
          <a:xfrm>
            <a:off x="8310508" y="2500366"/>
            <a:ext cx="1219200" cy="320365"/>
          </a:xfrm>
          <a:prstGeom prst="rect">
            <a:avLst/>
          </a:prstGeom>
          <a:solidFill>
            <a:srgbClr val="E5F4FF"/>
          </a:solidFill>
        </p:spPr>
        <p:txBody>
          <a:bodyPr wrap="square" lIns="0" tIns="0" rIns="0" bIns="0" rtlCol="0">
            <a:normAutofit/>
          </a:bodyPr>
          <a:lstStyle/>
          <a:p>
            <a:pPr algn="ctr"/>
            <a:r>
              <a:rPr lang="en-GB" sz="1000" b="1"/>
              <a:t>Aeromedical evacuation</a:t>
            </a:r>
          </a:p>
        </p:txBody>
      </p:sp>
      <p:sp>
        <p:nvSpPr>
          <p:cNvPr id="26" name="Textfeld 25">
            <a:extLst>
              <a:ext uri="{FF2B5EF4-FFF2-40B4-BE49-F238E27FC236}">
                <a16:creationId xmlns:a16="http://schemas.microsoft.com/office/drawing/2014/main" id="{4CC52EF0-D839-4E3C-821F-DF4FF65D7187}"/>
              </a:ext>
            </a:extLst>
          </p:cNvPr>
          <p:cNvSpPr txBox="1"/>
          <p:nvPr/>
        </p:nvSpPr>
        <p:spPr>
          <a:xfrm>
            <a:off x="8310508" y="2983484"/>
            <a:ext cx="1219200" cy="320365"/>
          </a:xfrm>
          <a:prstGeom prst="rect">
            <a:avLst/>
          </a:prstGeom>
          <a:solidFill>
            <a:srgbClr val="E5F4FF"/>
          </a:solidFill>
        </p:spPr>
        <p:txBody>
          <a:bodyPr wrap="square" lIns="0" tIns="0" rIns="0" bIns="0" rtlCol="0">
            <a:normAutofit/>
          </a:bodyPr>
          <a:lstStyle/>
          <a:p>
            <a:pPr algn="ctr"/>
            <a:r>
              <a:rPr lang="en-GB" sz="1000" b="1"/>
              <a:t>Ground medical evacuation</a:t>
            </a:r>
          </a:p>
        </p:txBody>
      </p:sp>
      <p:sp>
        <p:nvSpPr>
          <p:cNvPr id="27" name="Textfeld 26">
            <a:extLst>
              <a:ext uri="{FF2B5EF4-FFF2-40B4-BE49-F238E27FC236}">
                <a16:creationId xmlns:a16="http://schemas.microsoft.com/office/drawing/2014/main" id="{4B1884E5-52F7-450D-9163-51A3678962AA}"/>
              </a:ext>
            </a:extLst>
          </p:cNvPr>
          <p:cNvSpPr txBox="1"/>
          <p:nvPr/>
        </p:nvSpPr>
        <p:spPr>
          <a:xfrm>
            <a:off x="8695501" y="3467482"/>
            <a:ext cx="1219200" cy="320365"/>
          </a:xfrm>
          <a:prstGeom prst="rect">
            <a:avLst/>
          </a:prstGeom>
          <a:solidFill>
            <a:schemeClr val="bg1">
              <a:lumMod val="65000"/>
            </a:schemeClr>
          </a:solidFill>
        </p:spPr>
        <p:txBody>
          <a:bodyPr wrap="square" lIns="0" tIns="0" rIns="0" bIns="0" rtlCol="0">
            <a:normAutofit/>
          </a:bodyPr>
          <a:lstStyle/>
          <a:p>
            <a:pPr algn="ctr"/>
            <a:r>
              <a:rPr lang="en-GB" sz="1000" b="1"/>
              <a:t>Medical treatment facilities</a:t>
            </a:r>
          </a:p>
        </p:txBody>
      </p:sp>
      <p:sp>
        <p:nvSpPr>
          <p:cNvPr id="28" name="Textfeld 27">
            <a:extLst>
              <a:ext uri="{FF2B5EF4-FFF2-40B4-BE49-F238E27FC236}">
                <a16:creationId xmlns:a16="http://schemas.microsoft.com/office/drawing/2014/main" id="{677C4841-D599-4C70-AC51-E33632225839}"/>
              </a:ext>
            </a:extLst>
          </p:cNvPr>
          <p:cNvSpPr txBox="1"/>
          <p:nvPr/>
        </p:nvSpPr>
        <p:spPr>
          <a:xfrm>
            <a:off x="9026371" y="3944856"/>
            <a:ext cx="1219200" cy="320365"/>
          </a:xfrm>
          <a:prstGeom prst="rect">
            <a:avLst/>
          </a:prstGeom>
          <a:solidFill>
            <a:schemeClr val="accent6">
              <a:lumMod val="40000"/>
              <a:lumOff val="60000"/>
            </a:schemeClr>
          </a:solidFill>
        </p:spPr>
        <p:txBody>
          <a:bodyPr wrap="square" lIns="0" tIns="0" rIns="0" bIns="0" rtlCol="0" anchor="ctr">
            <a:normAutofit fontScale="92500"/>
          </a:bodyPr>
          <a:lstStyle/>
          <a:p>
            <a:pPr algn="ctr"/>
            <a:r>
              <a:rPr lang="en-GB" sz="1000" b="1"/>
              <a:t>Bundeswehr Joint Medical Service Logistics</a:t>
            </a:r>
          </a:p>
        </p:txBody>
      </p:sp>
      <p:sp>
        <p:nvSpPr>
          <p:cNvPr id="29" name="Textfeld 28">
            <a:extLst>
              <a:ext uri="{FF2B5EF4-FFF2-40B4-BE49-F238E27FC236}">
                <a16:creationId xmlns:a16="http://schemas.microsoft.com/office/drawing/2014/main" id="{E050B0FC-2850-4952-8B54-43AECD06323B}"/>
              </a:ext>
            </a:extLst>
          </p:cNvPr>
          <p:cNvSpPr txBox="1"/>
          <p:nvPr/>
        </p:nvSpPr>
        <p:spPr>
          <a:xfrm>
            <a:off x="9353481" y="4436579"/>
            <a:ext cx="1219200" cy="320365"/>
          </a:xfrm>
          <a:prstGeom prst="rect">
            <a:avLst/>
          </a:prstGeom>
          <a:solidFill>
            <a:srgbClr val="92D050"/>
          </a:solidFill>
        </p:spPr>
        <p:txBody>
          <a:bodyPr wrap="square" lIns="0" tIns="0" rIns="0" bIns="0" rtlCol="0" anchor="ctr">
            <a:normAutofit/>
          </a:bodyPr>
          <a:lstStyle/>
          <a:p>
            <a:pPr algn="ctr"/>
            <a:r>
              <a:rPr lang="en-GB" sz="1000" b="1"/>
              <a:t>CBRN medical defence</a:t>
            </a:r>
          </a:p>
        </p:txBody>
      </p:sp>
      <p:sp>
        <p:nvSpPr>
          <p:cNvPr id="30" name="Textfeld 29">
            <a:extLst>
              <a:ext uri="{FF2B5EF4-FFF2-40B4-BE49-F238E27FC236}">
                <a16:creationId xmlns:a16="http://schemas.microsoft.com/office/drawing/2014/main" id="{4FB537CE-C160-429B-A910-B2673D5537B9}"/>
              </a:ext>
            </a:extLst>
          </p:cNvPr>
          <p:cNvSpPr txBox="1"/>
          <p:nvPr/>
        </p:nvSpPr>
        <p:spPr>
          <a:xfrm>
            <a:off x="8851543" y="5003179"/>
            <a:ext cx="1092187" cy="1025061"/>
          </a:xfrm>
          <a:prstGeom prst="rect">
            <a:avLst/>
          </a:prstGeom>
          <a:solidFill>
            <a:schemeClr val="bg1"/>
          </a:solidFill>
        </p:spPr>
        <p:txBody>
          <a:bodyPr wrap="square" lIns="0" tIns="0" rIns="0" bIns="0" rtlCol="0">
            <a:normAutofit fontScale="70000" lnSpcReduction="20000"/>
          </a:bodyPr>
          <a:lstStyle/>
          <a:p>
            <a:pPr algn="ctr"/>
            <a:r>
              <a:rPr lang="en-GB" sz="1867" b="1" dirty="0"/>
              <a:t>+</a:t>
            </a:r>
            <a:br>
              <a:rPr lang="en-GB" sz="1867" b="1" dirty="0"/>
            </a:br>
            <a:r>
              <a:rPr lang="en-GB" sz="1867" b="1" dirty="0"/>
              <a:t>International Crisis Management</a:t>
            </a:r>
          </a:p>
          <a:p>
            <a:pPr algn="ctr"/>
            <a:r>
              <a:rPr lang="en-GB" sz="1867" b="1" dirty="0"/>
              <a:t> &amp; disaster relief</a:t>
            </a:r>
          </a:p>
        </p:txBody>
      </p:sp>
    </p:spTree>
    <p:extLst>
      <p:ext uri="{BB962C8B-B14F-4D97-AF65-F5344CB8AC3E}">
        <p14:creationId xmlns:p14="http://schemas.microsoft.com/office/powerpoint/2010/main" val="401900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3745700-1594-F24C-A986-31AAD1DB0C33}"/>
              </a:ext>
            </a:extLst>
          </p:cNvPr>
          <p:cNvSpPr/>
          <p:nvPr/>
        </p:nvSpPr>
        <p:spPr>
          <a:xfrm>
            <a:off x="576000" y="1440000"/>
            <a:ext cx="11040000" cy="299791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14" name="Subtitle 2">
            <a:extLst>
              <a:ext uri="{FF2B5EF4-FFF2-40B4-BE49-F238E27FC236}">
                <a16:creationId xmlns:a16="http://schemas.microsoft.com/office/drawing/2014/main" id="{DEF9823A-9AC3-FB44-A9E5-C79382D430B6}"/>
              </a:ext>
            </a:extLst>
          </p:cNvPr>
          <p:cNvSpPr txBox="1">
            <a:spLocks/>
          </p:cNvSpPr>
          <p:nvPr/>
        </p:nvSpPr>
        <p:spPr>
          <a:xfrm>
            <a:off x="986998" y="3988155"/>
            <a:ext cx="10399244" cy="1070039"/>
          </a:xfrm>
          <a:prstGeom prst="rect">
            <a:avLst/>
          </a:prstGeom>
        </p:spPr>
        <p:txBody>
          <a:bodyPr lIns="0" tIns="0" rIns="0" bIns="62400" anchor="ctr">
            <a:noAutofit/>
          </a:bodyPr>
          <a:lstStyle>
            <a:lvl1pPr marL="0" indent="0" algn="l" defTabSz="685800" rtl="0" eaLnBrk="1" latinLnBrk="0" hangingPunct="1">
              <a:lnSpc>
                <a:spcPct val="80000"/>
              </a:lnSpc>
              <a:spcBef>
                <a:spcPts val="0"/>
              </a:spcBef>
              <a:spcAft>
                <a:spcPts val="1300"/>
              </a:spcAft>
              <a:buClr>
                <a:schemeClr val="tx2"/>
              </a:buClr>
              <a:buFont typeface="Wingdings" pitchFamily="2" charset="2"/>
              <a:buNone/>
              <a:defRPr sz="1800" kern="1200" baseline="0">
                <a:solidFill>
                  <a:schemeClr val="accent3"/>
                </a:soli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spcAft>
                <a:spcPts val="600"/>
              </a:spcAft>
            </a:pPr>
            <a:r>
              <a:rPr lang="de-DE" sz="2800" dirty="0">
                <a:latin typeface="BundesSans Office" panose="020B0002030500000203" pitchFamily="34" charset="0"/>
              </a:rPr>
              <a:t>Brigadier General Dr. Meyer</a:t>
            </a:r>
            <a:br>
              <a:rPr lang="de-DE" sz="2400" dirty="0">
                <a:latin typeface="BundesSans Office" panose="020B0002030500000203" pitchFamily="34" charset="0"/>
              </a:rPr>
            </a:br>
            <a:endParaRPr lang="de-DE" sz="2400" dirty="0">
              <a:latin typeface="BundesSans Office" panose="020B0002030500000203" pitchFamily="34" charset="0"/>
            </a:endParaRPr>
          </a:p>
          <a:p>
            <a:pPr algn="ctr"/>
            <a:endParaRPr lang="de-DE" sz="2400" dirty="0">
              <a:latin typeface="BundesSans Office" panose="020B0002030500000203" pitchFamily="34" charset="0"/>
            </a:endParaRPr>
          </a:p>
        </p:txBody>
      </p:sp>
      <p:sp>
        <p:nvSpPr>
          <p:cNvPr id="15" name="Titel 14">
            <a:extLst>
              <a:ext uri="{FF2B5EF4-FFF2-40B4-BE49-F238E27FC236}">
                <a16:creationId xmlns:a16="http://schemas.microsoft.com/office/drawing/2014/main" id="{8A35A1D2-E14F-4542-8BF6-9A1BAAE5CF84}"/>
              </a:ext>
            </a:extLst>
          </p:cNvPr>
          <p:cNvSpPr txBox="1">
            <a:spLocks/>
          </p:cNvSpPr>
          <p:nvPr/>
        </p:nvSpPr>
        <p:spPr>
          <a:xfrm>
            <a:off x="1962388" y="1696073"/>
            <a:ext cx="8448464" cy="1126760"/>
          </a:xfrm>
          <a:prstGeom prst="rect">
            <a:avLst/>
          </a:prstGeom>
        </p:spPr>
        <p:txBody>
          <a:bodyPr lIns="0" tIns="0" rIns="0" bIns="0" anchor="t" anchorCtr="0">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300" b="1" kern="1200" cap="all" baseline="0" smtClean="0">
                <a:solidFill>
                  <a:schemeClr val="tx1"/>
                </a:solidFill>
                <a:effectLst/>
                <a:latin typeface="+mj-lt"/>
                <a:ea typeface="+mj-ea"/>
                <a:cs typeface="+mj-cs"/>
              </a:defRPr>
            </a:lvl1pPr>
          </a:lstStyle>
          <a:p>
            <a:pPr algn="ctr">
              <a:spcAft>
                <a:spcPts val="1200"/>
              </a:spcAft>
              <a:defRPr/>
            </a:pPr>
            <a:r>
              <a:rPr lang="de-DE" sz="3600" cap="small" dirty="0">
                <a:latin typeface="BundesSans Office" panose="020B0002030500000203" pitchFamily="34" charset="0"/>
              </a:rPr>
              <a:t>The Bundeswehr Medical Service</a:t>
            </a:r>
            <a:endParaRPr lang="en-US" sz="2800" cap="small" dirty="0">
              <a:latin typeface="BundesSans Office" panose="020B0002030500000203" pitchFamily="34" charset="0"/>
            </a:endParaRPr>
          </a:p>
          <a:p>
            <a:pPr algn="ctr">
              <a:spcAft>
                <a:spcPts val="1200"/>
              </a:spcAft>
              <a:defRPr/>
            </a:pPr>
            <a:r>
              <a:rPr lang="en-US" sz="3200" cap="small" dirty="0">
                <a:latin typeface="BundesSans Office" panose="020B0002030500000203" pitchFamily="34" charset="0"/>
              </a:rPr>
              <a:t>AMSUS</a:t>
            </a:r>
          </a:p>
          <a:p>
            <a:pPr algn="ctr">
              <a:spcAft>
                <a:spcPts val="1200"/>
              </a:spcAft>
              <a:defRPr/>
            </a:pPr>
            <a:r>
              <a:rPr lang="en-US" sz="2400" cap="small" dirty="0">
                <a:latin typeface="BundesSans Office" panose="020B0002030500000203" pitchFamily="34" charset="0"/>
              </a:rPr>
              <a:t>The Society of Federal Health Professionals</a:t>
            </a:r>
          </a:p>
          <a:p>
            <a:pPr algn="ctr">
              <a:spcAft>
                <a:spcPts val="1200"/>
              </a:spcAft>
              <a:defRPr/>
            </a:pPr>
            <a:r>
              <a:rPr lang="de-DE" sz="2800" cap="small" dirty="0" err="1">
                <a:latin typeface="BundesSans Office" panose="020B0002030500000203" pitchFamily="34" charset="0"/>
              </a:rPr>
              <a:t>February</a:t>
            </a:r>
            <a:r>
              <a:rPr lang="de-DE" sz="2800" cap="small" dirty="0">
                <a:latin typeface="BundesSans Office" panose="020B0002030500000203" pitchFamily="34" charset="0"/>
              </a:rPr>
              <a:t> 13, 2024 </a:t>
            </a:r>
          </a:p>
          <a:p>
            <a:pPr algn="ctr">
              <a:spcAft>
                <a:spcPts val="1200"/>
              </a:spcAft>
              <a:defRPr/>
            </a:pPr>
            <a:endParaRPr lang="en-US" sz="2800" cap="small" dirty="0">
              <a:latin typeface="BundesSans Office" panose="020B0002030500000203" pitchFamily="34" charset="0"/>
            </a:endParaRPr>
          </a:p>
        </p:txBody>
      </p:sp>
      <p:sp>
        <p:nvSpPr>
          <p:cNvPr id="5" name="Textplatzhalter 4">
            <a:extLst>
              <a:ext uri="{FF2B5EF4-FFF2-40B4-BE49-F238E27FC236}">
                <a16:creationId xmlns:a16="http://schemas.microsoft.com/office/drawing/2014/main" id="{A3E26F4F-CA14-6A45-AA3D-C46E009189AE}"/>
              </a:ext>
            </a:extLst>
          </p:cNvPr>
          <p:cNvSpPr>
            <a:spLocks noGrp="1"/>
          </p:cNvSpPr>
          <p:nvPr>
            <p:ph type="body" sz="quarter" idx="11"/>
          </p:nvPr>
        </p:nvSpPr>
        <p:spPr>
          <a:solidFill>
            <a:schemeClr val="tx2"/>
          </a:solidFill>
        </p:spPr>
        <p:txBody>
          <a:bodyPr/>
          <a:lstStyle/>
          <a:p>
            <a:r>
              <a:rPr lang="de-DE" dirty="0"/>
              <a:t>Sanitätsdienst</a:t>
            </a:r>
            <a:endParaRPr lang="de-DE" b="1" dirty="0"/>
          </a:p>
        </p:txBody>
      </p:sp>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6665" y="1703187"/>
            <a:ext cx="763431" cy="959507"/>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BBCC7E6C-8C0C-5642-BF9B-7C5F31B4E8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308" y="1714427"/>
            <a:ext cx="948267" cy="9482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45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368</Words>
  <Application>Microsoft Office PowerPoint</Application>
  <PresentationFormat>Widescreen</PresentationFormat>
  <Paragraphs>74</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BundesSans Office</vt:lpstr>
      <vt:lpstr>Calibri</vt:lpstr>
      <vt:lpstr>Calibri Light</vt:lpstr>
      <vt:lpstr>Times New Roman</vt:lpstr>
      <vt:lpstr>Wingdings</vt:lpstr>
      <vt:lpstr>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Wilke, Gabriel</dc:creator>
  <cp:lastModifiedBy>Lori Lawrence</cp:lastModifiedBy>
  <cp:revision>16</cp:revision>
  <dcterms:created xsi:type="dcterms:W3CDTF">2024-01-24T07:50:48Z</dcterms:created>
  <dcterms:modified xsi:type="dcterms:W3CDTF">2024-02-08T13:51:25Z</dcterms:modified>
</cp:coreProperties>
</file>