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857" r:id="rId2"/>
  </p:sldMasterIdLst>
  <p:notesMasterIdLst>
    <p:notesMasterId r:id="rId14"/>
  </p:notesMasterIdLst>
  <p:handoutMasterIdLst>
    <p:handoutMasterId r:id="rId15"/>
  </p:handoutMasterIdLst>
  <p:sldIdLst>
    <p:sldId id="256" r:id="rId3"/>
    <p:sldId id="290" r:id="rId4"/>
    <p:sldId id="291" r:id="rId5"/>
    <p:sldId id="305" r:id="rId6"/>
    <p:sldId id="309" r:id="rId7"/>
    <p:sldId id="310" r:id="rId8"/>
    <p:sldId id="318" r:id="rId9"/>
    <p:sldId id="315" r:id="rId10"/>
    <p:sldId id="316" r:id="rId11"/>
    <p:sldId id="320" r:id="rId12"/>
    <p:sldId id="292" r:id="rId13"/>
  </p:sldIdLst>
  <p:sldSz cx="9144000" cy="6858000" type="screen4x3"/>
  <p:notesSz cx="7023100" cy="9309100"/>
  <p:embeddedFontLst>
    <p:embeddedFont>
      <p:font typeface="MS PGothic" panose="020B0600070205080204" pitchFamily="34" charset="-128"/>
      <p:regular r:id="rId16"/>
    </p:embeddedFont>
    <p:embeddedFont>
      <p:font typeface="MS PGothic" panose="020B0600070205080204" pitchFamily="34" charset="-128"/>
      <p:regular r:id="rId16"/>
    </p:embeddedFont>
    <p:embeddedFont>
      <p:font typeface="Georgia" panose="02040502050405020303" pitchFamily="18" charset="0"/>
      <p:regular r:id="rId17"/>
      <p:bold r:id="rId18"/>
      <p:italic r:id="rId19"/>
      <p:bold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8F84CB-0EA7-0574-7776-14C8B753EE23}" name="Hayden, Heather C CIV OSD OUSD P-R (USA)" initials="HHCCOOPR(" userId="S::heather.c.hayden.civ@health.mil::ad01029a-f26e-467b-b6c6-1678e93292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8" d="100"/>
          <a:sy n="18" d="100"/>
        </p:scale>
        <p:origin x="3072" y="2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382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723" tIns="45862" rIns="91723" bIns="45862"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723" tIns="45862" rIns="91723" bIns="45862" rtlCol="0"/>
          <a:lstStyle>
            <a:lvl1pPr algn="r" eaLnBrk="1" hangingPunct="1">
              <a:defRPr sz="1200">
                <a:cs typeface="Arial" pitchFamily="34" charset="0"/>
              </a:defRPr>
            </a:lvl1pPr>
          </a:lstStyle>
          <a:p>
            <a:pPr>
              <a:defRPr/>
            </a:pPr>
            <a:fld id="{A66E3D4B-C169-4200-83CA-D333FEBF0DBB}" type="datetimeFigureOut">
              <a:rPr lang="en-US"/>
              <a:pPr>
                <a:defRPr/>
              </a:pPr>
              <a:t>2/1/2024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723" tIns="45862" rIns="91723" bIns="45862"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1723" tIns="45862" rIns="91723" bIns="45862" numCol="1" anchor="b" anchorCtr="0" compatLnSpc="1">
            <a:prstTxWarp prst="textNoShape">
              <a:avLst/>
            </a:prstTxWarp>
          </a:bodyPr>
          <a:lstStyle>
            <a:lvl1pPr algn="r" eaLnBrk="1" hangingPunct="1">
              <a:defRPr sz="1200"/>
            </a:lvl1pPr>
          </a:lstStyle>
          <a:p>
            <a:pPr>
              <a:defRPr/>
            </a:pPr>
            <a:fld id="{8DD3EB62-FC53-4F4C-AD33-C8BADAC7E8C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19" tIns="46660" rIns="93319" bIns="4666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19" tIns="46660" rIns="93319" bIns="46660" rtlCol="0"/>
          <a:lstStyle>
            <a:lvl1pPr algn="r" eaLnBrk="1" fontAlgn="auto" hangingPunct="1">
              <a:spcBef>
                <a:spcPts val="0"/>
              </a:spcBef>
              <a:spcAft>
                <a:spcPts val="0"/>
              </a:spcAft>
              <a:defRPr sz="1200">
                <a:latin typeface="+mn-lt"/>
                <a:cs typeface="+mn-cs"/>
              </a:defRPr>
            </a:lvl1pPr>
          </a:lstStyle>
          <a:p>
            <a:pPr>
              <a:defRPr/>
            </a:pPr>
            <a:fld id="{7EEE71C6-5E02-405C-BD41-A8BDC948DE4B}" type="datetimeFigureOut">
              <a:rPr lang="en-US"/>
              <a:pPr>
                <a:defRPr/>
              </a:pPr>
              <a:t>2/1/2024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9" tIns="46660" rIns="93319" bIns="46660" rtlCol="0" anchor="ctr"/>
          <a:lstStyle/>
          <a:p>
            <a:pPr lvl="0"/>
            <a:endParaRPr lang="en-US" noProof="0"/>
          </a:p>
        </p:txBody>
      </p:sp>
      <p:sp>
        <p:nvSpPr>
          <p:cNvPr id="5" name="Notes Placeholder 4"/>
          <p:cNvSpPr>
            <a:spLocks noGrp="1"/>
          </p:cNvSpPr>
          <p:nvPr>
            <p:ph type="body" sz="quarter" idx="3"/>
          </p:nvPr>
        </p:nvSpPr>
        <p:spPr>
          <a:xfrm>
            <a:off x="703263" y="4422775"/>
            <a:ext cx="5616575" cy="4187825"/>
          </a:xfrm>
          <a:prstGeom prst="rect">
            <a:avLst/>
          </a:prstGeom>
        </p:spPr>
        <p:txBody>
          <a:bodyPr vert="horz" lIns="93319" tIns="46660" rIns="93319" bIns="4666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19" tIns="46660" rIns="93319" bIns="4666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19" tIns="46660" rIns="93319" bIns="46660" numCol="1" anchor="b" anchorCtr="0" compatLnSpc="1">
            <a:prstTxWarp prst="textNoShape">
              <a:avLst/>
            </a:prstTxWarp>
          </a:bodyPr>
          <a:lstStyle>
            <a:lvl1pPr algn="r" eaLnBrk="1" hangingPunct="1">
              <a:defRPr sz="1200"/>
            </a:lvl1pPr>
          </a:lstStyle>
          <a:p>
            <a:pPr>
              <a:defRPr/>
            </a:pPr>
            <a:fld id="{276675DB-E9F4-4C3F-9B6C-144657CAB7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8CE215-5492-46BD-B646-B2A5A435B982}"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Calibri" panose="020F0502020204030204" pitchFamily="34" charset="0"/>
              </a:defRPr>
            </a:lvl1pPr>
            <a:lvl2pPr marL="741363" indent="-284163" defTabSz="928688">
              <a:spcBef>
                <a:spcPct val="30000"/>
              </a:spcBef>
              <a:defRPr sz="1200">
                <a:solidFill>
                  <a:schemeClr val="tx1"/>
                </a:solidFill>
                <a:latin typeface="Calibri" panose="020F0502020204030204" pitchFamily="34" charset="0"/>
              </a:defRPr>
            </a:lvl2pPr>
            <a:lvl3pPr marL="1141413" indent="-227013" defTabSz="928688">
              <a:spcBef>
                <a:spcPct val="30000"/>
              </a:spcBef>
              <a:defRPr sz="1200">
                <a:solidFill>
                  <a:schemeClr val="tx1"/>
                </a:solidFill>
                <a:latin typeface="Calibri" panose="020F0502020204030204" pitchFamily="34" charset="0"/>
              </a:defRPr>
            </a:lvl3pPr>
            <a:lvl4pPr marL="1598613" indent="-227013" defTabSz="928688">
              <a:spcBef>
                <a:spcPct val="30000"/>
              </a:spcBef>
              <a:defRPr sz="1200">
                <a:solidFill>
                  <a:schemeClr val="tx1"/>
                </a:solidFill>
                <a:latin typeface="Calibri" panose="020F0502020204030204" pitchFamily="34" charset="0"/>
              </a:defRPr>
            </a:lvl4pPr>
            <a:lvl5pPr marL="2055813" indent="-227013" defTabSz="928688">
              <a:spcBef>
                <a:spcPct val="30000"/>
              </a:spcBef>
              <a:defRPr sz="1200">
                <a:solidFill>
                  <a:schemeClr val="tx1"/>
                </a:solidFill>
                <a:latin typeface="Calibri" panose="020F0502020204030204" pitchFamily="34" charset="0"/>
              </a:defRPr>
            </a:lvl5pPr>
            <a:lvl6pPr marL="2513013" indent="-227013" defTabSz="928688"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28688"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28688"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286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539F1D-4C81-44EC-8F0B-F2E090C9D7F6}" type="slidenum">
              <a:rPr lang="en-US" altLang="en-US" smtClean="0">
                <a:latin typeface="Arial" panose="020B0604020202020204" pitchFamily="34" charset="0"/>
                <a:ea typeface="MS PGothic" panose="020B0600070205080204" pitchFamily="34" charset="-128"/>
              </a:rPr>
              <a:pPr>
                <a:spcBef>
                  <a:spcPct val="0"/>
                </a:spcBef>
              </a:pPr>
              <a:t>4</a:t>
            </a:fld>
            <a:endParaRPr lang="en-US" altLang="en-US">
              <a:latin typeface="Arial" panose="020B0604020202020204" pitchFamily="34" charset="0"/>
              <a:ea typeface="MS PGothic" panose="020B0600070205080204" pitchFamily="34" charset="-128"/>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a:ea typeface="MS PGothic" panose="020B0600070205080204" pitchFamily="34" charset="-128"/>
            </a:endParaRPr>
          </a:p>
          <a:p>
            <a:pPr eaLnBrk="1" hangingPunct="1"/>
            <a:r>
              <a:rPr lang="en-US" altLang="en-US" sz="1400">
                <a:ea typeface="MS PGothic" panose="020B0600070205080204" pitchFamily="34" charset="-128"/>
              </a:rPr>
              <a:t>  </a:t>
            </a:r>
          </a:p>
          <a:p>
            <a:pPr eaLnBrk="1" hangingPunct="1"/>
            <a:endParaRPr lang="en-US" altLang="en-US" sz="1400">
              <a:ea typeface="MS PGothic" panose="020B0600070205080204" pitchFamily="34" charset="-128"/>
            </a:endParaRPr>
          </a:p>
          <a:p>
            <a:pPr eaLnBrk="1" hangingPunct="1"/>
            <a:endParaRPr lang="en-US" altLang="en-US" sz="1400">
              <a:ea typeface="MS PGothic" panose="020B0600070205080204" pitchFamily="34" charset="-128"/>
            </a:endParaRPr>
          </a:p>
        </p:txBody>
      </p:sp>
      <p:sp>
        <p:nvSpPr>
          <p:cNvPr id="16389" name="Notes Placeholder 2"/>
          <p:cNvSpPr txBox="1">
            <a:spLocks/>
          </p:cNvSpPr>
          <p:nvPr/>
        </p:nvSpPr>
        <p:spPr bwMode="auto">
          <a:xfrm>
            <a:off x="463550" y="4422775"/>
            <a:ext cx="6096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9" tIns="46660" rIns="93319" bIns="46660"/>
          <a:lstStyle>
            <a:lvl1pPr marL="290513" indent="-290513">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nSpc>
                <a:spcPct val="80000"/>
              </a:lnSpc>
              <a:spcAft>
                <a:spcPts val="1025"/>
              </a:spcAft>
              <a:buFontTx/>
              <a:buChar char="•"/>
            </a:pPr>
            <a:r>
              <a:rPr lang="en-US" altLang="en-US" sz="1600">
                <a:solidFill>
                  <a:srgbClr val="000000"/>
                </a:solidFill>
                <a:latin typeface="Arial" panose="020B0604020202020204" pitchFamily="34" charset="0"/>
              </a:rPr>
              <a:t>Currently goes through 2020, but we are currently working on legislation to extend through 2025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Calibri" panose="020F0502020204030204" pitchFamily="34" charset="0"/>
              </a:defRPr>
            </a:lvl1pPr>
            <a:lvl2pPr marL="741363" indent="-284163" defTabSz="928688">
              <a:spcBef>
                <a:spcPct val="30000"/>
              </a:spcBef>
              <a:defRPr sz="1200">
                <a:solidFill>
                  <a:schemeClr val="tx1"/>
                </a:solidFill>
                <a:latin typeface="Calibri" panose="020F0502020204030204" pitchFamily="34" charset="0"/>
              </a:defRPr>
            </a:lvl2pPr>
            <a:lvl3pPr marL="1141413" indent="-227013" defTabSz="928688">
              <a:spcBef>
                <a:spcPct val="30000"/>
              </a:spcBef>
              <a:defRPr sz="1200">
                <a:solidFill>
                  <a:schemeClr val="tx1"/>
                </a:solidFill>
                <a:latin typeface="Calibri" panose="020F0502020204030204" pitchFamily="34" charset="0"/>
              </a:defRPr>
            </a:lvl3pPr>
            <a:lvl4pPr marL="1598613" indent="-227013" defTabSz="928688">
              <a:spcBef>
                <a:spcPct val="30000"/>
              </a:spcBef>
              <a:defRPr sz="1200">
                <a:solidFill>
                  <a:schemeClr val="tx1"/>
                </a:solidFill>
                <a:latin typeface="Calibri" panose="020F0502020204030204" pitchFamily="34" charset="0"/>
              </a:defRPr>
            </a:lvl4pPr>
            <a:lvl5pPr marL="2055813" indent="-227013" defTabSz="928688">
              <a:spcBef>
                <a:spcPct val="30000"/>
              </a:spcBef>
              <a:defRPr sz="1200">
                <a:solidFill>
                  <a:schemeClr val="tx1"/>
                </a:solidFill>
                <a:latin typeface="Calibri" panose="020F0502020204030204" pitchFamily="34" charset="0"/>
              </a:defRPr>
            </a:lvl5pPr>
            <a:lvl6pPr marL="2513013" indent="-227013" defTabSz="928688"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28688"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28688"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286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EE341C-C4C0-422F-A6F2-DC7808E6E98A}" type="slidenum">
              <a:rPr lang="en-US" altLang="en-US" smtClean="0">
                <a:latin typeface="Arial" panose="020B0604020202020204" pitchFamily="34" charset="0"/>
                <a:ea typeface="MS PGothic" panose="020B0600070205080204" pitchFamily="34" charset="-128"/>
              </a:rPr>
              <a:pPr>
                <a:spcBef>
                  <a:spcPct val="0"/>
                </a:spcBef>
              </a:pPr>
              <a:t>5</a:t>
            </a:fld>
            <a:endParaRPr lang="en-US" altLang="en-US">
              <a:latin typeface="Arial" panose="020B0604020202020204" pitchFamily="34" charset="0"/>
              <a:ea typeface="MS PGothic" panose="020B0600070205080204" pitchFamily="34"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a:ea typeface="MS PGothic" panose="020B0600070205080204" pitchFamily="34" charset="-128"/>
            </a:endParaRPr>
          </a:p>
          <a:p>
            <a:pPr eaLnBrk="1" hangingPunct="1"/>
            <a:r>
              <a:rPr lang="en-US" altLang="en-US" sz="1400">
                <a:ea typeface="MS PGothic" panose="020B0600070205080204" pitchFamily="34" charset="-128"/>
              </a:rPr>
              <a:t>  </a:t>
            </a:r>
          </a:p>
          <a:p>
            <a:pPr eaLnBrk="1" hangingPunct="1"/>
            <a:endParaRPr lang="en-US" altLang="en-US" sz="1400">
              <a:ea typeface="MS PGothic" panose="020B0600070205080204" pitchFamily="34" charset="-128"/>
            </a:endParaRPr>
          </a:p>
          <a:p>
            <a:pPr eaLnBrk="1" hangingPunct="1"/>
            <a:endParaRPr lang="en-US" altLang="en-US" sz="1400">
              <a:ea typeface="MS PGothic" panose="020B0600070205080204" pitchFamily="34" charset="-128"/>
            </a:endParaRPr>
          </a:p>
        </p:txBody>
      </p:sp>
      <p:sp>
        <p:nvSpPr>
          <p:cNvPr id="24581" name="Notes Placeholder 2"/>
          <p:cNvSpPr txBox="1">
            <a:spLocks/>
          </p:cNvSpPr>
          <p:nvPr/>
        </p:nvSpPr>
        <p:spPr bwMode="auto">
          <a:xfrm>
            <a:off x="463550" y="4422775"/>
            <a:ext cx="6096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9" tIns="46660" rIns="93319" bIns="46660"/>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nSpc>
                <a:spcPct val="80000"/>
              </a:lnSpc>
              <a:spcAft>
                <a:spcPts val="1025"/>
              </a:spcAft>
            </a:pPr>
            <a:endParaRPr lang="en-US" altLang="en-US" sz="160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Calibri" panose="020F0502020204030204" pitchFamily="34" charset="0"/>
              </a:defRPr>
            </a:lvl1pPr>
            <a:lvl2pPr marL="741363" indent="-284163" defTabSz="928688">
              <a:spcBef>
                <a:spcPct val="30000"/>
              </a:spcBef>
              <a:defRPr sz="1200">
                <a:solidFill>
                  <a:schemeClr val="tx1"/>
                </a:solidFill>
                <a:latin typeface="Calibri" panose="020F0502020204030204" pitchFamily="34" charset="0"/>
              </a:defRPr>
            </a:lvl2pPr>
            <a:lvl3pPr marL="1141413" indent="-227013" defTabSz="928688">
              <a:spcBef>
                <a:spcPct val="30000"/>
              </a:spcBef>
              <a:defRPr sz="1200">
                <a:solidFill>
                  <a:schemeClr val="tx1"/>
                </a:solidFill>
                <a:latin typeface="Calibri" panose="020F0502020204030204" pitchFamily="34" charset="0"/>
              </a:defRPr>
            </a:lvl3pPr>
            <a:lvl4pPr marL="1598613" indent="-227013" defTabSz="928688">
              <a:spcBef>
                <a:spcPct val="30000"/>
              </a:spcBef>
              <a:defRPr sz="1200">
                <a:solidFill>
                  <a:schemeClr val="tx1"/>
                </a:solidFill>
                <a:latin typeface="Calibri" panose="020F0502020204030204" pitchFamily="34" charset="0"/>
              </a:defRPr>
            </a:lvl4pPr>
            <a:lvl5pPr marL="2055813" indent="-227013" defTabSz="928688">
              <a:spcBef>
                <a:spcPct val="30000"/>
              </a:spcBef>
              <a:defRPr sz="1200">
                <a:solidFill>
                  <a:schemeClr val="tx1"/>
                </a:solidFill>
                <a:latin typeface="Calibri" panose="020F0502020204030204" pitchFamily="34" charset="0"/>
              </a:defRPr>
            </a:lvl5pPr>
            <a:lvl6pPr marL="2513013" indent="-227013" defTabSz="928688"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28688"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28688"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286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33DAB4-8E1F-44E0-982F-31673344501E}" type="slidenum">
              <a:rPr lang="en-US" altLang="en-US" smtClean="0">
                <a:latin typeface="Arial" panose="020B0604020202020204" pitchFamily="34" charset="0"/>
                <a:ea typeface="MS PGothic" panose="020B0600070205080204" pitchFamily="34" charset="-128"/>
              </a:rPr>
              <a:pPr>
                <a:spcBef>
                  <a:spcPct val="0"/>
                </a:spcBef>
              </a:pPr>
              <a:t>6</a:t>
            </a:fld>
            <a:endParaRPr lang="en-US" altLang="en-US">
              <a:latin typeface="Arial" panose="020B0604020202020204" pitchFamily="34" charset="0"/>
              <a:ea typeface="MS PGothic" panose="020B0600070205080204" pitchFamily="34" charset="-128"/>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a:ea typeface="MS PGothic" panose="020B0600070205080204" pitchFamily="34" charset="-128"/>
            </a:endParaRPr>
          </a:p>
          <a:p>
            <a:pPr eaLnBrk="1" hangingPunct="1"/>
            <a:r>
              <a:rPr lang="en-US" altLang="en-US" sz="1400">
                <a:ea typeface="MS PGothic" panose="020B0600070205080204" pitchFamily="34" charset="-128"/>
              </a:rPr>
              <a:t>  </a:t>
            </a:r>
          </a:p>
          <a:p>
            <a:pPr eaLnBrk="1" hangingPunct="1"/>
            <a:endParaRPr lang="en-US" altLang="en-US" sz="1400">
              <a:ea typeface="MS PGothic" panose="020B0600070205080204" pitchFamily="34" charset="-128"/>
            </a:endParaRPr>
          </a:p>
          <a:p>
            <a:pPr eaLnBrk="1" hangingPunct="1"/>
            <a:endParaRPr lang="en-US" altLang="en-US" sz="1400">
              <a:ea typeface="MS PGothic" panose="020B0600070205080204" pitchFamily="34" charset="-128"/>
            </a:endParaRPr>
          </a:p>
        </p:txBody>
      </p:sp>
      <p:sp>
        <p:nvSpPr>
          <p:cNvPr id="26629" name="Notes Placeholder 2"/>
          <p:cNvSpPr txBox="1">
            <a:spLocks/>
          </p:cNvSpPr>
          <p:nvPr/>
        </p:nvSpPr>
        <p:spPr bwMode="auto">
          <a:xfrm>
            <a:off x="463550" y="4422775"/>
            <a:ext cx="6096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9" tIns="46660" rIns="93319" bIns="46660"/>
          <a:lstStyle>
            <a:lvl1pPr marL="290513" indent="-290513">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nSpc>
                <a:spcPct val="80000"/>
              </a:lnSpc>
              <a:spcAft>
                <a:spcPts val="1025"/>
              </a:spcAft>
              <a:buFontTx/>
              <a:buChar char="•"/>
            </a:pPr>
            <a:r>
              <a:rPr lang="en-US" altLang="en-US" sz="1600">
                <a:solidFill>
                  <a:srgbClr val="000000"/>
                </a:solidFill>
                <a:latin typeface="Arial" panose="020B0604020202020204" pitchFamily="34" charset="0"/>
              </a:rPr>
              <a:t>General timeline.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Quarterly IPRs – update on project schedule, accomplishments, barriers, and spending.</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566DE6-30AE-4198-BF16-F80892321E8D}"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Calibri" panose="020F0502020204030204" pitchFamily="34" charset="0"/>
              </a:defRPr>
            </a:lvl1pPr>
            <a:lvl2pPr marL="741363" indent="-284163" defTabSz="928688">
              <a:spcBef>
                <a:spcPct val="30000"/>
              </a:spcBef>
              <a:defRPr sz="1200">
                <a:solidFill>
                  <a:schemeClr val="tx1"/>
                </a:solidFill>
                <a:latin typeface="Calibri" panose="020F0502020204030204" pitchFamily="34" charset="0"/>
              </a:defRPr>
            </a:lvl2pPr>
            <a:lvl3pPr marL="1141413" indent="-227013" defTabSz="928688">
              <a:spcBef>
                <a:spcPct val="30000"/>
              </a:spcBef>
              <a:defRPr sz="1200">
                <a:solidFill>
                  <a:schemeClr val="tx1"/>
                </a:solidFill>
                <a:latin typeface="Calibri" panose="020F0502020204030204" pitchFamily="34" charset="0"/>
              </a:defRPr>
            </a:lvl3pPr>
            <a:lvl4pPr marL="1598613" indent="-227013" defTabSz="928688">
              <a:spcBef>
                <a:spcPct val="30000"/>
              </a:spcBef>
              <a:defRPr sz="1200">
                <a:solidFill>
                  <a:schemeClr val="tx1"/>
                </a:solidFill>
                <a:latin typeface="Calibri" panose="020F0502020204030204" pitchFamily="34" charset="0"/>
              </a:defRPr>
            </a:lvl4pPr>
            <a:lvl5pPr marL="2055813" indent="-227013" defTabSz="928688">
              <a:spcBef>
                <a:spcPct val="30000"/>
              </a:spcBef>
              <a:defRPr sz="1200">
                <a:solidFill>
                  <a:schemeClr val="tx1"/>
                </a:solidFill>
                <a:latin typeface="Calibri" panose="020F0502020204030204" pitchFamily="34" charset="0"/>
              </a:defRPr>
            </a:lvl5pPr>
            <a:lvl6pPr marL="2513013" indent="-227013" defTabSz="928688"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28688"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28688"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286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8FF9D8-49B2-475D-BFD1-D039A2FA6B8A}" type="slidenum">
              <a:rPr lang="en-US" altLang="en-US" smtClean="0">
                <a:latin typeface="Arial" panose="020B0604020202020204" pitchFamily="34" charset="0"/>
                <a:ea typeface="MS PGothic" panose="020B0600070205080204" pitchFamily="34" charset="-128"/>
              </a:rPr>
              <a:pPr>
                <a:spcBef>
                  <a:spcPct val="0"/>
                </a:spcBef>
              </a:pPr>
              <a:t>8</a:t>
            </a:fld>
            <a:endParaRPr lang="en-US" altLang="en-US">
              <a:latin typeface="Arial" panose="020B0604020202020204" pitchFamily="34" charset="0"/>
              <a:ea typeface="MS PGothic" panose="020B0600070205080204" pitchFamily="34"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a:ea typeface="MS PGothic" panose="020B0600070205080204" pitchFamily="34" charset="-128"/>
            </a:endParaRPr>
          </a:p>
          <a:p>
            <a:pPr eaLnBrk="1" hangingPunct="1"/>
            <a:r>
              <a:rPr lang="en-US" altLang="en-US" sz="1400">
                <a:ea typeface="MS PGothic" panose="020B0600070205080204" pitchFamily="34" charset="-128"/>
              </a:rPr>
              <a:t>  </a:t>
            </a:r>
          </a:p>
          <a:p>
            <a:pPr eaLnBrk="1" hangingPunct="1"/>
            <a:endParaRPr lang="en-US" altLang="en-US" sz="1400">
              <a:ea typeface="MS PGothic" panose="020B0600070205080204" pitchFamily="34" charset="-128"/>
            </a:endParaRPr>
          </a:p>
          <a:p>
            <a:pPr eaLnBrk="1" hangingPunct="1"/>
            <a:endParaRPr lang="en-US" altLang="en-US" sz="140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Calibri" panose="020F0502020204030204" pitchFamily="34" charset="0"/>
              </a:defRPr>
            </a:lvl1pPr>
            <a:lvl2pPr marL="741363" indent="-284163" defTabSz="928688">
              <a:spcBef>
                <a:spcPct val="30000"/>
              </a:spcBef>
              <a:defRPr sz="1200">
                <a:solidFill>
                  <a:schemeClr val="tx1"/>
                </a:solidFill>
                <a:latin typeface="Calibri" panose="020F0502020204030204" pitchFamily="34" charset="0"/>
              </a:defRPr>
            </a:lvl2pPr>
            <a:lvl3pPr marL="1141413" indent="-227013" defTabSz="928688">
              <a:spcBef>
                <a:spcPct val="30000"/>
              </a:spcBef>
              <a:defRPr sz="1200">
                <a:solidFill>
                  <a:schemeClr val="tx1"/>
                </a:solidFill>
                <a:latin typeface="Calibri" panose="020F0502020204030204" pitchFamily="34" charset="0"/>
              </a:defRPr>
            </a:lvl3pPr>
            <a:lvl4pPr marL="1598613" indent="-227013" defTabSz="928688">
              <a:spcBef>
                <a:spcPct val="30000"/>
              </a:spcBef>
              <a:defRPr sz="1200">
                <a:solidFill>
                  <a:schemeClr val="tx1"/>
                </a:solidFill>
                <a:latin typeface="Calibri" panose="020F0502020204030204" pitchFamily="34" charset="0"/>
              </a:defRPr>
            </a:lvl4pPr>
            <a:lvl5pPr marL="2055813" indent="-227013" defTabSz="928688">
              <a:spcBef>
                <a:spcPct val="30000"/>
              </a:spcBef>
              <a:defRPr sz="1200">
                <a:solidFill>
                  <a:schemeClr val="tx1"/>
                </a:solidFill>
                <a:latin typeface="Calibri" panose="020F0502020204030204" pitchFamily="34" charset="0"/>
              </a:defRPr>
            </a:lvl5pPr>
            <a:lvl6pPr marL="2513013" indent="-227013" defTabSz="928688"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28688"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28688"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286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B7C52-F665-4A20-BCA7-F354241EC4D0}" type="slidenum">
              <a:rPr lang="en-US" altLang="en-US" smtClean="0">
                <a:latin typeface="Arial" panose="020B0604020202020204" pitchFamily="34" charset="0"/>
                <a:ea typeface="MS PGothic" panose="020B0600070205080204" pitchFamily="34" charset="-128"/>
              </a:rPr>
              <a:pPr>
                <a:spcBef>
                  <a:spcPct val="0"/>
                </a:spcBef>
              </a:pPr>
              <a:t>9</a:t>
            </a:fld>
            <a:endParaRPr lang="en-US" altLang="en-US">
              <a:latin typeface="Arial" panose="020B0604020202020204" pitchFamily="34" charset="0"/>
              <a:ea typeface="MS PGothic" panose="020B0600070205080204" pitchFamily="34" charset="-128"/>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a:ea typeface="MS PGothic" panose="020B0600070205080204" pitchFamily="34" charset="-128"/>
            </a:endParaRPr>
          </a:p>
          <a:p>
            <a:pPr eaLnBrk="1" hangingPunct="1"/>
            <a:r>
              <a:rPr lang="en-US" altLang="en-US" sz="1400">
                <a:ea typeface="MS PGothic" panose="020B0600070205080204" pitchFamily="34" charset="-128"/>
              </a:rPr>
              <a:t>  </a:t>
            </a:r>
          </a:p>
          <a:p>
            <a:pPr eaLnBrk="1" hangingPunct="1"/>
            <a:endParaRPr lang="en-US" altLang="en-US" sz="1400">
              <a:ea typeface="MS PGothic" panose="020B0600070205080204" pitchFamily="34" charset="-128"/>
            </a:endParaRPr>
          </a:p>
          <a:p>
            <a:pPr eaLnBrk="1" hangingPunct="1"/>
            <a:endParaRPr lang="en-US" altLang="en-US" sz="140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B071089-8081-4A86-A84C-84A87EBD30B0}"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52400"/>
            <a:ext cx="1790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00900" y="150813"/>
            <a:ext cx="17907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ED5FB50-621B-4191-BD74-594D31072E7E}" type="datetime1">
              <a:rPr lang="en-US"/>
              <a:pPr>
                <a:defRPr/>
              </a:pPr>
              <a:t>2/1/2024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E25C0BF-3711-44BE-97C0-584D8F921D69}" type="slidenum">
              <a:rPr lang="en-US" altLang="en-US"/>
              <a:pPr>
                <a:defRPr/>
              </a:pPr>
              <a:t>‹#›</a:t>
            </a:fld>
            <a:endParaRPr lang="en-US" altLang="en-US"/>
          </a:p>
        </p:txBody>
      </p:sp>
    </p:spTree>
    <p:extLst>
      <p:ext uri="{BB962C8B-B14F-4D97-AF65-F5344CB8AC3E}">
        <p14:creationId xmlns:p14="http://schemas.microsoft.com/office/powerpoint/2010/main" val="322111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05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05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CC61135-D954-0F43-92A2-9B9B852F59E6}"/>
              </a:ext>
            </a:extLst>
          </p:cNvPr>
          <p:cNvSpPr>
            <a:spLocks noGrp="1"/>
          </p:cNvSpPr>
          <p:nvPr>
            <p:ph type="dt" sz="half" idx="10"/>
          </p:nvPr>
        </p:nvSpPr>
        <p:spPr>
          <a:xfrm rot="19140000">
            <a:off x="201614" y="5870577"/>
            <a:ext cx="2176462" cy="201613"/>
          </a:xfrm>
          <a:prstGeom prst="rect">
            <a:avLst/>
          </a:prstGeom>
        </p:spPr>
        <p:txBody>
          <a:bodyPr/>
          <a:lstStyle>
            <a:lvl1pPr>
              <a:defRPr/>
            </a:lvl1pPr>
          </a:lstStyle>
          <a:p>
            <a:pPr>
              <a:defRPr/>
            </a:pPr>
            <a:fld id="{81A70692-417E-AA4E-BDEE-3AF97DC8FFA7}" type="datetime1">
              <a:rPr lang="en-US" altLang="x-none"/>
              <a:pPr>
                <a:defRPr/>
              </a:pPr>
              <a:t>2/1/2024</a:t>
            </a:fld>
            <a:endParaRPr lang="en-US" altLang="x-none" dirty="0"/>
          </a:p>
        </p:txBody>
      </p:sp>
      <p:sp>
        <p:nvSpPr>
          <p:cNvPr id="8" name="Footer Placeholder 4">
            <a:extLst>
              <a:ext uri="{FF2B5EF4-FFF2-40B4-BE49-F238E27FC236}">
                <a16:creationId xmlns:a16="http://schemas.microsoft.com/office/drawing/2014/main" id="{1DB97AD1-FA93-F748-B4DA-334CF5ADB1F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46249C4-5942-F349-86E9-CB8C751F1D54}"/>
              </a:ext>
            </a:extLst>
          </p:cNvPr>
          <p:cNvSpPr>
            <a:spLocks noGrp="1"/>
          </p:cNvSpPr>
          <p:nvPr>
            <p:ph type="sldNum" sz="quarter" idx="12"/>
          </p:nvPr>
        </p:nvSpPr>
        <p:spPr>
          <a:ln/>
        </p:spPr>
        <p:txBody>
          <a:bodyPr/>
          <a:lstStyle>
            <a:lvl1pPr>
              <a:defRPr/>
            </a:lvl1pPr>
          </a:lstStyle>
          <a:p>
            <a:pPr>
              <a:defRPr/>
            </a:pPr>
            <a:fld id="{7261DD14-D0F2-F74C-AB18-96999227CDCC}" type="slidenum">
              <a:rPr lang="en-US" altLang="x-none"/>
              <a:pPr>
                <a:defRPr/>
              </a:pPr>
              <a:t>‹#›</a:t>
            </a:fld>
            <a:endParaRPr lang="en-US" altLang="x-none" dirty="0"/>
          </a:p>
        </p:txBody>
      </p:sp>
    </p:spTree>
    <p:extLst>
      <p:ext uri="{BB962C8B-B14F-4D97-AF65-F5344CB8AC3E}">
        <p14:creationId xmlns:p14="http://schemas.microsoft.com/office/powerpoint/2010/main" val="274253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7CD8D29-5E2D-F943-B20B-4F9F9DB6BBC9}"/>
              </a:ext>
            </a:extLst>
          </p:cNvPr>
          <p:cNvSpPr>
            <a:spLocks noGrp="1"/>
          </p:cNvSpPr>
          <p:nvPr>
            <p:ph type="dt" sz="half" idx="10"/>
          </p:nvPr>
        </p:nvSpPr>
        <p:spPr>
          <a:xfrm rot="19140000">
            <a:off x="201614" y="5870577"/>
            <a:ext cx="2176462" cy="201613"/>
          </a:xfrm>
          <a:prstGeom prst="rect">
            <a:avLst/>
          </a:prstGeom>
        </p:spPr>
        <p:txBody>
          <a:bodyPr/>
          <a:lstStyle>
            <a:lvl1pPr>
              <a:defRPr/>
            </a:lvl1pPr>
          </a:lstStyle>
          <a:p>
            <a:pPr>
              <a:defRPr/>
            </a:pPr>
            <a:fld id="{F3382846-E54D-FF45-B73A-902B0A33217D}" type="datetime1">
              <a:rPr lang="en-US" altLang="x-none"/>
              <a:pPr>
                <a:defRPr/>
              </a:pPr>
              <a:t>2/1/2024</a:t>
            </a:fld>
            <a:endParaRPr lang="en-US" altLang="x-none" dirty="0"/>
          </a:p>
        </p:txBody>
      </p:sp>
      <p:sp>
        <p:nvSpPr>
          <p:cNvPr id="4" name="Footer Placeholder 4">
            <a:extLst>
              <a:ext uri="{FF2B5EF4-FFF2-40B4-BE49-F238E27FC236}">
                <a16:creationId xmlns:a16="http://schemas.microsoft.com/office/drawing/2014/main" id="{371D0732-3AD9-2843-8F0E-AFECA56B693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E188156B-D307-D84C-8DC3-DE58D4093A9C}"/>
              </a:ext>
            </a:extLst>
          </p:cNvPr>
          <p:cNvSpPr>
            <a:spLocks noGrp="1"/>
          </p:cNvSpPr>
          <p:nvPr>
            <p:ph type="sldNum" sz="quarter" idx="12"/>
          </p:nvPr>
        </p:nvSpPr>
        <p:spPr>
          <a:ln/>
        </p:spPr>
        <p:txBody>
          <a:bodyPr/>
          <a:lstStyle>
            <a:lvl1pPr>
              <a:defRPr/>
            </a:lvl1pPr>
          </a:lstStyle>
          <a:p>
            <a:pPr>
              <a:defRPr/>
            </a:pPr>
            <a:fld id="{8036FA59-D544-E94F-9677-FEDCE1390405}" type="slidenum">
              <a:rPr lang="en-US" altLang="x-none"/>
              <a:pPr>
                <a:defRPr/>
              </a:pPr>
              <a:t>‹#›</a:t>
            </a:fld>
            <a:endParaRPr lang="en-US" altLang="x-none" dirty="0"/>
          </a:p>
        </p:txBody>
      </p:sp>
    </p:spTree>
    <p:extLst>
      <p:ext uri="{BB962C8B-B14F-4D97-AF65-F5344CB8AC3E}">
        <p14:creationId xmlns:p14="http://schemas.microsoft.com/office/powerpoint/2010/main" val="52647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37781B-68CA-AF49-A5DD-F99A9FBFA1AE}"/>
              </a:ext>
            </a:extLst>
          </p:cNvPr>
          <p:cNvSpPr>
            <a:spLocks noGrp="1"/>
          </p:cNvSpPr>
          <p:nvPr>
            <p:ph type="dt" sz="half" idx="10"/>
          </p:nvPr>
        </p:nvSpPr>
        <p:spPr>
          <a:xfrm rot="19140000">
            <a:off x="201614" y="5870577"/>
            <a:ext cx="2176462" cy="201613"/>
          </a:xfrm>
          <a:prstGeom prst="rect">
            <a:avLst/>
          </a:prstGeom>
        </p:spPr>
        <p:txBody>
          <a:bodyPr/>
          <a:lstStyle>
            <a:lvl1pPr>
              <a:defRPr/>
            </a:lvl1pPr>
          </a:lstStyle>
          <a:p>
            <a:pPr>
              <a:defRPr/>
            </a:pPr>
            <a:fld id="{B08B5F74-D515-B441-BE01-95091C9432B7}" type="datetime1">
              <a:rPr lang="en-US" altLang="x-none"/>
              <a:pPr>
                <a:defRPr/>
              </a:pPr>
              <a:t>2/1/2024</a:t>
            </a:fld>
            <a:endParaRPr lang="en-US" altLang="x-none" dirty="0"/>
          </a:p>
        </p:txBody>
      </p:sp>
      <p:sp>
        <p:nvSpPr>
          <p:cNvPr id="3" name="Footer Placeholder 4">
            <a:extLst>
              <a:ext uri="{FF2B5EF4-FFF2-40B4-BE49-F238E27FC236}">
                <a16:creationId xmlns:a16="http://schemas.microsoft.com/office/drawing/2014/main" id="{43230A46-93B6-3840-A1DD-C0E7B158ED4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C5856A9-4C7B-A74A-8048-D3BB5F59C4B9}"/>
              </a:ext>
            </a:extLst>
          </p:cNvPr>
          <p:cNvSpPr>
            <a:spLocks noGrp="1"/>
          </p:cNvSpPr>
          <p:nvPr>
            <p:ph type="sldNum" sz="quarter" idx="12"/>
          </p:nvPr>
        </p:nvSpPr>
        <p:spPr>
          <a:ln/>
        </p:spPr>
        <p:txBody>
          <a:bodyPr/>
          <a:lstStyle>
            <a:lvl1pPr>
              <a:defRPr/>
            </a:lvl1pPr>
          </a:lstStyle>
          <a:p>
            <a:pPr>
              <a:defRPr/>
            </a:pPr>
            <a:fld id="{975AF19B-FA52-4B49-834A-42942F1F7E75}" type="slidenum">
              <a:rPr lang="en-US" altLang="x-none"/>
              <a:pPr>
                <a:defRPr/>
              </a:pPr>
              <a:t>‹#›</a:t>
            </a:fld>
            <a:endParaRPr lang="en-US" altLang="x-none" dirty="0"/>
          </a:p>
        </p:txBody>
      </p:sp>
    </p:spTree>
    <p:extLst>
      <p:ext uri="{BB962C8B-B14F-4D97-AF65-F5344CB8AC3E}">
        <p14:creationId xmlns:p14="http://schemas.microsoft.com/office/powerpoint/2010/main" val="364400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AEA4FEAD-82B0-364C-B14D-B080C5EEF362}"/>
              </a:ext>
            </a:extLst>
          </p:cNvPr>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E4ED1842-8069-6E4D-9D7D-A005F45875C6}"/>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19140000">
            <a:off x="784930" y="1576105"/>
            <a:ext cx="5212080" cy="1089427"/>
          </a:xfrm>
        </p:spPr>
        <p:txBody>
          <a:bodyPr bIns="0" anchor="b"/>
          <a:lstStyle>
            <a:lvl1pPr algn="l">
              <a:defRPr kumimoji="0" lang="en-US" sz="21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3" y="2618914"/>
            <a:ext cx="3807779" cy="332468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050" b="1" kern="1200" dirty="0" smtClean="0">
                <a:solidFill>
                  <a:srgbClr val="FFFFFF"/>
                </a:solidFill>
                <a:latin typeface="+mn-lt"/>
                <a:ea typeface="+mn-ea"/>
                <a:cs typeface="+mn-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605A4714-E774-FE4F-B8B1-26602E7F4751}"/>
              </a:ext>
            </a:extLst>
          </p:cNvPr>
          <p:cNvSpPr>
            <a:spLocks noGrp="1"/>
          </p:cNvSpPr>
          <p:nvPr>
            <p:ph type="dt" sz="half" idx="10"/>
          </p:nvPr>
        </p:nvSpPr>
        <p:spPr>
          <a:xfrm rot="19140000">
            <a:off x="201614" y="5870577"/>
            <a:ext cx="2176462" cy="201613"/>
          </a:xfrm>
          <a:prstGeom prst="rect">
            <a:avLst/>
          </a:prstGeom>
        </p:spPr>
        <p:txBody>
          <a:bodyPr/>
          <a:lstStyle>
            <a:lvl1pPr>
              <a:defRPr/>
            </a:lvl1pPr>
          </a:lstStyle>
          <a:p>
            <a:pPr>
              <a:defRPr/>
            </a:pPr>
            <a:fld id="{8E34CECA-D3CA-814F-978E-100D2244CBE1}" type="datetime1">
              <a:rPr lang="en-US" altLang="x-none"/>
              <a:pPr>
                <a:defRPr/>
              </a:pPr>
              <a:t>2/1/2024</a:t>
            </a:fld>
            <a:endParaRPr lang="en-US" altLang="x-none" dirty="0"/>
          </a:p>
        </p:txBody>
      </p:sp>
      <p:sp>
        <p:nvSpPr>
          <p:cNvPr id="8" name="Footer Placeholder 5">
            <a:extLst>
              <a:ext uri="{FF2B5EF4-FFF2-40B4-BE49-F238E27FC236}">
                <a16:creationId xmlns:a16="http://schemas.microsoft.com/office/drawing/2014/main" id="{CACCE1A2-5C56-EE40-8571-08D994E4E167}"/>
              </a:ext>
            </a:extLst>
          </p:cNvPr>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9" name="Slide Number Placeholder 6">
            <a:extLst>
              <a:ext uri="{FF2B5EF4-FFF2-40B4-BE49-F238E27FC236}">
                <a16:creationId xmlns:a16="http://schemas.microsoft.com/office/drawing/2014/main" id="{8D83550B-EB7D-F146-BB05-95FEF9211B96}"/>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71E35C1A-633A-8348-85E5-BAC37C6FACB7}" type="slidenum">
              <a:rPr lang="en-US" altLang="x-none"/>
              <a:pPr>
                <a:defRPr/>
              </a:pPr>
              <a:t>‹#›</a:t>
            </a:fld>
            <a:endParaRPr lang="en-US" altLang="x-none" dirty="0"/>
          </a:p>
        </p:txBody>
      </p:sp>
    </p:spTree>
    <p:extLst>
      <p:ext uri="{BB962C8B-B14F-4D97-AF65-F5344CB8AC3E}">
        <p14:creationId xmlns:p14="http://schemas.microsoft.com/office/powerpoint/2010/main" val="449749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C198DBBF-FA6D-0643-828F-E209AC44172B}"/>
              </a:ext>
            </a:extLst>
          </p:cNvPr>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FB2401A9-DC66-544D-BEDC-185D7B87DF34}"/>
              </a:ext>
            </a:extLst>
          </p:cNvPr>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a:t>Click icon to add picture</a:t>
            </a:r>
          </a:p>
        </p:txBody>
      </p:sp>
      <p:sp>
        <p:nvSpPr>
          <p:cNvPr id="2" name="Title 1"/>
          <p:cNvSpPr>
            <a:spLocks noGrp="1"/>
          </p:cNvSpPr>
          <p:nvPr>
            <p:ph type="title"/>
          </p:nvPr>
        </p:nvSpPr>
        <p:spPr>
          <a:xfrm rot="19140000">
            <a:off x="671197" y="1717501"/>
            <a:ext cx="5486400" cy="867444"/>
          </a:xfrm>
        </p:spPr>
        <p:txBody>
          <a:bodyPr anchor="b"/>
          <a:lstStyle>
            <a:lvl1pPr algn="l">
              <a:defRPr sz="21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80" y="2180529"/>
            <a:ext cx="6096545" cy="740664"/>
          </a:xfrm>
        </p:spPr>
        <p:txBody>
          <a:bodyPr/>
          <a:lstStyle>
            <a:lvl1pPr marL="0" indent="0">
              <a:buNone/>
              <a:defRPr sz="10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150CF4F9-5ED1-B549-86A4-7123A1A50F25}"/>
              </a:ext>
            </a:extLst>
          </p:cNvPr>
          <p:cNvSpPr>
            <a:spLocks noGrp="1"/>
          </p:cNvSpPr>
          <p:nvPr>
            <p:ph type="dt" sz="half" idx="15"/>
          </p:nvPr>
        </p:nvSpPr>
        <p:spPr>
          <a:xfrm rot="19140000">
            <a:off x="201614" y="5870577"/>
            <a:ext cx="2176462" cy="201613"/>
          </a:xfrm>
          <a:prstGeom prst="rect">
            <a:avLst/>
          </a:prstGeom>
        </p:spPr>
        <p:txBody>
          <a:bodyPr/>
          <a:lstStyle>
            <a:lvl1pPr>
              <a:defRPr/>
            </a:lvl1pPr>
          </a:lstStyle>
          <a:p>
            <a:pPr>
              <a:defRPr/>
            </a:pPr>
            <a:fld id="{6AC983EA-3A4C-6C4B-BBEB-A32D00542E45}" type="datetime1">
              <a:rPr lang="en-US" altLang="x-none"/>
              <a:pPr>
                <a:defRPr/>
              </a:pPr>
              <a:t>2/1/2024</a:t>
            </a:fld>
            <a:endParaRPr lang="en-US" altLang="x-none" dirty="0"/>
          </a:p>
        </p:txBody>
      </p:sp>
      <p:sp>
        <p:nvSpPr>
          <p:cNvPr id="8" name="Footer Placeholder 5">
            <a:extLst>
              <a:ext uri="{FF2B5EF4-FFF2-40B4-BE49-F238E27FC236}">
                <a16:creationId xmlns:a16="http://schemas.microsoft.com/office/drawing/2014/main" id="{5B1FD5E5-E708-9142-841B-5D74B8936A55}"/>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7EB53295-56DA-4A4C-A3FF-CCAB092234AA}"/>
              </a:ext>
            </a:extLst>
          </p:cNvPr>
          <p:cNvSpPr>
            <a:spLocks noGrp="1"/>
          </p:cNvSpPr>
          <p:nvPr>
            <p:ph type="sldNum" sz="quarter" idx="17"/>
          </p:nvPr>
        </p:nvSpPr>
        <p:spPr/>
        <p:txBody>
          <a:bodyPr/>
          <a:lstStyle>
            <a:lvl1pPr>
              <a:defRPr/>
            </a:lvl1pPr>
          </a:lstStyle>
          <a:p>
            <a:pPr>
              <a:defRPr/>
            </a:pPr>
            <a:fld id="{667F6D82-0771-C84D-A5D2-7248F9508713}" type="slidenum">
              <a:rPr lang="en-US" altLang="x-none"/>
              <a:pPr>
                <a:defRPr/>
              </a:pPr>
              <a:t>‹#›</a:t>
            </a:fld>
            <a:endParaRPr lang="en-US" altLang="x-none" dirty="0"/>
          </a:p>
        </p:txBody>
      </p:sp>
    </p:spTree>
    <p:extLst>
      <p:ext uri="{BB962C8B-B14F-4D97-AF65-F5344CB8AC3E}">
        <p14:creationId xmlns:p14="http://schemas.microsoft.com/office/powerpoint/2010/main" val="1580165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14695-4A3E-8546-8FF0-A4AA2D4C506F}"/>
              </a:ext>
            </a:extLst>
          </p:cNvPr>
          <p:cNvSpPr>
            <a:spLocks noGrp="1"/>
          </p:cNvSpPr>
          <p:nvPr>
            <p:ph type="dt" sz="half" idx="10"/>
          </p:nvPr>
        </p:nvSpPr>
        <p:spPr>
          <a:xfrm rot="19140000">
            <a:off x="201614" y="5870577"/>
            <a:ext cx="2176462" cy="201613"/>
          </a:xfrm>
          <a:prstGeom prst="rect">
            <a:avLst/>
          </a:prstGeom>
        </p:spPr>
        <p:txBody>
          <a:bodyPr/>
          <a:lstStyle>
            <a:lvl1pPr>
              <a:defRPr/>
            </a:lvl1pPr>
          </a:lstStyle>
          <a:p>
            <a:pPr>
              <a:defRPr/>
            </a:pPr>
            <a:fld id="{6F1ABF1F-979E-0D43-BDB9-7A1662F1A3E4}" type="datetime1">
              <a:rPr lang="en-US" altLang="x-none"/>
              <a:pPr>
                <a:defRPr/>
              </a:pPr>
              <a:t>2/1/2024</a:t>
            </a:fld>
            <a:endParaRPr lang="en-US" altLang="x-none" dirty="0"/>
          </a:p>
        </p:txBody>
      </p:sp>
      <p:sp>
        <p:nvSpPr>
          <p:cNvPr id="5" name="Footer Placeholder 4">
            <a:extLst>
              <a:ext uri="{FF2B5EF4-FFF2-40B4-BE49-F238E27FC236}">
                <a16:creationId xmlns:a16="http://schemas.microsoft.com/office/drawing/2014/main" id="{8EA3B6EE-4ABE-5948-8F26-A328EE80FC0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EAADF22-12BB-4945-9563-46860BC246AA}"/>
              </a:ext>
            </a:extLst>
          </p:cNvPr>
          <p:cNvSpPr>
            <a:spLocks noGrp="1"/>
          </p:cNvSpPr>
          <p:nvPr>
            <p:ph type="sldNum" sz="quarter" idx="12"/>
          </p:nvPr>
        </p:nvSpPr>
        <p:spPr>
          <a:ln/>
        </p:spPr>
        <p:txBody>
          <a:bodyPr/>
          <a:lstStyle>
            <a:lvl1pPr>
              <a:defRPr/>
            </a:lvl1pPr>
          </a:lstStyle>
          <a:p>
            <a:pPr>
              <a:defRPr/>
            </a:pPr>
            <a:fld id="{62717720-BE6A-8A47-ABB2-1C0FCC5948D4}" type="slidenum">
              <a:rPr lang="en-US" altLang="x-none"/>
              <a:pPr>
                <a:defRPr/>
              </a:pPr>
              <a:t>‹#›</a:t>
            </a:fld>
            <a:endParaRPr lang="en-US" altLang="x-none" dirty="0"/>
          </a:p>
        </p:txBody>
      </p:sp>
    </p:spTree>
    <p:extLst>
      <p:ext uri="{BB962C8B-B14F-4D97-AF65-F5344CB8AC3E}">
        <p14:creationId xmlns:p14="http://schemas.microsoft.com/office/powerpoint/2010/main" val="19741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C11C1-7FAF-0341-84E9-3F0C374EDE89}"/>
              </a:ext>
            </a:extLst>
          </p:cNvPr>
          <p:cNvSpPr>
            <a:spLocks noGrp="1"/>
          </p:cNvSpPr>
          <p:nvPr>
            <p:ph type="dt" sz="half" idx="10"/>
          </p:nvPr>
        </p:nvSpPr>
        <p:spPr>
          <a:xfrm rot="19140000">
            <a:off x="201614" y="5870577"/>
            <a:ext cx="2176462" cy="201613"/>
          </a:xfrm>
          <a:prstGeom prst="rect">
            <a:avLst/>
          </a:prstGeom>
        </p:spPr>
        <p:txBody>
          <a:bodyPr/>
          <a:lstStyle>
            <a:lvl1pPr>
              <a:defRPr/>
            </a:lvl1pPr>
          </a:lstStyle>
          <a:p>
            <a:pPr>
              <a:defRPr/>
            </a:pPr>
            <a:fld id="{7A6A0795-3871-5A40-80AC-8B6F9D70D997}" type="datetime1">
              <a:rPr lang="en-US" altLang="x-none"/>
              <a:pPr>
                <a:defRPr/>
              </a:pPr>
              <a:t>2/1/2024</a:t>
            </a:fld>
            <a:endParaRPr lang="en-US" altLang="x-none" dirty="0"/>
          </a:p>
        </p:txBody>
      </p:sp>
      <p:sp>
        <p:nvSpPr>
          <p:cNvPr id="5" name="Footer Placeholder 4">
            <a:extLst>
              <a:ext uri="{FF2B5EF4-FFF2-40B4-BE49-F238E27FC236}">
                <a16:creationId xmlns:a16="http://schemas.microsoft.com/office/drawing/2014/main" id="{6F405CDE-CC4E-AB43-AB95-0F54A063881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657A378-73B8-9946-89FC-2ED4EDBA8133}"/>
              </a:ext>
            </a:extLst>
          </p:cNvPr>
          <p:cNvSpPr>
            <a:spLocks noGrp="1"/>
          </p:cNvSpPr>
          <p:nvPr>
            <p:ph type="sldNum" sz="quarter" idx="12"/>
          </p:nvPr>
        </p:nvSpPr>
        <p:spPr>
          <a:ln/>
        </p:spPr>
        <p:txBody>
          <a:bodyPr/>
          <a:lstStyle>
            <a:lvl1pPr>
              <a:defRPr/>
            </a:lvl1pPr>
          </a:lstStyle>
          <a:p>
            <a:pPr>
              <a:defRPr/>
            </a:pPr>
            <a:fld id="{D7AC9240-AF64-E640-9481-E6DCD1422F27}" type="slidenum">
              <a:rPr lang="en-US" altLang="x-none"/>
              <a:pPr>
                <a:defRPr/>
              </a:pPr>
              <a:t>‹#›</a:t>
            </a:fld>
            <a:endParaRPr lang="en-US" altLang="x-none" dirty="0"/>
          </a:p>
        </p:txBody>
      </p:sp>
    </p:spTree>
    <p:extLst>
      <p:ext uri="{BB962C8B-B14F-4D97-AF65-F5344CB8AC3E}">
        <p14:creationId xmlns:p14="http://schemas.microsoft.com/office/powerpoint/2010/main" val="337238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04800"/>
            <a:ext cx="1066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19200" y="274638"/>
            <a:ext cx="6705600" cy="1143000"/>
          </a:xfrm>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BD3FF206-95BE-4252-9AF1-68D7453B2542}" type="datetime1">
              <a:rPr lang="en-US"/>
              <a:pPr>
                <a:defRPr/>
              </a:pPr>
              <a:t>2/1/2024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605C8DB-E9C4-4A48-9A2E-8AB54504663E}" type="slidenum">
              <a:rPr lang="en-US" altLang="en-US"/>
              <a:pPr>
                <a:defRPr/>
              </a:pPr>
              <a:t>‹#›</a:t>
            </a:fld>
            <a:endParaRPr lang="en-US" altLang="en-US"/>
          </a:p>
        </p:txBody>
      </p:sp>
    </p:spTree>
    <p:extLst>
      <p:ext uri="{BB962C8B-B14F-4D97-AF65-F5344CB8AC3E}">
        <p14:creationId xmlns:p14="http://schemas.microsoft.com/office/powerpoint/2010/main" val="316615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04800"/>
            <a:ext cx="1066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92306" y="274638"/>
            <a:ext cx="6732494"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658A36C-100D-4732-BE05-C2D089CFAC69}" type="datetime1">
              <a:rPr lang="en-US"/>
              <a:pPr>
                <a:defRPr/>
              </a:pPr>
              <a:t>2/1/2024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7DFCC3-8A7B-4646-A53B-A770A4025E49}" type="slidenum">
              <a:rPr lang="en-US" altLang="en-US"/>
              <a:pPr>
                <a:defRPr/>
              </a:pPr>
              <a:t>‹#›</a:t>
            </a:fld>
            <a:endParaRPr lang="en-US" altLang="en-US"/>
          </a:p>
        </p:txBody>
      </p:sp>
    </p:spTree>
    <p:extLst>
      <p:ext uri="{BB962C8B-B14F-4D97-AF65-F5344CB8AC3E}">
        <p14:creationId xmlns:p14="http://schemas.microsoft.com/office/powerpoint/2010/main" val="20371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04800"/>
            <a:ext cx="1066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92306" y="274638"/>
            <a:ext cx="6732494"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a:lvl1pPr>
          </a:lstStyle>
          <a:p>
            <a:pPr>
              <a:defRPr/>
            </a:pPr>
            <a:fld id="{C65B0EAA-E044-42F0-BC41-4CFAFA63CB5B}" type="datetime1">
              <a:rPr lang="en-US"/>
              <a:pPr>
                <a:defRPr/>
              </a:pPr>
              <a:t>2/1/2024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C7D30BC-EBD8-4CCF-A41E-B70BB8F7CAEE}" type="slidenum">
              <a:rPr lang="en-US" altLang="en-US"/>
              <a:pPr>
                <a:defRPr/>
              </a:pPr>
              <a:t>‹#›</a:t>
            </a:fld>
            <a:endParaRPr lang="en-US" altLang="en-US"/>
          </a:p>
        </p:txBody>
      </p:sp>
    </p:spTree>
    <p:extLst>
      <p:ext uri="{BB962C8B-B14F-4D97-AF65-F5344CB8AC3E}">
        <p14:creationId xmlns:p14="http://schemas.microsoft.com/office/powerpoint/2010/main" val="171950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04800"/>
            <a:ext cx="1066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92306" y="274638"/>
            <a:ext cx="6732494" cy="1143000"/>
          </a:xfrm>
        </p:spPr>
        <p:txBody>
          <a:body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fld id="{0252AE83-5BC0-43E2-8A8D-48C5A40028A8}" type="datetime1">
              <a:rPr lang="en-US"/>
              <a:pPr>
                <a:defRPr/>
              </a:pPr>
              <a:t>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10E5AE-DC74-455F-80FB-A121020910BF}" type="slidenum">
              <a:rPr lang="en-US" altLang="en-US"/>
              <a:pPr>
                <a:defRPr/>
              </a:pPr>
              <a:t>‹#›</a:t>
            </a:fld>
            <a:endParaRPr lang="en-US" altLang="en-US"/>
          </a:p>
        </p:txBody>
      </p:sp>
    </p:spTree>
    <p:extLst>
      <p:ext uri="{BB962C8B-B14F-4D97-AF65-F5344CB8AC3E}">
        <p14:creationId xmlns:p14="http://schemas.microsoft.com/office/powerpoint/2010/main" val="415940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04800"/>
            <a:ext cx="1066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987CD03D-D714-4111-8556-E67F27EDD90F}" type="datetime1">
              <a:rPr lang="en-US"/>
              <a:pPr>
                <a:defRPr/>
              </a:pPr>
              <a:t>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6A97D3-A785-4423-9046-0B085EDE887E}" type="slidenum">
              <a:rPr lang="en-US" altLang="en-US"/>
              <a:pPr>
                <a:defRPr/>
              </a:pPr>
              <a:t>‹#›</a:t>
            </a:fld>
            <a:endParaRPr lang="en-US" altLang="en-US"/>
          </a:p>
        </p:txBody>
      </p:sp>
    </p:spTree>
    <p:extLst>
      <p:ext uri="{BB962C8B-B14F-4D97-AF65-F5344CB8AC3E}">
        <p14:creationId xmlns:p14="http://schemas.microsoft.com/office/powerpoint/2010/main" val="269903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04800"/>
            <a:ext cx="1066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198438"/>
            <a:ext cx="7696200" cy="487362"/>
          </a:xfrm>
          <a:prstGeom prst="rect">
            <a:avLst/>
          </a:prstGeom>
        </p:spPr>
        <p:txBody>
          <a:bodyPr/>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8"/>
          <p:cNvSpPr>
            <a:spLocks noGrp="1"/>
          </p:cNvSpPr>
          <p:nvPr>
            <p:ph type="dt" sz="half" idx="10"/>
          </p:nvPr>
        </p:nvSpPr>
        <p:spPr/>
        <p:txBody>
          <a:bodyPr/>
          <a:lstStyle>
            <a:lvl1pPr>
              <a:defRPr/>
            </a:lvl1pPr>
          </a:lstStyle>
          <a:p>
            <a:pPr>
              <a:defRPr/>
            </a:pPr>
            <a:r>
              <a:rPr lang="en-US"/>
              <a:t>DATE</a:t>
            </a:r>
          </a:p>
        </p:txBody>
      </p:sp>
      <p:sp>
        <p:nvSpPr>
          <p:cNvPr id="8" name="Footer Placeholder 9"/>
          <p:cNvSpPr>
            <a:spLocks noGrp="1"/>
          </p:cNvSpPr>
          <p:nvPr>
            <p:ph type="ftr" sz="quarter" idx="11"/>
          </p:nvPr>
        </p:nvSpPr>
        <p:spPr/>
        <p:txBody>
          <a:bodyPr/>
          <a:lstStyle>
            <a:lvl1pPr>
              <a:defRPr/>
            </a:lvl1pPr>
          </a:lstStyle>
          <a:p>
            <a:pPr>
              <a:defRPr/>
            </a:pPr>
            <a:r>
              <a:rPr lang="en-US"/>
              <a:t>DOCUMENT TYPE/STATUS</a:t>
            </a:r>
          </a:p>
        </p:txBody>
      </p:sp>
      <p:sp>
        <p:nvSpPr>
          <p:cNvPr id="9" name="Slide Number Placeholder 10"/>
          <p:cNvSpPr>
            <a:spLocks noGrp="1"/>
          </p:cNvSpPr>
          <p:nvPr>
            <p:ph type="sldNum" sz="quarter" idx="12"/>
          </p:nvPr>
        </p:nvSpPr>
        <p:spPr/>
        <p:txBody>
          <a:bodyPr/>
          <a:lstStyle>
            <a:lvl1pPr>
              <a:defRPr/>
            </a:lvl1pPr>
          </a:lstStyle>
          <a:p>
            <a:pPr>
              <a:defRPr/>
            </a:pPr>
            <a:fld id="{36A8243B-554B-474E-A85B-2950E7CC7D39}" type="slidenum">
              <a:rPr lang="en-US" altLang="en-US"/>
              <a:pPr>
                <a:defRPr/>
              </a:pPr>
              <a:t>‹#›</a:t>
            </a:fld>
            <a:endParaRPr lang="en-US" altLang="en-US"/>
          </a:p>
        </p:txBody>
      </p:sp>
    </p:spTree>
    <p:extLst>
      <p:ext uri="{BB962C8B-B14F-4D97-AF65-F5344CB8AC3E}">
        <p14:creationId xmlns:p14="http://schemas.microsoft.com/office/powerpoint/2010/main" val="307967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CCE18D-77A9-1C4E-AD1F-60040675B544}"/>
              </a:ext>
            </a:extLst>
          </p:cNvPr>
          <p:cNvSpPr>
            <a:spLocks noGrp="1"/>
          </p:cNvSpPr>
          <p:nvPr>
            <p:ph type="dt" sz="half" idx="10"/>
          </p:nvPr>
        </p:nvSpPr>
        <p:spPr>
          <a:xfrm rot="19140000">
            <a:off x="201614" y="5870577"/>
            <a:ext cx="2176462" cy="201613"/>
          </a:xfrm>
          <a:prstGeom prst="rect">
            <a:avLst/>
          </a:prstGeom>
        </p:spPr>
        <p:txBody>
          <a:bodyPr/>
          <a:lstStyle>
            <a:lvl1pPr>
              <a:defRPr/>
            </a:lvl1pPr>
          </a:lstStyle>
          <a:p>
            <a:pPr>
              <a:defRPr/>
            </a:pPr>
            <a:fld id="{CFD9C503-69B3-9C46-B8FB-760CB6BA4BE7}" type="datetime1">
              <a:rPr lang="en-US" altLang="x-none"/>
              <a:pPr>
                <a:defRPr/>
              </a:pPr>
              <a:t>2/1/2024</a:t>
            </a:fld>
            <a:endParaRPr lang="en-US" altLang="x-none" dirty="0"/>
          </a:p>
        </p:txBody>
      </p:sp>
      <p:sp>
        <p:nvSpPr>
          <p:cNvPr id="5" name="Footer Placeholder 4">
            <a:extLst>
              <a:ext uri="{FF2B5EF4-FFF2-40B4-BE49-F238E27FC236}">
                <a16:creationId xmlns:a16="http://schemas.microsoft.com/office/drawing/2014/main" id="{5BF9669B-C3FE-6846-8DDF-F4C79F18D7B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140E610-30D3-3E4C-94FD-3F2EC6321407}"/>
              </a:ext>
            </a:extLst>
          </p:cNvPr>
          <p:cNvSpPr>
            <a:spLocks noGrp="1"/>
          </p:cNvSpPr>
          <p:nvPr>
            <p:ph type="sldNum" sz="quarter" idx="12"/>
          </p:nvPr>
        </p:nvSpPr>
        <p:spPr>
          <a:ln/>
        </p:spPr>
        <p:txBody>
          <a:bodyPr/>
          <a:lstStyle>
            <a:lvl1pPr>
              <a:defRPr/>
            </a:lvl1pPr>
          </a:lstStyle>
          <a:p>
            <a:pPr>
              <a:defRPr/>
            </a:pPr>
            <a:fld id="{5BA8FF1C-B830-F147-8CC4-422DAAA69349}" type="slidenum">
              <a:rPr lang="en-US" altLang="x-none"/>
              <a:pPr>
                <a:defRPr/>
              </a:pPr>
              <a:t>‹#›</a:t>
            </a:fld>
            <a:endParaRPr lang="en-US" altLang="x-none" dirty="0"/>
          </a:p>
        </p:txBody>
      </p:sp>
    </p:spTree>
    <p:extLst>
      <p:ext uri="{BB962C8B-B14F-4D97-AF65-F5344CB8AC3E}">
        <p14:creationId xmlns:p14="http://schemas.microsoft.com/office/powerpoint/2010/main" val="394230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714683BF-B1F3-764C-BA41-7E9CD2A83009}"/>
              </a:ext>
            </a:extLst>
          </p:cNvPr>
          <p:cNvSpPr>
            <a:spLocks noGrp="1"/>
          </p:cNvSpPr>
          <p:nvPr>
            <p:ph type="dt" sz="half" idx="10"/>
          </p:nvPr>
        </p:nvSpPr>
        <p:spPr>
          <a:xfrm rot="19140000">
            <a:off x="201614" y="5870577"/>
            <a:ext cx="2176462" cy="201613"/>
          </a:xfrm>
          <a:prstGeom prst="rect">
            <a:avLst/>
          </a:prstGeom>
        </p:spPr>
        <p:txBody>
          <a:bodyPr/>
          <a:lstStyle>
            <a:lvl1pPr>
              <a:defRPr/>
            </a:lvl1pPr>
          </a:lstStyle>
          <a:p>
            <a:pPr>
              <a:defRPr/>
            </a:pPr>
            <a:fld id="{72C4CFB2-559B-C54F-B6F7-D464FEC131EE}" type="datetime1">
              <a:rPr lang="en-US" altLang="x-none"/>
              <a:pPr>
                <a:defRPr/>
              </a:pPr>
              <a:t>2/1/2024</a:t>
            </a:fld>
            <a:endParaRPr lang="en-US" altLang="x-none" dirty="0"/>
          </a:p>
        </p:txBody>
      </p:sp>
      <p:sp>
        <p:nvSpPr>
          <p:cNvPr id="6" name="Footer Placeholder 4">
            <a:extLst>
              <a:ext uri="{FF2B5EF4-FFF2-40B4-BE49-F238E27FC236}">
                <a16:creationId xmlns:a16="http://schemas.microsoft.com/office/drawing/2014/main" id="{4B4BAB7E-33FC-C248-99F9-A4C1F2C71C5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B25CA52-0E35-7344-A5A5-B720B625A31E}"/>
              </a:ext>
            </a:extLst>
          </p:cNvPr>
          <p:cNvSpPr>
            <a:spLocks noGrp="1"/>
          </p:cNvSpPr>
          <p:nvPr>
            <p:ph type="sldNum" sz="quarter" idx="12"/>
          </p:nvPr>
        </p:nvSpPr>
        <p:spPr>
          <a:ln/>
        </p:spPr>
        <p:txBody>
          <a:bodyPr/>
          <a:lstStyle>
            <a:lvl1pPr>
              <a:defRPr/>
            </a:lvl1pPr>
          </a:lstStyle>
          <a:p>
            <a:pPr>
              <a:defRPr/>
            </a:pPr>
            <a:fld id="{132DE52A-757A-F44D-A56C-E4B61F5F9495}" type="slidenum">
              <a:rPr lang="en-US" altLang="x-none"/>
              <a:pPr>
                <a:defRPr/>
              </a:pPr>
              <a:t>‹#›</a:t>
            </a:fld>
            <a:endParaRPr lang="en-US" altLang="x-none" dirty="0"/>
          </a:p>
        </p:txBody>
      </p:sp>
    </p:spTree>
    <p:extLst>
      <p:ext uri="{BB962C8B-B14F-4D97-AF65-F5344CB8AC3E}">
        <p14:creationId xmlns:p14="http://schemas.microsoft.com/office/powerpoint/2010/main" val="372760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D0959E-B6A7-48CB-B7B0-0A9050DD37D7}" type="datetime1">
              <a:rPr lang="en-US"/>
              <a:pPr>
                <a:defRPr/>
              </a:pPr>
              <a:t>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1AAC76F-3E7F-4372-96FF-33DF1EC1DD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13EA9-1D54-B94B-8BDC-6B841670CC0E}"/>
              </a:ext>
            </a:extLst>
          </p:cNvPr>
          <p:cNvSpPr>
            <a:spLocks noGrp="1"/>
          </p:cNvSpPr>
          <p:nvPr>
            <p:ph type="title"/>
          </p:nvPr>
        </p:nvSpPr>
        <p:spPr>
          <a:xfrm>
            <a:off x="822326" y="365127"/>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34EDC196-EF3B-FB43-8716-DC39EA2EE119}"/>
              </a:ext>
            </a:extLst>
          </p:cNvPr>
          <p:cNvSpPr>
            <a:spLocks noGrp="1"/>
          </p:cNvSpPr>
          <p:nvPr>
            <p:ph type="body" idx="1"/>
          </p:nvPr>
        </p:nvSpPr>
        <p:spPr bwMode="auto">
          <a:xfrm>
            <a:off x="822326"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436D10DC-5E3C-BE43-92EF-6F11A60F49CF}"/>
              </a:ext>
            </a:extLst>
          </p:cNvPr>
          <p:cNvSpPr>
            <a:spLocks noGrp="1"/>
          </p:cNvSpPr>
          <p:nvPr>
            <p:ph type="ftr" sz="quarter" idx="3"/>
          </p:nvPr>
        </p:nvSpPr>
        <p:spPr>
          <a:xfrm>
            <a:off x="3517900" y="6284915"/>
            <a:ext cx="4724400" cy="274637"/>
          </a:xfrm>
          <a:prstGeom prst="rect">
            <a:avLst/>
          </a:prstGeom>
        </p:spPr>
        <p:txBody>
          <a:bodyPr vert="horz" lIns="91440" tIns="45720" rIns="91440" bIns="45720" rtlCol="0" anchor="ctr"/>
          <a:lstStyle>
            <a:lvl1pPr algn="r" eaLnBrk="1" fontAlgn="auto" hangingPunct="1">
              <a:spcBef>
                <a:spcPts val="0"/>
              </a:spcBef>
              <a:spcAft>
                <a:spcPts val="0"/>
              </a:spcAft>
              <a:defRPr sz="750" cap="all" spc="150" baseline="0">
                <a:solidFill>
                  <a:srgbClr val="FFFFFF"/>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818E20B5-9B1A-7C49-BAAE-3B3B566DA784}"/>
              </a:ext>
            </a:extLst>
          </p:cNvPr>
          <p:cNvSpPr>
            <a:spLocks noGrp="1"/>
          </p:cNvSpPr>
          <p:nvPr>
            <p:ph type="sldNum" sz="quarter" idx="4"/>
          </p:nvPr>
        </p:nvSpPr>
        <p:spPr>
          <a:xfrm>
            <a:off x="8401050" y="6170615"/>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200">
                <a:solidFill>
                  <a:srgbClr val="FFFFFF"/>
                </a:solidFill>
                <a:latin typeface="Calibri" charset="0"/>
                <a:ea typeface="ＭＳ Ｐゴシック" charset="-128"/>
              </a:defRPr>
            </a:lvl1pPr>
          </a:lstStyle>
          <a:p>
            <a:pPr>
              <a:defRPr/>
            </a:pPr>
            <a:fld id="{8D2B1182-192B-574D-A45E-5407A4B60D05}" type="slidenum">
              <a:rPr lang="en-US" altLang="x-none"/>
              <a:pPr>
                <a:defRPr/>
              </a:pPr>
              <a:t>‹#›</a:t>
            </a:fld>
            <a:endParaRPr lang="en-US" altLang="x-none" dirty="0"/>
          </a:p>
        </p:txBody>
      </p:sp>
    </p:spTree>
    <p:extLst>
      <p:ext uri="{BB962C8B-B14F-4D97-AF65-F5344CB8AC3E}">
        <p14:creationId xmlns:p14="http://schemas.microsoft.com/office/powerpoint/2010/main" val="237552632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xStyles>
    <p:titleStyle>
      <a:lvl1pPr algn="l" rtl="0" eaLnBrk="0" fontAlgn="base" hangingPunct="0">
        <a:spcBef>
          <a:spcPct val="0"/>
        </a:spcBef>
        <a:spcAft>
          <a:spcPct val="0"/>
        </a:spcAft>
        <a:defRPr sz="2100" kern="1200" cap="all">
          <a:solidFill>
            <a:schemeClr val="tx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100">
          <a:solidFill>
            <a:schemeClr val="tx1"/>
          </a:solidFill>
          <a:latin typeface="Calibri" pitchFamily="34" charset="0"/>
          <a:ea typeface="ＭＳ Ｐゴシック" pitchFamily="-109" charset="-128"/>
          <a:cs typeface="ＭＳ Ｐゴシック" pitchFamily="-109" charset="-128"/>
        </a:defRPr>
      </a:lvl2pPr>
      <a:lvl3pPr algn="l" rtl="0" eaLnBrk="0" fontAlgn="base" hangingPunct="0">
        <a:spcBef>
          <a:spcPct val="0"/>
        </a:spcBef>
        <a:spcAft>
          <a:spcPct val="0"/>
        </a:spcAft>
        <a:defRPr sz="2100">
          <a:solidFill>
            <a:schemeClr val="tx1"/>
          </a:solidFill>
          <a:latin typeface="Calibri" pitchFamily="34" charset="0"/>
          <a:ea typeface="ＭＳ Ｐゴシック" pitchFamily="-109" charset="-128"/>
          <a:cs typeface="ＭＳ Ｐゴシック" pitchFamily="-109" charset="-128"/>
        </a:defRPr>
      </a:lvl3pPr>
      <a:lvl4pPr algn="l" rtl="0" eaLnBrk="0" fontAlgn="base" hangingPunct="0">
        <a:spcBef>
          <a:spcPct val="0"/>
        </a:spcBef>
        <a:spcAft>
          <a:spcPct val="0"/>
        </a:spcAft>
        <a:defRPr sz="2100">
          <a:solidFill>
            <a:schemeClr val="tx1"/>
          </a:solidFill>
          <a:latin typeface="Calibri" pitchFamily="34" charset="0"/>
          <a:ea typeface="ＭＳ Ｐゴシック" pitchFamily="-109" charset="-128"/>
          <a:cs typeface="ＭＳ Ｐゴシック" pitchFamily="-109" charset="-128"/>
        </a:defRPr>
      </a:lvl4pPr>
      <a:lvl5pPr algn="l" rtl="0" eaLnBrk="0" fontAlgn="base" hangingPunct="0">
        <a:spcBef>
          <a:spcPct val="0"/>
        </a:spcBef>
        <a:spcAft>
          <a:spcPct val="0"/>
        </a:spcAft>
        <a:defRPr sz="2100">
          <a:solidFill>
            <a:schemeClr val="tx1"/>
          </a:solidFill>
          <a:latin typeface="Calibri" pitchFamily="34" charset="0"/>
          <a:ea typeface="ＭＳ Ｐゴシック" pitchFamily="-109" charset="-128"/>
          <a:cs typeface="ＭＳ Ｐゴシック" pitchFamily="-109" charset="-128"/>
        </a:defRPr>
      </a:lvl5pPr>
      <a:lvl6pPr marL="342900" algn="l" rtl="0" fontAlgn="base">
        <a:spcBef>
          <a:spcPct val="0"/>
        </a:spcBef>
        <a:spcAft>
          <a:spcPct val="0"/>
        </a:spcAft>
        <a:defRPr sz="2100">
          <a:solidFill>
            <a:schemeClr val="tx1"/>
          </a:solidFill>
          <a:latin typeface="Calibri" pitchFamily="34" charset="0"/>
        </a:defRPr>
      </a:lvl6pPr>
      <a:lvl7pPr marL="685800" algn="l" rtl="0" fontAlgn="base">
        <a:spcBef>
          <a:spcPct val="0"/>
        </a:spcBef>
        <a:spcAft>
          <a:spcPct val="0"/>
        </a:spcAft>
        <a:defRPr sz="2100">
          <a:solidFill>
            <a:schemeClr val="tx1"/>
          </a:solidFill>
          <a:latin typeface="Calibri" pitchFamily="34" charset="0"/>
        </a:defRPr>
      </a:lvl7pPr>
      <a:lvl8pPr marL="1028700" algn="l" rtl="0" fontAlgn="base">
        <a:spcBef>
          <a:spcPct val="0"/>
        </a:spcBef>
        <a:spcAft>
          <a:spcPct val="0"/>
        </a:spcAft>
        <a:defRPr sz="2100">
          <a:solidFill>
            <a:schemeClr val="tx1"/>
          </a:solidFill>
          <a:latin typeface="Calibri" pitchFamily="34" charset="0"/>
        </a:defRPr>
      </a:lvl8pPr>
      <a:lvl9pPr marL="1371600" algn="l" rtl="0" fontAlgn="base">
        <a:spcBef>
          <a:spcPct val="0"/>
        </a:spcBef>
        <a:spcAft>
          <a:spcPct val="0"/>
        </a:spcAft>
        <a:defRPr sz="2100">
          <a:solidFill>
            <a:schemeClr val="tx1"/>
          </a:solidFill>
          <a:latin typeface="Calibri" pitchFamily="34" charset="0"/>
        </a:defRPr>
      </a:lvl9pPr>
    </p:titleStyle>
    <p:bodyStyle>
      <a:lvl1pPr marL="257175" indent="-257175" algn="l" rtl="0" eaLnBrk="0" fontAlgn="base" hangingPunct="0">
        <a:spcBef>
          <a:spcPts val="600"/>
        </a:spcBef>
        <a:spcAft>
          <a:spcPct val="0"/>
        </a:spcAft>
        <a:buFont typeface="Arial" panose="020B0604020202020204" pitchFamily="34" charset="0"/>
        <a:defRPr sz="1200" b="1" kern="1200">
          <a:solidFill>
            <a:schemeClr val="tx1"/>
          </a:solidFill>
          <a:latin typeface="+mn-lt"/>
          <a:ea typeface="ＭＳ Ｐゴシック" pitchFamily="-109" charset="-128"/>
          <a:cs typeface="ＭＳ Ｐゴシック" pitchFamily="-109" charset="-128"/>
        </a:defRPr>
      </a:lvl1pPr>
      <a:lvl2pPr marL="129779" indent="-129779" algn="l" rtl="0" eaLnBrk="0" fontAlgn="base" hangingPunct="0">
        <a:spcBef>
          <a:spcPts val="225"/>
        </a:spcBef>
        <a:spcAft>
          <a:spcPct val="0"/>
        </a:spcAft>
        <a:buClr>
          <a:schemeClr val="accent2"/>
        </a:buClr>
        <a:buFont typeface="Wingdings" pitchFamily="2" charset="2"/>
        <a:buChar char="§"/>
        <a:defRPr sz="1200" kern="1200">
          <a:solidFill>
            <a:schemeClr val="tx1"/>
          </a:solidFill>
          <a:latin typeface="+mn-lt"/>
          <a:ea typeface="ＭＳ Ｐゴシック" pitchFamily="-109" charset="-128"/>
          <a:cs typeface="+mn-cs"/>
        </a:defRPr>
      </a:lvl2pPr>
      <a:lvl3pPr marL="301229" indent="-122635" algn="l" rtl="0" eaLnBrk="0" fontAlgn="base" hangingPunct="0">
        <a:spcBef>
          <a:spcPts val="225"/>
        </a:spcBef>
        <a:spcAft>
          <a:spcPct val="0"/>
        </a:spcAft>
        <a:buClr>
          <a:schemeClr val="accent2"/>
        </a:buClr>
        <a:buFont typeface="Wingdings" pitchFamily="2" charset="2"/>
        <a:buChar char="§"/>
        <a:defRPr sz="1200" kern="1200">
          <a:solidFill>
            <a:schemeClr val="tx1"/>
          </a:solidFill>
          <a:latin typeface="+mn-lt"/>
          <a:ea typeface="ＭＳ Ｐゴシック" pitchFamily="-109" charset="-128"/>
          <a:cs typeface="+mn-cs"/>
        </a:defRPr>
      </a:lvl3pPr>
      <a:lvl4pPr marL="472679" indent="-122635" algn="l" rtl="0" eaLnBrk="0" fontAlgn="base" hangingPunct="0">
        <a:spcBef>
          <a:spcPts val="225"/>
        </a:spcBef>
        <a:spcAft>
          <a:spcPct val="0"/>
        </a:spcAft>
        <a:buClr>
          <a:schemeClr val="accent2"/>
        </a:buClr>
        <a:buFont typeface="Wingdings" pitchFamily="2" charset="2"/>
        <a:buChar char="§"/>
        <a:defRPr sz="1200" kern="1200">
          <a:solidFill>
            <a:schemeClr val="tx1"/>
          </a:solidFill>
          <a:latin typeface="+mn-lt"/>
          <a:ea typeface="ＭＳ Ｐゴシック" pitchFamily="-109" charset="-128"/>
          <a:cs typeface="+mn-cs"/>
        </a:defRPr>
      </a:lvl4pPr>
      <a:lvl5pPr marL="644129" indent="-129779" algn="l" rtl="0" eaLnBrk="0" fontAlgn="base" hangingPunct="0">
        <a:spcBef>
          <a:spcPts val="225"/>
        </a:spcBef>
        <a:spcAft>
          <a:spcPct val="0"/>
        </a:spcAft>
        <a:buClr>
          <a:schemeClr val="accent2"/>
        </a:buClr>
        <a:buFont typeface="Wingdings" pitchFamily="2" charset="2"/>
        <a:buChar char="§"/>
        <a:defRPr sz="1200" kern="1200">
          <a:solidFill>
            <a:schemeClr val="tx1"/>
          </a:solidFill>
          <a:latin typeface="+mn-lt"/>
          <a:ea typeface="ＭＳ Ｐゴシック" pitchFamily="-109" charset="-128"/>
          <a:cs typeface="+mn-cs"/>
        </a:defRPr>
      </a:lvl5pPr>
      <a:lvl6pPr marL="822960" indent="-130302"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6pPr>
      <a:lvl7pPr marL="1014984"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7pPr>
      <a:lvl8pPr marL="1186434"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8pPr>
      <a:lvl9pPr marL="1344168"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atherine.a.simpson@health.m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michael.gardner2@va.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1A8641-7E0F-4003-9C5F-CD72838D3BAC}" type="slidenum">
              <a:rPr lang="en-US" altLang="en-US" sz="1200" smtClean="0">
                <a:solidFill>
                  <a:srgbClr val="898989"/>
                </a:solidFill>
              </a:rPr>
              <a:pPr>
                <a:spcBef>
                  <a:spcPct val="0"/>
                </a:spcBef>
                <a:buFontTx/>
                <a:buNone/>
              </a:pPr>
              <a:t>1</a:t>
            </a:fld>
            <a:endParaRPr lang="en-US" altLang="en-US" sz="1200">
              <a:solidFill>
                <a:srgbClr val="898989"/>
              </a:solidFill>
            </a:endParaRPr>
          </a:p>
        </p:txBody>
      </p:sp>
      <p:sp>
        <p:nvSpPr>
          <p:cNvPr id="2" name="Rectangle 1"/>
          <p:cNvSpPr/>
          <p:nvPr/>
        </p:nvSpPr>
        <p:spPr>
          <a:xfrm>
            <a:off x="647700" y="2438400"/>
            <a:ext cx="7620000" cy="1323439"/>
          </a:xfrm>
          <a:prstGeom prst="rect">
            <a:avLst/>
          </a:prstGeom>
        </p:spPr>
        <p:txBody>
          <a:bodyPr wrap="square">
            <a:spAutoFit/>
          </a:bodyPr>
          <a:lstStyle/>
          <a:p>
            <a:pPr algn="ctr" eaLnBrk="1" fontAlgn="auto" hangingPunct="1">
              <a:spcBef>
                <a:spcPts val="0"/>
              </a:spcBef>
              <a:spcAft>
                <a:spcPts val="0"/>
              </a:spcAft>
              <a:defRPr/>
            </a:pPr>
            <a:r>
              <a:rPr lang="en-US" sz="4000" b="1" kern="0" dirty="0">
                <a:solidFill>
                  <a:srgbClr val="000000"/>
                </a:solidFill>
                <a:latin typeface="Arial"/>
                <a:ea typeface="+mj-ea"/>
                <a:cs typeface="+mj-cs"/>
              </a:rPr>
              <a:t>HEC Joint Incentive Fund (JIF)</a:t>
            </a:r>
          </a:p>
          <a:p>
            <a:pPr algn="ctr" eaLnBrk="1" fontAlgn="auto" hangingPunct="1">
              <a:spcBef>
                <a:spcPts val="0"/>
              </a:spcBef>
              <a:spcAft>
                <a:spcPts val="0"/>
              </a:spcAft>
              <a:defRPr/>
            </a:pPr>
            <a:r>
              <a:rPr lang="en-US" sz="4000" b="1" kern="0" dirty="0">
                <a:solidFill>
                  <a:srgbClr val="000000"/>
                </a:solidFill>
                <a:latin typeface="Arial"/>
                <a:ea typeface="+mj-ea"/>
                <a:cs typeface="+mj-cs"/>
              </a:rPr>
              <a:t>Information Brief</a:t>
            </a:r>
          </a:p>
        </p:txBody>
      </p:sp>
      <p:sp>
        <p:nvSpPr>
          <p:cNvPr id="11268" name="TextBox 2"/>
          <p:cNvSpPr txBox="1">
            <a:spLocks noChangeArrowheads="1"/>
          </p:cNvSpPr>
          <p:nvPr/>
        </p:nvSpPr>
        <p:spPr bwMode="auto">
          <a:xfrm>
            <a:off x="1028700" y="5105400"/>
            <a:ext cx="7086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dirty="0"/>
              <a:t>Ms. Catherine Simpson</a:t>
            </a:r>
          </a:p>
          <a:p>
            <a:pPr algn="ctr">
              <a:spcBef>
                <a:spcPct val="0"/>
              </a:spcBef>
              <a:buFontTx/>
              <a:buNone/>
            </a:pPr>
            <a:r>
              <a:rPr lang="en-US" altLang="en-US" sz="2800" dirty="0"/>
              <a:t>JIF Program Manager, DoD/VA Program Office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Questions?</a:t>
            </a:r>
          </a:p>
        </p:txBody>
      </p:sp>
      <p:sp>
        <p:nvSpPr>
          <p:cNvPr id="39939" name="Content Placeholder 2"/>
          <p:cNvSpPr>
            <a:spLocks noGrp="1"/>
          </p:cNvSpPr>
          <p:nvPr>
            <p:ph idx="1"/>
          </p:nvPr>
        </p:nvSpPr>
        <p:spPr/>
        <p:txBody>
          <a:bodyPr/>
          <a:lstStyle/>
          <a:p>
            <a:pPr>
              <a:defRPr/>
            </a:pPr>
            <a:r>
              <a:rPr lang="en-US" altLang="en-US" dirty="0"/>
              <a:t>DoD:</a:t>
            </a:r>
          </a:p>
          <a:p>
            <a:pPr lvl="1">
              <a:defRPr/>
            </a:pPr>
            <a:r>
              <a:rPr lang="en-US" altLang="en-US" dirty="0"/>
              <a:t>Ms. Catherine Simpson (Administrative Oversight)</a:t>
            </a:r>
            <a:br>
              <a:rPr lang="en-US" altLang="en-US" dirty="0"/>
            </a:br>
            <a:r>
              <a:rPr lang="en-US" altLang="en-US" dirty="0">
                <a:hlinkClick r:id="rId3"/>
              </a:rPr>
              <a:t>catherine.a.simpson@health.mil</a:t>
            </a:r>
            <a:endParaRPr lang="en-US" altLang="en-US" dirty="0"/>
          </a:p>
          <a:p>
            <a:pPr marL="457200" lvl="1" indent="0">
              <a:buFont typeface="Arial" panose="020B0604020202020204" pitchFamily="34" charset="0"/>
              <a:buNone/>
              <a:defRPr/>
            </a:pPr>
            <a:endParaRPr lang="en-US" altLang="en-US" dirty="0"/>
          </a:p>
          <a:p>
            <a:pPr>
              <a:defRPr/>
            </a:pPr>
            <a:r>
              <a:rPr lang="en-US" altLang="en-US" dirty="0"/>
              <a:t>VA:</a:t>
            </a:r>
          </a:p>
          <a:p>
            <a:pPr lvl="1">
              <a:defRPr/>
            </a:pPr>
            <a:r>
              <a:rPr lang="en-US" altLang="en-US" dirty="0"/>
              <a:t>Mr. Mike Gardner</a:t>
            </a:r>
            <a:br>
              <a:rPr lang="en-US" altLang="en-US" dirty="0"/>
            </a:br>
            <a:r>
              <a:rPr lang="en-US" altLang="en-US" dirty="0">
                <a:hlinkClick r:id="rId4"/>
              </a:rPr>
              <a:t>michael.gardner2@va.gov</a:t>
            </a:r>
            <a:endParaRPr lang="en-US" altLang="en-US" dirty="0"/>
          </a:p>
          <a:p>
            <a:pPr lvl="1">
              <a:defRPr/>
            </a:pPr>
            <a:endParaRPr lang="en-US" altLang="en-US" dirty="0"/>
          </a:p>
          <a:p>
            <a:pPr lvl="1">
              <a:defRPr/>
            </a:pPr>
            <a:endParaRPr lang="en-US" altLang="en-US" dirty="0"/>
          </a:p>
          <a:p>
            <a:pPr lvl="1">
              <a:defRPr/>
            </a:pPr>
            <a:endParaRPr lang="en-US" altLang="en-US" dirty="0"/>
          </a:p>
          <a:p>
            <a:pPr lvl="1">
              <a:defRPr/>
            </a:pPr>
            <a:endParaRPr lang="en-US" altLang="en-US" dirty="0"/>
          </a:p>
          <a:p>
            <a:pPr>
              <a:defRPr/>
            </a:pPr>
            <a:endParaRPr lang="en-US" altLang="en-US" dirty="0"/>
          </a:p>
          <a:p>
            <a:pPr>
              <a:defRPr/>
            </a:pPr>
            <a:endParaRPr lang="en-US" altLang="en-US" dirty="0"/>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07B241-A9BE-48E1-8F3D-09857091FEAE}"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79C3852-5688-964A-9360-320D3911BBCD}"/>
              </a:ext>
            </a:extLst>
          </p:cNvPr>
          <p:cNvSpPr>
            <a:spLocks noGrp="1"/>
          </p:cNvSpPr>
          <p:nvPr>
            <p:ph type="title"/>
          </p:nvPr>
        </p:nvSpPr>
        <p:spPr bwMode="auto">
          <a:xfrm>
            <a:off x="2257425" y="1295400"/>
            <a:ext cx="4629150" cy="411956"/>
          </a:xfrm>
        </p:spPr>
        <p:txBody>
          <a:bodyPr wrap="square" numCol="1" anchorCtr="0" compatLnSpc="1">
            <a:prstTxWarp prst="textNoShape">
              <a:avLst/>
            </a:prstTxWarp>
          </a:bodyPr>
          <a:lstStyle/>
          <a:p>
            <a:pPr algn="ctr" eaLnBrk="1" hangingPunct="1">
              <a:defRPr/>
            </a:pPr>
            <a:r>
              <a:rPr lang="en-US" altLang="x-none" sz="2700" b="1" dirty="0">
                <a:latin typeface="+mn-lt"/>
                <a:ea typeface="ＭＳ Ｐゴシック" charset="-128"/>
                <a:cs typeface="+mn-cs"/>
              </a:rPr>
              <a:t>How To Claim CE Credit</a:t>
            </a:r>
          </a:p>
        </p:txBody>
      </p:sp>
      <p:sp>
        <p:nvSpPr>
          <p:cNvPr id="18434" name="Content Placeholder 2">
            <a:extLst>
              <a:ext uri="{FF2B5EF4-FFF2-40B4-BE49-F238E27FC236}">
                <a16:creationId xmlns:a16="http://schemas.microsoft.com/office/drawing/2014/main" id="{3144FFD0-F986-314A-AE8B-5FEA503C37E3}"/>
              </a:ext>
            </a:extLst>
          </p:cNvPr>
          <p:cNvSpPr>
            <a:spLocks noGrp="1"/>
          </p:cNvSpPr>
          <p:nvPr>
            <p:ph idx="1"/>
          </p:nvPr>
        </p:nvSpPr>
        <p:spPr>
          <a:xfrm>
            <a:off x="1428750" y="2743201"/>
            <a:ext cx="6286500" cy="1822528"/>
          </a:xfrm>
        </p:spPr>
        <p:txBody>
          <a:bodyPr/>
          <a:lstStyle/>
          <a:p>
            <a:r>
              <a:rPr lang="en-US" sz="1400" b="0" dirty="0">
                <a:ea typeface="ＭＳ Ｐゴシック" charset="-128"/>
                <a:cs typeface="+mn-cs"/>
              </a:rPr>
              <a:t>If you would like to receive continuing education credit for this activity, please visit:</a:t>
            </a:r>
          </a:p>
          <a:p>
            <a:endParaRPr lang="en-US" b="0" dirty="0">
              <a:ea typeface="ＭＳ Ｐゴシック" charset="-128"/>
              <a:cs typeface="+mn-cs"/>
            </a:endParaRPr>
          </a:p>
          <a:p>
            <a:pPr algn="ctr"/>
            <a:r>
              <a:rPr lang="en-US" sz="3200" b="0" u="sng" dirty="0">
                <a:solidFill>
                  <a:srgbClr val="002060"/>
                </a:solidFill>
                <a:ea typeface="ＭＳ Ｐゴシック" charset="-128"/>
                <a:cs typeface="+mn-cs"/>
              </a:rPr>
              <a:t>amsus.cds.affinityced.com </a:t>
            </a:r>
          </a:p>
          <a:p>
            <a:endParaRPr lang="en-US" altLang="x-none" dirty="0">
              <a:ea typeface="ＭＳ Ｐゴシック" charset="-128"/>
              <a:cs typeface="+mn-cs"/>
            </a:endParaRPr>
          </a:p>
        </p:txBody>
      </p:sp>
    </p:spTree>
    <p:extLst>
      <p:ext uri="{BB962C8B-B14F-4D97-AF65-F5344CB8AC3E}">
        <p14:creationId xmlns:p14="http://schemas.microsoft.com/office/powerpoint/2010/main" val="289907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79C3852-5688-964A-9360-320D3911BBCD}"/>
              </a:ext>
            </a:extLst>
          </p:cNvPr>
          <p:cNvSpPr>
            <a:spLocks noGrp="1"/>
          </p:cNvSpPr>
          <p:nvPr>
            <p:ph type="title"/>
          </p:nvPr>
        </p:nvSpPr>
        <p:spPr bwMode="auto">
          <a:xfrm>
            <a:off x="2628900" y="1406023"/>
            <a:ext cx="3657600" cy="411956"/>
          </a:xfrm>
        </p:spPr>
        <p:txBody>
          <a:bodyPr wrap="square" numCol="1" anchorCtr="0" compatLnSpc="1">
            <a:prstTxWarp prst="textNoShape">
              <a:avLst/>
            </a:prstTxWarp>
          </a:bodyPr>
          <a:lstStyle/>
          <a:p>
            <a:pPr algn="ctr" eaLnBrk="1" hangingPunct="1">
              <a:defRPr/>
            </a:pPr>
            <a:r>
              <a:rPr lang="en-US" altLang="x-none" sz="2700" b="1" dirty="0">
                <a:latin typeface="Arial" panose="020B0604020202020204" pitchFamily="34" charset="0"/>
                <a:ea typeface="ＭＳ Ｐゴシック" charset="-128"/>
                <a:cs typeface="Arial" panose="020B0604020202020204" pitchFamily="34" charset="0"/>
              </a:rPr>
              <a:t>Disclosures</a:t>
            </a:r>
          </a:p>
        </p:txBody>
      </p:sp>
      <p:sp>
        <p:nvSpPr>
          <p:cNvPr id="18434" name="Content Placeholder 2">
            <a:extLst>
              <a:ext uri="{FF2B5EF4-FFF2-40B4-BE49-F238E27FC236}">
                <a16:creationId xmlns:a16="http://schemas.microsoft.com/office/drawing/2014/main" id="{3144FFD0-F986-314A-AE8B-5FEA503C37E3}"/>
              </a:ext>
            </a:extLst>
          </p:cNvPr>
          <p:cNvSpPr>
            <a:spLocks noGrp="1"/>
          </p:cNvSpPr>
          <p:nvPr>
            <p:ph idx="1"/>
          </p:nvPr>
        </p:nvSpPr>
        <p:spPr>
          <a:xfrm>
            <a:off x="685800" y="2069620"/>
            <a:ext cx="7481075" cy="3516021"/>
          </a:xfrm>
        </p:spPr>
        <p:txBody>
          <a:bodyPr>
            <a:normAutofit/>
          </a:bodyPr>
          <a:lstStyle/>
          <a:p>
            <a:r>
              <a:rPr lang="en-US" sz="1400" b="0" dirty="0">
                <a:latin typeface="Arial" panose="020B0604020202020204" pitchFamily="34" charset="0"/>
                <a:ea typeface="ＭＳ Ｐゴシック" charset="-128"/>
                <a:cs typeface="Arial" panose="020B0604020202020204" pitchFamily="34" charset="0"/>
              </a:rPr>
              <a:t>Catherine Simpson has no relevant financial or non-financial interests to disclose.</a:t>
            </a:r>
          </a:p>
          <a:p>
            <a:pPr>
              <a:spcBef>
                <a:spcPts val="0"/>
              </a:spcBef>
            </a:pPr>
            <a:endParaRPr lang="en-US" sz="1400" b="0" dirty="0">
              <a:latin typeface="Arial" panose="020B0604020202020204" pitchFamily="34" charset="0"/>
              <a:ea typeface="ＭＳ Ｐゴシック" charset="-128"/>
              <a:cs typeface="Arial" panose="020B0604020202020204" pitchFamily="34" charset="0"/>
            </a:endParaRPr>
          </a:p>
          <a:p>
            <a:pPr>
              <a:spcBef>
                <a:spcPts val="0"/>
              </a:spcBef>
            </a:pPr>
            <a:r>
              <a:rPr lang="en-US" sz="1400" b="0" dirty="0">
                <a:latin typeface="Arial" panose="020B0604020202020204" pitchFamily="34" charset="0"/>
                <a:ea typeface="ＭＳ Ｐゴシック" charset="-128"/>
                <a:cs typeface="Arial" panose="020B0604020202020204" pitchFamily="34" charset="0"/>
              </a:rPr>
              <a:t>Disclosure will be made when a product is discussed for an unapproved use.</a:t>
            </a:r>
          </a:p>
          <a:p>
            <a:pPr marL="7144" indent="0">
              <a:spcBef>
                <a:spcPts val="0"/>
              </a:spcBef>
            </a:pPr>
            <a:endParaRPr lang="en-US" sz="1400" b="0" dirty="0">
              <a:latin typeface="Arial" panose="020B0604020202020204" pitchFamily="34" charset="0"/>
              <a:ea typeface="ＭＳ Ｐゴシック" charset="-128"/>
              <a:cs typeface="Arial" panose="020B0604020202020204" pitchFamily="34" charset="0"/>
            </a:endParaRPr>
          </a:p>
          <a:p>
            <a:pPr marL="7144" indent="0">
              <a:spcBef>
                <a:spcPts val="0"/>
              </a:spcBef>
            </a:pPr>
            <a:r>
              <a:rPr lang="en-US" sz="1400" b="0" dirty="0">
                <a:latin typeface="Arial" panose="020B0604020202020204" pitchFamily="34" charset="0"/>
                <a:ea typeface="ＭＳ Ｐゴシック" charset="-128"/>
                <a:cs typeface="Arial" panose="020B0604020202020204" pitchFamily="34" charset="0"/>
              </a:rPr>
              <a:t>This continuing education activity is managed and accredited by AffinityCE, in collaboration with </a:t>
            </a:r>
          </a:p>
          <a:p>
            <a:pPr marL="7144" indent="0">
              <a:spcBef>
                <a:spcPts val="0"/>
              </a:spcBef>
            </a:pPr>
            <a:r>
              <a:rPr lang="en-US" sz="1400" b="0" dirty="0">
                <a:latin typeface="Arial" panose="020B0604020202020204" pitchFamily="34" charset="0"/>
                <a:ea typeface="ＭＳ Ｐゴシック" charset="-128"/>
                <a:cs typeface="Arial" panose="020B0604020202020204" pitchFamily="34" charset="0"/>
              </a:rPr>
              <a:t>AMSUS. AffinityCE and AMSUS staff, as well as planners and reviewers, have no relevant financial interests to disclose. AffinityCE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r>
              <a:rPr lang="en-US" sz="1400" b="0" dirty="0">
                <a:latin typeface="Arial" panose="020B0604020202020204" pitchFamily="34" charset="0"/>
                <a:ea typeface="ＭＳ Ｐゴシック" charset="-128"/>
                <a:cs typeface="Arial" panose="020B0604020202020204" pitchFamily="34" charset="0"/>
              </a:rPr>
              <a:t> </a:t>
            </a:r>
          </a:p>
          <a:p>
            <a:pPr marL="7144" indent="0">
              <a:spcBef>
                <a:spcPts val="0"/>
              </a:spcBef>
            </a:pPr>
            <a:r>
              <a:rPr lang="en-US" sz="1400" b="0" dirty="0">
                <a:latin typeface="Arial" panose="020B0604020202020204" pitchFamily="34" charset="0"/>
                <a:ea typeface="ＭＳ Ｐゴシック" charset="-128"/>
                <a:cs typeface="Arial" panose="020B0604020202020204" pitchFamily="34" charset="0"/>
              </a:rPr>
              <a:t>Commercial support was not provided for this activity.</a:t>
            </a:r>
            <a:endParaRPr lang="en-US" altLang="x-none" sz="1400" b="0"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55392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79C3852-5688-964A-9360-320D3911BBCD}"/>
              </a:ext>
            </a:extLst>
          </p:cNvPr>
          <p:cNvSpPr>
            <a:spLocks noGrp="1"/>
          </p:cNvSpPr>
          <p:nvPr>
            <p:ph type="title"/>
          </p:nvPr>
        </p:nvSpPr>
        <p:spPr bwMode="auto">
          <a:xfrm>
            <a:off x="2587056" y="1124594"/>
            <a:ext cx="3657600" cy="411956"/>
          </a:xfrm>
        </p:spPr>
        <p:txBody>
          <a:bodyPr wrap="square" numCol="1" anchorCtr="0" compatLnSpc="1">
            <a:prstTxWarp prst="textNoShape">
              <a:avLst/>
            </a:prstTxWarp>
          </a:bodyPr>
          <a:lstStyle/>
          <a:p>
            <a:pPr algn="ctr" eaLnBrk="1" hangingPunct="1">
              <a:defRPr/>
            </a:pPr>
            <a:r>
              <a:rPr lang="en-US" altLang="x-none" sz="2700" b="1" dirty="0">
                <a:latin typeface="+mn-lt"/>
                <a:ea typeface="ＭＳ Ｐゴシック" charset="-128"/>
                <a:cs typeface="+mn-cs"/>
              </a:rPr>
              <a:t>Learning outcomes</a:t>
            </a:r>
          </a:p>
        </p:txBody>
      </p:sp>
      <p:sp>
        <p:nvSpPr>
          <p:cNvPr id="18434" name="Content Placeholder 2">
            <a:extLst>
              <a:ext uri="{FF2B5EF4-FFF2-40B4-BE49-F238E27FC236}">
                <a16:creationId xmlns:a16="http://schemas.microsoft.com/office/drawing/2014/main" id="{3144FFD0-F986-314A-AE8B-5FEA503C37E3}"/>
              </a:ext>
            </a:extLst>
          </p:cNvPr>
          <p:cNvSpPr>
            <a:spLocks noGrp="1"/>
          </p:cNvSpPr>
          <p:nvPr>
            <p:ph idx="1"/>
          </p:nvPr>
        </p:nvSpPr>
        <p:spPr>
          <a:xfrm>
            <a:off x="751518" y="1905000"/>
            <a:ext cx="7328675" cy="4179779"/>
          </a:xfrm>
        </p:spPr>
        <p:txBody>
          <a:bodyPr/>
          <a:lstStyle/>
          <a:p>
            <a:r>
              <a:rPr lang="en-US" sz="1800" b="0" dirty="0">
                <a:latin typeface="Arial" panose="020B0604020202020204" pitchFamily="34" charset="0"/>
                <a:ea typeface="ＭＳ Ｐゴシック" charset="-128"/>
                <a:cs typeface="Arial" panose="020B0604020202020204" pitchFamily="34" charset="0"/>
              </a:rPr>
              <a:t>At the conclusion of this activity, participants will be able to:</a:t>
            </a:r>
          </a:p>
          <a:p>
            <a:endParaRPr lang="en-US" sz="1800" b="0" dirty="0">
              <a:latin typeface="Arial" panose="020B0604020202020204" pitchFamily="34" charset="0"/>
              <a:ea typeface="ＭＳ Ｐゴシック" charset="-128"/>
              <a:cs typeface="Arial" panose="020B0604020202020204" pitchFamily="34" charset="0"/>
            </a:endParaRPr>
          </a:p>
          <a:p>
            <a:pPr>
              <a:lnSpc>
                <a:spcPct val="150000"/>
              </a:lnSpc>
              <a:spcBef>
                <a:spcPts val="0"/>
              </a:spcBef>
              <a:buAutoNum type="arabicPeriod"/>
            </a:pPr>
            <a:r>
              <a:rPr lang="en-US" sz="1800" b="0" dirty="0">
                <a:latin typeface="Arial" panose="020B0604020202020204" pitchFamily="34" charset="0"/>
                <a:ea typeface="ＭＳ Ｐゴシック" charset="-128"/>
                <a:cs typeface="Arial" panose="020B0604020202020204" pitchFamily="34" charset="0"/>
              </a:rPr>
              <a:t>Recognize the Congressional authority for the JIF Program</a:t>
            </a:r>
          </a:p>
          <a:p>
            <a:pPr>
              <a:lnSpc>
                <a:spcPct val="150000"/>
              </a:lnSpc>
              <a:spcBef>
                <a:spcPts val="0"/>
              </a:spcBef>
              <a:buFont typeface="Arial" panose="020B0604020202020204" pitchFamily="34" charset="0"/>
              <a:buAutoNum type="arabicPeriod"/>
            </a:pPr>
            <a:r>
              <a:rPr lang="en-US" sz="1800" b="0" dirty="0">
                <a:latin typeface="Arial" panose="020B0604020202020204" pitchFamily="34" charset="0"/>
                <a:ea typeface="ＭＳ Ｐゴシック" charset="-128"/>
                <a:cs typeface="Arial" panose="020B0604020202020204" pitchFamily="34" charset="0"/>
              </a:rPr>
              <a:t>Summarize the approved uses of the Joint Incentive Fund</a:t>
            </a:r>
          </a:p>
          <a:p>
            <a:pPr>
              <a:lnSpc>
                <a:spcPct val="150000"/>
              </a:lnSpc>
              <a:spcBef>
                <a:spcPts val="0"/>
              </a:spcBef>
              <a:buAutoNum type="arabicPeriod"/>
            </a:pPr>
            <a:r>
              <a:rPr lang="en-US" sz="1800" b="0" dirty="0">
                <a:latin typeface="Arial" panose="020B0604020202020204" pitchFamily="34" charset="0"/>
                <a:ea typeface="ＭＳ Ｐゴシック" charset="-128"/>
                <a:cs typeface="Arial" panose="020B0604020202020204" pitchFamily="34" charset="0"/>
              </a:rPr>
              <a:t>Demonstrate an understanding of the application and execution requirements of the JIF program</a:t>
            </a:r>
          </a:p>
          <a:p>
            <a:pPr>
              <a:lnSpc>
                <a:spcPct val="150000"/>
              </a:lnSpc>
              <a:spcBef>
                <a:spcPts val="0"/>
              </a:spcBef>
              <a:buAutoNum type="arabicPeriod"/>
            </a:pPr>
            <a:r>
              <a:rPr lang="en-US" sz="1800" b="0" dirty="0">
                <a:latin typeface="Arial" panose="020B0604020202020204" pitchFamily="34" charset="0"/>
                <a:ea typeface="ＭＳ Ｐゴシック" charset="-128"/>
                <a:cs typeface="Arial" panose="020B0604020202020204" pitchFamily="34" charset="0"/>
              </a:rPr>
              <a:t>Prepare a successful JIF proposal</a:t>
            </a:r>
          </a:p>
          <a:p>
            <a:pPr>
              <a:spcBef>
                <a:spcPts val="0"/>
              </a:spcBef>
              <a:buAutoNum type="arabicPeriod"/>
            </a:pPr>
            <a:endParaRPr lang="en-US" dirty="0">
              <a:ea typeface="ＭＳ Ｐゴシック" charset="-128"/>
              <a:cs typeface="+mn-cs"/>
            </a:endParaRPr>
          </a:p>
          <a:p>
            <a:pPr>
              <a:spcBef>
                <a:spcPts val="0"/>
              </a:spcBef>
            </a:pPr>
            <a:endParaRPr lang="en-US" dirty="0">
              <a:ea typeface="ＭＳ Ｐゴシック" charset="-128"/>
              <a:cs typeface="+mn-cs"/>
            </a:endParaRPr>
          </a:p>
          <a:p>
            <a:endParaRPr lang="en-US" altLang="x-none" dirty="0">
              <a:ea typeface="ＭＳ Ｐゴシック" charset="-128"/>
              <a:cs typeface="+mn-cs"/>
            </a:endParaRPr>
          </a:p>
        </p:txBody>
      </p:sp>
    </p:spTree>
    <p:extLst>
      <p:ext uri="{BB962C8B-B14F-4D97-AF65-F5344CB8AC3E}">
        <p14:creationId xmlns:p14="http://schemas.microsoft.com/office/powerpoint/2010/main" val="273009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5800" y="1898794"/>
            <a:ext cx="8077200" cy="366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ea typeface="MS PGothic" panose="020B0600070205080204" pitchFamily="34" charset="-128"/>
              </a:rPr>
              <a:t>Section 721(d), FY 2003 National Defense Authorization Act (NDAA), P.L. 107-314, and VA/DoD Joint Strategic Plan, Objective 2.3.3. under Goal 2 - High Quality Health Care.</a:t>
            </a:r>
          </a:p>
          <a:p>
            <a:pPr eaLnBrk="1" hangingPunct="1">
              <a:spcBef>
                <a:spcPct val="0"/>
              </a:spcBef>
            </a:pPr>
            <a:endParaRPr lang="en-US" altLang="en-US" sz="1600" dirty="0">
              <a:latin typeface="Arial" panose="020B0604020202020204" pitchFamily="34" charset="0"/>
              <a:ea typeface="MS PGothic" panose="020B0600070205080204" pitchFamily="34" charset="-128"/>
            </a:endParaRPr>
          </a:p>
          <a:p>
            <a:pPr eaLnBrk="1" hangingPunct="1">
              <a:spcBef>
                <a:spcPct val="0"/>
              </a:spcBef>
            </a:pPr>
            <a:r>
              <a:rPr lang="en-US" altLang="en-US" sz="1600" dirty="0">
                <a:latin typeface="Arial" panose="020B0604020202020204" pitchFamily="34" charset="0"/>
                <a:ea typeface="MS PGothic" panose="020B0600070205080204" pitchFamily="34" charset="-128"/>
              </a:rPr>
              <a:t>      Provide incentive for creating mutual healthcare sharing initiatives at the facility, regional and national levels.  </a:t>
            </a:r>
          </a:p>
          <a:p>
            <a:pPr lvl="1" eaLnBrk="1" hangingPunct="1">
              <a:spcBef>
                <a:spcPct val="0"/>
              </a:spcBef>
              <a:buFont typeface="Courier New" panose="02070309020205020404" pitchFamily="49" charset="0"/>
              <a:buChar char="o"/>
            </a:pPr>
            <a:r>
              <a:rPr lang="en-US" altLang="en-US" sz="1100" dirty="0">
                <a:latin typeface="Arial" panose="020B0604020202020204" pitchFamily="34" charset="0"/>
                <a:ea typeface="MS PGothic" panose="020B0600070205080204" pitchFamily="34" charset="-128"/>
              </a:rPr>
              <a:t>Proposals are accepted from JEC and HEC Workgroups, HA, VHA, DHA, USUHS and local Sharing Partners</a:t>
            </a:r>
          </a:p>
          <a:p>
            <a:pPr lvl="1" eaLnBrk="1" hangingPunct="1">
              <a:spcBef>
                <a:spcPct val="0"/>
              </a:spcBef>
            </a:pPr>
            <a:endParaRPr lang="en-US" altLang="en-US" sz="1000" dirty="0">
              <a:latin typeface="Arial" panose="020B0604020202020204" pitchFamily="34" charset="0"/>
              <a:ea typeface="MS PGothic" panose="020B0600070205080204" pitchFamily="34" charset="-128"/>
            </a:endParaRPr>
          </a:p>
          <a:p>
            <a:pPr eaLnBrk="1" hangingPunct="1">
              <a:spcBef>
                <a:spcPct val="0"/>
              </a:spcBef>
              <a:buFontTx/>
              <a:buNone/>
            </a:pPr>
            <a:endParaRPr lang="en-US" altLang="en-US" sz="1600" dirty="0">
              <a:latin typeface="Arial" panose="020B0604020202020204" pitchFamily="34" charset="0"/>
              <a:ea typeface="MS PGothic" panose="020B0600070205080204" pitchFamily="34" charset="-128"/>
            </a:endParaRPr>
          </a:p>
          <a:p>
            <a:pPr eaLnBrk="1" hangingPunct="1">
              <a:spcBef>
                <a:spcPct val="0"/>
              </a:spcBef>
            </a:pPr>
            <a:r>
              <a:rPr lang="en-US" altLang="en-US" sz="1600" dirty="0">
                <a:latin typeface="Arial" panose="020B0604020202020204" pitchFamily="34" charset="0"/>
                <a:ea typeface="MS PGothic" panose="020B0600070205080204" pitchFamily="34" charset="-128"/>
              </a:rPr>
              <a:t>      Eliminate budgetary constraints as a possible deterrent to healthcare sharing by providing funding for start-up costs.</a:t>
            </a:r>
          </a:p>
          <a:p>
            <a:pPr eaLnBrk="1" hangingPunct="1">
              <a:spcBef>
                <a:spcPct val="0"/>
              </a:spcBef>
              <a:buFontTx/>
              <a:buNone/>
            </a:pPr>
            <a:endParaRPr lang="en-US" altLang="en-US" sz="1600" dirty="0">
              <a:latin typeface="Arial" panose="020B0604020202020204" pitchFamily="34" charset="0"/>
              <a:ea typeface="MS PGothic" panose="020B0600070205080204" pitchFamily="34" charset="-128"/>
            </a:endParaRPr>
          </a:p>
          <a:p>
            <a:pPr>
              <a:lnSpc>
                <a:spcPct val="90000"/>
              </a:lnSpc>
              <a:defRPr/>
            </a:pPr>
            <a:r>
              <a:rPr lang="en-US" sz="1600" kern="0" dirty="0">
                <a:solidFill>
                  <a:srgbClr val="000000"/>
                </a:solidFill>
                <a:latin typeface="Arial" charset="0"/>
              </a:rPr>
              <a:t> NDAA 2003 requires each Department to contribute $15M annually.</a:t>
            </a:r>
          </a:p>
          <a:p>
            <a:pPr>
              <a:lnSpc>
                <a:spcPct val="90000"/>
              </a:lnSpc>
              <a:defRPr/>
            </a:pPr>
            <a:endParaRPr lang="en-US" sz="1600" kern="0" dirty="0">
              <a:solidFill>
                <a:srgbClr val="000000"/>
              </a:solidFill>
              <a:latin typeface="Arial" charset="0"/>
            </a:endParaRPr>
          </a:p>
          <a:p>
            <a:pPr>
              <a:lnSpc>
                <a:spcPct val="90000"/>
              </a:lnSpc>
              <a:defRPr/>
            </a:pPr>
            <a:r>
              <a:rPr lang="en-US" altLang="en-US" sz="1600" kern="0" dirty="0">
                <a:solidFill>
                  <a:srgbClr val="000000"/>
                </a:solidFill>
                <a:latin typeface="Arial" charset="0"/>
              </a:rPr>
              <a:t>  </a:t>
            </a:r>
            <a:r>
              <a:rPr lang="en-US" altLang="en-US" sz="1600" dirty="0">
                <a:latin typeface="Arial" charset="0"/>
              </a:rPr>
              <a:t>The VA-DoD Joint Executive Council delegated the implementation of the fund to the Health Executive Committee (HEC).   </a:t>
            </a:r>
            <a:endParaRPr lang="en-US" altLang="en-US" sz="2400" b="1" dirty="0">
              <a:latin typeface="Arial" panose="020B0604020202020204" pitchFamily="34" charset="0"/>
              <a:ea typeface="MS PGothic" panose="020B0600070205080204" pitchFamily="34" charset="-128"/>
            </a:endParaRPr>
          </a:p>
        </p:txBody>
      </p:sp>
      <p:sp>
        <p:nvSpPr>
          <p:cNvPr id="15363" name="AutoShape 7" descr="data:image/jpeg;base64,/9j/4AAQSkZJRgABAQAAAQABAAD/2wCEAAkGBhMQERUUExIWExUUFhwZGBcXFRoeFxweGh0YFxwYHRgYICoiFxkjGxwYIC8iIykpLCwsHB4xNTAqNSYrLCkBCQoKDQwOGg4PGTUlHyA1KjI1NC80LTEvLiksKiwuNDUpMi8uLCw1MiwsLy8qLjQ1NTUtLDQ0KSosMjI0LDU0LP/AABEIALMBGgMBIgACEQEDEQH/xAAcAAEAAgMBAQEAAAAAAAAAAAAABQYDBAcCAQj/xABNEAACAQMDAgQDBQMIBQgLAAABAgMABBEFEiETMQYiQVEHFGEjMnGBkUJSoRUkkpSxwdLTFjNicpM0Q0RUhKKywhdFZXN0dYKDtNHx/8QAGQEBAAMBAQAAAAAAAAAAAAAAAAEDBAIF/8QAJBEBAAICAgICAQUAAAAAAAAAAAECAxESIQQxYfDxExRBkbH/2gAMAwEAAhEDEQA/AO40pSgUpSgUpSgUpSgUpSgUpSgUpSgUpSgVz/4h64Ir7TYZI8xGYS7stnerCJQArD7pkVjnIORwcEHoFcn8fG6l1WIJbxOYAptleZAZmG2ZvKXUqqsq5H0B5BxUSryTMV3Hx/rrFK8xNkA8cj0OR+vrXqpWFKUoFKUoFKUoFKUoFKUoFKUoFKUoFKUoFKUoFKUoFKUoFKUoFKUoFKUoFKUoFKUoIXxhqs9rZyzW0HzEqDIQnAx6t7tgZOBycVVNLNq6gtO6TS7pXkgkkhUl4xdFiu88bGU4bdj6DgXTxDcRx20xlkWJChUux4G7yD+JAwO5IrmK+B7swSlV8y2yqoz94/IfLMq/USoo5xwc0Fq8A38wlubRo4jHbsT1omfG+VmkaNlf9sZ3HacDIGBnAutUPwFqCC/1O3YlZmuOuEIIJjaOJQ4PYjdx+Yq+UClKUClKUClKUClKUClKUClKUClKUClKUClKUClKUClKUClKUClKUClKUClKUCvEsoRSzEKqjJJOAAO5JPYV6ZsDJ4ArlOpa8uqS75iRpsfUZI+wnEA3PcS+8CttVU/aJBPtQTGq6xBqUi+eZrIYTCKypcTM4CqrcPKqAE+XC+pYhTja0oWl2Jbl4lWJ5QkTl3zICwiEhAOFR5cqnbIAPrgVrVfEakFWdI5l08PEgP3Xuj08rjj7KPaM+ztj1qL8QeO7J7a4gty5jltYktiqEBTbrM43A4K4KIBx9e3NBaNa8Lx2twlxp6st3GUeWJZWJmt922RNsrFWPA28jBA9cVcfD/iaC+QtC5JQ7XRlKyRt+66Nyp7/AEPpmuZSeJraa8kIl4XUOgFJKsyXUSwzoo77VmQS5HsDWKKSXMMyyBL+DrQ9fP2c/wAu2DDOB3DwlHD9wdx4xQdnpUb4e1xLyBZkBXOQyN95HUlXjYejKwI/j61JUClKUClKUClKUClKUClKUClKUClKUClKUClKUClKUClKUClKUClKUClK8TTKilmYKqgksSAABySSewFBVfibfMtmIEJV72VLZSO4EmTI35RK/wCoqo/6FPIxVpG6ccSwRhcIpidy0oZF74i2RjkZKE1lTVX1CSO+keMwRTyCCLfsVYlLRPcs20maQjBC8KA3epuGO53xnquxikmLRxQKiSgbQkTNMeCM8MDtbzc8A0Cx8BwISUjXh4NmVyUjhMJ6YY5YhjGSeed1Z7XwBGDfJsjjhuY4441RR5AsbI5AxhSS79vr71qSaKJraW360ssd5JI0cj3RDE7RMiRssZ6cXkkG0g4Cnht2BsnRIOtFOzDfpySRKWuZfuoiMpcFfMdjAuecZHLdgGxrHge1maRzEoeSSOTcEGVaMg7l47tyCfXNVG++GqxkfLSGJVkcomS0arNCIZGKNy7bskc9mIqxR+F9jXSrM6SXx3uUunLoAPO0O5PLtkZVH+yRyuAtfZIp42jZpJQkduEZGRZVaTax6rypiTy7QGIUBiRjuRQR/wAPZ5Le66Mp5uoC7fWe2YQSOB7yR9N/rtJ9a6TXMZobmV7eWHpfMWyly4ybdpHQo1uyFhLHlGV8ntxkVePCuvC+tIbgLs6iZK5ztbsy5HfBBoJalKUClKUClKUClKUClKUClKUClKUClKUClKUClKUClKUClKUClKUCqn8U4ydLuGGD09khVhlXEciOY2A7qwGCPrVsqpeLdbgn6lgu6SV0+06YBWEHlWlYkBckfdGWI9Mc0FE/0oWJnjjiIaN2t2JOTukZIYnDnLZCKcjjOPoMY18V3OyOZBh4roWeQM7kWWInO7PmZV5P44xUnc6dGst2UQdQOk8ecyb5kjkkTKoCUCFlOMZbOeeKsENjIrr0kkCgytLGNiJI5RdpVlIKhnYndjJKndjAyFUeyvtl9DtmboAC3ADd2sbiNhGR387D7vqfrWna+GL9pNP6kMpzaXAmYqTtaS36QVyeznYgwec4q/y2QjkdisZTYUEU9x9n5cuJfOrEMzHYc9goPPavEFxboZcvZSK8m9Fe5jxGB04gqDZhV6aGTA7MxXn71Bzm90O/jsr6RYZ0dr2TphUffsea3l3qAMlD0zyPatu+8U3dq14Fc4g6ThWUEASfMyNgHtuJT9BV0gtx0YljlWSSIgtMlwhkmETIwRvMMGYAqcnC+pINe7+ybdIHE3y7R7dhUS+Zcyl8PvyhGEC4yWXheQSELJ4jjafpzqA0UhBkOVIEkj9IApzyY4Vb0PGeM1J/DfT9t1qEiZEYkSEg488sa7pZiqgKGO9VyAM4JPNQ2sWSzCYyIvUe4iQ9MfbsqSRNE55I+425htBCk9qs/h7UIbOZ4XLIbudpY3YDps7hQYg2eJPKSA2N2eMkGguNKUoFKUoFKUoFKUoFKUoFKUoFKUoFKUoFKUoFKUoFKUoFKUoFKUoNbU3kEMhiGZAjFB7sAdo/XFcD8N+KIoYY40invLyRi00fKr1XMmTK7Dlip2kHcPKOARX6Frg0UxJLHu3iE5/pMP4UEja6jfTdANcRWccs5t1jtog7q0YkyrPL5V29MrlAR2xxX22sIZvlus1xcda9mt3611MRiITYYLGyKCSiHGMckfWsGmgn5T6a3P8Ap9uT/fUno2jTH5U9N8Jq1zI3lPCfbgMfZSeM/Ue9BHw6RZLGGFlb5Gsi0OYg32XU24O/OTtPfvW1NZW4W9jj02CWT5yeCIx2tuXhRbeNxIsZUdYqx3bM5OeM9q2zoEojZTtBOuC5wXUfYiQHqcntgZ96w6tocnzPG1jLf3VxEFKPvC2ibR94BWLKwG4jBwe1BF6nc6eBeIIbIyJZ7oUFkqSrLHHI0zOjRAoM7SFf24FZtZgt7U3DQrLbiC0t51+XuJY8mV2QgqS0e3G39j37+n3U/h3cySTyrHHvNrMDscM0jSxuigMIUBbdjOWOMj3FZvGegT7L7ETkHTrWJSFJ3Mkp3KuO5AGcD3FB91O6uYnuIzdRXMdt01cXcO04uBtAWaD3yASU9a1tX8RIqvHfRTW6sdsgOJ4MkhsJLH5o5MbSgOAvBC+tYPGUTBtWOD/6vx+IYV61a62S3/t/KNn/AGwN/wCWg6z4Rknaxtjc56xhQyZ4bOB94eje4981L0pQKUpQKUpQKUpQKUpQKUpQKUpQKUpQKUpQKV5MgHqP1p1R7j9aD1Svgaq/4xu51W3jt5DE09wsbSBAzKmyWRiocFd3k7kHHtQWHNK4pcXWojcQmqFgbkA9U4PRAMTbOltxJkjGOSOM9q6F8PdSupoJfmt+6ObahkQK5UxxP5tqqrEMzLkKPu9s5oN7XPGtlZOEuLhI3I3BPMWxyM7UBOMg/pUcnxS049p3P4W1wf7I6r/iEaodSmezWywkccZ6hm37CXdd2MDO4v29DUVPoWtSMWYWALHJ+1u+557BuPWguzfE/Tx3ll/qtz/lVyi11Ka9neO0teBcm9PBZo3djjc0rQoMnJC+YfU4NXZv5f8AR9O/S4rUg8MzF2kvNYljuHG50gljjRVBO1QHBYooJwTjufqSEXa3TqdjC7JLklIrqyhBdmO7iF1bcWJ7tUrJYQqN02jzuB3ae5gk+nJmuTW0ngLdhl1O+OeQwliP5giP+NYP9F1lAUa3dOGOAPmIWyRg4A28kccfhQe7GWyckR6EjkDJCpp5I+vEtY9Sv4OpCP5KMUcTSGWLNiqsJImjwUE2D3Hf0r2/gc26tIdWu4lA8zl4lAH1baOM471jX4fdcCQapcyh+Q4MLBvTO4L5qDDf6Ppowz6HJFnsRJbp+hS5FYraxgxm2tNUQA4zBeKQD7Y+ZYe3Brdt/CpuAQmtXEwQ4OGgcKfY8HafpXo+GXgOwa1NESN20i3BwP2sYHGB3+n0oIe51J3Xph75wSPs7m1tp1JDAgfZurk7gPU8iovV2n2yGe3eIS3NvK85gnjQbGjjJYSKVjUKM53nnPvVpi8BzHDpqrnncGFtbtznIIIHPPrWO50CedGiOurIsmUKNb2rBvdeDnPbgc0HQ28VWY73luPxnj/xUj8V2bdry3P4Txn/AM1cklsdQgV4Do9rdbSQtzGsERYHswQr5SBx29PXucdnHextubQRKMEbWkttvOOeIqDtcOpwv92WNs+zqf7DWzXCdT6zoQ3hyODBVurHJArptZXyH6Yx2weexNdh1nV3t7Ga56eHit3l6bMOGVC+wsvfkYyKCVpXF/8A0gXrvh7qZPPKpENrCEHShE7EdXexBztHP1OO1XDwR4mup5IUnZJI57Q3CN09kqkNGpjcA7W++DkBfwoLxSlKBSlKBSlKBSlKBStea/jRgjSIrN91SwDH8ATk1yt/j2XkIgsC8YJ2yST7M4OPuiNsfhmomYjuXNrRWNzLrlK5pZ/HW1HF1BNbN6YHURvoGTnP0Kirj4a8Y2moozWswk2EblwVdc9sowBAODz2ODSJie4TExMbhzDRNPkuIGlGmWk5nkmcTySoJTulkwSHhfBXgDkjAH4VmtfCs6sC2l2cg/daSDH/AHbXNeNIsd9nooMkijdkhHKhvspZ8Nj7w3Iv5FvetK58YPqi9B7W5swJoD1BIykhpo4WTOwYO2QnGe6j2qUt248JzsxK6ZZoD2VZIMD8M22a2rnQJmQqNHs0PHmWePI/I2+Oe3516vPGjvdyWHyc6od0fzKsQANh84Ozj6HP1rRbxI2m6dZs021JIUYu6PPM8kiiRgF3oFRc9yxOCABxkhmsfDVxGSW0u0lGMYaeLA+vlt6S+Erh2J+QtVBOQomjIX6D+a9q8alqUriyunJl2rNKiWryIsyrGkibo2BIbPBXzDGe+axWniNtSntZXguLXoyyfZ9RgJNsRmGRtG7zIBjngketA1DQElvoQQ9vi4gh2QSkKqtbTTFQQBnzIvOBwW96jf8ATiXR9NsiifMdczlmmdiRsfaFBHpj3+tTNpqJnuoJShjMl7aMUPdd1lL5TwO34V40jVHi0+3BuLO1Q9TDXGWLkSyZUJlQqjjLZY89hQRPiTSI5zc3GZY2khsJtqysAGuJGR+P93t7Hmp3x7oFvJcBniDMNPu/Mc5zEIumTg8ldzfr+FafiKSQ/N9YIsnQsNwjYlOLqXlSwBwRg4PbOOe9TPjVv5wv1sL/AP8ADBQaenahfQS6fb29sGsWt4d8mxjtLKS/n3YXHBwRUdpnhm1jvLcpCqldTu1GCeBHEzoO/ZSqkfh9TU9Za/JFbxsFTowRWyy53dQ9SOI7lxwAgdSQc583bAzo2f8AyyEf+1r0frbvQbMd/fXF1e213ar8kI5em5jOHwRs8xOGyuT27j0xWhb6nfWttpSWNsJIXgiMxCM20tsZjkEbM5Zsn1Jqeg1+R9okVAl1FK8O3duGwA7XzwSUbdlcYwRzwajNF1+SGwgZVQx21lbyTbt28qyHITHAKqjN5s54HHeg0rtrixS+bTLVXkOoBWURlvJ0EfIVSOzt6fvH8tnxHo8V1LZyXVuvWezuOoORhlhV9vB/ZZ5Me2a3rC+dJ7tItheW+Kqz5KAC1hkLEKQW4XAGR3+la9/qfXks3I2tsvkZQcgNGhjYA+o3IcfTFBoaXqN/bRaVFZ2we2kghMz7GbaXIaQ7t3k4Jbnjn8q1x4YtVvFKwKCusbQRkYHy3WwOeB1AG/L2qV0PxBJDYwMFQw29rbdXO7qESImSmOBsUhuc7uRxjJxSH+eY9tZH/wCFQaOrWVwtzNs1C6Vfn7VAvUyqrcAMyj/ZG/AHbCjOak4/iOLjU5NM6LRktJEJ1lG4EIx3BdvB44544rBrLfzmf/5jpx/7qVufPOt8h6enCZjjo7/55tI5bq7cFtuTs24I/aNBUJluhArNf3EqmzvXZHbKnoSGNc+/DZyf3R6VbNSS6MjmKC+2MeP50SOe5x86OCckDA44quT82o/+B1UfpMKmr7xYFkhuxNOtvGlwssAC4doCqbgCe5Z++eyr25oNm4M5QBLLUFfjJN4SvbnCi8GOfrWOyimDFpbLUHbGFK3ZUgE5YZN6SQcJ/RFYNO8ZfyhcQTWrzqi9ZHt22KsjJH1F5yQCdwGSeMCpHSvG7T3Bgxbl1JEkcc7tKmOCQXjWOXafvBWyOcbsYoNC6humY7LS+C+ga6LEcep+dGeayXdtKQvTsb5T+0Wut2e3YfODHrWnH4/TS4tl3JcXTtPcKr7ULBYpDCAcsO+3P5n6Vs6t4wGn3MlxNLPJbyQwNHCFXyNKZeRkjHlhPr3c+1BltbaTaRJYX7MTwUu9vHHH/LDznPNXr4fX7z6ZaPIxZzCoZmOWLL5SST3ORyapuja6b27tLiGaVbeaCZjAwXbuidI8nGcHLk8H9ke5qy/DqZYdLQyMqLG9wCzEBQFuJhkk8AYAoLdSqdffF3S4gSLtZWHASJWdmPsu0YP45x9ahLj472yEE2d3tJxnbFn+iJMiomYhzNojqZdMpUfoOuRX1vHcQEtHKMqSMHglSCPQhgR+VSFS6fm/4jLDc6vdlWWZCIhuByFZUCsgYeoI5x2Oa19N01YkwOFHOSf1JJqc8f8AhKHTLtRA6dO5LMsG4b4278Dv0m9DjgjHqKr13ajbunZWUdlZ9kI/3v2pD9P4CvO8mZ5aeXni05JifQ2p9Vttugk2nzStxEnuc/tH8KzaH4sa01Hq2YilcwtG24vsOWD5JQc42gDnua86bZQXg88xkVThYlxHFxz5Ywd5A92qY+QjiXbGioPZRj/+1ljNGK2o9/ff4hHKuKevaU8N+IFme0tzEYWs90hG/crxrDLESjAA7gXUlSBxnk1I3dzKYoRLK0heaxm8wXymWfzIu0DyDaMZye/J9Oca24TDhmWQcRlGIfccYC7e5yBVz129uZFtDskWYG3e5BtpmUdImXylIyCd7HIB9APevWw5Oddy3YMs5K7lZX1KQySHeenvlhEeF2jpwmTfnG7cXDDvjBHGRmo2wHzVvZ2YSBttlBM5nh6qjKrGgCbl8xIcls8Adjnj5rF6phmNsJxM7O6b7WfbukQRNn7LttyfxNefDkggMMknWLpZx27qtpcYJjbcrBtnoCR2571ave7/AFwhbO4CKrJBdsEH3Q0cW3A7eXI4+letTvnguIeo7Tm3a5YM20MwFosuDsAHdiAQO2O+MmGuoJGmt48StaxwTxyEWlwJC04kVio6Z9DHjnHBrJrNxJNfxusVybYpIJf5pNv3SRdA7cx/uhO54O6g1/FniBrK56rxmZo7q1kYJ5VJW2lUgZ3FcluO/Y1TPEbvd6bZssEgMMlxG3lJyGKSq3A7eYj8Qa7BpL/z+87jdHbNg8H7so5HvxWXxNeXSCD5ZkBadEfqAnytntj2oOd+NfFDLPIkdvJKs9tahWww/wBW5nztK55ztwcYIP4VNePL+9ka1ltbN5RLayqwKMSnzCoCrBcbWUAYz654q221xcuzMJFCLcMhQoc7EZlyHDffIAPIx3rA97dC+kXMZt1txIBtPU3ksoGfqVY/hj1oIvStJuZtMdJIxFNKsS7GyNoiEUWTnsWSPd+dV6O61NdSGLBzCmoSzbtjciUGJjvJ2kbDuB9/pxV80iS4ZYnkkRkkhDEdPayuwRgBhjlcFwc88L9ajtM1O8+SMk5iMxm2Aoh2hessG4qTyfvsO3G3PrQZrzRZkS26e12toZxjOAzNFsQDPoT39qivD+iXbaXNFMgime1+XRDx/q1lRGY5IGQ6/oTxUvrU95Ba3LpJE8iKHiYxkcKAXDLkjPDbfxGa+xTXjmRepErxCMEdM7HYorud27KrksB7cUEdoNhd/P3BliCQLcGWN/V8wm245/dCNyBjn3AqH8U29/a/Lm3tjcMJb1jtVmAFw7bQduMeRs/iPpVp1u/uo7mAQmPoskrSBlJf7NdwwR2zkCtrSXuGEbySI6PEGIEe1lY7GAHmIK4LjnnIFBXNC0W6l0qSKWPozSQpCEbIOIh0wxz23KAfxzUHql1qa6jJ07BniW/+YVgjeYCPoDz5C4Mfm+h/SrXZ6le/aiRoh/PBDGyxk4TuWIJAJ5Ufju78VLN8wsM3njaUBuk2whfugrvXJ535zj0xQc48XeNIba/uY2WQkXVnLkBcYgClhye5Hb+6moxdPxLFOVfpOY23hGK5aIKOw98fhVxsWmljtDKIVnnQvJIIA2MKHVRuPBwQDz3BxWxrF3fRxW4ieHqtcKkhKtsKMzAEDOVO0KTz74NBzG18awSL0drgi31CPJAwTcMZY+xz2GDx3I9Oavt5q5Etu2wBoY7oEfstiCGVT2zgqyk/XPfvU3rVjELa4KxIpMEvIRQeUf1A71Rtd1NVmtArrtcN12YEGMSwQQ5AON2FQsMZ9qC0pO3zttG5UvFLcIWRNitm3jlDbcnacOAeT2rV0xLeGdbxbSKNbuUxCVZGMu52YBmjI2IHZcHYcjcM5ycR2qa8i31tNBLFKjXDPMS4Uxq0UMHAYjd5VZs+/GPfca6tzb20Ju7cdG4SRz1O6pI0mF+v3e+PWg2La8dY5RHsyLm+lO9NwIilLbByNpYuPNzjHY1sXN4TdyFMZktbUKWXIHUnmQMV4zgNnHGcVAaDq6MLpbieCDMtz0iJUbctycluG/ZIGBxnP0r7J4jh/lIYnt/luhCvU6qk7oZDKF27s8kle3saCTvNeFq8FxcHIiW5t26a8vJ1IgoSMHgssbNjOB79qq2ueIZLu0hs1tZEhW5MrlpUy6s8km1kXsAzg4yc7feo/WdVe6vZhIzKIJnCQ9lUcr1CuPMzjkt9fbFZmmkAxGqjHeSThB+AHLn9B9axeRntWeNWLNntFuFXm4toLdeo4SPAwDgA/gMcn8BWLKyRb8FFbtvwpx6H6Z7isK6WxkBA6krdpro4HHJ6VuOcDvkgVll8KBm33Er3DD0PCD8FFYItWPdu/v3v+mSa1iO5Qstu9uqbZ5FKMojcyMBHlwcrg4Uck5/Gv1erZGRyD6+/1r842+hPfXCWsRUPKDy3ZUX7zkeuB2A7kjsMkdbs/hFYxxon27bFC5+YlGcADOFYAZ9gMV6uC02ruW7xrWtWZsgPjbo1rFGl9kR3QZYwB3mUkAoV/eVSWDfQA5yMc1bRIZmLvudvTcxKj8FBHH0ro/xM+HF9eXnzUDpOgjCrC7bGTGM7CRtO48kkg847YqpaJ4OvpppoRCI5LfZ1FeROOoCyYKkhsgelcZ6WtO6q/Irk5bpCAbX2sGEbW0e1uzw+UH8jnn6E1OXmoqqhmOwHH3iO59PbNZdH+G1/qiwmaOOC2cq5cvmTHqqoOVfuPMBjNdb074ZaZbuXjsotxBHm3OMHggLISFyOOB71RHhxbU26n+fk/bTeIm3UuZ+Brbe17dBFYWtpJsYgECU/aDafcKnOPRhnvUD4F+Jl7cXsMEzpIkhIP2aqR5Scgrj1HrXU/HmqW+m2Zs7dYoDOjjCqAkUZ8sk7KvfvtUd2cqBnmqv4b8HwwRrNFZok4/1fWkfftxjdIQGCSEZJVVwM4963UrwrFWvHThWKrpurX1DUUgieWQ7UjUsx+g+nqfTFRE13fICzCzVFBZiXmOABknOwen0qvaHq02syXBZdth02iVDwZGODuLYyCO/HbIGCc127SngbXbm/aa5kHTtmIWCPAz5Sdzlu59vbOcdqtmar8XzqKqRwWkaKAqr15SABwAAIRUolyVj3TbEKqS5ViUAGSTuYA4xzyKCMe9WC7vJHztS0hkbAycIbonA9TgVDeOfEsqSWYhgllRnScNH+3jdiLG08lTn35HtWpLdxapqEkUNwpgNvH1thIaQI8jdJT+6eoNxHpx6mpHxrZuZdOMUZPSuRwqkhRhcE4+6ox37UCeNfmNpvkDlxiFrqXcOQwTAfhsDbjvgn6GtKz1yaXUbiNoZokEPS6jOwRBEXdJWfhgGy2CTzuHfFbkPh0/ydsZDvNmdy87jMw6hYj1cSc577se1QBsZpL8mWNtlybIyEodjbUEjoSRg+dcEfSgn9Nk29SWK5F60SM3SjuJWdjwV43EHJUgcYO49+KjvDOpST2J6xktBDIftpZWRXDs7FQU2g4YkY79gKnL+2MVxZuOWe4lQnJ+5Ikz7f1VG/EVVPh5D1FtUPaJbtx9HLxRg/QgM2D9TQb2u3rRadKYXN2JW6TPDNI/TBA3EhywXt9OX/AAFbt3edVI5p7j5JpEyYZp5EbIbBfYGGAcewGD71FePrbpRToP8AnLGMufd4Z4l3fjtfH4AD0qb8K2vVE0h7m5UE+6Rwxoq8dxk/xNBoanrE0N9axrBNMgjI3xu7LIJQoZw5y2Fwh4YY57A5qQsol+YCfPRyuGP2fzUu84DAqMP3GQcY/ZH1qmazO0UkW07egupxx4/ZCCbaB7YBAHsAKuWvaUIbCRl/5iGJosfstAS+4D0P4e7e5oInw9rU04uo5UmtQJXmM8kjIse5kzESu3Bx23E8Z+hrdnvzBaXEsEvzhA24inkcpuyNxViwwoOckfsj6movSFDapMhGVOovIR/uwzuh/JuR9RUj4pszEoA5aWxu43Iyd2xVlT8cHfj/AHj70HqzuzLYW7yytZbV6f20zoZNqgKwCkBuOeB79xWHxHqUltBayQ7rpfmBJvhld0O0nahL7sBt5UY77fesnhfTzJHGW8p+Rt44snBH3zLgd/RM/wD0+lanjHTJOldpHE5UXlvKgVSclkHVIA7+bk/Umgt+r6wF06SeVGiBtyWRh51Lrt2Ee+5gK3tBmPytvyf9RF6/7C141q2WaCaNlDK6MCD68HH8cGqd4S8bQwRR211cJvWGJkfnlXRSI2wPLImQPYjae+aC1+LNTuYLV5bYB5I8MVbJygOXAAPfHP5H1xX3wz4oj1C3WaMkejKTyjDup9/cH1GKwNq10GI+RYgHuLiHP6E8frVc1BZNKt5Lm1ttgecSTwOVOExtOwxkhV3c+uM9sDFBf99Un4jeP5dMMSxRo7Shjly2BtIGAFIyefepCy8Uy3KLLbWwmiYfeNwiMD6qUKnBB47/AF7EVra54aTU1zc2zxvEp6eLhPNnkjcuQOQOSPWgg57z+UdIXUJII1niu+m8iAg9LG3BySdu907kjjPFQ07TONsUqxccnblxn25wPWr78LZ7eJJdNcbop3doxKBuJ2gTWsq+kqY3ezKdw4FWO6+DumMgWOF4CDnqRSuJOccFmLbl4HBzj0xWfNg/UnbNlwc7colwOOWK1uCAbm4uD5T5igOecZ+8R2PtVpW6crmRVVv3VYtj8SQMn8KkPFPwruLG7M1nbyXcMiAD7TdLG3AbO7lg2M5HbkcesNNZ3Pypumt5EhVmVm4OCr9EjAOfv+XtWTL49pmOt/LNnx36638pbwD4ai1PUD1JNos9kmxTiRyxOMMORGuBnHOWA4rveK/PPhzwXqr3UM0Fu9q0bgmacbAF9VMZO6RSOMY/TvX6GrfirxrENmCNUiJjT7VKtbeX5vWGhYRyMsAjcruAZYDg7TwcE9qutYXVEDudqg+Z24HYYyx+ijufQVYuRfg2aZ7C2e4kEsrxK7uFC5Ljf2UY4BA7c4zVJ8V+Kjd3awwSymOMldsErRmVgdru0iHK28WNuQfO5ZRnbzyX4k63I8lsI5X6RsLfChzt+5zwDjO7IP1BrpOkeHflYI1t5RESi72eMO7nAxklhgDkBRwKD1feD0MqzRgPKCDuuZZ5QNuduAZOSCTjOcelbkUd9uBaW1255Ahlzj8TLwfyrCdOuj/08j8LaL+/NQOsaxefMx2MEjM7FXkuDEqhU4JC48p+p98LQbGi69Lql1Ls8thGrxnIGZmYbc5PYAHPHbjP3uJa30y5gRYrc2scSDCBo5WOPckSDLHuT6kmvFtossKdOC5SGME7VW3U4ySe7OcnnuayR6dcg5N+x+ny8OP4c/xoJHTlnAPXeJz6dONl/Xc7Z/hXPfHnxIDxPb2yyqzEq7tGVwvYhR3ye2SBxn1PHQrxj0nwcHY3Psdp5+nvX5wOsT9uvLj26jf/ALoP0D4Y0a3ggiMMag9JR1DGFkYEBiWJG7k84P8AdUzurSGoxjAMqAgDILrnt65Oc1kS7RuzqfwYH+ygjdSSU3tqVndI9su+MAbW2hSM/wBLH5cVznW7uV9eMIuJo0eWNT05GU42JwMcA/l610i8ulF5bp6mOYjj/wB1/aA39E1y3VoZTr4bpuP51HjynlVKDd+GBnNBdriOaNgRc3JVG3J17ZnIOwrneIDz5mHfsa8jVIrcgw3VmD5hg23SYBvOcgzIOWVfTvipD4gi4+RcWwkMhZR9mG37c84284960Phd8yLV0uVlBWU7RKGBwVU4G/0zn9TQZmuDd5LyWEnlMeHzhlYo54WZgRuVfzU1sxXVxBlI0tcMdx2CbbluO+cD7o49OPeqFp/iGSXWOlKsbxNO8fTaGPG3LKvde44Oe9dN/wBHLT/qtv8A8GP/AA0FfudCaXa8i2Sn7VvPJNwbgfaAqCOTk8Z49Ky3esSyK0UlxZhHBRsxnGCemeTcDjBLf7vNffGdnBaWUs0VrbiRQoU/LxnBZlXOCvOATUZ8KtZNysqzRx742UhhDGhKtkY8igcEfxoJJxgl0v7feWBJgtYd5J8pbcWck7Sfc4yPWvsGkyXBHWuL0jH7JEYydueREnHcd/T61VvCdzqI1MNKLnpO7ht4fpgENjg+UAHbiuq7qDjHhm36GviMMxCTyoCxyxG2QDJ9TjFdSu45f5QgKzusXQkLRDGxirIoJ+p6o/oD3Ncx0jL+IWYA4FzNzj2EldQlvF+djTPm+XkP6vDx+PlY/lQTG6qn8QtHgaymcxhZFCsrxx/abl4XlRnb6fQHPoKszSAdyB+NRHjGcrYXLKxUiJiCpIIP0IoK74T+IzzxxwvC7XX3dzAiJj6MzqGKHHfy4z7Z4swub0gh7a2YEYIFy+CD3BDQ8iuJ+HdduWu7dTczEGeMYMrkYLjIwT2xXb74XZY9GS3VfQSRyM35lXA/hQQF6JNGtUe3iDQiZnuI87mVZNoGx8DyqRjJHtn1qcXWZp0SW0SGWJ1BDSTOjfUbVjbBByO/cViMN8wKubN1YEEdOYAg8EEFjwRVc/lh9ImjtXVBbSJiJwGISQklgx+8y7mz7gEfWglbvww91OssiG1cbT1Le5yS0ZyjFXhALLyA3BAOORxUqPFFxZXUe+6mmi7yRzJGd6Y80kTxoCXi4Zo+5XJArC0eoZ/1tp/wZv7epXybT5512XPy7JkHMfVWRSOzIxJ2sD2NB1aKZXUMrBlYAqQcgg8ggjuCPWuZazPdT6Jei4SBWjuCiCBSF2xXCAkg+u5W/LGea5XF4hvdO1FbWK9nMMdwgCbiE2llO3Z90DBxgAD6V+iNCto57aVGAdHuLoMPQ/ziYH+IoJwV9pSgV8ZcjB5BpSgwPYxkEFFwRt4GDg54BHI7k8VUZvg9pLsWa0LEnJJuJyT+slKUH1fg1pH/AFIf8ab/AB17Hwe0gf8AQl/4kv8Ae9fKUGZPhPpI7WMX57j/AGms6fDPSx2sLf8AOMH+2lKCRtPDFnCcx2kEZwRlYUBwRgjIHtUdF8M9LU5FhB+cYI/Q8UpQSN34Ys5XLyWlvI57s8MbMcf7RGaxSeDbBxhrG2I9vl4/8PFKUFH1zwNZ28jiGN4VYglY7iZVzgfsq4A/StbTfBFpLIBIsrA+9zcf5lKUFsi+E2lLz8oCf9qWVv8AxOajvFvgKygtXkhiaJ1HBjmmX+CuAfzpSg4Fea1cJJhbmcf/AHpP72rZt9buW73Vx/WJf8VfKUEpbXcrd7i4P/aJv8dWLTLPePNLcH/tU/8Ac9KUFksdCjPeS4/rlz/mVIp4di/euP63c/5lKUGePwzD+9cf1u5/zK3rHwjbuwDG4IPp85c/5tKUErF4A05f+g25P7zwq7H6lnBJP1Jrc/0ZtOm0fysARxhlESBSPYgClKCKg+F2lpIsi2UQdCCpG7AI5BxnHf6VnufBFrIxZhNknst1cKv5KsgAH0ApSgxj4eWX7s/9cuv82uV+PlNjfmOB5AgVWCvK8gBxncBMzYP1FKUEcniW5PeZv4f3CpbQL+WWVVeWQg+m9h/YRSlB1m38I2R2yG0gaQbW6jRK0mVxtYyMCxYYHJOak7DTYoFKwxpEpYsVRQoye5wPU+9KUGzSlKD/2Q=="/>
          <p:cNvSpPr>
            <a:spLocks noChangeAspect="1" noChangeArrowheads="1"/>
          </p:cNvSpPr>
          <p:nvPr/>
        </p:nvSpPr>
        <p:spPr bwMode="auto">
          <a:xfrm>
            <a:off x="6350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MS PGothic" panose="020B0600070205080204" pitchFamily="34" charset="-128"/>
            </a:endParaRPr>
          </a:p>
        </p:txBody>
      </p:sp>
      <p:sp>
        <p:nvSpPr>
          <p:cNvPr id="3078" name="Slide Number Placeholder 2"/>
          <p:cNvSpPr>
            <a:spLocks noGrp="1"/>
          </p:cNvSpPr>
          <p:nvPr>
            <p:ph type="sldNum" sz="quarter" idx="12"/>
          </p:nvPr>
        </p:nvSpPr>
        <p:spPr bwMode="auto">
          <a:xfrm>
            <a:off x="6553200" y="647700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fontAlgn="auto" hangingPunct="1">
              <a:spcBef>
                <a:spcPct val="0"/>
              </a:spcBef>
              <a:spcAft>
                <a:spcPts val="0"/>
              </a:spcAft>
              <a:buFontTx/>
              <a:buNone/>
              <a:defRPr/>
            </a:pPr>
            <a:fld id="{0A60046B-5DFD-4B18-B430-980B540E141D}" type="slidenum">
              <a:rPr lang="en-US" altLang="en-US" sz="1200" b="1" smtClean="0">
                <a:solidFill>
                  <a:schemeClr val="bg1"/>
                </a:solidFill>
                <a:latin typeface="Arial" charset="0"/>
                <a:cs typeface="+mn-cs"/>
              </a:rPr>
              <a:pPr algn="l" eaLnBrk="1" fontAlgn="auto" hangingPunct="1">
                <a:spcBef>
                  <a:spcPct val="0"/>
                </a:spcBef>
                <a:spcAft>
                  <a:spcPts val="0"/>
                </a:spcAft>
                <a:buFontTx/>
                <a:buNone/>
                <a:defRPr/>
              </a:pPr>
              <a:t>4</a:t>
            </a:fld>
            <a:endParaRPr lang="en-US" altLang="en-US" sz="1200" b="1" dirty="0">
              <a:solidFill>
                <a:schemeClr val="bg1"/>
              </a:solidFill>
              <a:latin typeface="Arial" charset="0"/>
              <a:cs typeface="+mn-cs"/>
            </a:endParaRPr>
          </a:p>
        </p:txBody>
      </p:sp>
      <p:sp>
        <p:nvSpPr>
          <p:cNvPr id="15366" name="Title 9"/>
          <p:cNvSpPr>
            <a:spLocks noGrp="1"/>
          </p:cNvSpPr>
          <p:nvPr>
            <p:ph type="title"/>
          </p:nvPr>
        </p:nvSpPr>
        <p:spPr>
          <a:xfrm>
            <a:off x="1216025" y="152400"/>
            <a:ext cx="6705600" cy="1143000"/>
          </a:xfrm>
        </p:spPr>
        <p:txBody>
          <a:bodyPr/>
          <a:lstStyle/>
          <a:p>
            <a:r>
              <a:rPr lang="en-US" altLang="en-US" dirty="0"/>
              <a:t>Authority</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3600" y="220663"/>
            <a:ext cx="4876800" cy="1143000"/>
          </a:xfrm>
        </p:spPr>
        <p:txBody>
          <a:bodyPr/>
          <a:lstStyle/>
          <a:p>
            <a:pPr eaLnBrk="1" hangingPunct="1"/>
            <a:r>
              <a:rPr lang="en-US" altLang="en-US" sz="3600">
                <a:latin typeface="Arial" panose="020B0604020202020204" pitchFamily="34" charset="0"/>
                <a:ea typeface="MS PGothic" panose="020B0600070205080204" pitchFamily="34" charset="-128"/>
                <a:cs typeface="Arial" panose="020B0604020202020204" pitchFamily="34" charset="0"/>
              </a:rPr>
              <a:t>Selection Process</a:t>
            </a:r>
          </a:p>
        </p:txBody>
      </p:sp>
      <p:sp>
        <p:nvSpPr>
          <p:cNvPr id="7170" name="Slide Number Placeholder 5"/>
          <p:cNvSpPr>
            <a:spLocks noGrp="1"/>
          </p:cNvSpPr>
          <p:nvPr>
            <p:ph type="sldNum" sz="quarter" idx="12"/>
          </p:nvPr>
        </p:nvSpPr>
        <p:spPr bwMode="auto">
          <a:xfrm>
            <a:off x="6553200" y="64706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fontAlgn="auto" hangingPunct="1">
              <a:spcBef>
                <a:spcPct val="0"/>
              </a:spcBef>
              <a:spcAft>
                <a:spcPts val="0"/>
              </a:spcAft>
              <a:buFontTx/>
              <a:buNone/>
              <a:defRPr/>
            </a:pPr>
            <a:fld id="{B2323DDC-0039-4710-AA0C-9ABCFF579F55}" type="slidenum">
              <a:rPr lang="en-US" altLang="en-US" sz="1200" b="1" smtClean="0">
                <a:solidFill>
                  <a:schemeClr val="bg1"/>
                </a:solidFill>
                <a:latin typeface="Arial" charset="0"/>
                <a:cs typeface="+mn-cs"/>
              </a:rPr>
              <a:pPr algn="l" eaLnBrk="1" fontAlgn="auto" hangingPunct="1">
                <a:spcBef>
                  <a:spcPct val="0"/>
                </a:spcBef>
                <a:spcAft>
                  <a:spcPts val="0"/>
                </a:spcAft>
                <a:buFontTx/>
                <a:buNone/>
                <a:defRPr/>
              </a:pPr>
              <a:t>5</a:t>
            </a:fld>
            <a:endParaRPr lang="en-US" altLang="en-US" sz="1200" b="1">
              <a:solidFill>
                <a:schemeClr val="bg1"/>
              </a:solidFill>
              <a:latin typeface="Arial" charset="0"/>
              <a:cs typeface="+mn-cs"/>
            </a:endParaRPr>
          </a:p>
        </p:txBody>
      </p:sp>
      <p:sp>
        <p:nvSpPr>
          <p:cNvPr id="7171" name="Rectangle 4"/>
          <p:cNvSpPr>
            <a:spLocks noChangeArrowheads="1"/>
          </p:cNvSpPr>
          <p:nvPr/>
        </p:nvSpPr>
        <p:spPr bwMode="auto">
          <a:xfrm>
            <a:off x="201690" y="1230869"/>
            <a:ext cx="896302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spcBef>
                <a:spcPct val="20000"/>
              </a:spcBef>
              <a:buFont typeface="Arial" charset="0"/>
              <a:buChar char="•"/>
              <a:tabLst>
                <a:tab pos="130175" algn="l"/>
              </a:tabLst>
              <a:defRPr sz="3200">
                <a:solidFill>
                  <a:schemeClr val="tx1"/>
                </a:solidFill>
                <a:latin typeface="Calibri" pitchFamily="34" charset="0"/>
                <a:ea typeface="ＭＳ Ｐゴシック" pitchFamily="34" charset="-128"/>
              </a:defRPr>
            </a:lvl1pPr>
            <a:lvl2pPr eaLnBrk="0" hangingPunct="0">
              <a:spcBef>
                <a:spcPct val="20000"/>
              </a:spcBef>
              <a:buFont typeface="Arial" charset="0"/>
              <a:buChar char="–"/>
              <a:tabLst>
                <a:tab pos="130175"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tabLst>
                <a:tab pos="130175"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tabLst>
                <a:tab pos="130175"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tabLst>
                <a:tab pos="130175"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tabLst>
                <a:tab pos="130175"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tabLst>
                <a:tab pos="130175"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tabLst>
                <a:tab pos="130175"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tabLst>
                <a:tab pos="130175" algn="l"/>
              </a:tabLst>
              <a:defRPr sz="2000">
                <a:solidFill>
                  <a:schemeClr val="tx1"/>
                </a:solidFill>
                <a:latin typeface="Calibri" pitchFamily="34" charset="0"/>
                <a:ea typeface="ＭＳ Ｐゴシック" pitchFamily="34" charset="-128"/>
              </a:defRPr>
            </a:lvl9pPr>
          </a:lstStyle>
          <a:p>
            <a:pPr lvl="1" eaLnBrk="1" hangingPunct="1">
              <a:spcBef>
                <a:spcPct val="0"/>
              </a:spcBef>
              <a:buFont typeface="Arial" charset="0"/>
              <a:buChar char="•"/>
              <a:defRPr/>
            </a:pPr>
            <a:r>
              <a:rPr lang="en-US" altLang="en-US" sz="1800" dirty="0">
                <a:latin typeface="Arial" charset="0"/>
              </a:rPr>
              <a:t>  	Formal calls released annually; two step submission process:</a:t>
            </a:r>
          </a:p>
          <a:p>
            <a:pPr lvl="2" eaLnBrk="1" hangingPunct="1">
              <a:spcBef>
                <a:spcPct val="0"/>
              </a:spcBef>
              <a:defRPr/>
            </a:pPr>
            <a:r>
              <a:rPr lang="en-US" altLang="en-US" sz="1400" dirty="0">
                <a:latin typeface="Arial" charset="0"/>
              </a:rPr>
              <a:t>One Page “Concept Papers” </a:t>
            </a:r>
          </a:p>
          <a:p>
            <a:pPr lvl="2" eaLnBrk="1" hangingPunct="1">
              <a:spcBef>
                <a:spcPct val="0"/>
              </a:spcBef>
              <a:defRPr/>
            </a:pPr>
            <a:r>
              <a:rPr lang="en-US" altLang="en-US" sz="1400" dirty="0">
                <a:latin typeface="Arial" charset="0"/>
              </a:rPr>
              <a:t>Proposal</a:t>
            </a:r>
          </a:p>
          <a:p>
            <a:pPr lvl="1" eaLnBrk="1" hangingPunct="1">
              <a:spcBef>
                <a:spcPct val="0"/>
              </a:spcBef>
              <a:buNone/>
              <a:defRPr/>
            </a:pPr>
            <a:endParaRPr lang="en-US" altLang="en-US" sz="1800" dirty="0">
              <a:latin typeface="Arial" charset="0"/>
            </a:endParaRPr>
          </a:p>
          <a:p>
            <a:pPr lvl="1" eaLnBrk="1" hangingPunct="1">
              <a:spcBef>
                <a:spcPct val="0"/>
              </a:spcBef>
              <a:buFont typeface="Arial" charset="0"/>
              <a:buChar char="•"/>
              <a:defRPr/>
            </a:pPr>
            <a:r>
              <a:rPr lang="en-US" altLang="en-US" sz="1800" dirty="0">
                <a:latin typeface="Arial" charset="0"/>
              </a:rPr>
              <a:t>     Utilizes Connect.gov platform to jointly insert, track and update JIF documents</a:t>
            </a:r>
          </a:p>
          <a:p>
            <a:pPr lvl="2" eaLnBrk="1" hangingPunct="1">
              <a:spcBef>
                <a:spcPct val="0"/>
              </a:spcBef>
              <a:defRPr/>
            </a:pPr>
            <a:r>
              <a:rPr lang="en-US" altLang="en-US" sz="1400" dirty="0">
                <a:latin typeface="Arial" charset="0"/>
              </a:rPr>
              <a:t>Electronic coordination and management</a:t>
            </a:r>
          </a:p>
          <a:p>
            <a:pPr lvl="2" eaLnBrk="1" hangingPunct="1">
              <a:spcBef>
                <a:spcPct val="0"/>
              </a:spcBef>
              <a:defRPr/>
            </a:pPr>
            <a:r>
              <a:rPr lang="en-US" altLang="en-US" sz="1400" dirty="0">
                <a:latin typeface="Arial" charset="0"/>
              </a:rPr>
              <a:t>Centralized storage</a:t>
            </a:r>
          </a:p>
          <a:p>
            <a:pPr lvl="2" eaLnBrk="1" hangingPunct="1">
              <a:spcBef>
                <a:spcPct val="0"/>
              </a:spcBef>
              <a:defRPr/>
            </a:pPr>
            <a:r>
              <a:rPr lang="en-US" altLang="en-US" sz="1400" dirty="0">
                <a:latin typeface="Arial" charset="0"/>
              </a:rPr>
              <a:t>Joint information sharing</a:t>
            </a:r>
          </a:p>
          <a:p>
            <a:pPr marL="914400" lvl="2" indent="0" eaLnBrk="1" hangingPunct="1">
              <a:spcBef>
                <a:spcPct val="0"/>
              </a:spcBef>
              <a:buNone/>
              <a:defRPr/>
            </a:pPr>
            <a:endParaRPr lang="en-US" altLang="en-US" sz="1400" dirty="0">
              <a:latin typeface="Arial" charset="0"/>
            </a:endParaRPr>
          </a:p>
          <a:p>
            <a:pPr lvl="1" eaLnBrk="1" hangingPunct="1">
              <a:spcBef>
                <a:spcPct val="0"/>
              </a:spcBef>
              <a:buFont typeface="Arial" charset="0"/>
              <a:buChar char="•"/>
              <a:defRPr/>
            </a:pPr>
            <a:r>
              <a:rPr lang="en-US" altLang="en-US" sz="1800" dirty="0">
                <a:latin typeface="Arial" charset="0"/>
                <a:ea typeface="MS PGothic" panose="020B0600070205080204" pitchFamily="34" charset="-128"/>
              </a:rPr>
              <a:t>     Initiatives must support at least one of the following:</a:t>
            </a:r>
          </a:p>
          <a:p>
            <a:pPr lvl="2" eaLnBrk="1" hangingPunct="1">
              <a:spcBef>
                <a:spcPct val="0"/>
              </a:spcBef>
              <a:defRPr/>
            </a:pPr>
            <a:r>
              <a:rPr lang="en-US" altLang="en-US" sz="1400" dirty="0">
                <a:latin typeface="Arial" charset="0"/>
                <a:ea typeface="MS PGothic" panose="020B0600070205080204" pitchFamily="34" charset="-128"/>
              </a:rPr>
              <a:t>Department / Joint Priorities </a:t>
            </a:r>
          </a:p>
          <a:p>
            <a:pPr lvl="2" eaLnBrk="1" hangingPunct="1">
              <a:spcBef>
                <a:spcPct val="0"/>
              </a:spcBef>
              <a:defRPr/>
            </a:pPr>
            <a:r>
              <a:rPr lang="en-US" altLang="en-US" sz="1400" dirty="0">
                <a:latin typeface="Arial" charset="0"/>
                <a:ea typeface="MS PGothic" panose="020B0600070205080204" pitchFamily="34" charset="-128"/>
              </a:rPr>
              <a:t>Readiness / GME</a:t>
            </a:r>
          </a:p>
          <a:p>
            <a:pPr lvl="2" eaLnBrk="1" hangingPunct="1">
              <a:spcBef>
                <a:spcPct val="0"/>
              </a:spcBef>
              <a:defRPr/>
            </a:pPr>
            <a:r>
              <a:rPr lang="en-US" altLang="en-US" sz="1400" dirty="0">
                <a:latin typeface="Arial" charset="0"/>
                <a:ea typeface="MS PGothic" panose="020B0600070205080204" pitchFamily="34" charset="-128"/>
              </a:rPr>
              <a:t>Quality, safety </a:t>
            </a:r>
          </a:p>
          <a:p>
            <a:pPr lvl="2" eaLnBrk="1" hangingPunct="1">
              <a:spcBef>
                <a:spcPct val="0"/>
              </a:spcBef>
              <a:defRPr/>
            </a:pPr>
            <a:r>
              <a:rPr lang="en-US" altLang="en-US" sz="1400" dirty="0">
                <a:latin typeface="Arial" charset="0"/>
                <a:ea typeface="MS PGothic" panose="020B0600070205080204" pitchFamily="34" charset="-128"/>
              </a:rPr>
              <a:t>Cost Savings</a:t>
            </a:r>
          </a:p>
          <a:p>
            <a:pPr lvl="2" eaLnBrk="1" hangingPunct="1">
              <a:spcBef>
                <a:spcPct val="0"/>
              </a:spcBef>
              <a:defRPr/>
            </a:pPr>
            <a:r>
              <a:rPr lang="en-US" altLang="en-US" sz="1400" dirty="0">
                <a:latin typeface="Arial" charset="0"/>
                <a:ea typeface="MS PGothic" panose="020B0600070205080204" pitchFamily="34" charset="-128"/>
              </a:rPr>
              <a:t>Network Recapture</a:t>
            </a:r>
          </a:p>
          <a:p>
            <a:pPr lvl="2" eaLnBrk="1" hangingPunct="1">
              <a:spcBef>
                <a:spcPct val="0"/>
              </a:spcBef>
              <a:defRPr/>
            </a:pPr>
            <a:r>
              <a:rPr lang="en-US" altLang="en-US" sz="1400" dirty="0">
                <a:latin typeface="Arial" charset="0"/>
                <a:ea typeface="MS PGothic" panose="020B0600070205080204" pitchFamily="34" charset="-128"/>
              </a:rPr>
              <a:t>Increased access to beneficiaries</a:t>
            </a:r>
          </a:p>
          <a:p>
            <a:pPr lvl="1" eaLnBrk="1" hangingPunct="1">
              <a:spcBef>
                <a:spcPct val="0"/>
              </a:spcBef>
              <a:buNone/>
              <a:defRPr/>
            </a:pPr>
            <a:endParaRPr lang="en-US" altLang="en-US" sz="1800" dirty="0">
              <a:latin typeface="Arial" charset="0"/>
              <a:ea typeface="MS PGothic" panose="020B0600070205080204" pitchFamily="34" charset="-128"/>
            </a:endParaRPr>
          </a:p>
          <a:p>
            <a:pPr lvl="1" eaLnBrk="1" hangingPunct="1">
              <a:spcBef>
                <a:spcPct val="0"/>
              </a:spcBef>
              <a:buFont typeface="Arial" charset="0"/>
              <a:buChar char="•"/>
              <a:defRPr/>
            </a:pPr>
            <a:r>
              <a:rPr lang="en-US" altLang="en-US" sz="1800" dirty="0">
                <a:latin typeface="Arial" panose="020B0604020202020204" pitchFamily="34" charset="0"/>
                <a:ea typeface="MS PGothic" panose="020B0600070205080204" pitchFamily="34" charset="-128"/>
              </a:rPr>
              <a:t>     Concepts/Proposals must have a VA and DoD partner for the project</a:t>
            </a:r>
          </a:p>
          <a:p>
            <a:pPr lvl="1" eaLnBrk="1" hangingPunct="1">
              <a:spcBef>
                <a:spcPct val="0"/>
              </a:spcBef>
              <a:buNone/>
              <a:defRPr/>
            </a:pPr>
            <a:endParaRPr lang="en-US" altLang="en-US" sz="1800" dirty="0">
              <a:latin typeface="Arial" panose="020B0604020202020204" pitchFamily="34" charset="0"/>
              <a:ea typeface="MS PGothic" panose="020B0600070205080204" pitchFamily="34" charset="-128"/>
            </a:endParaRPr>
          </a:p>
          <a:p>
            <a:pPr lvl="1" eaLnBrk="1" hangingPunct="1">
              <a:spcBef>
                <a:spcPct val="0"/>
              </a:spcBef>
              <a:buFont typeface="Arial" charset="0"/>
              <a:buChar char="•"/>
              <a:defRPr/>
            </a:pPr>
            <a:r>
              <a:rPr lang="en-US" altLang="en-US" sz="1800" dirty="0">
                <a:latin typeface="Arial" panose="020B0604020202020204" pitchFamily="34" charset="0"/>
                <a:ea typeface="MS PGothic" panose="020B0600070205080204" pitchFamily="34" charset="-128"/>
              </a:rPr>
              <a:t>     Projects should be self-sustaining within TWO years or be a one time purchase</a:t>
            </a:r>
          </a:p>
          <a:p>
            <a:pPr lvl="1" eaLnBrk="1" hangingPunct="1">
              <a:spcBef>
                <a:spcPct val="0"/>
              </a:spcBef>
              <a:buFont typeface="Arial" charset="0"/>
              <a:buChar char="•"/>
              <a:defRPr/>
            </a:pPr>
            <a:endParaRPr lang="en-US" altLang="en-US" sz="1800" dirty="0">
              <a:latin typeface="Arial" charset="0"/>
            </a:endParaRPr>
          </a:p>
        </p:txBody>
      </p:sp>
      <p:pic>
        <p:nvPicPr>
          <p:cNvPr id="23557" name="Picture 7" descr="https://encrypted-tbn0.gstatic.com/images?q=tbn:ANd9GcS1T72MfCBiM6njh22YTnoeJWqSXUcgoVLwkXfG7Rj2VdPdB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172" y="3053757"/>
            <a:ext cx="20621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46238" y="220663"/>
            <a:ext cx="5745162" cy="1143000"/>
          </a:xfrm>
        </p:spPr>
        <p:txBody>
          <a:bodyPr/>
          <a:lstStyle/>
          <a:p>
            <a:pPr eaLnBrk="1" hangingPunct="1"/>
            <a:r>
              <a:rPr lang="en-US" altLang="en-US" sz="3600" dirty="0">
                <a:latin typeface="Arial" panose="020B0604020202020204" pitchFamily="34" charset="0"/>
                <a:ea typeface="MS PGothic" panose="020B0600070205080204" pitchFamily="34" charset="-128"/>
                <a:cs typeface="Arial" panose="020B0604020202020204" pitchFamily="34" charset="0"/>
              </a:rPr>
              <a:t>Timeline</a:t>
            </a:r>
            <a:endParaRPr lang="en-US" altLang="en-US" sz="3400" dirty="0">
              <a:latin typeface="Arial" panose="020B0604020202020204" pitchFamily="34" charset="0"/>
              <a:ea typeface="MS PGothic" panose="020B0600070205080204" pitchFamily="34" charset="-128"/>
              <a:cs typeface="Arial" panose="020B0604020202020204" pitchFamily="34" charset="0"/>
            </a:endParaRPr>
          </a:p>
        </p:txBody>
      </p:sp>
      <p:sp>
        <p:nvSpPr>
          <p:cNvPr id="12291" name="Slide Number Placeholder 5"/>
          <p:cNvSpPr>
            <a:spLocks noGrp="1"/>
          </p:cNvSpPr>
          <p:nvPr>
            <p:ph type="sldNum" sz="quarter" idx="12"/>
          </p:nvPr>
        </p:nvSpPr>
        <p:spPr bwMode="auto">
          <a:xfrm>
            <a:off x="6532563" y="64706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fontAlgn="auto" hangingPunct="1">
              <a:spcBef>
                <a:spcPct val="0"/>
              </a:spcBef>
              <a:spcAft>
                <a:spcPts val="0"/>
              </a:spcAft>
              <a:buFontTx/>
              <a:buNone/>
              <a:defRPr/>
            </a:pPr>
            <a:fld id="{4E06053A-EED4-4154-B2F9-2136E819E06B}" type="slidenum">
              <a:rPr lang="en-US" altLang="en-US" sz="1200" b="1" smtClean="0">
                <a:solidFill>
                  <a:schemeClr val="bg1"/>
                </a:solidFill>
                <a:latin typeface="Arial" charset="0"/>
                <a:cs typeface="+mn-cs"/>
              </a:rPr>
              <a:pPr algn="l" eaLnBrk="1" fontAlgn="auto" hangingPunct="1">
                <a:spcBef>
                  <a:spcPct val="0"/>
                </a:spcBef>
                <a:spcAft>
                  <a:spcPts val="0"/>
                </a:spcAft>
                <a:buFontTx/>
                <a:buNone/>
                <a:defRPr/>
              </a:pPr>
              <a:t>6</a:t>
            </a:fld>
            <a:endParaRPr lang="en-US" altLang="en-US" sz="1200" b="1" dirty="0">
              <a:solidFill>
                <a:schemeClr val="bg1"/>
              </a:solidFill>
              <a:latin typeface="Arial" charset="0"/>
              <a:cs typeface="+mn-cs"/>
            </a:endParaRPr>
          </a:p>
        </p:txBody>
      </p:sp>
      <p:sp>
        <p:nvSpPr>
          <p:cNvPr id="12292" name="Rectangle 4"/>
          <p:cNvSpPr>
            <a:spLocks noChangeArrowheads="1"/>
          </p:cNvSpPr>
          <p:nvPr/>
        </p:nvSpPr>
        <p:spPr bwMode="auto">
          <a:xfrm>
            <a:off x="461963" y="1983432"/>
            <a:ext cx="8113712" cy="28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Font typeface="Arial" charset="0"/>
              <a:buChar char="•"/>
              <a:tabLst>
                <a:tab pos="153988" algn="l"/>
              </a:tabLst>
              <a:defRPr sz="3200">
                <a:solidFill>
                  <a:schemeClr val="tx1"/>
                </a:solidFill>
                <a:latin typeface="Calibri" pitchFamily="34" charset="0"/>
                <a:ea typeface="ＭＳ Ｐゴシック" pitchFamily="34" charset="-128"/>
              </a:defRPr>
            </a:lvl1pPr>
            <a:lvl2pPr marL="800100" indent="-342900" eaLnBrk="0" hangingPunct="0">
              <a:spcBef>
                <a:spcPct val="20000"/>
              </a:spcBef>
              <a:buFont typeface="Arial" charset="0"/>
              <a:buChar char="–"/>
              <a:tabLst>
                <a:tab pos="153988"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tabLst>
                <a:tab pos="153988"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tabLst>
                <a:tab pos="153988"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tabLst>
                <a:tab pos="153988"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tabLst>
                <a:tab pos="153988"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tabLst>
                <a:tab pos="153988"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tabLst>
                <a:tab pos="153988"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tabLst>
                <a:tab pos="153988" algn="l"/>
              </a:tabLst>
              <a:defRPr sz="2000">
                <a:solidFill>
                  <a:schemeClr val="tx1"/>
                </a:solidFill>
                <a:latin typeface="Calibri" pitchFamily="34" charset="0"/>
                <a:ea typeface="ＭＳ Ｐゴシック" pitchFamily="34" charset="-128"/>
              </a:defRPr>
            </a:lvl9pPr>
          </a:lstStyle>
          <a:p>
            <a:pPr lvl="1" eaLnBrk="1" hangingPunct="1">
              <a:lnSpc>
                <a:spcPct val="150000"/>
              </a:lnSpc>
              <a:spcBef>
                <a:spcPct val="0"/>
              </a:spcBef>
              <a:buFont typeface="Arial" panose="020B0604020202020204" pitchFamily="34" charset="0"/>
              <a:buChar char="•"/>
              <a:defRPr/>
            </a:pPr>
            <a:r>
              <a:rPr lang="en-US" altLang="en-US" sz="2000" b="1" dirty="0">
                <a:latin typeface="Arial" panose="020B0604020202020204" pitchFamily="34" charset="0"/>
              </a:rPr>
              <a:t>December</a:t>
            </a:r>
            <a:r>
              <a:rPr lang="en-US" altLang="en-US" sz="2000" dirty="0">
                <a:latin typeface="Arial" panose="020B0604020202020204" pitchFamily="34" charset="0"/>
              </a:rPr>
              <a:t> – Call for New Concept Papers </a:t>
            </a:r>
          </a:p>
          <a:p>
            <a:pPr lvl="1" eaLnBrk="1" hangingPunct="1">
              <a:lnSpc>
                <a:spcPct val="150000"/>
              </a:lnSpc>
              <a:spcBef>
                <a:spcPct val="0"/>
              </a:spcBef>
              <a:buFont typeface="Arial" panose="020B0604020202020204" pitchFamily="34" charset="0"/>
              <a:buChar char="•"/>
              <a:defRPr/>
            </a:pPr>
            <a:r>
              <a:rPr lang="en-US" altLang="en-US" sz="2000" b="1" dirty="0">
                <a:latin typeface="Arial" panose="020B0604020202020204" pitchFamily="34" charset="0"/>
              </a:rPr>
              <a:t>February</a:t>
            </a:r>
            <a:r>
              <a:rPr lang="en-US" altLang="en-US" sz="2000" dirty="0">
                <a:latin typeface="Arial" panose="020B0604020202020204" pitchFamily="34" charset="0"/>
              </a:rPr>
              <a:t> – Concept  Approval Announced</a:t>
            </a:r>
          </a:p>
          <a:p>
            <a:pPr lvl="1" eaLnBrk="1" hangingPunct="1">
              <a:lnSpc>
                <a:spcPct val="150000"/>
              </a:lnSpc>
              <a:spcBef>
                <a:spcPct val="0"/>
              </a:spcBef>
              <a:buFont typeface="Arial" panose="020B0604020202020204" pitchFamily="34" charset="0"/>
              <a:buChar char="•"/>
              <a:defRPr/>
            </a:pPr>
            <a:r>
              <a:rPr lang="en-US" altLang="en-US" sz="2000" b="1" dirty="0">
                <a:latin typeface="Arial" panose="020B0604020202020204" pitchFamily="34" charset="0"/>
              </a:rPr>
              <a:t>July</a:t>
            </a:r>
            <a:r>
              <a:rPr lang="en-US" altLang="en-US" sz="2000" dirty="0">
                <a:latin typeface="Arial" panose="020B0604020202020204" pitchFamily="34" charset="0"/>
              </a:rPr>
              <a:t> – Full JIF Proposals submitted in Connect.gov</a:t>
            </a:r>
          </a:p>
          <a:p>
            <a:pPr lvl="1" eaLnBrk="1" hangingPunct="1">
              <a:lnSpc>
                <a:spcPct val="150000"/>
              </a:lnSpc>
              <a:spcBef>
                <a:spcPct val="0"/>
              </a:spcBef>
              <a:buFont typeface="Arial" panose="020B0604020202020204" pitchFamily="34" charset="0"/>
              <a:buChar char="•"/>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rPr>
              <a:t>November </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rPr>
              <a:t>– Recommendations submitted for HEC approval</a:t>
            </a:r>
            <a:endParaRPr lang="en-US" altLang="en-US" sz="2000" b="1" dirty="0">
              <a:latin typeface="Arial" panose="020B0604020202020204" pitchFamily="34" charset="0"/>
            </a:endParaRPr>
          </a:p>
          <a:p>
            <a:pPr lvl="1" eaLnBrk="1" hangingPunct="1">
              <a:lnSpc>
                <a:spcPct val="150000"/>
              </a:lnSpc>
              <a:spcBef>
                <a:spcPct val="0"/>
              </a:spcBef>
              <a:buFont typeface="Arial" panose="020B0604020202020204" pitchFamily="34" charset="0"/>
              <a:buChar char="•"/>
              <a:defRPr/>
            </a:pPr>
            <a:r>
              <a:rPr lang="en-US" altLang="en-US" sz="2000" b="1" dirty="0">
                <a:latin typeface="Arial" panose="020B0604020202020204" pitchFamily="34" charset="0"/>
              </a:rPr>
              <a:t>February </a:t>
            </a:r>
            <a:r>
              <a:rPr lang="en-US" altLang="en-US" sz="2000" dirty="0">
                <a:latin typeface="Arial" panose="020B0604020202020204" pitchFamily="34" charset="0"/>
              </a:rPr>
              <a:t>– JIF Selections Announced</a:t>
            </a:r>
          </a:p>
          <a:p>
            <a:pPr lvl="1" eaLnBrk="1" hangingPunct="1">
              <a:lnSpc>
                <a:spcPct val="150000"/>
              </a:lnSpc>
              <a:spcBef>
                <a:spcPct val="0"/>
              </a:spcBef>
              <a:buFont typeface="Arial" panose="020B0604020202020204" pitchFamily="34" charset="0"/>
              <a:buChar char="•"/>
              <a:defRPr/>
            </a:pPr>
            <a:r>
              <a:rPr lang="en-US" altLang="en-US" sz="2000" b="1" dirty="0">
                <a:latin typeface="Arial" panose="020B0604020202020204" pitchFamily="34" charset="0"/>
              </a:rPr>
              <a:t>March</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rPr>
              <a:t> – New Project Manager Training and Fund Distribution</a:t>
            </a:r>
            <a:r>
              <a:rPr lang="en-US" altLang="en-US" sz="2000" b="1" dirty="0">
                <a:latin typeface="Arial" panose="020B0604020202020204" pitchFamily="34" charset="0"/>
              </a:rPr>
              <a:t> </a:t>
            </a:r>
            <a:endParaRPr lang="en-US" altLang="en-US" sz="2000" dirty="0">
              <a:latin typeface="Arial" panose="020B06040202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Quarterly Progress Reports</a:t>
            </a:r>
          </a:p>
        </p:txBody>
      </p:sp>
      <p:sp>
        <p:nvSpPr>
          <p:cNvPr id="29699" name="Content Placeholder 2"/>
          <p:cNvSpPr>
            <a:spLocks noGrp="1"/>
          </p:cNvSpPr>
          <p:nvPr>
            <p:ph idx="1"/>
          </p:nvPr>
        </p:nvSpPr>
        <p:spPr>
          <a:xfrm>
            <a:off x="457200" y="1752600"/>
            <a:ext cx="5410200" cy="4373563"/>
          </a:xfrm>
        </p:spPr>
        <p:txBody>
          <a:bodyPr/>
          <a:lstStyle/>
          <a:p>
            <a:pPr marL="400050" lvl="1" indent="-23177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Project Managers  of approved projects submit joint status reports</a:t>
            </a:r>
          </a:p>
          <a:p>
            <a:pPr lvl="1">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Overall Status of implementation</a:t>
            </a:r>
          </a:p>
          <a:p>
            <a:pPr lvl="1">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Funding, Obligation, Savings, ROI</a:t>
            </a:r>
          </a:p>
          <a:p>
            <a:pPr lvl="1">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Current State, Time to Completion</a:t>
            </a:r>
          </a:p>
          <a:p>
            <a:pPr lvl="1">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Milestones and Accomplishments (with dates), Upcoming Tasks</a:t>
            </a:r>
          </a:p>
          <a:p>
            <a:pPr lvl="1">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Success Metrics</a:t>
            </a:r>
          </a:p>
          <a:p>
            <a:pPr lvl="1">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Issues/Barriers Encountered</a:t>
            </a:r>
          </a:p>
          <a:p>
            <a:pPr lvl="1"/>
            <a:endParaRPr lang="en-US" altLang="en-US" dirty="0"/>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A19991-03CE-46A1-9A50-8A39E338F7AE}"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pic>
        <p:nvPicPr>
          <p:cNvPr id="5" name="Picture 4"/>
          <p:cNvPicPr>
            <a:picLocks noChangeAspect="1" noChangeArrowheads="1"/>
          </p:cNvPicPr>
          <p:nvPr/>
        </p:nvPicPr>
        <p:blipFill>
          <a:blip r:embed="rId3"/>
          <a:srcRect/>
          <a:stretch>
            <a:fillRect/>
          </a:stretch>
        </p:blipFill>
        <p:spPr bwMode="auto">
          <a:xfrm>
            <a:off x="6019800" y="1981200"/>
            <a:ext cx="2362200" cy="2911475"/>
          </a:xfrm>
          <a:prstGeom prst="rect">
            <a:avLst/>
          </a:prstGeom>
          <a:noFill/>
          <a:ln w="9525">
            <a:solidFill>
              <a:schemeClr val="tx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srcRect/>
          <a:stretch>
            <a:fillRect/>
          </a:stretch>
        </p:blipFill>
        <p:spPr bwMode="auto">
          <a:xfrm>
            <a:off x="6616700" y="3048000"/>
            <a:ext cx="2451100" cy="2895600"/>
          </a:xfrm>
          <a:prstGeom prst="rect">
            <a:avLst/>
          </a:prstGeom>
          <a:noFill/>
          <a:ln w="9525">
            <a:solidFill>
              <a:schemeClr val="tx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52600" y="220663"/>
            <a:ext cx="5638800" cy="1143000"/>
          </a:xfrm>
        </p:spPr>
        <p:txBody>
          <a:bodyPr/>
          <a:lstStyle/>
          <a:p>
            <a:pPr eaLnBrk="1" hangingPunct="1"/>
            <a:r>
              <a:rPr lang="en-US" altLang="en-US" sz="3600">
                <a:latin typeface="Arial" panose="020B0604020202020204" pitchFamily="34" charset="0"/>
                <a:ea typeface="MS PGothic" panose="020B0600070205080204" pitchFamily="34" charset="-128"/>
                <a:cs typeface="Arial" panose="020B0604020202020204" pitchFamily="34" charset="0"/>
              </a:rPr>
              <a:t>Elements of Success</a:t>
            </a:r>
            <a:endParaRPr lang="en-US" altLang="en-US" sz="3400">
              <a:latin typeface="Arial" panose="020B0604020202020204" pitchFamily="34" charset="0"/>
              <a:ea typeface="MS PGothic" panose="020B0600070205080204" pitchFamily="34" charset="-128"/>
              <a:cs typeface="Arial" panose="020B0604020202020204" pitchFamily="34" charset="0"/>
            </a:endParaRPr>
          </a:p>
        </p:txBody>
      </p:sp>
      <p:sp>
        <p:nvSpPr>
          <p:cNvPr id="13315" name="Slide Number Placeholder 5"/>
          <p:cNvSpPr>
            <a:spLocks noGrp="1"/>
          </p:cNvSpPr>
          <p:nvPr>
            <p:ph type="sldNum" sz="quarter" idx="12"/>
          </p:nvPr>
        </p:nvSpPr>
        <p:spPr bwMode="auto">
          <a:xfrm>
            <a:off x="6553200" y="64611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fontAlgn="auto" hangingPunct="1">
              <a:spcBef>
                <a:spcPct val="0"/>
              </a:spcBef>
              <a:spcAft>
                <a:spcPts val="0"/>
              </a:spcAft>
              <a:buFontTx/>
              <a:buNone/>
              <a:defRPr/>
            </a:pPr>
            <a:fld id="{F509E8BF-F689-4184-B7B3-9833DEE3CB9B}" type="slidenum">
              <a:rPr lang="en-US" altLang="en-US" sz="1200" b="1" smtClean="0">
                <a:solidFill>
                  <a:schemeClr val="bg1"/>
                </a:solidFill>
                <a:latin typeface="Arial" charset="0"/>
                <a:cs typeface="+mn-cs"/>
              </a:rPr>
              <a:pPr algn="l" eaLnBrk="1" fontAlgn="auto" hangingPunct="1">
                <a:spcBef>
                  <a:spcPct val="0"/>
                </a:spcBef>
                <a:spcAft>
                  <a:spcPts val="0"/>
                </a:spcAft>
                <a:buFontTx/>
                <a:buNone/>
                <a:defRPr/>
              </a:pPr>
              <a:t>8</a:t>
            </a:fld>
            <a:endParaRPr lang="en-US" altLang="en-US" sz="1200" b="1" dirty="0">
              <a:solidFill>
                <a:schemeClr val="bg1"/>
              </a:solidFill>
              <a:latin typeface="Arial" charset="0"/>
              <a:cs typeface="+mn-cs"/>
            </a:endParaRPr>
          </a:p>
        </p:txBody>
      </p:sp>
      <p:sp>
        <p:nvSpPr>
          <p:cNvPr id="35844" name="Rectangle 4"/>
          <p:cNvSpPr>
            <a:spLocks noChangeArrowheads="1"/>
          </p:cNvSpPr>
          <p:nvPr/>
        </p:nvSpPr>
        <p:spPr bwMode="auto">
          <a:xfrm>
            <a:off x="274638" y="1589088"/>
            <a:ext cx="86360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tabLst>
                <a:tab pos="15398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5398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5398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5398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539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539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539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539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53988" algn="l"/>
              </a:tabLst>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000" u="sng">
                <a:latin typeface="Arial" panose="020B0604020202020204" pitchFamily="34" charset="0"/>
                <a:ea typeface="MS PGothic" panose="020B0600070205080204" pitchFamily="34" charset="-128"/>
              </a:rPr>
              <a:t>Beginning </a:t>
            </a:r>
          </a:p>
          <a:p>
            <a:pPr eaLnBrk="1" hangingPunct="1">
              <a:spcBef>
                <a:spcPct val="0"/>
              </a:spcBef>
            </a:pPr>
            <a:r>
              <a:rPr lang="en-US" altLang="en-US" sz="2000" b="1">
                <a:latin typeface="Arial" panose="020B0604020202020204" pitchFamily="34" charset="0"/>
                <a:ea typeface="MS PGothic" panose="020B0600070205080204" pitchFamily="34" charset="-128"/>
              </a:rPr>
              <a:t>    Partnering </a:t>
            </a:r>
            <a:r>
              <a:rPr lang="en-US" altLang="en-US" sz="2000">
                <a:latin typeface="Arial" panose="020B0604020202020204" pitchFamily="34" charset="0"/>
                <a:ea typeface="MS PGothic" panose="020B0600070205080204" pitchFamily="34" charset="-128"/>
              </a:rPr>
              <a:t>– Establish and maintain the relationship</a:t>
            </a:r>
          </a:p>
          <a:p>
            <a:pPr eaLnBrk="1" hangingPunct="1">
              <a:spcBef>
                <a:spcPct val="0"/>
              </a:spcBef>
            </a:pPr>
            <a:r>
              <a:rPr lang="en-US" altLang="en-US" sz="2000" b="1">
                <a:latin typeface="Arial" panose="020B0604020202020204" pitchFamily="34" charset="0"/>
                <a:ea typeface="MS PGothic" panose="020B0600070205080204" pitchFamily="34" charset="-128"/>
              </a:rPr>
              <a:t>    Leadership Driven </a:t>
            </a:r>
            <a:r>
              <a:rPr lang="en-US" altLang="en-US" sz="2000">
                <a:latin typeface="Arial" panose="020B0604020202020204" pitchFamily="34" charset="0"/>
                <a:ea typeface="MS PGothic" panose="020B0600070205080204" pitchFamily="34" charset="-128"/>
              </a:rPr>
              <a:t>– Gain support early, coordinate with SME’s</a:t>
            </a:r>
          </a:p>
          <a:p>
            <a:pPr algn="ctr" eaLnBrk="1" hangingPunct="1">
              <a:spcBef>
                <a:spcPct val="0"/>
              </a:spcBef>
              <a:buFontTx/>
              <a:buNone/>
            </a:pPr>
            <a:endParaRPr lang="en-US" altLang="en-US" sz="2000" u="sng">
              <a:latin typeface="Arial" panose="020B0604020202020204" pitchFamily="34" charset="0"/>
              <a:ea typeface="MS PGothic" panose="020B0600070205080204" pitchFamily="34" charset="-128"/>
            </a:endParaRPr>
          </a:p>
          <a:p>
            <a:pPr algn="ctr" eaLnBrk="1" hangingPunct="1">
              <a:spcBef>
                <a:spcPct val="0"/>
              </a:spcBef>
              <a:buFontTx/>
              <a:buNone/>
            </a:pPr>
            <a:r>
              <a:rPr lang="en-US" altLang="en-US" sz="2000" u="sng">
                <a:latin typeface="Arial" panose="020B0604020202020204" pitchFamily="34" charset="0"/>
                <a:ea typeface="MS PGothic" panose="020B0600070205080204" pitchFamily="34" charset="-128"/>
              </a:rPr>
              <a:t>Proposal</a:t>
            </a:r>
            <a:r>
              <a:rPr lang="en-US" altLang="en-US" sz="2000">
                <a:latin typeface="Arial" panose="020B0604020202020204" pitchFamily="34" charset="0"/>
                <a:ea typeface="MS PGothic" panose="020B0600070205080204" pitchFamily="34" charset="-128"/>
              </a:rPr>
              <a:t> </a:t>
            </a:r>
          </a:p>
          <a:p>
            <a:pPr eaLnBrk="1" hangingPunct="1">
              <a:spcBef>
                <a:spcPct val="0"/>
              </a:spcBef>
            </a:pPr>
            <a:r>
              <a:rPr lang="en-US" altLang="en-US" sz="2000" b="1">
                <a:latin typeface="Arial" panose="020B0604020202020204" pitchFamily="34" charset="0"/>
                <a:ea typeface="MS PGothic" panose="020B0600070205080204" pitchFamily="34" charset="-128"/>
              </a:rPr>
              <a:t>    Keep it Simple </a:t>
            </a:r>
            <a:r>
              <a:rPr lang="en-US" altLang="en-US" sz="2000">
                <a:latin typeface="Arial" panose="020B0604020202020204" pitchFamily="34" charset="0"/>
                <a:ea typeface="MS PGothic" panose="020B0600070205080204" pitchFamily="34" charset="-128"/>
              </a:rPr>
              <a:t>–</a:t>
            </a:r>
            <a:r>
              <a:rPr lang="en-US" altLang="en-US" sz="2000" b="1">
                <a:latin typeface="Arial" panose="020B0604020202020204" pitchFamily="34" charset="0"/>
                <a:ea typeface="MS PGothic" panose="020B0600070205080204" pitchFamily="34" charset="-128"/>
              </a:rPr>
              <a:t> </a:t>
            </a:r>
            <a:r>
              <a:rPr lang="en-US" altLang="en-US" sz="2000">
                <a:latin typeface="Arial" panose="020B0604020202020204" pitchFamily="34" charset="0"/>
                <a:ea typeface="MS PGothic" panose="020B0600070205080204" pitchFamily="34" charset="-128"/>
              </a:rPr>
              <a:t>Don’t combine initiatives. Be clear and concise</a:t>
            </a:r>
          </a:p>
          <a:p>
            <a:pPr eaLnBrk="1" hangingPunct="1">
              <a:spcBef>
                <a:spcPct val="0"/>
              </a:spcBef>
            </a:pPr>
            <a:r>
              <a:rPr lang="en-US" altLang="en-US" sz="2000" b="1">
                <a:latin typeface="Arial" panose="020B0604020202020204" pitchFamily="34" charset="0"/>
                <a:ea typeface="MS PGothic" panose="020B0600070205080204" pitchFamily="34" charset="-128"/>
              </a:rPr>
              <a:t>    Consider Your Audience as Investors </a:t>
            </a:r>
            <a:r>
              <a:rPr lang="en-US" altLang="en-US" sz="2000">
                <a:latin typeface="Arial" panose="020B0604020202020204" pitchFamily="34" charset="0"/>
                <a:ea typeface="MS PGothic" panose="020B0600070205080204" pitchFamily="34" charset="-128"/>
              </a:rPr>
              <a:t>–</a:t>
            </a:r>
            <a:r>
              <a:rPr lang="en-US" altLang="en-US" sz="2000" b="1">
                <a:latin typeface="Arial" panose="020B0604020202020204" pitchFamily="34" charset="0"/>
                <a:ea typeface="MS PGothic" panose="020B0600070205080204" pitchFamily="34" charset="-128"/>
              </a:rPr>
              <a:t> </a:t>
            </a:r>
            <a:r>
              <a:rPr lang="en-US" altLang="en-US" sz="2000">
                <a:latin typeface="Arial" panose="020B0604020202020204" pitchFamily="34" charset="0"/>
                <a:ea typeface="MS PGothic" panose="020B0600070205080204" pitchFamily="34" charset="-128"/>
              </a:rPr>
              <a:t>Most effective use of capital </a:t>
            </a:r>
          </a:p>
          <a:p>
            <a:pPr eaLnBrk="1" hangingPunct="1">
              <a:spcBef>
                <a:spcPct val="0"/>
              </a:spcBef>
            </a:pPr>
            <a:r>
              <a:rPr lang="en-US" altLang="en-US" sz="2000" b="1">
                <a:latin typeface="Arial" panose="020B0604020202020204" pitchFamily="34" charset="0"/>
                <a:ea typeface="MS PGothic" panose="020B0600070205080204" pitchFamily="34" charset="-128"/>
              </a:rPr>
              <a:t>    Realistic Costs </a:t>
            </a:r>
            <a:r>
              <a:rPr lang="en-US" altLang="en-US" sz="2000">
                <a:latin typeface="Arial" panose="020B0604020202020204" pitchFamily="34" charset="0"/>
                <a:ea typeface="MS PGothic" panose="020B0600070205080204" pitchFamily="34" charset="-128"/>
              </a:rPr>
              <a:t>– Current cost, proposed cost &amp; savings</a:t>
            </a:r>
          </a:p>
          <a:p>
            <a:pPr eaLnBrk="1" hangingPunct="1">
              <a:spcBef>
                <a:spcPct val="0"/>
              </a:spcBef>
            </a:pPr>
            <a:r>
              <a:rPr lang="en-US" altLang="en-US" sz="2000" b="1">
                <a:latin typeface="Arial" panose="020B0604020202020204" pitchFamily="34" charset="0"/>
                <a:ea typeface="MS PGothic" panose="020B0600070205080204" pitchFamily="34" charset="-128"/>
              </a:rPr>
              <a:t>    Performance Metrics </a:t>
            </a:r>
            <a:r>
              <a:rPr lang="en-US" altLang="en-US" sz="2000">
                <a:latin typeface="Arial" panose="020B0604020202020204" pitchFamily="34" charset="0"/>
                <a:ea typeface="MS PGothic" panose="020B0600070205080204" pitchFamily="34" charset="-128"/>
              </a:rPr>
              <a:t>– Base lined, measurable and relevant</a:t>
            </a:r>
          </a:p>
          <a:p>
            <a:pPr eaLnBrk="1" hangingPunct="1">
              <a:spcBef>
                <a:spcPct val="0"/>
              </a:spcBef>
            </a:pPr>
            <a:r>
              <a:rPr lang="en-US" altLang="en-US" sz="2000" b="1">
                <a:latin typeface="Arial" panose="020B0604020202020204" pitchFamily="34" charset="0"/>
                <a:ea typeface="MS PGothic" panose="020B0600070205080204" pitchFamily="34" charset="-128"/>
              </a:rPr>
              <a:t>    Projected Benefit </a:t>
            </a:r>
            <a:r>
              <a:rPr lang="en-US" altLang="en-US" sz="2000">
                <a:latin typeface="Arial" panose="020B0604020202020204" pitchFamily="34" charset="0"/>
                <a:ea typeface="MS PGothic" panose="020B0600070205080204" pitchFamily="34" charset="-128"/>
              </a:rPr>
              <a:t>– Valid, data based</a:t>
            </a:r>
          </a:p>
          <a:p>
            <a:pPr algn="ctr" eaLnBrk="1" hangingPunct="1">
              <a:spcBef>
                <a:spcPct val="0"/>
              </a:spcBef>
              <a:buFontTx/>
              <a:buNone/>
            </a:pPr>
            <a:endParaRPr lang="en-US" altLang="en-US" sz="2000" u="sng">
              <a:latin typeface="Arial" panose="020B0604020202020204" pitchFamily="34" charset="0"/>
              <a:ea typeface="MS PGothic" panose="020B0600070205080204" pitchFamily="34" charset="-128"/>
            </a:endParaRPr>
          </a:p>
          <a:p>
            <a:pPr algn="ctr" eaLnBrk="1" hangingPunct="1">
              <a:spcBef>
                <a:spcPct val="0"/>
              </a:spcBef>
              <a:buFontTx/>
              <a:buNone/>
            </a:pPr>
            <a:r>
              <a:rPr lang="en-US" altLang="en-US" sz="2000" u="sng">
                <a:latin typeface="Arial" panose="020B0604020202020204" pitchFamily="34" charset="0"/>
                <a:ea typeface="MS PGothic" panose="020B0600070205080204" pitchFamily="34" charset="-128"/>
              </a:rPr>
              <a:t>Post Selection</a:t>
            </a:r>
          </a:p>
          <a:p>
            <a:pPr eaLnBrk="1" hangingPunct="1">
              <a:spcBef>
                <a:spcPct val="0"/>
              </a:spcBef>
            </a:pPr>
            <a:r>
              <a:rPr lang="en-US" altLang="en-US" sz="2000" b="1">
                <a:latin typeface="Arial" panose="020B0604020202020204" pitchFamily="34" charset="0"/>
                <a:ea typeface="MS PGothic" panose="020B0600070205080204" pitchFamily="34" charset="-128"/>
              </a:rPr>
              <a:t>    Begin Immediately </a:t>
            </a:r>
            <a:r>
              <a:rPr lang="en-US" altLang="en-US" sz="2000">
                <a:latin typeface="Arial" panose="020B0604020202020204" pitchFamily="34" charset="0"/>
                <a:ea typeface="MS PGothic" panose="020B0600070205080204" pitchFamily="34" charset="-128"/>
              </a:rPr>
              <a:t>– Plan on completion within 24 months </a:t>
            </a:r>
          </a:p>
          <a:p>
            <a:pPr eaLnBrk="1" hangingPunct="1">
              <a:spcBef>
                <a:spcPct val="0"/>
              </a:spcBef>
            </a:pPr>
            <a:r>
              <a:rPr lang="en-US" altLang="en-US" sz="2000" b="1">
                <a:latin typeface="Arial" panose="020B0604020202020204" pitchFamily="34" charset="0"/>
                <a:ea typeface="MS PGothic" panose="020B0600070205080204" pitchFamily="34" charset="-128"/>
              </a:rPr>
              <a:t>    Sustainability </a:t>
            </a:r>
            <a:r>
              <a:rPr lang="en-US" altLang="en-US" sz="2000">
                <a:latin typeface="Arial" panose="020B0604020202020204" pitchFamily="34" charset="0"/>
                <a:ea typeface="MS PGothic" panose="020B0600070205080204" pitchFamily="34" charset="-128"/>
              </a:rPr>
              <a:t>–</a:t>
            </a:r>
            <a:r>
              <a:rPr lang="en-US" altLang="en-US" sz="2000" b="1">
                <a:latin typeface="Arial" panose="020B0604020202020204" pitchFamily="34" charset="0"/>
                <a:ea typeface="MS PGothic" panose="020B0600070205080204" pitchFamily="34" charset="-128"/>
              </a:rPr>
              <a:t> </a:t>
            </a:r>
            <a:r>
              <a:rPr lang="en-US" altLang="en-US" sz="2000">
                <a:latin typeface="Arial" panose="020B0604020202020204" pitchFamily="34" charset="0"/>
                <a:ea typeface="MS PGothic" panose="020B0600070205080204" pitchFamily="34" charset="-128"/>
              </a:rPr>
              <a:t>Have a plan and start early</a:t>
            </a:r>
          </a:p>
        </p:txBody>
      </p:sp>
      <p:sp>
        <p:nvSpPr>
          <p:cNvPr id="5" name="Rectangle 2"/>
          <p:cNvSpPr txBox="1">
            <a:spLocks noChangeArrowheads="1"/>
          </p:cNvSpPr>
          <p:nvPr/>
        </p:nvSpPr>
        <p:spPr bwMode="auto">
          <a:xfrm>
            <a:off x="1905000" y="-1524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600">
                <a:solidFill>
                  <a:schemeClr val="bg1">
                    <a:lumMod val="95000"/>
                  </a:schemeClr>
                </a:solidFill>
                <a:latin typeface="Arial" charset="0"/>
                <a:ea typeface="ＭＳ Ｐゴシック" pitchFamily="34" charset="-128"/>
                <a:cs typeface="Arial" charset="0"/>
              </a:rPr>
              <a:t>Elements of Success</a:t>
            </a:r>
            <a:endParaRPr lang="en-US" altLang="en-US" sz="3400" dirty="0">
              <a:solidFill>
                <a:schemeClr val="bg1">
                  <a:lumMod val="95000"/>
                </a:schemeClr>
              </a:solidFill>
              <a:latin typeface="Arial" charset="0"/>
              <a:ea typeface="ＭＳ Ｐゴシック" pitchFamily="34" charset="-128"/>
              <a:cs typeface="Arial"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52600" y="220663"/>
            <a:ext cx="5638800" cy="1143000"/>
          </a:xfrm>
        </p:spPr>
        <p:txBody>
          <a:bodyPr/>
          <a:lstStyle/>
          <a:p>
            <a:pPr eaLnBrk="1" hangingPunct="1"/>
            <a:r>
              <a:rPr lang="en-US" altLang="en-US" sz="3600">
                <a:latin typeface="Arial" panose="020B0604020202020204" pitchFamily="34" charset="0"/>
                <a:ea typeface="MS PGothic" panose="020B0600070205080204" pitchFamily="34" charset="-128"/>
                <a:cs typeface="Arial" panose="020B0604020202020204" pitchFamily="34" charset="0"/>
              </a:rPr>
              <a:t>Special Considerations</a:t>
            </a:r>
            <a:endParaRPr lang="en-US" altLang="en-US" sz="3400">
              <a:latin typeface="Arial" panose="020B0604020202020204" pitchFamily="34" charset="0"/>
              <a:ea typeface="MS PGothic" panose="020B0600070205080204" pitchFamily="34" charset="-128"/>
              <a:cs typeface="Arial" panose="020B0604020202020204" pitchFamily="34" charset="0"/>
            </a:endParaRPr>
          </a:p>
        </p:txBody>
      </p:sp>
      <p:sp>
        <p:nvSpPr>
          <p:cNvPr id="14339" name="Slide Number Placeholder 5"/>
          <p:cNvSpPr>
            <a:spLocks noGrp="1"/>
          </p:cNvSpPr>
          <p:nvPr>
            <p:ph type="sldNum" sz="quarter" idx="12"/>
          </p:nvPr>
        </p:nvSpPr>
        <p:spPr bwMode="auto">
          <a:xfrm>
            <a:off x="6553200" y="64706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fontAlgn="auto" hangingPunct="1">
              <a:spcBef>
                <a:spcPct val="0"/>
              </a:spcBef>
              <a:spcAft>
                <a:spcPts val="0"/>
              </a:spcAft>
              <a:buFontTx/>
              <a:buNone/>
              <a:defRPr/>
            </a:pPr>
            <a:fld id="{8502C4DF-3A90-4B83-9A77-6BB2EB0904B5}" type="slidenum">
              <a:rPr lang="en-US" altLang="en-US" sz="1200" b="1" smtClean="0">
                <a:solidFill>
                  <a:schemeClr val="bg1"/>
                </a:solidFill>
                <a:latin typeface="Arial" charset="0"/>
                <a:cs typeface="+mn-cs"/>
              </a:rPr>
              <a:pPr algn="l" eaLnBrk="1" fontAlgn="auto" hangingPunct="1">
                <a:spcBef>
                  <a:spcPct val="0"/>
                </a:spcBef>
                <a:spcAft>
                  <a:spcPts val="0"/>
                </a:spcAft>
                <a:buFontTx/>
                <a:buNone/>
                <a:defRPr/>
              </a:pPr>
              <a:t>9</a:t>
            </a:fld>
            <a:endParaRPr lang="en-US" altLang="en-US" sz="1200" b="1" dirty="0">
              <a:solidFill>
                <a:schemeClr val="bg1"/>
              </a:solidFill>
              <a:latin typeface="Arial" charset="0"/>
              <a:cs typeface="+mn-cs"/>
            </a:endParaRPr>
          </a:p>
        </p:txBody>
      </p:sp>
      <p:sp>
        <p:nvSpPr>
          <p:cNvPr id="37892" name="Rectangle 4"/>
          <p:cNvSpPr>
            <a:spLocks noChangeArrowheads="1"/>
          </p:cNvSpPr>
          <p:nvPr/>
        </p:nvSpPr>
        <p:spPr bwMode="auto">
          <a:xfrm>
            <a:off x="274638" y="1854200"/>
            <a:ext cx="86360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Font typeface="Arial" panose="020B0604020202020204" pitchFamily="34" charset="0"/>
              <a:buChar char="•"/>
              <a:tabLst>
                <a:tab pos="153988" algn="l"/>
              </a:tabLst>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tabLst>
                <a:tab pos="15398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5398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5398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539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539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539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539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53988" algn="l"/>
              </a:tabLst>
              <a:defRPr sz="2000">
                <a:solidFill>
                  <a:schemeClr val="tx1"/>
                </a:solidFill>
                <a:latin typeface="Calibri" panose="020F0502020204030204" pitchFamily="34" charset="0"/>
              </a:defRPr>
            </a:lvl9pPr>
          </a:lstStyle>
          <a:p>
            <a:pPr eaLnBrk="1" hangingPunct="1">
              <a:lnSpc>
                <a:spcPct val="150000"/>
              </a:lnSpc>
              <a:spcBef>
                <a:spcPct val="0"/>
              </a:spcBef>
            </a:pPr>
            <a:r>
              <a:rPr lang="en-US" altLang="en-US" sz="2000" b="1">
                <a:latin typeface="Arial" panose="020B0604020202020204" pitchFamily="34" charset="0"/>
                <a:ea typeface="MS PGothic" panose="020B0600070205080204" pitchFamily="34" charset="-128"/>
              </a:rPr>
              <a:t>Contracting and personnel hiring issues</a:t>
            </a:r>
          </a:p>
          <a:p>
            <a:pPr lvl="1" eaLnBrk="1" hangingPunct="1">
              <a:lnSpc>
                <a:spcPct val="150000"/>
              </a:lnSpc>
              <a:spcBef>
                <a:spcPct val="0"/>
              </a:spcBef>
              <a:buFont typeface="Courier New" panose="02070309020205020404" pitchFamily="49" charset="0"/>
              <a:buChar char="o"/>
            </a:pPr>
            <a:r>
              <a:rPr lang="en-US" altLang="en-US" sz="2000">
                <a:latin typeface="Arial" panose="020B0604020202020204" pitchFamily="34" charset="0"/>
                <a:ea typeface="MS PGothic" panose="020B0600070205080204" pitchFamily="34" charset="-128"/>
              </a:rPr>
              <a:t>Draft Statement of Work as soon as approved</a:t>
            </a:r>
          </a:p>
          <a:p>
            <a:pPr lvl="1" eaLnBrk="1" hangingPunct="1">
              <a:lnSpc>
                <a:spcPct val="150000"/>
              </a:lnSpc>
              <a:spcBef>
                <a:spcPct val="0"/>
              </a:spcBef>
              <a:buFont typeface="Courier New" panose="02070309020205020404" pitchFamily="49" charset="0"/>
              <a:buChar char="o"/>
            </a:pPr>
            <a:r>
              <a:rPr lang="en-US" altLang="en-US" sz="2000">
                <a:latin typeface="Arial" panose="020B0604020202020204" pitchFamily="34" charset="0"/>
                <a:ea typeface="MS PGothic" panose="020B0600070205080204" pitchFamily="34" charset="-128"/>
              </a:rPr>
              <a:t>Make contracting an early priority in project activities</a:t>
            </a:r>
          </a:p>
          <a:p>
            <a:pPr lvl="1" eaLnBrk="1" hangingPunct="1">
              <a:lnSpc>
                <a:spcPct val="150000"/>
              </a:lnSpc>
              <a:spcBef>
                <a:spcPct val="0"/>
              </a:spcBef>
              <a:buFont typeface="Courier New" panose="02070309020205020404" pitchFamily="49" charset="0"/>
              <a:buChar char="o"/>
            </a:pPr>
            <a:r>
              <a:rPr lang="en-US" altLang="en-US" sz="2000">
                <a:latin typeface="Arial" panose="020B0604020202020204" pitchFamily="34" charset="0"/>
                <a:ea typeface="MS PGothic" panose="020B0600070205080204" pitchFamily="34" charset="-128"/>
              </a:rPr>
              <a:t>Begin the recruitment of key personnel early</a:t>
            </a:r>
          </a:p>
          <a:p>
            <a:pPr lvl="1" eaLnBrk="1" hangingPunct="1">
              <a:lnSpc>
                <a:spcPct val="150000"/>
              </a:lnSpc>
              <a:spcBef>
                <a:spcPct val="0"/>
              </a:spcBef>
              <a:buFont typeface="Courier New" panose="02070309020205020404" pitchFamily="49" charset="0"/>
              <a:buChar char="o"/>
            </a:pPr>
            <a:endParaRPr lang="en-US" altLang="en-US" sz="2000">
              <a:latin typeface="Arial" panose="020B0604020202020204" pitchFamily="34" charset="0"/>
              <a:ea typeface="MS PGothic" panose="020B0600070205080204" pitchFamily="34" charset="-128"/>
            </a:endParaRPr>
          </a:p>
          <a:p>
            <a:pPr eaLnBrk="1" hangingPunct="1">
              <a:lnSpc>
                <a:spcPct val="150000"/>
              </a:lnSpc>
              <a:spcBef>
                <a:spcPct val="0"/>
              </a:spcBef>
            </a:pPr>
            <a:r>
              <a:rPr lang="en-US" altLang="en-US" sz="2000" b="1">
                <a:latin typeface="Arial" panose="020B0604020202020204" pitchFamily="34" charset="0"/>
                <a:ea typeface="MS PGothic" panose="020B0600070205080204" pitchFamily="34" charset="-128"/>
              </a:rPr>
              <a:t>Real time funding  </a:t>
            </a:r>
            <a:r>
              <a:rPr lang="en-US" altLang="en-US" sz="2000">
                <a:latin typeface="Arial" panose="020B0604020202020204" pitchFamily="34" charset="0"/>
                <a:ea typeface="MS PGothic" panose="020B0600070205080204" pitchFamily="34" charset="-128"/>
              </a:rPr>
              <a:t> </a:t>
            </a:r>
          </a:p>
          <a:p>
            <a:pPr lvl="1" eaLnBrk="1" hangingPunct="1">
              <a:lnSpc>
                <a:spcPct val="150000"/>
              </a:lnSpc>
              <a:spcBef>
                <a:spcPct val="0"/>
              </a:spcBef>
              <a:buFont typeface="Courier New" panose="02070309020205020404" pitchFamily="49" charset="0"/>
              <a:buChar char="o"/>
            </a:pPr>
            <a:r>
              <a:rPr lang="en-US" altLang="en-US" sz="2000">
                <a:latin typeface="Arial" panose="020B0604020202020204" pitchFamily="34" charset="0"/>
                <a:ea typeface="MS PGothic" panose="020B0600070205080204" pitchFamily="34" charset="-128"/>
              </a:rPr>
              <a:t>Carefully manage your funding</a:t>
            </a:r>
          </a:p>
          <a:p>
            <a:pPr lvl="1" eaLnBrk="1" hangingPunct="1">
              <a:lnSpc>
                <a:spcPct val="150000"/>
              </a:lnSpc>
              <a:spcBef>
                <a:spcPct val="0"/>
              </a:spcBef>
              <a:buFont typeface="Courier New" panose="02070309020205020404" pitchFamily="49" charset="0"/>
              <a:buChar char="o"/>
            </a:pPr>
            <a:r>
              <a:rPr lang="en-US" altLang="en-US" sz="2000">
                <a:latin typeface="Arial" panose="020B0604020202020204" pitchFamily="34" charset="0"/>
                <a:ea typeface="MS PGothic" panose="020B0600070205080204" pitchFamily="34" charset="-128"/>
              </a:rPr>
              <a:t>Work closely with your budget official for timely distribution of funds</a:t>
            </a:r>
          </a:p>
          <a:p>
            <a:pPr lvl="1" eaLnBrk="1" hangingPunct="1">
              <a:lnSpc>
                <a:spcPct val="150000"/>
              </a:lnSpc>
              <a:spcBef>
                <a:spcPct val="0"/>
              </a:spcBef>
              <a:buFont typeface="Courier New" panose="02070309020205020404" pitchFamily="49" charset="0"/>
              <a:buChar char="o"/>
            </a:pPr>
            <a:endParaRPr lang="en-US" altLang="en-US" sz="2000">
              <a:latin typeface="Arial" panose="020B0604020202020204" pitchFamily="34" charset="0"/>
              <a:ea typeface="MS PGothic" panose="020B0600070205080204" pitchFamily="34" charset="-128"/>
            </a:endParaRPr>
          </a:p>
        </p:txBody>
      </p:sp>
      <p:sp>
        <p:nvSpPr>
          <p:cNvPr id="5" name="Rectangle 2"/>
          <p:cNvSpPr txBox="1">
            <a:spLocks noChangeArrowheads="1"/>
          </p:cNvSpPr>
          <p:nvPr/>
        </p:nvSpPr>
        <p:spPr bwMode="auto">
          <a:xfrm>
            <a:off x="1905000" y="-161925"/>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600" dirty="0">
                <a:solidFill>
                  <a:schemeClr val="bg1">
                    <a:lumMod val="95000"/>
                  </a:schemeClr>
                </a:solidFill>
                <a:latin typeface="Arial" charset="0"/>
                <a:ea typeface="ＭＳ Ｐゴシック" pitchFamily="34" charset="-128"/>
                <a:cs typeface="Arial" charset="0"/>
              </a:rPr>
              <a:t>Special Considerations</a:t>
            </a:r>
            <a:endParaRPr lang="en-US" altLang="en-US" sz="3400" dirty="0">
              <a:solidFill>
                <a:schemeClr val="bg1">
                  <a:lumMod val="95000"/>
                </a:schemeClr>
              </a:solidFill>
              <a:latin typeface="Arial" charset="0"/>
              <a:ea typeface="ＭＳ Ｐゴシック" pitchFamily="34" charset="-128"/>
              <a:cs typeface="Arial" charset="0"/>
            </a:endParaRPr>
          </a:p>
        </p:txBody>
      </p:sp>
    </p:spTree>
  </p:cSld>
  <p:clrMapOvr>
    <a:masterClrMapping/>
  </p:clrMapOvr>
  <p:transition spd="slow"/>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8E0223-C63E-48A6-836C-E5AEB02B2369}"/>
</file>

<file path=customXml/itemProps2.xml><?xml version="1.0" encoding="utf-8"?>
<ds:datastoreItem xmlns:ds="http://schemas.openxmlformats.org/officeDocument/2006/customXml" ds:itemID="{A913155D-5B18-4784-9885-2963FC8CBCAD}"/>
</file>

<file path=customXml/itemProps3.xml><?xml version="1.0" encoding="utf-8"?>
<ds:datastoreItem xmlns:ds="http://schemas.openxmlformats.org/officeDocument/2006/customXml" ds:itemID="{19ABC37C-07F7-439C-899A-90EE4E194484}"/>
</file>

<file path=docProps/app.xml><?xml version="1.0" encoding="utf-8"?>
<Properties xmlns="http://schemas.openxmlformats.org/officeDocument/2006/extended-properties" xmlns:vt="http://schemas.openxmlformats.org/officeDocument/2006/docPropsVTypes">
  <TotalTime>2102</TotalTime>
  <Words>805</Words>
  <Application>Microsoft Office PowerPoint</Application>
  <PresentationFormat>On-screen Show (4:3)</PresentationFormat>
  <Paragraphs>138</Paragraphs>
  <Slides>11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Calibri</vt:lpstr>
      <vt:lpstr>Wingdings</vt:lpstr>
      <vt:lpstr>Courier New</vt:lpstr>
      <vt:lpstr>Arial</vt:lpstr>
      <vt:lpstr>Georgia</vt:lpstr>
      <vt:lpstr>MS PGothic</vt:lpstr>
      <vt:lpstr>MS PGothic</vt:lpstr>
      <vt:lpstr>Office Theme</vt:lpstr>
      <vt:lpstr>Angles</vt:lpstr>
      <vt:lpstr>PowerPoint Presentation</vt:lpstr>
      <vt:lpstr>Disclosures</vt:lpstr>
      <vt:lpstr>Learning outcomes</vt:lpstr>
      <vt:lpstr>Authority</vt:lpstr>
      <vt:lpstr>Selection Process</vt:lpstr>
      <vt:lpstr>Timeline</vt:lpstr>
      <vt:lpstr>Quarterly Progress Reports</vt:lpstr>
      <vt:lpstr>Elements of Success</vt:lpstr>
      <vt:lpstr>Special Considerations</vt:lpstr>
      <vt:lpstr>Questions?</vt:lpstr>
      <vt:lpstr>How To Claim CE Credit</vt:lpstr>
    </vt:vector>
  </TitlesOfParts>
  <Company>Department of Defense - Health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Christina, CTR, DHA</dc:creator>
  <cp:lastModifiedBy>Lori Lawrence</cp:lastModifiedBy>
  <cp:revision>132</cp:revision>
  <cp:lastPrinted>2018-04-16T20:38:44Z</cp:lastPrinted>
  <dcterms:created xsi:type="dcterms:W3CDTF">2015-08-10T18:31:37Z</dcterms:created>
  <dcterms:modified xsi:type="dcterms:W3CDTF">2024-02-01T17:38:11Z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ies>
</file>