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307" r:id="rId4"/>
    <p:sldId id="313" r:id="rId5"/>
    <p:sldId id="311" r:id="rId6"/>
    <p:sldId id="310" r:id="rId7"/>
    <p:sldId id="312" r:id="rId8"/>
    <p:sldId id="314" r:id="rId9"/>
    <p:sldId id="308" r:id="rId10"/>
    <p:sldId id="309" r:id="rId11"/>
    <p:sldId id="303" r:id="rId12"/>
  </p:sldIdLst>
  <p:sldSz cx="9144000" cy="6858000" type="screen4x3"/>
  <p:notesSz cx="6858000" cy="9144000"/>
  <p:embeddedFontLst>
    <p:embeddedFont>
      <p:font typeface="Franklin Gothic" panose="020B0604020202020204" charset="0"/>
      <p:bold r:id="rId14"/>
    </p:embeddedFont>
    <p:embeddedFont>
      <p:font typeface="Libre Franklin"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jxvGtc1bfura8uJN2jn6JKGy5DN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dy Wilson" initials="" lastIdx="1" clrIdx="0"/>
  <p:cmAuthor id="1" name="Toya Randolph" initials="" lastIdx="1" clrIdx="1"/>
  <p:cmAuthor id="2" name="Witzard Seid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7C6D88-9336-44F5-AA1D-C348F1B1BF3A}" v="13" dt="2024-02-06T20:58:38.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2" d="100"/>
          <a:sy n="62" d="100"/>
        </p:scale>
        <p:origin x="1400" y="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72" Type="http://schemas.microsoft.com/office/2015/10/relationships/revisionInfo" Target="revisionInfo.xml"/><Relationship Id="rId3" Type="http://schemas.openxmlformats.org/officeDocument/2006/relationships/slide" Target="slides/slide2.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67" Type="http://schemas.openxmlformats.org/officeDocument/2006/relationships/commentAuthors" Target="commentAuthors.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6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16921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Title Slide Design</a:t>
            </a:r>
            <a:endParaRPr/>
          </a:p>
        </p:txBody>
      </p:sp>
      <p:sp>
        <p:nvSpPr>
          <p:cNvPr id="70" name="Google Shape;7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35034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7530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399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48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027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5828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6968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7341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7547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949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909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sp>
        <p:nvSpPr>
          <p:cNvPr id="16" name="Google Shape;16;p21"/>
          <p:cNvSpPr txBox="1">
            <a:spLocks noGrp="1"/>
          </p:cNvSpPr>
          <p:nvPr>
            <p:ph type="ctrTitle"/>
          </p:nvPr>
        </p:nvSpPr>
        <p:spPr>
          <a:xfrm>
            <a:off x="1143001" y="1008670"/>
            <a:ext cx="6858001" cy="20200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Franklin Gothic"/>
              <a:buNone/>
              <a:defRPr sz="4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7" name="Google Shape;17;p21"/>
          <p:cNvCxnSpPr/>
          <p:nvPr/>
        </p:nvCxnSpPr>
        <p:spPr>
          <a:xfrm>
            <a:off x="1142999" y="3030065"/>
            <a:ext cx="1278222" cy="0"/>
          </a:xfrm>
          <a:prstGeom prst="straightConnector1">
            <a:avLst/>
          </a:prstGeom>
          <a:noFill/>
          <a:ln w="19050" cap="flat" cmpd="sng">
            <a:solidFill>
              <a:srgbClr val="533560"/>
            </a:solidFill>
            <a:prstDash val="solid"/>
            <a:miter lim="800000"/>
            <a:headEnd type="none" w="sm" len="sm"/>
            <a:tailEnd type="none" w="sm" len="sm"/>
          </a:ln>
        </p:spPr>
      </p:cxnSp>
      <p:sp>
        <p:nvSpPr>
          <p:cNvPr id="18" name="Google Shape;18;p21"/>
          <p:cNvSpPr/>
          <p:nvPr/>
        </p:nvSpPr>
        <p:spPr>
          <a:xfrm>
            <a:off x="0" y="6307670"/>
            <a:ext cx="9144000" cy="550333"/>
          </a:xfrm>
          <a:prstGeom prst="rect">
            <a:avLst/>
          </a:prstGeom>
          <a:solidFill>
            <a:srgbClr val="202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21"/>
          <p:cNvSpPr txBox="1">
            <a:spLocks noGrp="1"/>
          </p:cNvSpPr>
          <p:nvPr>
            <p:ph type="body" idx="1"/>
          </p:nvPr>
        </p:nvSpPr>
        <p:spPr>
          <a:xfrm>
            <a:off x="1143000" y="3104986"/>
            <a:ext cx="6858000" cy="696913"/>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600"/>
              <a:buNone/>
              <a:defRPr sz="1600" b="0">
                <a:solidFill>
                  <a:schemeClr val="dk1"/>
                </a:solidFill>
              </a:defRPr>
            </a:lvl1pPr>
            <a:lvl2pPr marL="914400" lvl="1" indent="-228600" algn="l">
              <a:lnSpc>
                <a:spcPct val="150000"/>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Heavy Alt">
  <p:cSld name="Text Heavy Alt">
    <p:spTree>
      <p:nvGrpSpPr>
        <p:cNvPr id="1" name="Shape 20"/>
        <p:cNvGrpSpPr/>
        <p:nvPr/>
      </p:nvGrpSpPr>
      <p:grpSpPr>
        <a:xfrm>
          <a:off x="0" y="0"/>
          <a:ext cx="0" cy="0"/>
          <a:chOff x="0" y="0"/>
          <a:chExt cx="0" cy="0"/>
        </a:xfrm>
      </p:grpSpPr>
      <p:sp>
        <p:nvSpPr>
          <p:cNvPr id="21" name="Google Shape;21;p22"/>
          <p:cNvSpPr txBox="1">
            <a:spLocks noGrp="1"/>
          </p:cNvSpPr>
          <p:nvPr>
            <p:ph type="body" idx="1"/>
          </p:nvPr>
        </p:nvSpPr>
        <p:spPr>
          <a:xfrm>
            <a:off x="1082488" y="2599348"/>
            <a:ext cx="6858002" cy="3365519"/>
          </a:xfrm>
          <a:prstGeom prst="rect">
            <a:avLst/>
          </a:prstGeom>
          <a:noFill/>
          <a:ln>
            <a:noFill/>
          </a:ln>
        </p:spPr>
        <p:txBody>
          <a:bodyPr spcFirstLastPara="1" wrap="square" lIns="91425" tIns="45700" rIns="91425" bIns="45700" anchor="t" anchorCtr="0">
            <a:normAutofit/>
          </a:bodyPr>
          <a:lstStyle>
            <a:lvl1pPr marL="457200" lvl="0" indent="-330200" algn="l">
              <a:lnSpc>
                <a:spcPct val="150000"/>
              </a:lnSpc>
              <a:spcBef>
                <a:spcPts val="1000"/>
              </a:spcBef>
              <a:spcAft>
                <a:spcPts val="0"/>
              </a:spcAft>
              <a:buClr>
                <a:schemeClr val="dk1"/>
              </a:buClr>
              <a:buSzPts val="1600"/>
              <a:buFont typeface="Arial"/>
              <a:buChar char="•"/>
              <a:defRPr sz="1600">
                <a:solidFill>
                  <a:schemeClr val="dk1"/>
                </a:solidFill>
              </a:defRPr>
            </a:lvl1pPr>
            <a:lvl2pPr marL="914400" lvl="1" indent="-330200" algn="l">
              <a:lnSpc>
                <a:spcPct val="150000"/>
              </a:lnSpc>
              <a:spcBef>
                <a:spcPts val="500"/>
              </a:spcBef>
              <a:spcAft>
                <a:spcPts val="0"/>
              </a:spcAft>
              <a:buClr>
                <a:schemeClr val="dk1"/>
              </a:buClr>
              <a:buSzPts val="1600"/>
              <a:buFont typeface="Arial"/>
              <a:buChar char="•"/>
              <a:defRPr sz="1600">
                <a:solidFill>
                  <a:schemeClr val="dk1"/>
                </a:solidFill>
              </a:defRPr>
            </a:lvl2pPr>
            <a:lvl3pPr marL="1371600" lvl="2" indent="-355600" algn="l">
              <a:lnSpc>
                <a:spcPct val="150000"/>
              </a:lnSpc>
              <a:spcBef>
                <a:spcPts val="500"/>
              </a:spcBef>
              <a:spcAft>
                <a:spcPts val="0"/>
              </a:spcAft>
              <a:buClr>
                <a:schemeClr val="dk1"/>
              </a:buClr>
              <a:buSzPts val="2000"/>
              <a:buFont typeface="Arial"/>
              <a:buChar char="•"/>
              <a:defRPr sz="2000"/>
            </a:lvl3pPr>
            <a:lvl4pPr marL="1828800" lvl="3" indent="-342900" algn="l">
              <a:lnSpc>
                <a:spcPct val="150000"/>
              </a:lnSpc>
              <a:spcBef>
                <a:spcPts val="500"/>
              </a:spcBef>
              <a:spcAft>
                <a:spcPts val="0"/>
              </a:spcAft>
              <a:buClr>
                <a:schemeClr val="dk1"/>
              </a:buClr>
              <a:buSzPts val="1800"/>
              <a:buFont typeface="Arial"/>
              <a:buChar char="•"/>
              <a:defRPr sz="1800"/>
            </a:lvl4pPr>
            <a:lvl5pPr marL="2286000" lvl="4" indent="-342900" algn="l">
              <a:lnSpc>
                <a:spcPct val="150000"/>
              </a:lnSpc>
              <a:spcBef>
                <a:spcPts val="500"/>
              </a:spcBef>
              <a:spcAft>
                <a:spcPts val="0"/>
              </a:spcAft>
              <a:buClr>
                <a:schemeClr val="dk1"/>
              </a:buClr>
              <a:buSzPts val="1800"/>
              <a:buFont typeface="Arial"/>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cxnSp>
        <p:nvCxnSpPr>
          <p:cNvPr id="22" name="Google Shape;22;p22"/>
          <p:cNvCxnSpPr/>
          <p:nvPr/>
        </p:nvCxnSpPr>
        <p:spPr>
          <a:xfrm>
            <a:off x="1177149" y="1752597"/>
            <a:ext cx="1183562" cy="0"/>
          </a:xfrm>
          <a:prstGeom prst="straightConnector1">
            <a:avLst/>
          </a:prstGeom>
          <a:noFill/>
          <a:ln w="19050" cap="flat" cmpd="sng">
            <a:solidFill>
              <a:srgbClr val="533560"/>
            </a:solidFill>
            <a:prstDash val="solid"/>
            <a:miter lim="800000"/>
            <a:headEnd type="none" w="sm" len="sm"/>
            <a:tailEnd type="none" w="sm" len="sm"/>
          </a:ln>
        </p:spPr>
      </p:cxnSp>
      <p:sp>
        <p:nvSpPr>
          <p:cNvPr id="23" name="Google Shape;23;p22"/>
          <p:cNvSpPr txBox="1">
            <a:spLocks noGrp="1"/>
          </p:cNvSpPr>
          <p:nvPr>
            <p:ph type="body" idx="2"/>
          </p:nvPr>
        </p:nvSpPr>
        <p:spPr>
          <a:xfrm>
            <a:off x="1082489" y="1827518"/>
            <a:ext cx="6858000" cy="696913"/>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800"/>
              <a:buNone/>
              <a:defRPr sz="1800" b="0">
                <a:solidFill>
                  <a:schemeClr val="dk1"/>
                </a:solidFill>
              </a:defRPr>
            </a:lvl1pPr>
            <a:lvl2pPr marL="914400" lvl="1" indent="-228600" algn="l">
              <a:lnSpc>
                <a:spcPct val="150000"/>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title"/>
          </p:nvPr>
        </p:nvSpPr>
        <p:spPr>
          <a:xfrm>
            <a:off x="1082488" y="939096"/>
            <a:ext cx="6858001" cy="824965"/>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rgbClr val="20245E"/>
              </a:buClr>
              <a:buSzPts val="4000"/>
              <a:buFont typeface="Franklin Gothic"/>
              <a:buNone/>
              <a:defRPr sz="4000">
                <a:solidFill>
                  <a:srgbClr val="20245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lt Transition Slide">
  <p:cSld name="Alt Transition Slide">
    <p:spTree>
      <p:nvGrpSpPr>
        <p:cNvPr id="1" name="Shape 29"/>
        <p:cNvGrpSpPr/>
        <p:nvPr/>
      </p:nvGrpSpPr>
      <p:grpSpPr>
        <a:xfrm>
          <a:off x="0" y="0"/>
          <a:ext cx="0" cy="0"/>
          <a:chOff x="0" y="0"/>
          <a:chExt cx="0" cy="0"/>
        </a:xfrm>
      </p:grpSpPr>
      <p:sp>
        <p:nvSpPr>
          <p:cNvPr id="30" name="Google Shape;30;p24"/>
          <p:cNvSpPr txBox="1">
            <a:spLocks noGrp="1"/>
          </p:cNvSpPr>
          <p:nvPr>
            <p:ph type="ctrTitle"/>
          </p:nvPr>
        </p:nvSpPr>
        <p:spPr>
          <a:xfrm>
            <a:off x="1143001" y="1331398"/>
            <a:ext cx="6858001" cy="20200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Franklin Gothic"/>
              <a:buNone/>
              <a:defRPr sz="4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1143000" y="3427711"/>
            <a:ext cx="6858000" cy="696913"/>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800"/>
              <a:buNone/>
              <a:defRPr sz="1800" b="0">
                <a:solidFill>
                  <a:schemeClr val="dk1"/>
                </a:solidFill>
              </a:defRPr>
            </a:lvl1pPr>
            <a:lvl2pPr marL="914400" lvl="1" indent="-228600" algn="l">
              <a:lnSpc>
                <a:spcPct val="150000"/>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 name="Google Shape;32;p24"/>
          <p:cNvCxnSpPr/>
          <p:nvPr/>
        </p:nvCxnSpPr>
        <p:spPr>
          <a:xfrm>
            <a:off x="1142999" y="3343336"/>
            <a:ext cx="1278222" cy="0"/>
          </a:xfrm>
          <a:prstGeom prst="straightConnector1">
            <a:avLst/>
          </a:prstGeom>
          <a:noFill/>
          <a:ln w="19050" cap="flat" cmpd="sng">
            <a:solidFill>
              <a:srgbClr val="533560"/>
            </a:solidFill>
            <a:prstDash val="solid"/>
            <a:miter lim="800000"/>
            <a:headEnd type="none" w="sm" len="sm"/>
            <a:tailEnd type="none" w="sm" len="sm"/>
          </a:ln>
        </p:spPr>
      </p:cxnSp>
      <p:sp>
        <p:nvSpPr>
          <p:cNvPr id="33" name="Google Shape;33;p24"/>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Heavy">
  <p:cSld name="Text Heavy">
    <p:spTree>
      <p:nvGrpSpPr>
        <p:cNvPr id="1" name="Shape 34"/>
        <p:cNvGrpSpPr/>
        <p:nvPr/>
      </p:nvGrpSpPr>
      <p:grpSpPr>
        <a:xfrm>
          <a:off x="0" y="0"/>
          <a:ext cx="0" cy="0"/>
          <a:chOff x="0" y="0"/>
          <a:chExt cx="0" cy="0"/>
        </a:xfrm>
      </p:grpSpPr>
      <p:sp>
        <p:nvSpPr>
          <p:cNvPr id="35" name="Google Shape;35;p25"/>
          <p:cNvSpPr txBox="1">
            <a:spLocks noGrp="1"/>
          </p:cNvSpPr>
          <p:nvPr>
            <p:ph type="body" idx="1"/>
          </p:nvPr>
        </p:nvSpPr>
        <p:spPr>
          <a:xfrm>
            <a:off x="3413591" y="916775"/>
            <a:ext cx="4696394" cy="5048091"/>
          </a:xfrm>
          <a:prstGeom prst="rect">
            <a:avLst/>
          </a:prstGeom>
          <a:noFill/>
          <a:ln>
            <a:noFill/>
          </a:ln>
        </p:spPr>
        <p:txBody>
          <a:bodyPr spcFirstLastPara="1" wrap="square" lIns="91425" tIns="45700" rIns="91425" bIns="45700" anchor="t" anchorCtr="0">
            <a:normAutofit/>
          </a:bodyPr>
          <a:lstStyle>
            <a:lvl1pPr marL="457200" lvl="0" indent="-330200" algn="l">
              <a:lnSpc>
                <a:spcPct val="150000"/>
              </a:lnSpc>
              <a:spcBef>
                <a:spcPts val="1000"/>
              </a:spcBef>
              <a:spcAft>
                <a:spcPts val="0"/>
              </a:spcAft>
              <a:buClr>
                <a:schemeClr val="dk1"/>
              </a:buClr>
              <a:buSzPts val="1600"/>
              <a:buFont typeface="Arial"/>
              <a:buChar char="•"/>
              <a:defRPr sz="1600">
                <a:solidFill>
                  <a:schemeClr val="dk1"/>
                </a:solidFill>
              </a:defRPr>
            </a:lvl1pPr>
            <a:lvl2pPr marL="914400" lvl="1" indent="-330200" algn="l">
              <a:lnSpc>
                <a:spcPct val="150000"/>
              </a:lnSpc>
              <a:spcBef>
                <a:spcPts val="500"/>
              </a:spcBef>
              <a:spcAft>
                <a:spcPts val="0"/>
              </a:spcAft>
              <a:buClr>
                <a:schemeClr val="dk1"/>
              </a:buClr>
              <a:buSzPts val="1600"/>
              <a:buFont typeface="Arial"/>
              <a:buChar char="•"/>
              <a:defRPr sz="1600">
                <a:solidFill>
                  <a:schemeClr val="dk1"/>
                </a:solidFill>
              </a:defRPr>
            </a:lvl2pPr>
            <a:lvl3pPr marL="1371600" lvl="2" indent="-355600" algn="l">
              <a:lnSpc>
                <a:spcPct val="150000"/>
              </a:lnSpc>
              <a:spcBef>
                <a:spcPts val="500"/>
              </a:spcBef>
              <a:spcAft>
                <a:spcPts val="0"/>
              </a:spcAft>
              <a:buClr>
                <a:schemeClr val="dk1"/>
              </a:buClr>
              <a:buSzPts val="2000"/>
              <a:buFont typeface="Arial"/>
              <a:buChar char="•"/>
              <a:defRPr sz="2000"/>
            </a:lvl3pPr>
            <a:lvl4pPr marL="1828800" lvl="3" indent="-342900" algn="l">
              <a:lnSpc>
                <a:spcPct val="150000"/>
              </a:lnSpc>
              <a:spcBef>
                <a:spcPts val="500"/>
              </a:spcBef>
              <a:spcAft>
                <a:spcPts val="0"/>
              </a:spcAft>
              <a:buClr>
                <a:schemeClr val="dk1"/>
              </a:buClr>
              <a:buSzPts val="1800"/>
              <a:buFont typeface="Arial"/>
              <a:buChar char="•"/>
              <a:defRPr sz="1800"/>
            </a:lvl4pPr>
            <a:lvl5pPr marL="2286000" lvl="4" indent="-342900" algn="l">
              <a:lnSpc>
                <a:spcPct val="150000"/>
              </a:lnSpc>
              <a:spcBef>
                <a:spcPts val="500"/>
              </a:spcBef>
              <a:spcAft>
                <a:spcPts val="0"/>
              </a:spcAft>
              <a:buClr>
                <a:schemeClr val="dk1"/>
              </a:buClr>
              <a:buSzPts val="1800"/>
              <a:buFont typeface="Arial"/>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6" name="Google Shape;36;p25"/>
          <p:cNvSpPr txBox="1">
            <a:spLocks noGrp="1"/>
          </p:cNvSpPr>
          <p:nvPr>
            <p:ph type="title"/>
          </p:nvPr>
        </p:nvSpPr>
        <p:spPr>
          <a:xfrm>
            <a:off x="2" y="1970606"/>
            <a:ext cx="3100259" cy="646331"/>
          </a:xfrm>
          <a:prstGeom prst="rect">
            <a:avLst/>
          </a:prstGeom>
          <a:solidFill>
            <a:schemeClr val="dk2"/>
          </a:solidFill>
          <a:ln>
            <a:noFill/>
          </a:ln>
        </p:spPr>
        <p:txBody>
          <a:bodyPr spcFirstLastPara="1" wrap="square" lIns="0" tIns="45700" rIns="320025" bIns="45700" anchor="b" anchorCtr="0">
            <a:spAutoFit/>
          </a:bodyPr>
          <a:lstStyle>
            <a:lvl1pPr lvl="0" algn="r">
              <a:lnSpc>
                <a:spcPct val="100000"/>
              </a:lnSpc>
              <a:spcBef>
                <a:spcPts val="0"/>
              </a:spcBef>
              <a:spcAft>
                <a:spcPts val="0"/>
              </a:spcAft>
              <a:buClr>
                <a:schemeClr val="lt1"/>
              </a:buClr>
              <a:buSzPts val="3600"/>
              <a:buFont typeface="Franklin Gothic"/>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body" idx="2"/>
          </p:nvPr>
        </p:nvSpPr>
        <p:spPr>
          <a:xfrm>
            <a:off x="837049" y="3424480"/>
            <a:ext cx="2011597" cy="687258"/>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2"/>
              </a:buClr>
              <a:buSzPts val="3600"/>
              <a:buNone/>
              <a:defRPr sz="3600">
                <a:solidFill>
                  <a:schemeClr val="accent2"/>
                </a:solidFill>
                <a:latin typeface="Franklin Gothic"/>
                <a:ea typeface="Franklin Gothic"/>
                <a:cs typeface="Franklin Gothic"/>
                <a:sym typeface="Franklin Gothic"/>
              </a:defRPr>
            </a:lvl1pPr>
            <a:lvl2pPr marL="914400" lvl="1" indent="-228600" algn="l">
              <a:lnSpc>
                <a:spcPct val="150000"/>
              </a:lnSpc>
              <a:spcBef>
                <a:spcPts val="500"/>
              </a:spcBef>
              <a:spcAft>
                <a:spcPts val="0"/>
              </a:spcAft>
              <a:buClr>
                <a:schemeClr val="dk1"/>
              </a:buClr>
              <a:buSzPts val="1400"/>
              <a:buNone/>
              <a:defRPr sz="1400"/>
            </a:lvl2pPr>
            <a:lvl3pPr marL="1371600" lvl="2" indent="-228600" algn="l">
              <a:lnSpc>
                <a:spcPct val="150000"/>
              </a:lnSpc>
              <a:spcBef>
                <a:spcPts val="500"/>
              </a:spcBef>
              <a:spcAft>
                <a:spcPts val="0"/>
              </a:spcAft>
              <a:buClr>
                <a:schemeClr val="dk1"/>
              </a:buClr>
              <a:buSzPts val="1200"/>
              <a:buNone/>
              <a:defRPr sz="1200"/>
            </a:lvl3pPr>
            <a:lvl4pPr marL="1828800" lvl="3" indent="-228600" algn="l">
              <a:lnSpc>
                <a:spcPct val="150000"/>
              </a:lnSpc>
              <a:spcBef>
                <a:spcPts val="500"/>
              </a:spcBef>
              <a:spcAft>
                <a:spcPts val="0"/>
              </a:spcAft>
              <a:buClr>
                <a:schemeClr val="dk1"/>
              </a:buClr>
              <a:buSzPts val="1000"/>
              <a:buNone/>
              <a:defRPr sz="1000"/>
            </a:lvl4pPr>
            <a:lvl5pPr marL="2286000" lvl="4" indent="-228600" algn="l">
              <a:lnSpc>
                <a:spcPct val="15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 name="Google Shape;38;p25"/>
          <p:cNvSpPr txBox="1">
            <a:spLocks noGrp="1"/>
          </p:cNvSpPr>
          <p:nvPr>
            <p:ph type="body" idx="3"/>
          </p:nvPr>
        </p:nvSpPr>
        <p:spPr>
          <a:xfrm>
            <a:off x="837049" y="4159864"/>
            <a:ext cx="2012156" cy="736600"/>
          </a:xfrm>
          <a:prstGeom prst="rect">
            <a:avLst/>
          </a:prstGeom>
          <a:noFill/>
          <a:ln>
            <a:noFill/>
          </a:ln>
        </p:spPr>
        <p:txBody>
          <a:bodyPr spcFirstLastPara="1" wrap="square" lIns="228600" tIns="109725" rIns="228600" bIns="45700" anchor="t" anchorCtr="0">
            <a:noAutofit/>
          </a:bodyPr>
          <a:lstStyle>
            <a:lvl1pPr marL="457200" lvl="0" indent="-228600" algn="ctr">
              <a:lnSpc>
                <a:spcPct val="100000"/>
              </a:lnSpc>
              <a:spcBef>
                <a:spcPts val="1000"/>
              </a:spcBef>
              <a:spcAft>
                <a:spcPts val="0"/>
              </a:spcAft>
              <a:buClr>
                <a:schemeClr val="dk1"/>
              </a:buClr>
              <a:buSzPts val="1400"/>
              <a:buNone/>
              <a:defRPr sz="1400" i="1" cap="none">
                <a:solidFill>
                  <a:schemeClr val="dk1"/>
                </a:solidFill>
                <a:latin typeface="Libre Franklin"/>
                <a:ea typeface="Libre Franklin"/>
                <a:cs typeface="Libre Franklin"/>
                <a:sym typeface="Libre Franklin"/>
              </a:defRPr>
            </a:lvl1pPr>
            <a:lvl2pPr marL="914400" lvl="1" indent="-228600" algn="l">
              <a:lnSpc>
                <a:spcPct val="150000"/>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5"/>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raphic Layout">
  <p:cSld name="Graphic Layout">
    <p:spTree>
      <p:nvGrpSpPr>
        <p:cNvPr id="1" name="Shape 40"/>
        <p:cNvGrpSpPr/>
        <p:nvPr/>
      </p:nvGrpSpPr>
      <p:grpSpPr>
        <a:xfrm>
          <a:off x="0" y="0"/>
          <a:ext cx="0" cy="0"/>
          <a:chOff x="0" y="0"/>
          <a:chExt cx="0" cy="0"/>
        </a:xfrm>
      </p:grpSpPr>
      <p:sp>
        <p:nvSpPr>
          <p:cNvPr id="41" name="Google Shape;41;p26"/>
          <p:cNvSpPr txBox="1">
            <a:spLocks noGrp="1"/>
          </p:cNvSpPr>
          <p:nvPr>
            <p:ph type="body" idx="1"/>
          </p:nvPr>
        </p:nvSpPr>
        <p:spPr>
          <a:xfrm>
            <a:off x="898880" y="3833311"/>
            <a:ext cx="2214563" cy="181351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800"/>
              <a:buNone/>
              <a:defRPr/>
            </a:lvl1pPr>
            <a:lvl2pPr marL="914400" lvl="1" indent="-228600" algn="ctr">
              <a:lnSpc>
                <a:spcPct val="150000"/>
              </a:lnSpc>
              <a:spcBef>
                <a:spcPts val="500"/>
              </a:spcBef>
              <a:spcAft>
                <a:spcPts val="0"/>
              </a:spcAft>
              <a:buClr>
                <a:srgbClr val="414140"/>
              </a:buClr>
              <a:buSzPts val="1400"/>
              <a:buNone/>
              <a:defRPr sz="1400">
                <a:solidFill>
                  <a:srgbClr val="414140"/>
                </a:solidFill>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6"/>
          <p:cNvSpPr txBox="1">
            <a:spLocks noGrp="1"/>
          </p:cNvSpPr>
          <p:nvPr>
            <p:ph type="title"/>
          </p:nvPr>
        </p:nvSpPr>
        <p:spPr>
          <a:xfrm>
            <a:off x="554831" y="685517"/>
            <a:ext cx="7886700" cy="824965"/>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rgbClr val="20245E"/>
              </a:buClr>
              <a:buSzPts val="4000"/>
              <a:buFont typeface="Franklin Gothic"/>
              <a:buNone/>
              <a:defRPr sz="4000">
                <a:solidFill>
                  <a:srgbClr val="20245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body" idx="2"/>
          </p:nvPr>
        </p:nvSpPr>
        <p:spPr>
          <a:xfrm>
            <a:off x="895350" y="3400929"/>
            <a:ext cx="2221626" cy="432385"/>
          </a:xfrm>
          <a:prstGeom prst="rect">
            <a:avLst/>
          </a:prstGeom>
          <a:noFill/>
          <a:ln>
            <a:noFill/>
          </a:ln>
        </p:spPr>
        <p:txBody>
          <a:bodyPr spcFirstLastPara="1" wrap="square" lIns="91425" tIns="128000" rIns="91425" bIns="45700" anchor="t" anchorCtr="0">
            <a:normAutofit/>
          </a:bodyPr>
          <a:lstStyle>
            <a:lvl1pPr marL="457200" lvl="0" indent="-228600" algn="ctr">
              <a:lnSpc>
                <a:spcPct val="100000"/>
              </a:lnSpc>
              <a:spcBef>
                <a:spcPts val="1000"/>
              </a:spcBef>
              <a:spcAft>
                <a:spcPts val="0"/>
              </a:spcAft>
              <a:buClr>
                <a:srgbClr val="414140"/>
              </a:buClr>
              <a:buSzPts val="1400"/>
              <a:buNone/>
              <a:defRPr sz="1400" i="1" cap="none">
                <a:solidFill>
                  <a:srgbClr val="414140"/>
                </a:solidFill>
                <a:latin typeface="Libre Franklin"/>
                <a:ea typeface="Libre Franklin"/>
                <a:cs typeface="Libre Franklin"/>
                <a:sym typeface="Libre Franklin"/>
              </a:defRPr>
            </a:lvl1pPr>
            <a:lvl2pPr marL="914400" lvl="1" indent="-228600" algn="ctr">
              <a:lnSpc>
                <a:spcPct val="150000"/>
              </a:lnSpc>
              <a:spcBef>
                <a:spcPts val="800"/>
              </a:spcBef>
              <a:spcAft>
                <a:spcPts val="0"/>
              </a:spcAft>
              <a:buClr>
                <a:schemeClr val="accent2"/>
              </a:buClr>
              <a:buSzPts val="1400"/>
              <a:buNone/>
              <a:defRPr sz="1400">
                <a:solidFill>
                  <a:schemeClr val="accent2"/>
                </a:solidFill>
                <a:latin typeface="Calibri"/>
                <a:ea typeface="Calibri"/>
                <a:cs typeface="Calibri"/>
                <a:sym typeface="Calibri"/>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895351" y="2589259"/>
            <a:ext cx="2222201" cy="78047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rgbClr val="C78D24"/>
              </a:buClr>
              <a:buSzPts val="3600"/>
              <a:buNone/>
              <a:defRPr sz="3600">
                <a:solidFill>
                  <a:srgbClr val="C78D24"/>
                </a:solidFill>
                <a:latin typeface="Franklin Gothic"/>
                <a:ea typeface="Franklin Gothic"/>
                <a:cs typeface="Franklin Gothic"/>
                <a:sym typeface="Franklin Gothic"/>
              </a:defRPr>
            </a:lvl1pPr>
            <a:lvl2pPr marL="914400" lvl="1" indent="-228600" algn="l">
              <a:lnSpc>
                <a:spcPct val="150000"/>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6"/>
          <p:cNvSpPr txBox="1">
            <a:spLocks noGrp="1"/>
          </p:cNvSpPr>
          <p:nvPr>
            <p:ph type="body" idx="4"/>
          </p:nvPr>
        </p:nvSpPr>
        <p:spPr>
          <a:xfrm>
            <a:off x="3481432" y="2589261"/>
            <a:ext cx="2210253" cy="780479"/>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rgbClr val="C78D24"/>
              </a:buClr>
              <a:buSzPts val="3600"/>
              <a:buNone/>
              <a:defRPr sz="3600">
                <a:solidFill>
                  <a:srgbClr val="C78D24"/>
                </a:solidFill>
                <a:latin typeface="Franklin Gothic"/>
                <a:ea typeface="Franklin Gothic"/>
                <a:cs typeface="Franklin Gothic"/>
                <a:sym typeface="Franklin Gothic"/>
              </a:defRPr>
            </a:lvl1pPr>
            <a:lvl2pPr marL="914400" lvl="1" indent="-228600" algn="l">
              <a:lnSpc>
                <a:spcPct val="150000"/>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body" idx="5"/>
          </p:nvPr>
        </p:nvSpPr>
        <p:spPr>
          <a:xfrm>
            <a:off x="6063782" y="2589259"/>
            <a:ext cx="2215137" cy="78047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rgbClr val="C78D24"/>
              </a:buClr>
              <a:buSzPts val="3600"/>
              <a:buNone/>
              <a:defRPr sz="3600">
                <a:solidFill>
                  <a:srgbClr val="C78D24"/>
                </a:solidFill>
                <a:latin typeface="Franklin Gothic"/>
                <a:ea typeface="Franklin Gothic"/>
                <a:cs typeface="Franklin Gothic"/>
                <a:sym typeface="Franklin Gothic"/>
              </a:defRPr>
            </a:lvl1pPr>
            <a:lvl2pPr marL="914400" lvl="1" indent="-228600" algn="l">
              <a:lnSpc>
                <a:spcPct val="150000"/>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6"/>
          <p:cNvSpPr txBox="1">
            <a:spLocks noGrp="1"/>
          </p:cNvSpPr>
          <p:nvPr>
            <p:ph type="body" idx="6"/>
          </p:nvPr>
        </p:nvSpPr>
        <p:spPr>
          <a:xfrm>
            <a:off x="554833" y="1397329"/>
            <a:ext cx="3868340" cy="50214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414140"/>
              </a:buClr>
              <a:buSzPts val="1400"/>
              <a:buNone/>
              <a:defRPr sz="1400" b="0" i="1" cap="none">
                <a:solidFill>
                  <a:srgbClr val="414140"/>
                </a:solidFill>
                <a:latin typeface="Libre Franklin"/>
                <a:ea typeface="Libre Franklin"/>
                <a:cs typeface="Libre Franklin"/>
                <a:sym typeface="Libre Franklin"/>
              </a:defRPr>
            </a:lvl1pPr>
            <a:lvl2pPr marL="914400" lvl="1" indent="-228600" algn="l">
              <a:lnSpc>
                <a:spcPct val="150000"/>
              </a:lnSpc>
              <a:spcBef>
                <a:spcPts val="500"/>
              </a:spcBef>
              <a:spcAft>
                <a:spcPts val="0"/>
              </a:spcAft>
              <a:buClr>
                <a:schemeClr val="dk1"/>
              </a:buClr>
              <a:buSzPts val="2000"/>
              <a:buNone/>
              <a:defRPr sz="2000" b="1"/>
            </a:lvl2pPr>
            <a:lvl3pPr marL="1371600" lvl="2" indent="-228600" algn="l">
              <a:lnSpc>
                <a:spcPct val="150000"/>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6"/>
          <p:cNvSpPr txBox="1">
            <a:spLocks noGrp="1"/>
          </p:cNvSpPr>
          <p:nvPr>
            <p:ph type="body" idx="7"/>
          </p:nvPr>
        </p:nvSpPr>
        <p:spPr>
          <a:xfrm>
            <a:off x="3484190" y="3400929"/>
            <a:ext cx="2207495" cy="432385"/>
          </a:xfrm>
          <a:prstGeom prst="rect">
            <a:avLst/>
          </a:prstGeom>
          <a:noFill/>
          <a:ln>
            <a:noFill/>
          </a:ln>
        </p:spPr>
        <p:txBody>
          <a:bodyPr spcFirstLastPara="1" wrap="square" lIns="91425" tIns="128000" rIns="91425" bIns="45700" anchor="t" anchorCtr="0">
            <a:normAutofit/>
          </a:bodyPr>
          <a:lstStyle>
            <a:lvl1pPr marL="457200" lvl="0" indent="-228600" algn="ctr">
              <a:lnSpc>
                <a:spcPct val="100000"/>
              </a:lnSpc>
              <a:spcBef>
                <a:spcPts val="1000"/>
              </a:spcBef>
              <a:spcAft>
                <a:spcPts val="0"/>
              </a:spcAft>
              <a:buClr>
                <a:srgbClr val="414140"/>
              </a:buClr>
              <a:buSzPts val="1400"/>
              <a:buNone/>
              <a:defRPr sz="1400" i="1" cap="none">
                <a:solidFill>
                  <a:srgbClr val="414140"/>
                </a:solidFill>
                <a:latin typeface="Libre Franklin"/>
                <a:ea typeface="Libre Franklin"/>
                <a:cs typeface="Libre Franklin"/>
                <a:sym typeface="Libre Franklin"/>
              </a:defRPr>
            </a:lvl1pPr>
            <a:lvl2pPr marL="914400" lvl="1" indent="-228600" algn="ctr">
              <a:lnSpc>
                <a:spcPct val="150000"/>
              </a:lnSpc>
              <a:spcBef>
                <a:spcPts val="800"/>
              </a:spcBef>
              <a:spcAft>
                <a:spcPts val="0"/>
              </a:spcAft>
              <a:buClr>
                <a:schemeClr val="accent2"/>
              </a:buClr>
              <a:buSzPts val="1400"/>
              <a:buNone/>
              <a:defRPr sz="1400">
                <a:solidFill>
                  <a:schemeClr val="accent2"/>
                </a:solidFill>
                <a:latin typeface="Calibri"/>
                <a:ea typeface="Calibri"/>
                <a:cs typeface="Calibri"/>
                <a:sym typeface="Calibri"/>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6"/>
          <p:cNvSpPr txBox="1">
            <a:spLocks noGrp="1"/>
          </p:cNvSpPr>
          <p:nvPr>
            <p:ph type="body" idx="8"/>
          </p:nvPr>
        </p:nvSpPr>
        <p:spPr>
          <a:xfrm>
            <a:off x="6063782" y="3400929"/>
            <a:ext cx="2207495" cy="432385"/>
          </a:xfrm>
          <a:prstGeom prst="rect">
            <a:avLst/>
          </a:prstGeom>
          <a:noFill/>
          <a:ln>
            <a:noFill/>
          </a:ln>
        </p:spPr>
        <p:txBody>
          <a:bodyPr spcFirstLastPara="1" wrap="square" lIns="91425" tIns="128000" rIns="91425" bIns="45700" anchor="t" anchorCtr="0">
            <a:normAutofit/>
          </a:bodyPr>
          <a:lstStyle>
            <a:lvl1pPr marL="457200" lvl="0" indent="-228600" algn="ctr">
              <a:lnSpc>
                <a:spcPct val="100000"/>
              </a:lnSpc>
              <a:spcBef>
                <a:spcPts val="1000"/>
              </a:spcBef>
              <a:spcAft>
                <a:spcPts val="0"/>
              </a:spcAft>
              <a:buClr>
                <a:srgbClr val="414140"/>
              </a:buClr>
              <a:buSzPts val="1400"/>
              <a:buNone/>
              <a:defRPr sz="1400" i="1" cap="none">
                <a:solidFill>
                  <a:srgbClr val="414140"/>
                </a:solidFill>
                <a:latin typeface="Libre Franklin"/>
                <a:ea typeface="Libre Franklin"/>
                <a:cs typeface="Libre Franklin"/>
                <a:sym typeface="Libre Franklin"/>
              </a:defRPr>
            </a:lvl1pPr>
            <a:lvl2pPr marL="914400" lvl="1" indent="-228600" algn="ctr">
              <a:lnSpc>
                <a:spcPct val="150000"/>
              </a:lnSpc>
              <a:spcBef>
                <a:spcPts val="800"/>
              </a:spcBef>
              <a:spcAft>
                <a:spcPts val="0"/>
              </a:spcAft>
              <a:buClr>
                <a:schemeClr val="accent2"/>
              </a:buClr>
              <a:buSzPts val="1400"/>
              <a:buNone/>
              <a:defRPr sz="1400">
                <a:solidFill>
                  <a:schemeClr val="accent2"/>
                </a:solidFill>
                <a:latin typeface="Calibri"/>
                <a:ea typeface="Calibri"/>
                <a:cs typeface="Calibri"/>
                <a:sym typeface="Calibri"/>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6"/>
          <p:cNvSpPr txBox="1">
            <a:spLocks noGrp="1"/>
          </p:cNvSpPr>
          <p:nvPr>
            <p:ph type="body" idx="9"/>
          </p:nvPr>
        </p:nvSpPr>
        <p:spPr>
          <a:xfrm>
            <a:off x="3480656" y="3833311"/>
            <a:ext cx="2214563" cy="181351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800"/>
              <a:buNone/>
              <a:defRPr/>
            </a:lvl1pPr>
            <a:lvl2pPr marL="914400" lvl="1" indent="-228600" algn="ctr">
              <a:lnSpc>
                <a:spcPct val="150000"/>
              </a:lnSpc>
              <a:spcBef>
                <a:spcPts val="500"/>
              </a:spcBef>
              <a:spcAft>
                <a:spcPts val="0"/>
              </a:spcAft>
              <a:buClr>
                <a:srgbClr val="414140"/>
              </a:buClr>
              <a:buSzPts val="1400"/>
              <a:buNone/>
              <a:defRPr sz="1400">
                <a:solidFill>
                  <a:srgbClr val="414140"/>
                </a:solidFill>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6"/>
          <p:cNvSpPr txBox="1">
            <a:spLocks noGrp="1"/>
          </p:cNvSpPr>
          <p:nvPr>
            <p:ph type="body" idx="13"/>
          </p:nvPr>
        </p:nvSpPr>
        <p:spPr>
          <a:xfrm>
            <a:off x="6060248" y="3833311"/>
            <a:ext cx="2214563" cy="181351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800"/>
              <a:buNone/>
              <a:defRPr/>
            </a:lvl1pPr>
            <a:lvl2pPr marL="914400" lvl="1" indent="-228600" algn="ctr">
              <a:lnSpc>
                <a:spcPct val="150000"/>
              </a:lnSpc>
              <a:spcBef>
                <a:spcPts val="500"/>
              </a:spcBef>
              <a:spcAft>
                <a:spcPts val="0"/>
              </a:spcAft>
              <a:buClr>
                <a:srgbClr val="414140"/>
              </a:buClr>
              <a:buSzPts val="1400"/>
              <a:buNone/>
              <a:defRPr sz="1400">
                <a:solidFill>
                  <a:srgbClr val="414140"/>
                </a:solidFill>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6"/>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aphic Layout Alt">
  <p:cSld name="Graphic Layout Alt">
    <p:spTree>
      <p:nvGrpSpPr>
        <p:cNvPr id="1" name="Shape 53"/>
        <p:cNvGrpSpPr/>
        <p:nvPr/>
      </p:nvGrpSpPr>
      <p:grpSpPr>
        <a:xfrm>
          <a:off x="0" y="0"/>
          <a:ext cx="0" cy="0"/>
          <a:chOff x="0" y="0"/>
          <a:chExt cx="0" cy="0"/>
        </a:xfrm>
      </p:grpSpPr>
      <p:sp>
        <p:nvSpPr>
          <p:cNvPr id="54" name="Google Shape;54;p27"/>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5" name="Google Shape;55;p27"/>
          <p:cNvSpPr txBox="1">
            <a:spLocks noGrp="1"/>
          </p:cNvSpPr>
          <p:nvPr>
            <p:ph type="body" idx="1"/>
          </p:nvPr>
        </p:nvSpPr>
        <p:spPr>
          <a:xfrm>
            <a:off x="3245" y="3245"/>
            <a:ext cx="9144000" cy="30480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800"/>
              <a:buNone/>
              <a:defRPr/>
            </a:lvl1pPr>
            <a:lvl2pPr marL="914400" lvl="1" indent="-228600" algn="l">
              <a:lnSpc>
                <a:spcPct val="150000"/>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7"/>
          <p:cNvSpPr txBox="1">
            <a:spLocks noGrp="1"/>
          </p:cNvSpPr>
          <p:nvPr>
            <p:ph type="body" idx="2"/>
          </p:nvPr>
        </p:nvSpPr>
        <p:spPr>
          <a:xfrm>
            <a:off x="637367" y="4421648"/>
            <a:ext cx="2151460" cy="30796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800"/>
              <a:buNone/>
              <a:defRPr/>
            </a:lvl1pPr>
            <a:lvl2pPr marL="914400" lvl="1" indent="-228600" algn="l">
              <a:lnSpc>
                <a:spcPct val="150000"/>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7"/>
          <p:cNvSpPr txBox="1">
            <a:spLocks noGrp="1"/>
          </p:cNvSpPr>
          <p:nvPr>
            <p:ph type="body" idx="3"/>
          </p:nvPr>
        </p:nvSpPr>
        <p:spPr>
          <a:xfrm>
            <a:off x="633738" y="4758574"/>
            <a:ext cx="2158721" cy="10922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800"/>
              <a:buNone/>
              <a:defRPr/>
            </a:lvl1pPr>
            <a:lvl2pPr marL="914400" lvl="1" indent="-228600" algn="l">
              <a:lnSpc>
                <a:spcPct val="150000"/>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7"/>
          <p:cNvSpPr>
            <a:spLocks noGrp="1"/>
          </p:cNvSpPr>
          <p:nvPr>
            <p:ph type="pic" idx="4"/>
          </p:nvPr>
        </p:nvSpPr>
        <p:spPr>
          <a:xfrm>
            <a:off x="3495886" y="3559359"/>
            <a:ext cx="2155091" cy="691116"/>
          </a:xfrm>
          <a:prstGeom prst="rect">
            <a:avLst/>
          </a:prstGeom>
          <a:noFill/>
          <a:ln>
            <a:noFill/>
          </a:ln>
        </p:spPr>
      </p:sp>
      <p:sp>
        <p:nvSpPr>
          <p:cNvPr id="59" name="Google Shape;59;p27"/>
          <p:cNvSpPr>
            <a:spLocks noGrp="1"/>
          </p:cNvSpPr>
          <p:nvPr>
            <p:ph type="pic" idx="5"/>
          </p:nvPr>
        </p:nvSpPr>
        <p:spPr>
          <a:xfrm>
            <a:off x="633737" y="3559359"/>
            <a:ext cx="2155090" cy="691116"/>
          </a:xfrm>
          <a:prstGeom prst="rect">
            <a:avLst/>
          </a:prstGeom>
          <a:noFill/>
          <a:ln>
            <a:noFill/>
          </a:ln>
        </p:spPr>
      </p:sp>
      <p:sp>
        <p:nvSpPr>
          <p:cNvPr id="60" name="Google Shape;60;p27"/>
          <p:cNvSpPr>
            <a:spLocks noGrp="1"/>
          </p:cNvSpPr>
          <p:nvPr>
            <p:ph type="pic" idx="6"/>
          </p:nvPr>
        </p:nvSpPr>
        <p:spPr>
          <a:xfrm>
            <a:off x="6337602" y="3589392"/>
            <a:ext cx="2155091" cy="691116"/>
          </a:xfrm>
          <a:prstGeom prst="rect">
            <a:avLst/>
          </a:prstGeom>
          <a:noFill/>
          <a:ln>
            <a:noFill/>
          </a:ln>
        </p:spPr>
      </p:sp>
      <p:sp>
        <p:nvSpPr>
          <p:cNvPr id="61" name="Google Shape;61;p27"/>
          <p:cNvSpPr txBox="1">
            <a:spLocks noGrp="1"/>
          </p:cNvSpPr>
          <p:nvPr>
            <p:ph type="body" idx="7"/>
          </p:nvPr>
        </p:nvSpPr>
        <p:spPr>
          <a:xfrm>
            <a:off x="3499517" y="4421648"/>
            <a:ext cx="2151460" cy="30796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800"/>
              <a:buNone/>
              <a:defRPr/>
            </a:lvl1pPr>
            <a:lvl2pPr marL="914400" lvl="1" indent="-228600" algn="l">
              <a:lnSpc>
                <a:spcPct val="150000"/>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7"/>
          <p:cNvSpPr txBox="1">
            <a:spLocks noGrp="1"/>
          </p:cNvSpPr>
          <p:nvPr>
            <p:ph type="body" idx="8"/>
          </p:nvPr>
        </p:nvSpPr>
        <p:spPr>
          <a:xfrm>
            <a:off x="3495886" y="4758574"/>
            <a:ext cx="2158721" cy="10922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800"/>
              <a:buNone/>
              <a:defRPr/>
            </a:lvl1pPr>
            <a:lvl2pPr marL="914400" lvl="1" indent="-228600" algn="l">
              <a:lnSpc>
                <a:spcPct val="150000"/>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7"/>
          <p:cNvSpPr txBox="1">
            <a:spLocks noGrp="1"/>
          </p:cNvSpPr>
          <p:nvPr>
            <p:ph type="body" idx="9"/>
          </p:nvPr>
        </p:nvSpPr>
        <p:spPr>
          <a:xfrm>
            <a:off x="6337603" y="4421648"/>
            <a:ext cx="2155090" cy="30796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800"/>
              <a:buNone/>
              <a:defRPr/>
            </a:lvl1pPr>
            <a:lvl2pPr marL="914400" lvl="1" indent="-228600" algn="l">
              <a:lnSpc>
                <a:spcPct val="150000"/>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7"/>
          <p:cNvSpPr txBox="1">
            <a:spLocks noGrp="1"/>
          </p:cNvSpPr>
          <p:nvPr>
            <p:ph type="body" idx="13"/>
          </p:nvPr>
        </p:nvSpPr>
        <p:spPr>
          <a:xfrm>
            <a:off x="6337603" y="4758574"/>
            <a:ext cx="2158721" cy="10922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800"/>
              <a:buNone/>
              <a:defRPr/>
            </a:lvl1pPr>
            <a:lvl2pPr marL="914400" lvl="1" indent="-228600" algn="l">
              <a:lnSpc>
                <a:spcPct val="150000"/>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8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5"/>
        <p:cNvGrpSpPr/>
        <p:nvPr/>
      </p:nvGrpSpPr>
      <p:grpSpPr>
        <a:xfrm>
          <a:off x="0" y="0"/>
          <a:ext cx="0" cy="0"/>
          <a:chOff x="0" y="0"/>
          <a:chExt cx="0" cy="0"/>
        </a:xfrm>
      </p:grpSpPr>
      <p:sp>
        <p:nvSpPr>
          <p:cNvPr id="66" name="Google Shape;66;p28"/>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20"/>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Franklin Gothic"/>
              <a:buNone/>
              <a:defRPr sz="44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0"/>
          <p:cNvSpPr txBox="1">
            <a:spLocks noGrp="1"/>
          </p:cNvSpPr>
          <p:nvPr>
            <p:ph type="body" idx="1"/>
          </p:nvPr>
        </p:nvSpPr>
        <p:spPr>
          <a:xfrm>
            <a:off x="628650" y="1825628"/>
            <a:ext cx="7886700" cy="423398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97979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1143001" y="1008670"/>
            <a:ext cx="6858001" cy="202003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4800"/>
              <a:buFont typeface="Franklin Gothic"/>
              <a:buNone/>
            </a:pPr>
            <a:r>
              <a:rPr lang="en-US" sz="5300" b="1" dirty="0"/>
              <a:t>Roads Less Traveled: </a:t>
            </a:r>
            <a:r>
              <a:rPr lang="en-US" b="1" i="1" dirty="0">
                <a:solidFill>
                  <a:srgbClr val="002060"/>
                </a:solidFill>
              </a:rPr>
              <a:t>Career Planning for Enlisted Members </a:t>
            </a:r>
            <a:endParaRPr i="1" dirty="0">
              <a:solidFill>
                <a:srgbClr val="002060"/>
              </a:solidFill>
            </a:endParaRPr>
          </a:p>
        </p:txBody>
      </p:sp>
      <p:sp>
        <p:nvSpPr>
          <p:cNvPr id="73" name="Google Shape;73;p1"/>
          <p:cNvSpPr txBox="1">
            <a:spLocks noGrp="1"/>
          </p:cNvSpPr>
          <p:nvPr>
            <p:ph type="body" idx="1"/>
          </p:nvPr>
        </p:nvSpPr>
        <p:spPr>
          <a:xfrm>
            <a:off x="1085193" y="3878317"/>
            <a:ext cx="6858000" cy="1618836"/>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100000"/>
              </a:lnSpc>
              <a:spcBef>
                <a:spcPts val="0"/>
              </a:spcBef>
              <a:spcAft>
                <a:spcPts val="0"/>
              </a:spcAft>
              <a:buClr>
                <a:schemeClr val="dk1"/>
              </a:buClr>
              <a:buSzPts val="1600"/>
              <a:buNone/>
            </a:pPr>
            <a:r>
              <a:rPr lang="en-US" sz="2000" b="1" u="sng" dirty="0"/>
              <a:t>Facilitator</a:t>
            </a:r>
          </a:p>
          <a:p>
            <a:pPr marL="0" lvl="0" indent="0" algn="ctr" rtl="0">
              <a:lnSpc>
                <a:spcPct val="100000"/>
              </a:lnSpc>
              <a:spcBef>
                <a:spcPts val="0"/>
              </a:spcBef>
              <a:spcAft>
                <a:spcPts val="0"/>
              </a:spcAft>
              <a:buClr>
                <a:schemeClr val="dk1"/>
              </a:buClr>
              <a:buSzPts val="1600"/>
              <a:buNone/>
            </a:pPr>
            <a:r>
              <a:rPr lang="en-US" sz="2000" b="1" dirty="0"/>
              <a:t>Althea Green, PhD, MS, Command Sergeant Major, US Army (Retired)</a:t>
            </a:r>
          </a:p>
          <a:p>
            <a:pPr marL="0" lvl="0" indent="0" algn="ctr" rtl="0">
              <a:lnSpc>
                <a:spcPct val="100000"/>
              </a:lnSpc>
              <a:spcBef>
                <a:spcPts val="0"/>
              </a:spcBef>
              <a:spcAft>
                <a:spcPts val="0"/>
              </a:spcAft>
              <a:buClr>
                <a:schemeClr val="dk1"/>
              </a:buClr>
              <a:buSzPts val="1600"/>
              <a:buNone/>
            </a:pPr>
            <a:endParaRPr lang="en-US" sz="2000" b="1" dirty="0"/>
          </a:p>
          <a:p>
            <a:pPr marL="0" lvl="0" indent="0" algn="ctr" rtl="0">
              <a:lnSpc>
                <a:spcPct val="100000"/>
              </a:lnSpc>
              <a:spcBef>
                <a:spcPts val="0"/>
              </a:spcBef>
              <a:spcAft>
                <a:spcPts val="0"/>
              </a:spcAft>
              <a:buClr>
                <a:schemeClr val="dk1"/>
              </a:buClr>
              <a:buSzPts val="1600"/>
              <a:buNone/>
            </a:pPr>
            <a:r>
              <a:rPr lang="en-US" sz="2000" b="1" u="sng" dirty="0"/>
              <a:t>Panelists</a:t>
            </a:r>
          </a:p>
          <a:p>
            <a:pPr marL="0" lvl="0" indent="0" algn="ctr" rtl="0">
              <a:lnSpc>
                <a:spcPct val="100000"/>
              </a:lnSpc>
              <a:spcBef>
                <a:spcPts val="0"/>
              </a:spcBef>
              <a:spcAft>
                <a:spcPts val="0"/>
              </a:spcAft>
              <a:buClr>
                <a:schemeClr val="dk1"/>
              </a:buClr>
              <a:buSzPts val="1600"/>
              <a:buNone/>
            </a:pPr>
            <a:r>
              <a:rPr lang="en-US" sz="2000" b="1" dirty="0"/>
              <a:t>Master Chief Troy Brown, US Navy</a:t>
            </a:r>
          </a:p>
          <a:p>
            <a:pPr marL="0" lvl="0" indent="0" algn="ctr" rtl="0">
              <a:lnSpc>
                <a:spcPct val="100000"/>
              </a:lnSpc>
              <a:spcBef>
                <a:spcPts val="0"/>
              </a:spcBef>
              <a:spcAft>
                <a:spcPts val="0"/>
              </a:spcAft>
              <a:buClr>
                <a:schemeClr val="dk1"/>
              </a:buClr>
              <a:buSzPts val="1600"/>
              <a:buNone/>
            </a:pPr>
            <a:r>
              <a:rPr lang="en-US" sz="2000" b="1" dirty="0"/>
              <a:t>Mr. Gustavo Ruiz, MBA, MS, Uniformed Services University</a:t>
            </a:r>
          </a:p>
          <a:p>
            <a:pPr marL="0" lvl="0" indent="0" algn="ctr">
              <a:lnSpc>
                <a:spcPct val="100000"/>
              </a:lnSpc>
              <a:spcBef>
                <a:spcPts val="0"/>
              </a:spcBef>
            </a:pPr>
            <a:r>
              <a:rPr lang="en-US" sz="2000" b="1" dirty="0"/>
              <a:t>Clark Charpentier, MEd, Command Sergeant Major US Army (Retired)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body" idx="1"/>
          </p:nvPr>
        </p:nvSpPr>
        <p:spPr>
          <a:xfrm>
            <a:off x="1082488" y="2158405"/>
            <a:ext cx="6858001" cy="4101491"/>
          </a:xfrm>
          <a:prstGeom prst="rect">
            <a:avLst/>
          </a:prstGeom>
          <a:noFill/>
          <a:ln>
            <a:noFill/>
          </a:ln>
        </p:spPr>
        <p:txBody>
          <a:bodyPr spcFirstLastPara="1" wrap="square" lIns="91425" tIns="45700" rIns="91425" bIns="45700" anchor="t" anchorCtr="0">
            <a:normAutofit/>
          </a:bodyPr>
          <a:lstStyle/>
          <a:p>
            <a:pPr marL="288918" lvl="0" indent="-288918" algn="l" rtl="0">
              <a:lnSpc>
                <a:spcPct val="100000"/>
              </a:lnSpc>
              <a:spcBef>
                <a:spcPts val="0"/>
              </a:spcBef>
              <a:spcAft>
                <a:spcPts val="0"/>
              </a:spcAft>
              <a:buClr>
                <a:schemeClr val="dk1"/>
              </a:buClr>
              <a:buSzPct val="100000"/>
              <a:buFont typeface="Arial"/>
              <a:buChar char="•"/>
            </a:pPr>
            <a:r>
              <a:rPr lang="en-US" sz="2600" dirty="0"/>
              <a:t>Leaders/stakeholders can help subordinates:</a:t>
            </a:r>
          </a:p>
          <a:p>
            <a:pPr marL="800100" lvl="1" indent="-342900">
              <a:lnSpc>
                <a:spcPct val="100000"/>
              </a:lnSpc>
              <a:spcBef>
                <a:spcPts val="0"/>
              </a:spcBef>
              <a:buSzPct val="60000"/>
              <a:buFont typeface="Wingdings" panose="05000000000000000000" pitchFamily="2" charset="2"/>
              <a:buChar char="Ø"/>
            </a:pPr>
            <a:r>
              <a:rPr lang="en-US" sz="2000" dirty="0"/>
              <a:t>Develop their skills, knowledge, and potential.</a:t>
            </a:r>
          </a:p>
          <a:p>
            <a:pPr marL="800100" lvl="1" indent="-342900">
              <a:lnSpc>
                <a:spcPct val="100000"/>
              </a:lnSpc>
              <a:spcBef>
                <a:spcPts val="0"/>
              </a:spcBef>
              <a:buSzPct val="60000"/>
              <a:buFont typeface="Wingdings" panose="05000000000000000000" pitchFamily="2" charset="2"/>
              <a:buChar char="Ø"/>
            </a:pPr>
            <a:r>
              <a:rPr lang="en-US" sz="2000" dirty="0"/>
              <a:t>Improve performance, retention, and satisfaction.</a:t>
            </a:r>
          </a:p>
          <a:p>
            <a:pPr marL="457200" lvl="1" indent="0">
              <a:lnSpc>
                <a:spcPct val="100000"/>
              </a:lnSpc>
              <a:spcBef>
                <a:spcPts val="0"/>
              </a:spcBef>
              <a:buSzPct val="60000"/>
              <a:buNone/>
            </a:pPr>
            <a:endParaRPr lang="en-US" sz="2000" dirty="0"/>
          </a:p>
          <a:p>
            <a:pPr marL="288918" indent="-288918">
              <a:lnSpc>
                <a:spcPct val="100000"/>
              </a:lnSpc>
              <a:spcBef>
                <a:spcPts val="0"/>
              </a:spcBef>
              <a:buSzPct val="100000"/>
            </a:pPr>
            <a:r>
              <a:rPr lang="en-US" sz="2600" dirty="0"/>
              <a:t>Understand these opportunities can help leaders:</a:t>
            </a:r>
          </a:p>
          <a:p>
            <a:pPr marL="800100" lvl="1" indent="-342900">
              <a:lnSpc>
                <a:spcPct val="100000"/>
              </a:lnSpc>
              <a:spcBef>
                <a:spcPts val="0"/>
              </a:spcBef>
              <a:buSzPct val="60000"/>
              <a:buFont typeface="Wingdings" panose="05000000000000000000" pitchFamily="2" charset="2"/>
              <a:buChar char="Ø"/>
            </a:pPr>
            <a:r>
              <a:rPr lang="en-US" sz="2000" dirty="0"/>
              <a:t>Identify and nurture talent.</a:t>
            </a:r>
          </a:p>
          <a:p>
            <a:pPr marL="800100" lvl="1" indent="-342900">
              <a:lnSpc>
                <a:spcPct val="100000"/>
              </a:lnSpc>
              <a:spcBef>
                <a:spcPts val="0"/>
              </a:spcBef>
              <a:buSzPct val="60000"/>
              <a:buFont typeface="Wingdings" panose="05000000000000000000" pitchFamily="2" charset="2"/>
              <a:buChar char="Ø"/>
            </a:pPr>
            <a:r>
              <a:rPr lang="en-US" sz="2000" dirty="0"/>
              <a:t>Foster a culture of learning and innovation.</a:t>
            </a:r>
          </a:p>
          <a:p>
            <a:pPr marL="800100" lvl="1" indent="-342900">
              <a:lnSpc>
                <a:spcPct val="100000"/>
              </a:lnSpc>
              <a:spcBef>
                <a:spcPts val="0"/>
              </a:spcBef>
              <a:buSzPct val="60000"/>
              <a:buFont typeface="Wingdings" panose="05000000000000000000" pitchFamily="2" charset="2"/>
              <a:buChar char="Ø"/>
            </a:pPr>
            <a:r>
              <a:rPr lang="en-US" sz="2000" dirty="0"/>
              <a:t>Enhance the readiness and effectiveness of their organizations.</a:t>
            </a:r>
          </a:p>
        </p:txBody>
      </p:sp>
      <p:sp>
        <p:nvSpPr>
          <p:cNvPr id="87" name="Google Shape;87;p3"/>
          <p:cNvSpPr txBox="1">
            <a:spLocks noGrp="1"/>
          </p:cNvSpPr>
          <p:nvPr>
            <p:ph type="title"/>
          </p:nvPr>
        </p:nvSpPr>
        <p:spPr>
          <a:xfrm>
            <a:off x="1082488" y="939096"/>
            <a:ext cx="6858001" cy="82496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20245E"/>
              </a:buClr>
              <a:buSzPts val="4000"/>
              <a:buFont typeface="Franklin Gothic"/>
              <a:buNone/>
            </a:pPr>
            <a:r>
              <a:rPr lang="en-US" dirty="0"/>
              <a:t>Summary</a:t>
            </a:r>
            <a:endParaRPr dirty="0"/>
          </a:p>
        </p:txBody>
      </p:sp>
      <p:sp>
        <p:nvSpPr>
          <p:cNvPr id="88" name="Google Shape;88;p3"/>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spTree>
    <p:extLst>
      <p:ext uri="{BB962C8B-B14F-4D97-AF65-F5344CB8AC3E}">
        <p14:creationId xmlns:p14="http://schemas.microsoft.com/office/powerpoint/2010/main" val="318638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body" idx="1"/>
          </p:nvPr>
        </p:nvSpPr>
        <p:spPr>
          <a:xfrm>
            <a:off x="1082488" y="1984984"/>
            <a:ext cx="6858001" cy="4101491"/>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ct val="100000"/>
              <a:buNone/>
            </a:pPr>
            <a:r>
              <a:rPr lang="en-US" sz="2600" dirty="0"/>
              <a:t>If you would like to receive continuing education credit for this activity, please visit:​</a:t>
            </a:r>
          </a:p>
          <a:p>
            <a:pPr marL="0" lvl="0" indent="0" algn="ctr" rtl="0">
              <a:lnSpc>
                <a:spcPct val="100000"/>
              </a:lnSpc>
              <a:spcBef>
                <a:spcPts val="0"/>
              </a:spcBef>
              <a:spcAft>
                <a:spcPts val="0"/>
              </a:spcAft>
              <a:buClr>
                <a:schemeClr val="dk1"/>
              </a:buClr>
              <a:buSzPct val="100000"/>
              <a:buNone/>
            </a:pPr>
            <a:endParaRPr lang="en-US" sz="2600" dirty="0"/>
          </a:p>
          <a:p>
            <a:pPr marL="0" lvl="0" indent="0" algn="ctr" rtl="0">
              <a:lnSpc>
                <a:spcPct val="100000"/>
              </a:lnSpc>
              <a:spcBef>
                <a:spcPts val="0"/>
              </a:spcBef>
              <a:spcAft>
                <a:spcPts val="0"/>
              </a:spcAft>
              <a:buClr>
                <a:schemeClr val="dk1"/>
              </a:buClr>
              <a:buSzPct val="100000"/>
              <a:buNone/>
            </a:pPr>
            <a:r>
              <a:rPr lang="en-US" sz="2600" dirty="0"/>
              <a:t>amsus.cds.affinityced.com​</a:t>
            </a:r>
          </a:p>
          <a:p>
            <a:pPr marL="0" lvl="0" indent="0" algn="ctr" rtl="0">
              <a:lnSpc>
                <a:spcPct val="100000"/>
              </a:lnSpc>
              <a:spcBef>
                <a:spcPts val="0"/>
              </a:spcBef>
              <a:spcAft>
                <a:spcPts val="0"/>
              </a:spcAft>
              <a:buClr>
                <a:schemeClr val="dk1"/>
              </a:buClr>
              <a:buSzPct val="100000"/>
              <a:buNone/>
            </a:pPr>
            <a:endParaRPr lang="en-US" sz="2600" dirty="0"/>
          </a:p>
        </p:txBody>
      </p:sp>
      <p:sp>
        <p:nvSpPr>
          <p:cNvPr id="87" name="Google Shape;87;p3"/>
          <p:cNvSpPr txBox="1">
            <a:spLocks noGrp="1"/>
          </p:cNvSpPr>
          <p:nvPr>
            <p:ph type="title"/>
          </p:nvPr>
        </p:nvSpPr>
        <p:spPr>
          <a:xfrm>
            <a:off x="1082488" y="939096"/>
            <a:ext cx="6858001" cy="82496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20245E"/>
              </a:buClr>
              <a:buSzPts val="4000"/>
              <a:buFont typeface="Franklin Gothic"/>
              <a:buNone/>
            </a:pPr>
            <a:r>
              <a:rPr lang="en-US" dirty="0"/>
              <a:t>How to Claim CE Credit</a:t>
            </a:r>
            <a:endParaRPr dirty="0"/>
          </a:p>
        </p:txBody>
      </p:sp>
      <p:sp>
        <p:nvSpPr>
          <p:cNvPr id="88" name="Google Shape;88;p3"/>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979797"/>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200" b="0" i="0" u="none" strike="noStrike" kern="0" cap="none" spc="0" normalizeH="0" baseline="0" noProof="0">
              <a:ln>
                <a:noFill/>
              </a:ln>
              <a:solidFill>
                <a:srgbClr val="979797"/>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827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2"/>
          <p:cNvSpPr txBox="1">
            <a:spLocks noGrp="1"/>
          </p:cNvSpPr>
          <p:nvPr>
            <p:ph type="body" idx="2"/>
          </p:nvPr>
        </p:nvSpPr>
        <p:spPr>
          <a:xfrm>
            <a:off x="791986" y="1799817"/>
            <a:ext cx="8076334" cy="478109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2000" dirty="0"/>
              <a:t>The Presenters have no relevant financial or non-financial interests to disclose.​</a:t>
            </a:r>
          </a:p>
          <a:p>
            <a:pPr marL="0" lvl="0" indent="0" algn="l" rtl="0">
              <a:lnSpc>
                <a:spcPct val="100000"/>
              </a:lnSpc>
              <a:spcBef>
                <a:spcPts val="0"/>
              </a:spcBef>
              <a:spcAft>
                <a:spcPts val="0"/>
              </a:spcAft>
              <a:buClr>
                <a:schemeClr val="dk1"/>
              </a:buClr>
              <a:buSzPts val="1800"/>
              <a:buNone/>
            </a:pPr>
            <a:endParaRPr lang="en-US" sz="2000" dirty="0"/>
          </a:p>
          <a:p>
            <a:pPr marL="0" lvl="0" indent="0" algn="l" rtl="0">
              <a:lnSpc>
                <a:spcPct val="100000"/>
              </a:lnSpc>
              <a:spcBef>
                <a:spcPts val="0"/>
              </a:spcBef>
              <a:spcAft>
                <a:spcPts val="0"/>
              </a:spcAft>
              <a:buClr>
                <a:schemeClr val="dk1"/>
              </a:buClr>
              <a:buSzPts val="1800"/>
              <a:buNone/>
            </a:pPr>
            <a:r>
              <a:rPr lang="en-US" sz="2000" dirty="0"/>
              <a:t>This continuing education activity is managed and accredited by </a:t>
            </a:r>
            <a:r>
              <a:rPr lang="en-US" sz="2000" dirty="0" err="1"/>
              <a:t>AffinityCE</a:t>
            </a:r>
            <a:r>
              <a:rPr lang="en-US" sz="2000" dirty="0"/>
              <a:t>, in collaboration with AMSUS. </a:t>
            </a:r>
            <a:r>
              <a:rPr lang="en-US" sz="2000" dirty="0" err="1"/>
              <a:t>AffinityCE</a:t>
            </a:r>
            <a:r>
              <a:rPr lang="en-US" sz="2000" dirty="0"/>
              <a:t> and AMSUS staff, as well as planners and reviewers, have no relevant financial interests to disclose. </a:t>
            </a:r>
            <a:r>
              <a:rPr lang="en-US" sz="2000" dirty="0" err="1"/>
              <a:t>AffinityCE</a:t>
            </a:r>
            <a:r>
              <a:rPr lang="en-US" sz="2000" dirty="0"/>
              <a:t>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a:t>
            </a:r>
          </a:p>
          <a:p>
            <a:pPr marL="0" lvl="0" indent="0" algn="l" rtl="0">
              <a:lnSpc>
                <a:spcPct val="100000"/>
              </a:lnSpc>
              <a:spcBef>
                <a:spcPts val="0"/>
              </a:spcBef>
              <a:spcAft>
                <a:spcPts val="0"/>
              </a:spcAft>
              <a:buClr>
                <a:schemeClr val="dk1"/>
              </a:buClr>
              <a:buSzPts val="1800"/>
              <a:buNone/>
            </a:pPr>
            <a:endParaRPr lang="en-US" sz="2000" dirty="0"/>
          </a:p>
          <a:p>
            <a:pPr marL="0" lvl="0" indent="0" algn="l" rtl="0">
              <a:lnSpc>
                <a:spcPct val="100000"/>
              </a:lnSpc>
              <a:spcBef>
                <a:spcPts val="0"/>
              </a:spcBef>
              <a:spcAft>
                <a:spcPts val="0"/>
              </a:spcAft>
              <a:buClr>
                <a:schemeClr val="dk1"/>
              </a:buClr>
              <a:buSzPts val="1800"/>
              <a:buNone/>
            </a:pPr>
            <a:r>
              <a:rPr lang="en-US" sz="2000" dirty="0"/>
              <a:t>Commercial support was not provided for this activity.</a:t>
            </a:r>
            <a:endParaRPr sz="2000" dirty="0"/>
          </a:p>
        </p:txBody>
      </p:sp>
      <p:sp>
        <p:nvSpPr>
          <p:cNvPr id="80" name="Google Shape;80;p2"/>
          <p:cNvSpPr txBox="1">
            <a:spLocks noGrp="1"/>
          </p:cNvSpPr>
          <p:nvPr>
            <p:ph type="title"/>
          </p:nvPr>
        </p:nvSpPr>
        <p:spPr>
          <a:xfrm>
            <a:off x="1082488" y="939096"/>
            <a:ext cx="6858001" cy="82496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20245E"/>
              </a:buClr>
              <a:buSzPts val="4000"/>
              <a:buFont typeface="Franklin Gothic"/>
              <a:buNone/>
            </a:pPr>
            <a:r>
              <a:rPr lang="en-US" dirty="0"/>
              <a:t>Disclosures</a:t>
            </a:r>
            <a:endParaRPr dirty="0"/>
          </a:p>
        </p:txBody>
      </p:sp>
      <p:sp>
        <p:nvSpPr>
          <p:cNvPr id="81" name="Google Shape;81;p2"/>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4102" name="Picture 6" descr="Driveway Illustrations and Clip Art. 1,334 Driveway royalty free ...">
            <a:extLst>
              <a:ext uri="{FF2B5EF4-FFF2-40B4-BE49-F238E27FC236}">
                <a16:creationId xmlns:a16="http://schemas.microsoft.com/office/drawing/2014/main" id="{BB18E8C4-23AC-742A-F01C-3417B0775C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94" b="5289"/>
          <a:stretch/>
        </p:blipFill>
        <p:spPr bwMode="auto">
          <a:xfrm>
            <a:off x="42042" y="2212428"/>
            <a:ext cx="3842884" cy="4645572"/>
          </a:xfrm>
          <a:prstGeom prst="rect">
            <a:avLst/>
          </a:prstGeom>
          <a:noFill/>
          <a:extLst>
            <a:ext uri="{909E8E84-426E-40DD-AFC4-6F175D3DCCD1}">
              <a14:hiddenFill xmlns:a14="http://schemas.microsoft.com/office/drawing/2010/main">
                <a:solidFill>
                  <a:srgbClr val="FFFFFF"/>
                </a:solidFill>
              </a14:hiddenFill>
            </a:ext>
          </a:extLst>
        </p:spPr>
      </p:pic>
      <p:sp>
        <p:nvSpPr>
          <p:cNvPr id="86" name="Google Shape;86;p3"/>
          <p:cNvSpPr txBox="1">
            <a:spLocks noGrp="1"/>
          </p:cNvSpPr>
          <p:nvPr>
            <p:ph type="body" idx="1"/>
          </p:nvPr>
        </p:nvSpPr>
        <p:spPr>
          <a:xfrm>
            <a:off x="4097605" y="2740063"/>
            <a:ext cx="3842884" cy="3229813"/>
          </a:xfrm>
          <a:prstGeom prst="rect">
            <a:avLst/>
          </a:prstGeom>
          <a:noFill/>
          <a:ln>
            <a:noFill/>
          </a:ln>
        </p:spPr>
        <p:txBody>
          <a:bodyPr spcFirstLastPara="1" wrap="square" lIns="91425" tIns="45700" rIns="91425" bIns="45700" anchor="t" anchorCtr="0">
            <a:normAutofit/>
          </a:bodyPr>
          <a:lstStyle/>
          <a:p>
            <a:pPr marL="288918" lvl="0" indent="-288918" algn="l" rtl="0">
              <a:lnSpc>
                <a:spcPct val="100000"/>
              </a:lnSpc>
              <a:spcBef>
                <a:spcPts val="0"/>
              </a:spcBef>
              <a:spcAft>
                <a:spcPts val="0"/>
              </a:spcAft>
              <a:buClr>
                <a:schemeClr val="dk1"/>
              </a:buClr>
              <a:buSzPct val="100000"/>
              <a:buFont typeface="Arial"/>
              <a:buChar char="•"/>
            </a:pPr>
            <a:r>
              <a:rPr lang="en-US" sz="2600" dirty="0"/>
              <a:t>Department of Defense</a:t>
            </a:r>
          </a:p>
          <a:p>
            <a:pPr marL="288918" lvl="0" indent="-288918" algn="l" rtl="0">
              <a:lnSpc>
                <a:spcPct val="100000"/>
              </a:lnSpc>
              <a:spcBef>
                <a:spcPts val="0"/>
              </a:spcBef>
              <a:spcAft>
                <a:spcPts val="0"/>
              </a:spcAft>
              <a:buClr>
                <a:schemeClr val="dk1"/>
              </a:buClr>
              <a:buSzPct val="100000"/>
              <a:buFont typeface="Arial"/>
              <a:buChar char="•"/>
            </a:pPr>
            <a:endParaRPr lang="en-US" sz="2600" dirty="0"/>
          </a:p>
          <a:p>
            <a:pPr marL="288918" lvl="0" indent="-288918" algn="l" rtl="0">
              <a:lnSpc>
                <a:spcPct val="100000"/>
              </a:lnSpc>
              <a:spcBef>
                <a:spcPts val="0"/>
              </a:spcBef>
              <a:spcAft>
                <a:spcPts val="0"/>
              </a:spcAft>
              <a:buClr>
                <a:schemeClr val="dk1"/>
              </a:buClr>
              <a:buSzPct val="100000"/>
              <a:buFont typeface="Arial"/>
              <a:buChar char="•"/>
            </a:pPr>
            <a:r>
              <a:rPr lang="en-US" sz="2600" dirty="0"/>
              <a:t>Federal Government</a:t>
            </a:r>
          </a:p>
          <a:p>
            <a:pPr marL="288918" lvl="0" indent="-288918" algn="l" rtl="0">
              <a:lnSpc>
                <a:spcPct val="100000"/>
              </a:lnSpc>
              <a:spcBef>
                <a:spcPts val="0"/>
              </a:spcBef>
              <a:spcAft>
                <a:spcPts val="0"/>
              </a:spcAft>
              <a:buClr>
                <a:schemeClr val="dk1"/>
              </a:buClr>
              <a:buSzPct val="100000"/>
              <a:buFont typeface="Arial"/>
              <a:buChar char="•"/>
            </a:pPr>
            <a:endParaRPr lang="en-US" sz="2600" dirty="0"/>
          </a:p>
          <a:p>
            <a:pPr marL="288918" lvl="0" indent="-288918" algn="l" rtl="0">
              <a:lnSpc>
                <a:spcPct val="100000"/>
              </a:lnSpc>
              <a:spcBef>
                <a:spcPts val="0"/>
              </a:spcBef>
              <a:spcAft>
                <a:spcPts val="0"/>
              </a:spcAft>
              <a:buClr>
                <a:schemeClr val="dk1"/>
              </a:buClr>
              <a:buSzPct val="100000"/>
              <a:buFont typeface="Arial"/>
              <a:buChar char="•"/>
            </a:pPr>
            <a:r>
              <a:rPr lang="en-US" sz="2600" dirty="0"/>
              <a:t>Civilian Industry</a:t>
            </a:r>
          </a:p>
        </p:txBody>
      </p:sp>
      <p:sp>
        <p:nvSpPr>
          <p:cNvPr id="87" name="Google Shape;87;p3"/>
          <p:cNvSpPr txBox="1">
            <a:spLocks noGrp="1"/>
          </p:cNvSpPr>
          <p:nvPr>
            <p:ph type="title"/>
          </p:nvPr>
        </p:nvSpPr>
        <p:spPr>
          <a:xfrm>
            <a:off x="1082488" y="939096"/>
            <a:ext cx="6858001" cy="82496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20245E"/>
              </a:buClr>
              <a:buSzPts val="4000"/>
              <a:buFont typeface="Franklin Gothic"/>
              <a:buNone/>
            </a:pPr>
            <a:r>
              <a:rPr lang="en-US" dirty="0"/>
              <a:t>Career Opportunities</a:t>
            </a:r>
            <a:endParaRPr dirty="0"/>
          </a:p>
        </p:txBody>
      </p:sp>
      <p:sp>
        <p:nvSpPr>
          <p:cNvPr id="88" name="Google Shape;88;p3"/>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a:t>
            </a:fld>
            <a:endParaRPr/>
          </a:p>
        </p:txBody>
      </p:sp>
    </p:spTree>
    <p:extLst>
      <p:ext uri="{BB962C8B-B14F-4D97-AF65-F5344CB8AC3E}">
        <p14:creationId xmlns:p14="http://schemas.microsoft.com/office/powerpoint/2010/main" val="193495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9218" name="Picture 2" descr="USA Department of Defense Logo">
            <a:extLst>
              <a:ext uri="{FF2B5EF4-FFF2-40B4-BE49-F238E27FC236}">
                <a16:creationId xmlns:a16="http://schemas.microsoft.com/office/drawing/2014/main" id="{8A3C25C0-FBA7-E8B2-84E7-ED662F985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017" y="2532993"/>
            <a:ext cx="2168416" cy="2168416"/>
          </a:xfrm>
          <a:prstGeom prst="rect">
            <a:avLst/>
          </a:prstGeom>
          <a:noFill/>
          <a:extLst>
            <a:ext uri="{909E8E84-426E-40DD-AFC4-6F175D3DCCD1}">
              <a14:hiddenFill xmlns:a14="http://schemas.microsoft.com/office/drawing/2010/main">
                <a:solidFill>
                  <a:srgbClr val="FFFFFF"/>
                </a:solidFill>
              </a14:hiddenFill>
            </a:ext>
          </a:extLst>
        </p:spPr>
      </p:pic>
      <p:sp>
        <p:nvSpPr>
          <p:cNvPr id="86" name="Google Shape;86;p3"/>
          <p:cNvSpPr txBox="1">
            <a:spLocks noGrp="1"/>
          </p:cNvSpPr>
          <p:nvPr>
            <p:ph type="body" idx="1"/>
          </p:nvPr>
        </p:nvSpPr>
        <p:spPr>
          <a:xfrm>
            <a:off x="943302" y="2077911"/>
            <a:ext cx="5741277" cy="3918241"/>
          </a:xfrm>
          <a:prstGeom prst="rect">
            <a:avLst/>
          </a:prstGeom>
          <a:noFill/>
          <a:ln>
            <a:noFill/>
          </a:ln>
        </p:spPr>
        <p:txBody>
          <a:bodyPr spcFirstLastPara="1" wrap="square" lIns="91425" tIns="45700" rIns="91425" bIns="45700" anchor="t" anchorCtr="0">
            <a:noAutofit/>
          </a:bodyPr>
          <a:lstStyle/>
          <a:p>
            <a:pPr marL="288918" lvl="0" indent="-288918" algn="l" rtl="0">
              <a:lnSpc>
                <a:spcPct val="100000"/>
              </a:lnSpc>
              <a:spcBef>
                <a:spcPts val="0"/>
              </a:spcBef>
              <a:spcAft>
                <a:spcPts val="0"/>
              </a:spcAft>
              <a:buClr>
                <a:schemeClr val="dk1"/>
              </a:buClr>
              <a:buSzPct val="100000"/>
              <a:buFont typeface="Arial"/>
              <a:buChar char="•"/>
            </a:pPr>
            <a:r>
              <a:rPr lang="en-US" sz="2000" dirty="0"/>
              <a:t>Congress: 44-month program.</a:t>
            </a:r>
          </a:p>
          <a:p>
            <a:pPr marL="746118" lvl="1" indent="-288918">
              <a:lnSpc>
                <a:spcPct val="100000"/>
              </a:lnSpc>
              <a:spcBef>
                <a:spcPts val="0"/>
              </a:spcBef>
              <a:buSzPct val="60000"/>
              <a:buFont typeface="Wingdings" panose="05000000000000000000" pitchFamily="2" charset="2"/>
              <a:buChar char="Ø"/>
            </a:pPr>
            <a:r>
              <a:rPr lang="en-US" sz="1800" dirty="0"/>
              <a:t>Complete a Master of Professional Studies (MPS) Degree in Legislative Affairs (GW).</a:t>
            </a:r>
          </a:p>
          <a:p>
            <a:pPr marL="746118" lvl="1" indent="-288918">
              <a:lnSpc>
                <a:spcPct val="100000"/>
              </a:lnSpc>
              <a:spcBef>
                <a:spcPts val="0"/>
              </a:spcBef>
              <a:buSzPct val="60000"/>
              <a:buFont typeface="Wingdings" panose="05000000000000000000" pitchFamily="2" charset="2"/>
              <a:buChar char="Ø"/>
            </a:pPr>
            <a:r>
              <a:rPr lang="en-US" sz="1800" dirty="0"/>
              <a:t>Serve as a Fellow for a Member of Congress</a:t>
            </a:r>
          </a:p>
          <a:p>
            <a:pPr marL="746118" lvl="1" indent="-288918">
              <a:lnSpc>
                <a:spcPct val="100000"/>
              </a:lnSpc>
              <a:spcBef>
                <a:spcPts val="0"/>
              </a:spcBef>
              <a:buSzPct val="60000"/>
              <a:buFont typeface="Wingdings" panose="05000000000000000000" pitchFamily="2" charset="2"/>
              <a:buChar char="Ø"/>
            </a:pPr>
            <a:r>
              <a:rPr lang="en-US" sz="1800" dirty="0"/>
              <a:t>Utilization tour on the (Service) Staff in a congressional-related duty position. </a:t>
            </a:r>
          </a:p>
          <a:p>
            <a:pPr marL="288918" lvl="0" indent="-288918" algn="l" rtl="0">
              <a:lnSpc>
                <a:spcPct val="100000"/>
              </a:lnSpc>
              <a:spcBef>
                <a:spcPts val="0"/>
              </a:spcBef>
              <a:spcAft>
                <a:spcPts val="0"/>
              </a:spcAft>
              <a:buClr>
                <a:schemeClr val="dk1"/>
              </a:buClr>
              <a:buSzPct val="100000"/>
              <a:buFont typeface="Arial"/>
              <a:buChar char="•"/>
            </a:pPr>
            <a:r>
              <a:rPr lang="en-US" sz="2000" dirty="0"/>
              <a:t>White House.</a:t>
            </a:r>
          </a:p>
          <a:p>
            <a:pPr marL="800100" lvl="1" indent="-342900">
              <a:lnSpc>
                <a:spcPct val="100000"/>
              </a:lnSpc>
              <a:spcBef>
                <a:spcPts val="0"/>
              </a:spcBef>
              <a:buSzPct val="60000"/>
              <a:buFont typeface="Wingdings" panose="05000000000000000000" pitchFamily="2" charset="2"/>
              <a:buChar char="Ø"/>
            </a:pPr>
            <a:r>
              <a:rPr lang="en-US" sz="1800" dirty="0"/>
              <a:t>Working with cabinet and White House officials.</a:t>
            </a:r>
          </a:p>
          <a:p>
            <a:pPr marL="800100" lvl="1" indent="-342900">
              <a:lnSpc>
                <a:spcPct val="100000"/>
              </a:lnSpc>
              <a:spcBef>
                <a:spcPts val="0"/>
              </a:spcBef>
              <a:buSzPct val="60000"/>
              <a:buFont typeface="Wingdings" panose="05000000000000000000" pitchFamily="2" charset="2"/>
              <a:buChar char="Ø"/>
            </a:pPr>
            <a:r>
              <a:rPr lang="en-US" sz="1800" dirty="0"/>
              <a:t>Participate in education program to augment and enhance work experience.</a:t>
            </a:r>
          </a:p>
          <a:p>
            <a:pPr marL="288918" indent="-288918">
              <a:lnSpc>
                <a:spcPct val="100000"/>
              </a:lnSpc>
              <a:spcBef>
                <a:spcPts val="0"/>
              </a:spcBef>
              <a:buSzPct val="100000"/>
            </a:pPr>
            <a:r>
              <a:rPr lang="en-US" sz="2000" dirty="0"/>
              <a:t>Cabinet Departments. </a:t>
            </a:r>
          </a:p>
          <a:p>
            <a:pPr marL="800100" lvl="1" indent="-342900">
              <a:lnSpc>
                <a:spcPct val="100000"/>
              </a:lnSpc>
              <a:spcBef>
                <a:spcPts val="0"/>
              </a:spcBef>
              <a:buSzPct val="60000"/>
              <a:buFont typeface="Wingdings" panose="05000000000000000000" pitchFamily="2" charset="2"/>
              <a:buChar char="Ø"/>
            </a:pPr>
            <a:r>
              <a:rPr lang="en-US" sz="1800" dirty="0"/>
              <a:t>NCOs with advanced degrees.</a:t>
            </a:r>
          </a:p>
          <a:p>
            <a:pPr marL="288918" indent="-288918">
              <a:lnSpc>
                <a:spcPct val="100000"/>
              </a:lnSpc>
              <a:spcBef>
                <a:spcPts val="0"/>
              </a:spcBef>
              <a:buSzPct val="100000"/>
            </a:pPr>
            <a:endParaRPr lang="en-US" sz="2000" dirty="0"/>
          </a:p>
        </p:txBody>
      </p:sp>
      <p:sp>
        <p:nvSpPr>
          <p:cNvPr id="87" name="Google Shape;87;p3"/>
          <p:cNvSpPr txBox="1">
            <a:spLocks noGrp="1"/>
          </p:cNvSpPr>
          <p:nvPr>
            <p:ph type="title"/>
          </p:nvPr>
        </p:nvSpPr>
        <p:spPr>
          <a:xfrm>
            <a:off x="1082488" y="939096"/>
            <a:ext cx="6858001" cy="82496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20245E"/>
              </a:buClr>
              <a:buSzPts val="4000"/>
              <a:buFont typeface="Franklin Gothic"/>
              <a:buNone/>
            </a:pPr>
            <a:r>
              <a:rPr lang="en-US" dirty="0"/>
              <a:t>DOD Fellowships</a:t>
            </a:r>
            <a:endParaRPr dirty="0"/>
          </a:p>
        </p:txBody>
      </p:sp>
      <p:sp>
        <p:nvSpPr>
          <p:cNvPr id="88" name="Google Shape;88;p3"/>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spTree>
    <p:extLst>
      <p:ext uri="{BB962C8B-B14F-4D97-AF65-F5344CB8AC3E}">
        <p14:creationId xmlns:p14="http://schemas.microsoft.com/office/powerpoint/2010/main" val="376621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body" idx="1"/>
          </p:nvPr>
        </p:nvSpPr>
        <p:spPr>
          <a:xfrm>
            <a:off x="3163612" y="2225309"/>
            <a:ext cx="5486400" cy="3814462"/>
          </a:xfrm>
          <a:prstGeom prst="rect">
            <a:avLst/>
          </a:prstGeom>
          <a:noFill/>
          <a:ln>
            <a:noFill/>
          </a:ln>
        </p:spPr>
        <p:txBody>
          <a:bodyPr spcFirstLastPara="1" wrap="square" lIns="91425" tIns="45700" rIns="91425" bIns="45700" anchor="t" anchorCtr="0">
            <a:normAutofit fontScale="92500" lnSpcReduction="10000"/>
          </a:bodyPr>
          <a:lstStyle/>
          <a:p>
            <a:pPr marL="288918" lvl="0" indent="-288918" algn="l" rtl="0">
              <a:lnSpc>
                <a:spcPct val="100000"/>
              </a:lnSpc>
              <a:spcBef>
                <a:spcPts val="0"/>
              </a:spcBef>
              <a:spcAft>
                <a:spcPts val="0"/>
              </a:spcAft>
              <a:buClr>
                <a:schemeClr val="dk1"/>
              </a:buClr>
              <a:buSzPct val="100000"/>
              <a:buFont typeface="Arial"/>
              <a:buChar char="•"/>
            </a:pPr>
            <a:r>
              <a:rPr lang="en-US" sz="2600" dirty="0"/>
              <a:t>Work-experience program provides extensive exposure to managerial techniques and industrial procedures within corporate America.</a:t>
            </a:r>
          </a:p>
          <a:p>
            <a:pPr marL="288918" lvl="0" indent="-288918" algn="l" rtl="0">
              <a:lnSpc>
                <a:spcPct val="100000"/>
              </a:lnSpc>
              <a:spcBef>
                <a:spcPts val="0"/>
              </a:spcBef>
              <a:spcAft>
                <a:spcPts val="0"/>
              </a:spcAft>
              <a:buClr>
                <a:schemeClr val="dk1"/>
              </a:buClr>
              <a:buSzPct val="100000"/>
              <a:buFont typeface="Arial"/>
              <a:buChar char="•"/>
            </a:pPr>
            <a:r>
              <a:rPr lang="en-US" sz="2600" dirty="0"/>
              <a:t>Corporations/Industries provide training skills not available through existing military or advanced civilian training programs.</a:t>
            </a:r>
          </a:p>
          <a:p>
            <a:pPr lvl="1" indent="-457200">
              <a:lnSpc>
                <a:spcPct val="100000"/>
              </a:lnSpc>
              <a:spcBef>
                <a:spcPts val="0"/>
              </a:spcBef>
              <a:buSzPct val="60000"/>
              <a:buFont typeface="Wingdings" panose="05000000000000000000" pitchFamily="2" charset="2"/>
              <a:buChar char="Ø"/>
            </a:pPr>
            <a:r>
              <a:rPr lang="en-US" sz="2200" dirty="0"/>
              <a:t>Primarily marketing, public affairs, artificial intelligence, physical security, and finance.</a:t>
            </a:r>
          </a:p>
        </p:txBody>
      </p:sp>
      <p:sp>
        <p:nvSpPr>
          <p:cNvPr id="87" name="Google Shape;87;p3"/>
          <p:cNvSpPr txBox="1">
            <a:spLocks noGrp="1"/>
          </p:cNvSpPr>
          <p:nvPr>
            <p:ph type="title"/>
          </p:nvPr>
        </p:nvSpPr>
        <p:spPr>
          <a:xfrm>
            <a:off x="1082488" y="939096"/>
            <a:ext cx="6858001" cy="824965"/>
          </a:xfrm>
          <a:prstGeom prst="rect">
            <a:avLst/>
          </a:prstGeom>
          <a:noFill/>
          <a:ln>
            <a:noFill/>
          </a:ln>
        </p:spPr>
        <p:txBody>
          <a:bodyPr spcFirstLastPara="1" wrap="square" lIns="91425" tIns="45700" rIns="91425" bIns="0" anchor="b" anchorCtr="0">
            <a:normAutofit fontScale="90000"/>
          </a:bodyPr>
          <a:lstStyle/>
          <a:p>
            <a:pPr marL="0" lvl="0" indent="0" algn="l" rtl="0">
              <a:lnSpc>
                <a:spcPct val="90000"/>
              </a:lnSpc>
              <a:spcBef>
                <a:spcPts val="0"/>
              </a:spcBef>
              <a:spcAft>
                <a:spcPts val="0"/>
              </a:spcAft>
              <a:buClr>
                <a:srgbClr val="20245E"/>
              </a:buClr>
              <a:buSzPts val="4000"/>
              <a:buFont typeface="Franklin Gothic"/>
              <a:buNone/>
            </a:pPr>
            <a:r>
              <a:rPr lang="en-US" dirty="0"/>
              <a:t>Training/Education with Industry</a:t>
            </a:r>
            <a:endParaRPr dirty="0"/>
          </a:p>
        </p:txBody>
      </p:sp>
      <p:sp>
        <p:nvSpPr>
          <p:cNvPr id="88" name="Google Shape;88;p3"/>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pic>
        <p:nvPicPr>
          <p:cNvPr id="7170" name="Picture 2" descr="US Maps Plan for Developing Artificial Intelligence Guidelines ...">
            <a:extLst>
              <a:ext uri="{FF2B5EF4-FFF2-40B4-BE49-F238E27FC236}">
                <a16:creationId xmlns:a16="http://schemas.microsoft.com/office/drawing/2014/main" id="{C1698337-2C34-94F8-8C72-433C0FB4CF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30" r="13580"/>
          <a:stretch/>
        </p:blipFill>
        <p:spPr bwMode="auto">
          <a:xfrm>
            <a:off x="362607" y="2685392"/>
            <a:ext cx="2815381" cy="261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35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3"/>
          <p:cNvSpPr txBox="1">
            <a:spLocks noGrp="1"/>
          </p:cNvSpPr>
          <p:nvPr>
            <p:ph type="title"/>
          </p:nvPr>
        </p:nvSpPr>
        <p:spPr>
          <a:xfrm>
            <a:off x="1082488" y="939096"/>
            <a:ext cx="6858001" cy="82496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20245E"/>
              </a:buClr>
              <a:buSzPts val="4000"/>
              <a:buFont typeface="Franklin Gothic"/>
              <a:buNone/>
            </a:pPr>
            <a:r>
              <a:rPr lang="en-US" dirty="0"/>
              <a:t>Enlisted to Physician Program</a:t>
            </a:r>
            <a:endParaRPr dirty="0"/>
          </a:p>
        </p:txBody>
      </p:sp>
      <p:sp>
        <p:nvSpPr>
          <p:cNvPr id="88" name="Google Shape;88;p3"/>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grpSp>
        <p:nvGrpSpPr>
          <p:cNvPr id="4" name="Google Shape;141;p2">
            <a:extLst>
              <a:ext uri="{FF2B5EF4-FFF2-40B4-BE49-F238E27FC236}">
                <a16:creationId xmlns:a16="http://schemas.microsoft.com/office/drawing/2014/main" id="{71F5D8C4-9268-D376-63C9-A3E67370D7F3}"/>
              </a:ext>
            </a:extLst>
          </p:cNvPr>
          <p:cNvGrpSpPr/>
          <p:nvPr/>
        </p:nvGrpSpPr>
        <p:grpSpPr>
          <a:xfrm>
            <a:off x="1312986" y="1947814"/>
            <a:ext cx="6510131" cy="4383157"/>
            <a:chOff x="1548063" y="2228757"/>
            <a:chExt cx="6047874" cy="3617537"/>
          </a:xfrm>
        </p:grpSpPr>
        <p:grpSp>
          <p:nvGrpSpPr>
            <p:cNvPr id="5" name="Google Shape;143;p2">
              <a:extLst>
                <a:ext uri="{FF2B5EF4-FFF2-40B4-BE49-F238E27FC236}">
                  <a16:creationId xmlns:a16="http://schemas.microsoft.com/office/drawing/2014/main" id="{0BDCE458-1F5C-A2C4-6B0E-BAE4C0255FDE}"/>
                </a:ext>
              </a:extLst>
            </p:cNvPr>
            <p:cNvGrpSpPr/>
            <p:nvPr/>
          </p:nvGrpSpPr>
          <p:grpSpPr>
            <a:xfrm>
              <a:off x="1655150" y="2228757"/>
              <a:ext cx="5916724" cy="3617537"/>
              <a:chOff x="1655150" y="2228757"/>
              <a:chExt cx="5916724" cy="3617537"/>
            </a:xfrm>
          </p:grpSpPr>
          <p:grpSp>
            <p:nvGrpSpPr>
              <p:cNvPr id="7" name="Google Shape;144;p2">
                <a:extLst>
                  <a:ext uri="{FF2B5EF4-FFF2-40B4-BE49-F238E27FC236}">
                    <a16:creationId xmlns:a16="http://schemas.microsoft.com/office/drawing/2014/main" id="{50492AE3-341C-787E-9E21-71DC1972964E}"/>
                  </a:ext>
                </a:extLst>
              </p:cNvPr>
              <p:cNvGrpSpPr/>
              <p:nvPr/>
            </p:nvGrpSpPr>
            <p:grpSpPr>
              <a:xfrm>
                <a:off x="1655150" y="2228757"/>
                <a:ext cx="5903179" cy="3251808"/>
                <a:chOff x="1894990" y="1764061"/>
                <a:chExt cx="5903179" cy="3251808"/>
              </a:xfrm>
            </p:grpSpPr>
            <p:sp>
              <p:nvSpPr>
                <p:cNvPr id="9" name="Google Shape;145;p2">
                  <a:extLst>
                    <a:ext uri="{FF2B5EF4-FFF2-40B4-BE49-F238E27FC236}">
                      <a16:creationId xmlns:a16="http://schemas.microsoft.com/office/drawing/2014/main" id="{0910CE2A-0B1B-192F-60CE-4112C55F0C97}"/>
                    </a:ext>
                  </a:extLst>
                </p:cNvPr>
                <p:cNvSpPr txBox="1"/>
                <p:nvPr/>
              </p:nvSpPr>
              <p:spPr>
                <a:xfrm>
                  <a:off x="3822796" y="3652656"/>
                  <a:ext cx="844609" cy="242242"/>
                </a:xfrm>
                <a:prstGeom prst="rect">
                  <a:avLst/>
                </a:prstGeom>
                <a:noFill/>
                <a:ln>
                  <a:noFill/>
                </a:ln>
              </p:spPr>
              <p:txBody>
                <a:bodyPr spcFirstLastPara="1" wrap="square" lIns="0" tIns="11906" rIns="0" bIns="0" anchor="t" anchorCtr="0">
                  <a:spAutoFit/>
                </a:bodyPr>
                <a:lstStyle/>
                <a:p>
                  <a:pPr marL="9525" marR="3810" indent="1428" algn="ctr" defTabSz="685800">
                    <a:lnSpc>
                      <a:spcPct val="97400"/>
                    </a:lnSpc>
                    <a:buSzPts val="1200"/>
                    <a:defRPr/>
                  </a:pPr>
                  <a:r>
                    <a:rPr lang="en-US" sz="900" b="1">
                      <a:solidFill>
                        <a:srgbClr val="FFFFFF"/>
                      </a:solidFill>
                    </a:rPr>
                    <a:t>Classroom</a:t>
                  </a:r>
                  <a:endParaRPr sz="1050"/>
                </a:p>
                <a:p>
                  <a:pPr marL="9525" marR="3810" indent="1428" algn="ctr" defTabSz="685800">
                    <a:lnSpc>
                      <a:spcPct val="97400"/>
                    </a:lnSpc>
                    <a:spcBef>
                      <a:spcPts val="94"/>
                    </a:spcBef>
                    <a:buSzPts val="1200"/>
                    <a:defRPr/>
                  </a:pPr>
                  <a:r>
                    <a:rPr lang="en-US" sz="900" b="1">
                      <a:solidFill>
                        <a:srgbClr val="FFFFFF"/>
                      </a:solidFill>
                    </a:rPr>
                    <a:t>Instruction</a:t>
                  </a:r>
                  <a:endParaRPr sz="900"/>
                </a:p>
              </p:txBody>
            </p:sp>
            <p:grpSp>
              <p:nvGrpSpPr>
                <p:cNvPr id="10" name="Google Shape;146;p2">
                  <a:extLst>
                    <a:ext uri="{FF2B5EF4-FFF2-40B4-BE49-F238E27FC236}">
                      <a16:creationId xmlns:a16="http://schemas.microsoft.com/office/drawing/2014/main" id="{0104CA49-71D3-17B5-899A-966F23BBFF12}"/>
                    </a:ext>
                  </a:extLst>
                </p:cNvPr>
                <p:cNvGrpSpPr/>
                <p:nvPr/>
              </p:nvGrpSpPr>
              <p:grpSpPr>
                <a:xfrm>
                  <a:off x="1894990" y="1764061"/>
                  <a:ext cx="5903179" cy="3251808"/>
                  <a:chOff x="1891705" y="1721760"/>
                  <a:chExt cx="5903179" cy="3251808"/>
                </a:xfrm>
              </p:grpSpPr>
              <p:sp>
                <p:nvSpPr>
                  <p:cNvPr id="14" name="Google Shape;147;p2">
                    <a:extLst>
                      <a:ext uri="{FF2B5EF4-FFF2-40B4-BE49-F238E27FC236}">
                        <a16:creationId xmlns:a16="http://schemas.microsoft.com/office/drawing/2014/main" id="{3B1BC402-A8E3-3286-F94F-2899DD10F793}"/>
                      </a:ext>
                    </a:extLst>
                  </p:cNvPr>
                  <p:cNvSpPr/>
                  <p:nvPr/>
                </p:nvSpPr>
                <p:spPr>
                  <a:xfrm>
                    <a:off x="4913997" y="2658940"/>
                    <a:ext cx="913124" cy="1970618"/>
                  </a:xfrm>
                  <a:custGeom>
                    <a:avLst/>
                    <a:gdLst/>
                    <a:ahLst/>
                    <a:cxnLst/>
                    <a:rect l="l" t="t" r="r" b="b"/>
                    <a:pathLst>
                      <a:path w="784860" h="1628775" extrusionOk="0">
                        <a:moveTo>
                          <a:pt x="0" y="0"/>
                        </a:moveTo>
                        <a:lnTo>
                          <a:pt x="784606" y="0"/>
                        </a:lnTo>
                        <a:lnTo>
                          <a:pt x="784606" y="1628482"/>
                        </a:lnTo>
                        <a:lnTo>
                          <a:pt x="0" y="1628482"/>
                        </a:lnTo>
                        <a:lnTo>
                          <a:pt x="0" y="0"/>
                        </a:lnTo>
                        <a:close/>
                      </a:path>
                    </a:pathLst>
                  </a:custGeom>
                  <a:solidFill>
                    <a:srgbClr val="263B95"/>
                  </a:solidFill>
                  <a:ln w="9525" cap="flat" cmpd="sng">
                    <a:solidFill>
                      <a:srgbClr val="545454"/>
                    </a:solidFill>
                    <a:prstDash val="solid"/>
                    <a:round/>
                    <a:headEnd type="none" w="sm" len="sm"/>
                    <a:tailEnd type="none" w="sm" len="sm"/>
                  </a:ln>
                </p:spPr>
                <p:txBody>
                  <a:bodyPr spcFirstLastPara="1" wrap="square" lIns="0" tIns="0" rIns="0" bIns="0" anchor="t" anchorCtr="0">
                    <a:noAutofit/>
                  </a:bodyPr>
                  <a:lstStyle/>
                  <a:p>
                    <a:pPr defTabSz="685800">
                      <a:buSzPts val="1800"/>
                      <a:defRPr/>
                    </a:pPr>
                    <a:endParaRPr sz="1350">
                      <a:ea typeface="Calibri"/>
                      <a:cs typeface="Calibri"/>
                      <a:sym typeface="Calibri"/>
                    </a:endParaRPr>
                  </a:p>
                </p:txBody>
              </p:sp>
              <p:sp>
                <p:nvSpPr>
                  <p:cNvPr id="15" name="Google Shape;148;p2">
                    <a:extLst>
                      <a:ext uri="{FF2B5EF4-FFF2-40B4-BE49-F238E27FC236}">
                        <a16:creationId xmlns:a16="http://schemas.microsoft.com/office/drawing/2014/main" id="{A5C613EB-220D-4F77-3F69-234D5D323223}"/>
                      </a:ext>
                    </a:extLst>
                  </p:cNvPr>
                  <p:cNvSpPr/>
                  <p:nvPr/>
                </p:nvSpPr>
                <p:spPr>
                  <a:xfrm>
                    <a:off x="3786646" y="2658940"/>
                    <a:ext cx="913124" cy="1970618"/>
                  </a:xfrm>
                  <a:custGeom>
                    <a:avLst/>
                    <a:gdLst/>
                    <a:ahLst/>
                    <a:cxnLst/>
                    <a:rect l="l" t="t" r="r" b="b"/>
                    <a:pathLst>
                      <a:path w="784860" h="1628775" extrusionOk="0">
                        <a:moveTo>
                          <a:pt x="0" y="0"/>
                        </a:moveTo>
                        <a:lnTo>
                          <a:pt x="784606" y="0"/>
                        </a:lnTo>
                        <a:lnTo>
                          <a:pt x="784606" y="1628482"/>
                        </a:lnTo>
                        <a:lnTo>
                          <a:pt x="0" y="1628482"/>
                        </a:lnTo>
                        <a:lnTo>
                          <a:pt x="0" y="0"/>
                        </a:lnTo>
                        <a:close/>
                      </a:path>
                    </a:pathLst>
                  </a:custGeom>
                  <a:solidFill>
                    <a:srgbClr val="263B95"/>
                  </a:solidFill>
                  <a:ln w="9525" cap="flat" cmpd="sng">
                    <a:solidFill>
                      <a:srgbClr val="545454"/>
                    </a:solidFill>
                    <a:prstDash val="solid"/>
                    <a:round/>
                    <a:headEnd type="none" w="sm" len="sm"/>
                    <a:tailEnd type="none" w="sm" len="sm"/>
                  </a:ln>
                </p:spPr>
                <p:txBody>
                  <a:bodyPr spcFirstLastPara="1" wrap="square" lIns="0" tIns="0" rIns="0" bIns="0" anchor="t" anchorCtr="0">
                    <a:noAutofit/>
                  </a:bodyPr>
                  <a:lstStyle/>
                  <a:p>
                    <a:pPr defTabSz="685800">
                      <a:buSzPts val="1800"/>
                      <a:defRPr/>
                    </a:pPr>
                    <a:endParaRPr sz="1350">
                      <a:ea typeface="Calibri"/>
                      <a:cs typeface="Calibri"/>
                      <a:sym typeface="Calibri"/>
                    </a:endParaRPr>
                  </a:p>
                </p:txBody>
              </p:sp>
              <p:grpSp>
                <p:nvGrpSpPr>
                  <p:cNvPr id="16" name="Google Shape;149;p2">
                    <a:extLst>
                      <a:ext uri="{FF2B5EF4-FFF2-40B4-BE49-F238E27FC236}">
                        <a16:creationId xmlns:a16="http://schemas.microsoft.com/office/drawing/2014/main" id="{F0AEF1E8-8174-2821-0BC4-4B82144157BD}"/>
                      </a:ext>
                    </a:extLst>
                  </p:cNvPr>
                  <p:cNvGrpSpPr/>
                  <p:nvPr/>
                </p:nvGrpSpPr>
                <p:grpSpPr>
                  <a:xfrm>
                    <a:off x="1891705" y="1721760"/>
                    <a:ext cx="5903179" cy="3251808"/>
                    <a:chOff x="1891705" y="1721760"/>
                    <a:chExt cx="5903179" cy="3251808"/>
                  </a:xfrm>
                </p:grpSpPr>
                <p:sp>
                  <p:nvSpPr>
                    <p:cNvPr id="18" name="Google Shape;150;p2">
                      <a:extLst>
                        <a:ext uri="{FF2B5EF4-FFF2-40B4-BE49-F238E27FC236}">
                          <a16:creationId xmlns:a16="http://schemas.microsoft.com/office/drawing/2014/main" id="{30CA14FE-2C14-326A-94AD-37DE012628C2}"/>
                        </a:ext>
                      </a:extLst>
                    </p:cNvPr>
                    <p:cNvSpPr/>
                    <p:nvPr/>
                  </p:nvSpPr>
                  <p:spPr>
                    <a:xfrm>
                      <a:off x="2631234" y="2658940"/>
                      <a:ext cx="913124" cy="1970618"/>
                    </a:xfrm>
                    <a:custGeom>
                      <a:avLst/>
                      <a:gdLst/>
                      <a:ahLst/>
                      <a:cxnLst/>
                      <a:rect l="l" t="t" r="r" b="b"/>
                      <a:pathLst>
                        <a:path w="784860" h="1628775" extrusionOk="0">
                          <a:moveTo>
                            <a:pt x="0" y="0"/>
                          </a:moveTo>
                          <a:lnTo>
                            <a:pt x="784606" y="0"/>
                          </a:lnTo>
                          <a:lnTo>
                            <a:pt x="784606" y="1628482"/>
                          </a:lnTo>
                          <a:lnTo>
                            <a:pt x="0" y="1628482"/>
                          </a:lnTo>
                          <a:lnTo>
                            <a:pt x="0" y="0"/>
                          </a:lnTo>
                          <a:close/>
                        </a:path>
                      </a:pathLst>
                    </a:custGeom>
                    <a:solidFill>
                      <a:srgbClr val="263B95"/>
                    </a:solidFill>
                    <a:ln w="9525" cap="flat" cmpd="sng">
                      <a:solidFill>
                        <a:srgbClr val="545454"/>
                      </a:solidFill>
                      <a:prstDash val="solid"/>
                      <a:round/>
                      <a:headEnd type="none" w="sm" len="sm"/>
                      <a:tailEnd type="none" w="sm" len="sm"/>
                    </a:ln>
                  </p:spPr>
                  <p:txBody>
                    <a:bodyPr spcFirstLastPara="1" wrap="square" lIns="0" tIns="0" rIns="0" bIns="0" anchor="t" anchorCtr="0">
                      <a:noAutofit/>
                    </a:bodyPr>
                    <a:lstStyle/>
                    <a:p>
                      <a:pPr defTabSz="685800">
                        <a:buSzPts val="1800"/>
                        <a:defRPr/>
                      </a:pPr>
                      <a:endParaRPr sz="1350">
                        <a:ea typeface="Calibri"/>
                        <a:cs typeface="Calibri"/>
                        <a:sym typeface="Calibri"/>
                      </a:endParaRPr>
                    </a:p>
                  </p:txBody>
                </p:sp>
                <p:sp>
                  <p:nvSpPr>
                    <p:cNvPr id="19" name="Google Shape;151;p2">
                      <a:extLst>
                        <a:ext uri="{FF2B5EF4-FFF2-40B4-BE49-F238E27FC236}">
                          <a16:creationId xmlns:a16="http://schemas.microsoft.com/office/drawing/2014/main" id="{57074CC5-2BDE-A1ED-9495-55FDD3F1F77F}"/>
                        </a:ext>
                      </a:extLst>
                    </p:cNvPr>
                    <p:cNvSpPr txBox="1"/>
                    <p:nvPr/>
                  </p:nvSpPr>
                  <p:spPr>
                    <a:xfrm>
                      <a:off x="2747666" y="3558442"/>
                      <a:ext cx="681339" cy="481513"/>
                    </a:xfrm>
                    <a:prstGeom prst="rect">
                      <a:avLst/>
                    </a:prstGeom>
                    <a:pattFill prst="pct80">
                      <a:fgClr>
                        <a:srgbClr val="00B050"/>
                      </a:fgClr>
                      <a:bgClr>
                        <a:srgbClr val="FFFFFF"/>
                      </a:bgClr>
                    </a:pattFill>
                    <a:ln>
                      <a:noFill/>
                    </a:ln>
                  </p:spPr>
                  <p:txBody>
                    <a:bodyPr spcFirstLastPara="1" wrap="square" lIns="0" tIns="12375" rIns="0" bIns="0" anchor="t" anchorCtr="0">
                      <a:spAutoFit/>
                    </a:bodyPr>
                    <a:lstStyle/>
                    <a:p>
                      <a:pPr marL="17145" marR="3810" indent="-8096" algn="ctr" defTabSz="685800">
                        <a:lnSpc>
                          <a:spcPct val="97000"/>
                        </a:lnSpc>
                        <a:buSzPts val="1200"/>
                        <a:defRPr/>
                      </a:pPr>
                      <a:r>
                        <a:rPr lang="en-US" sz="1275" b="1" dirty="0">
                          <a:solidFill>
                            <a:srgbClr val="FFFFFF"/>
                          </a:solidFill>
                        </a:rPr>
                        <a:t>Pre-health Advising</a:t>
                      </a:r>
                      <a:endParaRPr sz="1275" dirty="0">
                        <a:solidFill>
                          <a:srgbClr val="FFFFFF"/>
                        </a:solidFill>
                      </a:endParaRPr>
                    </a:p>
                  </p:txBody>
                </p:sp>
                <p:sp>
                  <p:nvSpPr>
                    <p:cNvPr id="20" name="Google Shape;152;p2">
                      <a:extLst>
                        <a:ext uri="{FF2B5EF4-FFF2-40B4-BE49-F238E27FC236}">
                          <a16:creationId xmlns:a16="http://schemas.microsoft.com/office/drawing/2014/main" id="{EF700118-CBA8-537A-F283-C8D6A77FB503}"/>
                        </a:ext>
                      </a:extLst>
                    </p:cNvPr>
                    <p:cNvSpPr txBox="1"/>
                    <p:nvPr/>
                  </p:nvSpPr>
                  <p:spPr>
                    <a:xfrm>
                      <a:off x="3828854" y="3683816"/>
                      <a:ext cx="830242" cy="335031"/>
                    </a:xfrm>
                    <a:prstGeom prst="rect">
                      <a:avLst/>
                    </a:prstGeom>
                    <a:solidFill>
                      <a:srgbClr val="00B050"/>
                    </a:solidFill>
                    <a:ln>
                      <a:noFill/>
                    </a:ln>
                  </p:spPr>
                  <p:txBody>
                    <a:bodyPr spcFirstLastPara="1" wrap="square" lIns="0" tIns="12375" rIns="0" bIns="0" anchor="t" anchorCtr="0">
                      <a:spAutoFit/>
                    </a:bodyPr>
                    <a:lstStyle/>
                    <a:p>
                      <a:pPr marL="9525" marR="3810" indent="953" algn="ctr" defTabSz="685800">
                        <a:lnSpc>
                          <a:spcPct val="97000"/>
                        </a:lnSpc>
                        <a:buSzPts val="1200"/>
                        <a:defRPr/>
                      </a:pPr>
                      <a:r>
                        <a:rPr lang="en-US" sz="1275" b="1" dirty="0">
                          <a:solidFill>
                            <a:srgbClr val="FFFFFF"/>
                          </a:solidFill>
                        </a:rPr>
                        <a:t>Classroom</a:t>
                      </a:r>
                      <a:endParaRPr sz="1275" dirty="0"/>
                    </a:p>
                    <a:p>
                      <a:pPr marL="9525" marR="3810" indent="953" algn="ctr" defTabSz="685800">
                        <a:lnSpc>
                          <a:spcPct val="97000"/>
                        </a:lnSpc>
                        <a:spcBef>
                          <a:spcPts val="98"/>
                        </a:spcBef>
                        <a:buSzPts val="1200"/>
                        <a:defRPr/>
                      </a:pPr>
                      <a:r>
                        <a:rPr lang="en-US" sz="1275" b="1" dirty="0">
                          <a:solidFill>
                            <a:srgbClr val="FFFFFF"/>
                          </a:solidFill>
                        </a:rPr>
                        <a:t>Instruction</a:t>
                      </a:r>
                      <a:endParaRPr sz="1275" dirty="0"/>
                    </a:p>
                  </p:txBody>
                </p:sp>
                <p:sp>
                  <p:nvSpPr>
                    <p:cNvPr id="21" name="Google Shape;153;p2">
                      <a:extLst>
                        <a:ext uri="{FF2B5EF4-FFF2-40B4-BE49-F238E27FC236}">
                          <a16:creationId xmlns:a16="http://schemas.microsoft.com/office/drawing/2014/main" id="{89C6CAD4-9EDB-2DD5-D54A-6553E80BEC23}"/>
                        </a:ext>
                      </a:extLst>
                    </p:cNvPr>
                    <p:cNvSpPr/>
                    <p:nvPr/>
                  </p:nvSpPr>
                  <p:spPr>
                    <a:xfrm>
                      <a:off x="1891705" y="4703071"/>
                      <a:ext cx="5903179" cy="270497"/>
                    </a:xfrm>
                    <a:custGeom>
                      <a:avLst/>
                      <a:gdLst/>
                      <a:ahLst/>
                      <a:cxnLst/>
                      <a:rect l="l" t="t" r="r" b="b"/>
                      <a:pathLst>
                        <a:path w="4708525" h="624204" extrusionOk="0">
                          <a:moveTo>
                            <a:pt x="4102493" y="0"/>
                          </a:moveTo>
                          <a:lnTo>
                            <a:pt x="606031" y="0"/>
                          </a:lnTo>
                          <a:lnTo>
                            <a:pt x="0" y="623811"/>
                          </a:lnTo>
                          <a:lnTo>
                            <a:pt x="4708525" y="623811"/>
                          </a:lnTo>
                          <a:lnTo>
                            <a:pt x="4102493" y="0"/>
                          </a:lnTo>
                          <a:close/>
                        </a:path>
                      </a:pathLst>
                    </a:custGeom>
                    <a:solidFill>
                      <a:srgbClr val="263B95"/>
                    </a:solidFill>
                    <a:ln w="9525" cap="flat" cmpd="sng">
                      <a:solidFill>
                        <a:srgbClr val="545454"/>
                      </a:solidFill>
                      <a:prstDash val="solid"/>
                      <a:round/>
                      <a:headEnd type="none" w="sm" len="sm"/>
                      <a:tailEnd type="none" w="sm" len="sm"/>
                    </a:ln>
                  </p:spPr>
                  <p:txBody>
                    <a:bodyPr spcFirstLastPara="1" wrap="square" lIns="0" tIns="0" rIns="0" bIns="0" anchor="t" anchorCtr="0">
                      <a:noAutofit/>
                    </a:bodyPr>
                    <a:lstStyle/>
                    <a:p>
                      <a:pPr defTabSz="685800">
                        <a:buSzPts val="1800"/>
                        <a:defRPr/>
                      </a:pPr>
                      <a:endParaRPr sz="1350">
                        <a:ea typeface="Calibri"/>
                        <a:cs typeface="Calibri"/>
                        <a:sym typeface="Calibri"/>
                      </a:endParaRPr>
                    </a:p>
                  </p:txBody>
                </p:sp>
                <p:sp>
                  <p:nvSpPr>
                    <p:cNvPr id="22" name="Google Shape;154;p2">
                      <a:extLst>
                        <a:ext uri="{FF2B5EF4-FFF2-40B4-BE49-F238E27FC236}">
                          <a16:creationId xmlns:a16="http://schemas.microsoft.com/office/drawing/2014/main" id="{5FFBF102-A306-1660-78F2-C9677D4BFE42}"/>
                        </a:ext>
                      </a:extLst>
                    </p:cNvPr>
                    <p:cNvSpPr/>
                    <p:nvPr/>
                  </p:nvSpPr>
                  <p:spPr>
                    <a:xfrm>
                      <a:off x="2811748" y="1721760"/>
                      <a:ext cx="4021071" cy="855139"/>
                    </a:xfrm>
                    <a:custGeom>
                      <a:avLst/>
                      <a:gdLst/>
                      <a:ahLst/>
                      <a:cxnLst/>
                      <a:rect l="l" t="t" r="r" b="b"/>
                      <a:pathLst>
                        <a:path w="3317875" h="771525" extrusionOk="0">
                          <a:moveTo>
                            <a:pt x="1646745" y="0"/>
                          </a:moveTo>
                          <a:lnTo>
                            <a:pt x="0" y="771448"/>
                          </a:lnTo>
                          <a:lnTo>
                            <a:pt x="3317366" y="771448"/>
                          </a:lnTo>
                          <a:lnTo>
                            <a:pt x="1646745" y="0"/>
                          </a:lnTo>
                          <a:close/>
                        </a:path>
                      </a:pathLst>
                    </a:custGeom>
                    <a:solidFill>
                      <a:srgbClr val="263B95"/>
                    </a:solidFill>
                    <a:ln w="9525" cap="flat" cmpd="sng">
                      <a:solidFill>
                        <a:srgbClr val="545454"/>
                      </a:solidFill>
                      <a:prstDash val="solid"/>
                      <a:round/>
                      <a:headEnd type="none" w="sm" len="sm"/>
                      <a:tailEnd type="none" w="sm" len="sm"/>
                    </a:ln>
                  </p:spPr>
                  <p:txBody>
                    <a:bodyPr spcFirstLastPara="1" wrap="square" lIns="0" tIns="0" rIns="0" bIns="0" anchor="t" anchorCtr="0">
                      <a:noAutofit/>
                    </a:bodyPr>
                    <a:lstStyle/>
                    <a:p>
                      <a:pPr defTabSz="685800">
                        <a:buSzPts val="1800"/>
                        <a:defRPr/>
                      </a:pPr>
                      <a:endParaRPr sz="1350">
                        <a:ea typeface="Calibri"/>
                        <a:cs typeface="Calibri"/>
                        <a:sym typeface="Calibri"/>
                      </a:endParaRPr>
                    </a:p>
                  </p:txBody>
                </p:sp>
                <p:sp>
                  <p:nvSpPr>
                    <p:cNvPr id="23" name="Google Shape;155;p2">
                      <a:extLst>
                        <a:ext uri="{FF2B5EF4-FFF2-40B4-BE49-F238E27FC236}">
                          <a16:creationId xmlns:a16="http://schemas.microsoft.com/office/drawing/2014/main" id="{767A93D1-3860-4535-538C-A57C808B419A}"/>
                        </a:ext>
                      </a:extLst>
                    </p:cNvPr>
                    <p:cNvSpPr txBox="1"/>
                    <p:nvPr/>
                  </p:nvSpPr>
                  <p:spPr>
                    <a:xfrm>
                      <a:off x="3719636" y="2123482"/>
                      <a:ext cx="2183205" cy="332544"/>
                    </a:xfrm>
                    <a:prstGeom prst="rect">
                      <a:avLst/>
                    </a:prstGeom>
                    <a:noFill/>
                    <a:ln>
                      <a:noFill/>
                    </a:ln>
                  </p:spPr>
                  <p:txBody>
                    <a:bodyPr spcFirstLastPara="1" wrap="square" lIns="0" tIns="17138" rIns="0" bIns="0" anchor="t" anchorCtr="0">
                      <a:spAutoFit/>
                    </a:bodyPr>
                    <a:lstStyle/>
                    <a:p>
                      <a:pPr marL="40004" marR="3810" indent="-30955" algn="ctr" defTabSz="685800">
                        <a:lnSpc>
                          <a:spcPct val="95000"/>
                        </a:lnSpc>
                        <a:buSzPts val="1200"/>
                        <a:defRPr/>
                      </a:pPr>
                      <a:r>
                        <a:rPr lang="en-US" sz="1275" b="1" dirty="0">
                          <a:solidFill>
                            <a:srgbClr val="FFFF00"/>
                          </a:solidFill>
                        </a:rPr>
                        <a:t>Formal Mentoring</a:t>
                      </a:r>
                      <a:endParaRPr sz="1275" dirty="0"/>
                    </a:p>
                    <a:p>
                      <a:pPr marL="40004" marR="3810" indent="-30955" algn="ctr" defTabSz="685800">
                        <a:lnSpc>
                          <a:spcPct val="95000"/>
                        </a:lnSpc>
                        <a:spcBef>
                          <a:spcPts val="135"/>
                        </a:spcBef>
                        <a:buSzPts val="1200"/>
                        <a:defRPr/>
                      </a:pPr>
                      <a:r>
                        <a:rPr lang="en-US" sz="1275" b="1" dirty="0">
                          <a:solidFill>
                            <a:srgbClr val="FFFF00"/>
                          </a:solidFill>
                        </a:rPr>
                        <a:t>Physicians/Medical Students</a:t>
                      </a:r>
                      <a:endParaRPr sz="1275" dirty="0">
                        <a:solidFill>
                          <a:srgbClr val="FFFF00"/>
                        </a:solidFill>
                      </a:endParaRPr>
                    </a:p>
                  </p:txBody>
                </p:sp>
              </p:grpSp>
              <p:sp>
                <p:nvSpPr>
                  <p:cNvPr id="17" name="Google Shape;156;p2">
                    <a:extLst>
                      <a:ext uri="{FF2B5EF4-FFF2-40B4-BE49-F238E27FC236}">
                        <a16:creationId xmlns:a16="http://schemas.microsoft.com/office/drawing/2014/main" id="{419301AE-300B-2B85-F0BD-42C1CDB6A692}"/>
                      </a:ext>
                    </a:extLst>
                  </p:cNvPr>
                  <p:cNvSpPr/>
                  <p:nvPr/>
                </p:nvSpPr>
                <p:spPr>
                  <a:xfrm>
                    <a:off x="6105754" y="2646353"/>
                    <a:ext cx="913124" cy="1970618"/>
                  </a:xfrm>
                  <a:custGeom>
                    <a:avLst/>
                    <a:gdLst/>
                    <a:ahLst/>
                    <a:cxnLst/>
                    <a:rect l="l" t="t" r="r" b="b"/>
                    <a:pathLst>
                      <a:path w="784860" h="1628775" extrusionOk="0">
                        <a:moveTo>
                          <a:pt x="0" y="0"/>
                        </a:moveTo>
                        <a:lnTo>
                          <a:pt x="784606" y="0"/>
                        </a:lnTo>
                        <a:lnTo>
                          <a:pt x="784606" y="1628482"/>
                        </a:lnTo>
                        <a:lnTo>
                          <a:pt x="0" y="1628482"/>
                        </a:lnTo>
                        <a:lnTo>
                          <a:pt x="0" y="0"/>
                        </a:lnTo>
                        <a:close/>
                      </a:path>
                    </a:pathLst>
                  </a:custGeom>
                  <a:solidFill>
                    <a:srgbClr val="263B95"/>
                  </a:solidFill>
                  <a:ln w="9525" cap="flat" cmpd="sng">
                    <a:solidFill>
                      <a:srgbClr val="545454"/>
                    </a:solidFill>
                    <a:prstDash val="solid"/>
                    <a:round/>
                    <a:headEnd type="none" w="sm" len="sm"/>
                    <a:tailEnd type="none" w="sm" len="sm"/>
                  </a:ln>
                </p:spPr>
                <p:txBody>
                  <a:bodyPr spcFirstLastPara="1" wrap="square" lIns="0" tIns="0" rIns="0" bIns="0" anchor="t" anchorCtr="0">
                    <a:noAutofit/>
                  </a:bodyPr>
                  <a:lstStyle/>
                  <a:p>
                    <a:pPr defTabSz="685800">
                      <a:buSzPts val="1800"/>
                      <a:defRPr/>
                    </a:pPr>
                    <a:endParaRPr sz="1350">
                      <a:ea typeface="Calibri"/>
                      <a:cs typeface="Calibri"/>
                      <a:sym typeface="Calibri"/>
                    </a:endParaRPr>
                  </a:p>
                </p:txBody>
              </p:sp>
            </p:grpSp>
            <p:sp>
              <p:nvSpPr>
                <p:cNvPr id="11" name="Google Shape;157;p2">
                  <a:extLst>
                    <a:ext uri="{FF2B5EF4-FFF2-40B4-BE49-F238E27FC236}">
                      <a16:creationId xmlns:a16="http://schemas.microsoft.com/office/drawing/2014/main" id="{8BD4B242-81A1-970D-3862-9E49E43D48FA}"/>
                    </a:ext>
                  </a:extLst>
                </p:cNvPr>
                <p:cNvSpPr txBox="1"/>
                <p:nvPr/>
              </p:nvSpPr>
              <p:spPr>
                <a:xfrm>
                  <a:off x="6124741" y="3712767"/>
                  <a:ext cx="875150" cy="324055"/>
                </a:xfrm>
                <a:prstGeom prst="rect">
                  <a:avLst/>
                </a:prstGeom>
                <a:noFill/>
                <a:ln>
                  <a:noFill/>
                </a:ln>
              </p:spPr>
              <p:txBody>
                <a:bodyPr spcFirstLastPara="1" wrap="square" lIns="0" tIns="11906" rIns="0" bIns="0" anchor="t" anchorCtr="0">
                  <a:spAutoFit/>
                </a:bodyPr>
                <a:lstStyle/>
                <a:p>
                  <a:pPr marL="9525" marR="3810" indent="1428" algn="ctr" defTabSz="685800">
                    <a:lnSpc>
                      <a:spcPct val="97400"/>
                    </a:lnSpc>
                    <a:buSzPts val="1200"/>
                    <a:defRPr/>
                  </a:pPr>
                  <a:r>
                    <a:rPr lang="en-US" sz="1275" b="1" dirty="0">
                      <a:solidFill>
                        <a:srgbClr val="FFFF00"/>
                      </a:solidFill>
                    </a:rPr>
                    <a:t>Clinical Exposure</a:t>
                  </a:r>
                  <a:endParaRPr sz="1275" dirty="0">
                    <a:solidFill>
                      <a:srgbClr val="FFFF00"/>
                    </a:solidFill>
                  </a:endParaRPr>
                </a:p>
              </p:txBody>
            </p:sp>
            <p:sp>
              <p:nvSpPr>
                <p:cNvPr id="12" name="Google Shape;158;p2">
                  <a:extLst>
                    <a:ext uri="{FF2B5EF4-FFF2-40B4-BE49-F238E27FC236}">
                      <a16:creationId xmlns:a16="http://schemas.microsoft.com/office/drawing/2014/main" id="{D7215F58-E190-6C9A-91B3-BE14EF7B0A95}"/>
                    </a:ext>
                  </a:extLst>
                </p:cNvPr>
                <p:cNvSpPr txBox="1"/>
                <p:nvPr/>
              </p:nvSpPr>
              <p:spPr>
                <a:xfrm>
                  <a:off x="4935044" y="3715563"/>
                  <a:ext cx="881083" cy="324447"/>
                </a:xfrm>
                <a:prstGeom prst="rect">
                  <a:avLst/>
                </a:prstGeom>
                <a:solidFill>
                  <a:srgbClr val="00B050"/>
                </a:solidFill>
                <a:ln>
                  <a:noFill/>
                </a:ln>
              </p:spPr>
              <p:txBody>
                <a:bodyPr spcFirstLastPara="1" wrap="square" lIns="0" tIns="12375" rIns="0" bIns="0" anchor="t" anchorCtr="0">
                  <a:spAutoFit/>
                </a:bodyPr>
                <a:lstStyle/>
                <a:p>
                  <a:pPr marL="9525" marR="3810" indent="953" algn="ctr" defTabSz="685800">
                    <a:lnSpc>
                      <a:spcPct val="97000"/>
                    </a:lnSpc>
                    <a:buSzPts val="1200"/>
                    <a:defRPr/>
                  </a:pPr>
                  <a:r>
                    <a:rPr lang="en-US" sz="1275" b="1" dirty="0">
                      <a:solidFill>
                        <a:srgbClr val="FFFFFF"/>
                      </a:solidFill>
                    </a:rPr>
                    <a:t>MCAT Preparation</a:t>
                  </a:r>
                  <a:endParaRPr sz="1275" dirty="0"/>
                </a:p>
              </p:txBody>
            </p:sp>
            <p:sp>
              <p:nvSpPr>
                <p:cNvPr id="13" name="Google Shape;159;p2">
                  <a:extLst>
                    <a:ext uri="{FF2B5EF4-FFF2-40B4-BE49-F238E27FC236}">
                      <a16:creationId xmlns:a16="http://schemas.microsoft.com/office/drawing/2014/main" id="{1EC03E0E-7A2B-CE91-9E5D-57E5AC480EC3}"/>
                    </a:ext>
                  </a:extLst>
                </p:cNvPr>
                <p:cNvSpPr txBox="1"/>
                <p:nvPr/>
              </p:nvSpPr>
              <p:spPr>
                <a:xfrm>
                  <a:off x="3095926" y="4768002"/>
                  <a:ext cx="4368656" cy="167380"/>
                </a:xfrm>
                <a:prstGeom prst="rect">
                  <a:avLst/>
                </a:prstGeom>
                <a:noFill/>
                <a:ln>
                  <a:noFill/>
                </a:ln>
              </p:spPr>
              <p:txBody>
                <a:bodyPr spcFirstLastPara="1" wrap="square" lIns="0" tIns="12375" rIns="0" bIns="0" anchor="t" anchorCtr="0">
                  <a:spAutoFit/>
                </a:bodyPr>
                <a:lstStyle/>
                <a:p>
                  <a:pPr marL="9525" marR="3810" indent="953" algn="just" defTabSz="685800">
                    <a:lnSpc>
                      <a:spcPct val="97000"/>
                    </a:lnSpc>
                    <a:buSzPts val="1200"/>
                    <a:defRPr/>
                  </a:pPr>
                  <a:r>
                    <a:rPr lang="en-US" sz="1275" b="1" dirty="0">
                      <a:solidFill>
                        <a:srgbClr val="FFFFFF"/>
                      </a:solidFill>
                    </a:rPr>
                    <a:t>Embedded Service Values, Culture and Traditions</a:t>
                  </a:r>
                  <a:endParaRPr sz="1275" dirty="0"/>
                </a:p>
              </p:txBody>
            </p:sp>
          </p:grpSp>
          <p:sp>
            <p:nvSpPr>
              <p:cNvPr id="8" name="Google Shape;160;p2">
                <a:extLst>
                  <a:ext uri="{FF2B5EF4-FFF2-40B4-BE49-F238E27FC236}">
                    <a16:creationId xmlns:a16="http://schemas.microsoft.com/office/drawing/2014/main" id="{3BA928BC-1021-A6B0-FA84-9258A482923F}"/>
                  </a:ext>
                </a:extLst>
              </p:cNvPr>
              <p:cNvSpPr/>
              <p:nvPr/>
            </p:nvSpPr>
            <p:spPr>
              <a:xfrm>
                <a:off x="1655150" y="5554078"/>
                <a:ext cx="5916724" cy="292216"/>
              </a:xfrm>
              <a:prstGeom prst="rect">
                <a:avLst/>
              </a:prstGeom>
              <a:solidFill>
                <a:srgbClr val="263B95"/>
              </a:solidFill>
              <a:ln w="25400" cap="flat" cmpd="sng">
                <a:solidFill>
                  <a:srgbClr val="1B2B6C"/>
                </a:solidFill>
                <a:prstDash val="solid"/>
                <a:round/>
                <a:headEnd type="none" w="sm" len="sm"/>
                <a:tailEnd type="none" w="sm" len="sm"/>
              </a:ln>
            </p:spPr>
            <p:txBody>
              <a:bodyPr spcFirstLastPara="1" wrap="square" lIns="68569" tIns="34275" rIns="68569" bIns="34275" anchor="ctr" anchorCtr="0">
                <a:noAutofit/>
              </a:bodyPr>
              <a:lstStyle/>
              <a:p>
                <a:pPr algn="ctr" defTabSz="685800">
                  <a:buSzPts val="1400"/>
                  <a:defRPr/>
                </a:pPr>
                <a:endParaRPr sz="1050">
                  <a:solidFill>
                    <a:srgbClr val="FFFFFF"/>
                  </a:solidFill>
                </a:endParaRPr>
              </a:p>
            </p:txBody>
          </p:sp>
        </p:grpSp>
        <p:sp>
          <p:nvSpPr>
            <p:cNvPr id="6" name="Google Shape;161;p2">
              <a:extLst>
                <a:ext uri="{FF2B5EF4-FFF2-40B4-BE49-F238E27FC236}">
                  <a16:creationId xmlns:a16="http://schemas.microsoft.com/office/drawing/2014/main" id="{162498D5-B4A9-DA45-F4B3-6E0CB202C593}"/>
                </a:ext>
              </a:extLst>
            </p:cNvPr>
            <p:cNvSpPr txBox="1"/>
            <p:nvPr/>
          </p:nvSpPr>
          <p:spPr>
            <a:xfrm>
              <a:off x="1548063" y="5602206"/>
              <a:ext cx="6047874" cy="167380"/>
            </a:xfrm>
            <a:prstGeom prst="rect">
              <a:avLst/>
            </a:prstGeom>
            <a:noFill/>
            <a:ln>
              <a:noFill/>
            </a:ln>
          </p:spPr>
          <p:txBody>
            <a:bodyPr spcFirstLastPara="1" wrap="square" lIns="0" tIns="12375" rIns="0" bIns="0" anchor="t" anchorCtr="0">
              <a:spAutoFit/>
            </a:bodyPr>
            <a:lstStyle/>
            <a:p>
              <a:pPr marL="9525" marR="3810" indent="953" algn="ctr" defTabSz="685800">
                <a:lnSpc>
                  <a:spcPct val="97000"/>
                </a:lnSpc>
                <a:buSzPts val="1200"/>
                <a:defRPr/>
              </a:pPr>
              <a:r>
                <a:rPr lang="en-US" sz="1275" b="1" dirty="0">
                  <a:solidFill>
                    <a:srgbClr val="FFFFFF"/>
                  </a:solidFill>
                </a:rPr>
                <a:t>Success Factors: Economic, Organizational, Psychological, and Sociological</a:t>
              </a:r>
              <a:endParaRPr sz="1275" dirty="0"/>
            </a:p>
          </p:txBody>
        </p:sp>
      </p:grpSp>
    </p:spTree>
    <p:extLst>
      <p:ext uri="{BB962C8B-B14F-4D97-AF65-F5344CB8AC3E}">
        <p14:creationId xmlns:p14="http://schemas.microsoft.com/office/powerpoint/2010/main" val="551097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body" idx="1"/>
          </p:nvPr>
        </p:nvSpPr>
        <p:spPr>
          <a:xfrm>
            <a:off x="1145629" y="1953758"/>
            <a:ext cx="6858000" cy="3229813"/>
          </a:xfrm>
          <a:prstGeom prst="rect">
            <a:avLst/>
          </a:prstGeom>
          <a:noFill/>
          <a:ln>
            <a:noFill/>
          </a:ln>
        </p:spPr>
        <p:txBody>
          <a:bodyPr spcFirstLastPara="1" wrap="square" lIns="91425" tIns="45700" rIns="91425" bIns="45700" anchor="t" anchorCtr="0">
            <a:normAutofit fontScale="92500"/>
          </a:bodyPr>
          <a:lstStyle/>
          <a:p>
            <a:pPr marL="288918" lvl="0" indent="-288918" algn="l" rtl="0">
              <a:lnSpc>
                <a:spcPct val="100000"/>
              </a:lnSpc>
              <a:spcBef>
                <a:spcPts val="0"/>
              </a:spcBef>
              <a:spcAft>
                <a:spcPts val="0"/>
              </a:spcAft>
              <a:buClr>
                <a:schemeClr val="dk1"/>
              </a:buClr>
              <a:buSzPct val="100000"/>
              <a:buFont typeface="Arial"/>
              <a:buChar char="•"/>
            </a:pPr>
            <a:r>
              <a:rPr lang="en-US" sz="2600" dirty="0"/>
              <a:t>An opportunity for service members to gain valuable civilian work experience.</a:t>
            </a:r>
          </a:p>
          <a:p>
            <a:pPr marL="288918" lvl="0" indent="-288918" algn="l" rtl="0">
              <a:lnSpc>
                <a:spcPct val="100000"/>
              </a:lnSpc>
              <a:spcBef>
                <a:spcPts val="0"/>
              </a:spcBef>
              <a:spcAft>
                <a:spcPts val="0"/>
              </a:spcAft>
              <a:buClr>
                <a:schemeClr val="dk1"/>
              </a:buClr>
              <a:buSzPct val="100000"/>
              <a:buFont typeface="Arial"/>
              <a:buChar char="•"/>
            </a:pPr>
            <a:r>
              <a:rPr lang="en-US" sz="2600" dirty="0"/>
              <a:t>Eligible during the </a:t>
            </a:r>
            <a:r>
              <a:rPr lang="en-US" sz="2600" b="1" dirty="0"/>
              <a:t>last 180 days of service.</a:t>
            </a:r>
          </a:p>
          <a:p>
            <a:pPr marL="288918" lvl="0" indent="-288918" algn="l" rtl="0">
              <a:lnSpc>
                <a:spcPct val="100000"/>
              </a:lnSpc>
              <a:spcBef>
                <a:spcPts val="0"/>
              </a:spcBef>
              <a:spcAft>
                <a:spcPts val="0"/>
              </a:spcAft>
              <a:buClr>
                <a:schemeClr val="dk1"/>
              </a:buClr>
              <a:buSzPct val="100000"/>
              <a:buFont typeface="Arial"/>
              <a:buChar char="•"/>
            </a:pPr>
            <a:r>
              <a:rPr lang="en-US" sz="2600" dirty="0"/>
              <a:t>Connects transitioning service members with industry partners in real-world job experiences.</a:t>
            </a:r>
          </a:p>
          <a:p>
            <a:pPr marL="288918" lvl="0" indent="-288918" algn="l" rtl="0">
              <a:lnSpc>
                <a:spcPct val="100000"/>
              </a:lnSpc>
              <a:spcBef>
                <a:spcPts val="0"/>
              </a:spcBef>
              <a:spcAft>
                <a:spcPts val="0"/>
              </a:spcAft>
              <a:buClr>
                <a:schemeClr val="dk1"/>
              </a:buClr>
              <a:buSzPct val="100000"/>
              <a:buFont typeface="Arial"/>
              <a:buChar char="•"/>
            </a:pPr>
            <a:r>
              <a:rPr lang="en-US" sz="2600" dirty="0"/>
              <a:t>Service members can be granted up to 180 days of permissive duty to focus solely on training full-time with approved industry partners.</a:t>
            </a:r>
          </a:p>
          <a:p>
            <a:pPr marL="288918" lvl="0" indent="-288918" algn="l" rtl="0">
              <a:lnSpc>
                <a:spcPct val="100000"/>
              </a:lnSpc>
              <a:spcBef>
                <a:spcPts val="0"/>
              </a:spcBef>
              <a:spcAft>
                <a:spcPts val="0"/>
              </a:spcAft>
              <a:buClr>
                <a:schemeClr val="dk1"/>
              </a:buClr>
              <a:buSzPct val="100000"/>
              <a:buFont typeface="Arial"/>
              <a:buChar char="•"/>
            </a:pPr>
            <a:endParaRPr lang="en-US" sz="2600" dirty="0"/>
          </a:p>
        </p:txBody>
      </p:sp>
      <p:sp>
        <p:nvSpPr>
          <p:cNvPr id="87" name="Google Shape;87;p3"/>
          <p:cNvSpPr txBox="1">
            <a:spLocks noGrp="1"/>
          </p:cNvSpPr>
          <p:nvPr>
            <p:ph type="title"/>
          </p:nvPr>
        </p:nvSpPr>
        <p:spPr>
          <a:xfrm>
            <a:off x="1082488" y="939096"/>
            <a:ext cx="6858001" cy="82496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20245E"/>
              </a:buClr>
              <a:buSzPts val="4000"/>
              <a:buFont typeface="Franklin Gothic"/>
              <a:buNone/>
            </a:pPr>
            <a:r>
              <a:rPr lang="en-US" dirty="0"/>
              <a:t>DOD </a:t>
            </a:r>
            <a:r>
              <a:rPr lang="en-US" dirty="0" err="1"/>
              <a:t>Skillbridge</a:t>
            </a:r>
            <a:endParaRPr dirty="0"/>
          </a:p>
        </p:txBody>
      </p:sp>
      <p:sp>
        <p:nvSpPr>
          <p:cNvPr id="88" name="Google Shape;88;p3"/>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pic>
        <p:nvPicPr>
          <p:cNvPr id="6146" name="Picture 2" descr="DOD SkillBridge Program">
            <a:extLst>
              <a:ext uri="{FF2B5EF4-FFF2-40B4-BE49-F238E27FC236}">
                <a16:creationId xmlns:a16="http://schemas.microsoft.com/office/drawing/2014/main" id="{DDC284B7-576F-8091-D1F9-39DE758C8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688" y="5001612"/>
            <a:ext cx="4616670" cy="1068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60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3"/>
          <p:cNvSpPr txBox="1">
            <a:spLocks noGrp="1"/>
          </p:cNvSpPr>
          <p:nvPr>
            <p:ph type="title"/>
          </p:nvPr>
        </p:nvSpPr>
        <p:spPr>
          <a:xfrm>
            <a:off x="1087743" y="960117"/>
            <a:ext cx="6858001" cy="82496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20245E"/>
              </a:buClr>
              <a:buSzPts val="4000"/>
              <a:buFont typeface="Franklin Gothic"/>
              <a:buNone/>
            </a:pPr>
            <a:r>
              <a:rPr lang="en-US" dirty="0"/>
              <a:t>Discussion/Questions</a:t>
            </a:r>
            <a:endParaRPr dirty="0"/>
          </a:p>
        </p:txBody>
      </p:sp>
      <p:sp>
        <p:nvSpPr>
          <p:cNvPr id="88" name="Google Shape;88;p3"/>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pic>
        <p:nvPicPr>
          <p:cNvPr id="2" name="Picture 6" descr="Driveway Illustrations and Clip Art. 1,334 Driveway royalty free ...">
            <a:extLst>
              <a:ext uri="{FF2B5EF4-FFF2-40B4-BE49-F238E27FC236}">
                <a16:creationId xmlns:a16="http://schemas.microsoft.com/office/drawing/2014/main" id="{BCFA725F-7190-2369-ACEA-A3316F2741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94" b="5289"/>
          <a:stretch/>
        </p:blipFill>
        <p:spPr bwMode="auto">
          <a:xfrm>
            <a:off x="3405352" y="1785082"/>
            <a:ext cx="4687614" cy="50564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729333C-9390-D4DC-F819-FDF5E8085F4C}"/>
              </a:ext>
            </a:extLst>
          </p:cNvPr>
          <p:cNvPicPr>
            <a:picLocks noChangeAspect="1"/>
          </p:cNvPicPr>
          <p:nvPr/>
        </p:nvPicPr>
        <p:blipFill rotWithShape="1">
          <a:blip r:embed="rId4"/>
          <a:srcRect r="44672" b="9489"/>
          <a:stretch/>
        </p:blipFill>
        <p:spPr>
          <a:xfrm>
            <a:off x="663592" y="2690648"/>
            <a:ext cx="2741760" cy="4150905"/>
          </a:xfrm>
          <a:prstGeom prst="rect">
            <a:avLst/>
          </a:prstGeom>
        </p:spPr>
      </p:pic>
    </p:spTree>
    <p:extLst>
      <p:ext uri="{BB962C8B-B14F-4D97-AF65-F5344CB8AC3E}">
        <p14:creationId xmlns:p14="http://schemas.microsoft.com/office/powerpoint/2010/main" val="295514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body" idx="1"/>
          </p:nvPr>
        </p:nvSpPr>
        <p:spPr>
          <a:xfrm>
            <a:off x="977388" y="2274155"/>
            <a:ext cx="4876136" cy="4101491"/>
          </a:xfrm>
          <a:prstGeom prst="rect">
            <a:avLst/>
          </a:prstGeom>
          <a:noFill/>
          <a:ln>
            <a:noFill/>
          </a:ln>
        </p:spPr>
        <p:txBody>
          <a:bodyPr spcFirstLastPara="1" wrap="square" lIns="91425" tIns="45700" rIns="91425" bIns="45700" anchor="t" anchorCtr="0">
            <a:noAutofit/>
          </a:bodyPr>
          <a:lstStyle/>
          <a:p>
            <a:pPr marL="288918" lvl="0" indent="-288918" algn="l" rtl="0">
              <a:lnSpc>
                <a:spcPct val="100000"/>
              </a:lnSpc>
              <a:spcBef>
                <a:spcPts val="0"/>
              </a:spcBef>
              <a:spcAft>
                <a:spcPts val="0"/>
              </a:spcAft>
              <a:buClr>
                <a:schemeClr val="dk1"/>
              </a:buClr>
              <a:buSzPct val="100000"/>
              <a:buFont typeface="Arial"/>
              <a:buChar char="•"/>
            </a:pPr>
            <a:r>
              <a:rPr lang="en-US" sz="2600" dirty="0"/>
              <a:t>Career Counselor</a:t>
            </a:r>
          </a:p>
          <a:p>
            <a:pPr marL="288918" lvl="0" indent="-288918" algn="l" rtl="0">
              <a:lnSpc>
                <a:spcPct val="100000"/>
              </a:lnSpc>
              <a:spcBef>
                <a:spcPts val="0"/>
              </a:spcBef>
              <a:spcAft>
                <a:spcPts val="0"/>
              </a:spcAft>
              <a:buClr>
                <a:schemeClr val="dk1"/>
              </a:buClr>
              <a:buSzPct val="100000"/>
              <a:buFont typeface="Arial"/>
              <a:buChar char="•"/>
            </a:pPr>
            <a:r>
              <a:rPr lang="en-US" sz="2600" dirty="0"/>
              <a:t>Human Resource Manager</a:t>
            </a:r>
          </a:p>
          <a:p>
            <a:pPr marL="288918" lvl="0" indent="-288918" algn="l" rtl="0">
              <a:lnSpc>
                <a:spcPct val="100000"/>
              </a:lnSpc>
              <a:spcBef>
                <a:spcPts val="0"/>
              </a:spcBef>
              <a:spcAft>
                <a:spcPts val="0"/>
              </a:spcAft>
              <a:buClr>
                <a:schemeClr val="dk1"/>
              </a:buClr>
              <a:buSzPct val="100000"/>
              <a:buFont typeface="Arial"/>
              <a:buChar char="•"/>
            </a:pPr>
            <a:r>
              <a:rPr lang="en-US" sz="2600" dirty="0"/>
              <a:t>Personnel Service Center</a:t>
            </a:r>
          </a:p>
          <a:p>
            <a:pPr marL="288918" lvl="0" indent="-288918" algn="l" rtl="0">
              <a:lnSpc>
                <a:spcPct val="100000"/>
              </a:lnSpc>
              <a:spcBef>
                <a:spcPts val="0"/>
              </a:spcBef>
              <a:spcAft>
                <a:spcPts val="0"/>
              </a:spcAft>
              <a:buClr>
                <a:schemeClr val="dk1"/>
              </a:buClr>
              <a:buSzPct val="100000"/>
              <a:buFont typeface="Arial"/>
              <a:buChar char="•"/>
            </a:pPr>
            <a:r>
              <a:rPr lang="en-US" sz="2600" dirty="0"/>
              <a:t>Education Service Officer</a:t>
            </a:r>
          </a:p>
          <a:p>
            <a:pPr marL="288918" lvl="0" indent="-288918" algn="l" rtl="0">
              <a:lnSpc>
                <a:spcPct val="100000"/>
              </a:lnSpc>
              <a:spcBef>
                <a:spcPts val="0"/>
              </a:spcBef>
              <a:spcAft>
                <a:spcPts val="0"/>
              </a:spcAft>
              <a:buClr>
                <a:schemeClr val="dk1"/>
              </a:buClr>
              <a:buSzPct val="100000"/>
              <a:buFont typeface="Arial"/>
              <a:buChar char="•"/>
            </a:pPr>
            <a:r>
              <a:rPr lang="en-US" sz="2600" dirty="0"/>
              <a:t>Organizational Website</a:t>
            </a:r>
          </a:p>
          <a:p>
            <a:pPr marL="288918" lvl="0" indent="-288918" algn="l" rtl="0">
              <a:lnSpc>
                <a:spcPct val="100000"/>
              </a:lnSpc>
              <a:spcBef>
                <a:spcPts val="0"/>
              </a:spcBef>
              <a:spcAft>
                <a:spcPts val="0"/>
              </a:spcAft>
              <a:buClr>
                <a:schemeClr val="dk1"/>
              </a:buClr>
              <a:buSzPct val="100000"/>
              <a:buFont typeface="Arial"/>
              <a:buChar char="•"/>
            </a:pPr>
            <a:r>
              <a:rPr lang="en-US" sz="2600" dirty="0"/>
              <a:t>Career Fair</a:t>
            </a:r>
          </a:p>
          <a:p>
            <a:pPr marL="288918" lvl="0" indent="-288918" algn="l" rtl="0">
              <a:lnSpc>
                <a:spcPct val="100000"/>
              </a:lnSpc>
              <a:spcBef>
                <a:spcPts val="0"/>
              </a:spcBef>
              <a:spcAft>
                <a:spcPts val="0"/>
              </a:spcAft>
              <a:buClr>
                <a:schemeClr val="dk1"/>
              </a:buClr>
              <a:buSzPct val="100000"/>
              <a:buFont typeface="Arial"/>
              <a:buChar char="•"/>
            </a:pPr>
            <a:r>
              <a:rPr lang="en-US" sz="2600" dirty="0"/>
              <a:t>Education Fair</a:t>
            </a:r>
          </a:p>
          <a:p>
            <a:pPr marL="288918" lvl="0" indent="-288918" algn="l" rtl="0">
              <a:lnSpc>
                <a:spcPct val="100000"/>
              </a:lnSpc>
              <a:spcBef>
                <a:spcPts val="0"/>
              </a:spcBef>
              <a:spcAft>
                <a:spcPts val="0"/>
              </a:spcAft>
              <a:buClr>
                <a:schemeClr val="dk1"/>
              </a:buClr>
              <a:buSzPct val="100000"/>
              <a:buFont typeface="Arial"/>
              <a:buChar char="•"/>
            </a:pPr>
            <a:endParaRPr lang="en-US" sz="2600" dirty="0"/>
          </a:p>
          <a:p>
            <a:pPr marL="288918" lvl="0" indent="-288918" algn="l" rtl="0">
              <a:lnSpc>
                <a:spcPct val="100000"/>
              </a:lnSpc>
              <a:spcBef>
                <a:spcPts val="0"/>
              </a:spcBef>
              <a:spcAft>
                <a:spcPts val="0"/>
              </a:spcAft>
              <a:buClr>
                <a:schemeClr val="dk1"/>
              </a:buClr>
              <a:buSzPct val="100000"/>
              <a:buFont typeface="Arial"/>
              <a:buChar char="•"/>
            </a:pPr>
            <a:endParaRPr lang="en-US" sz="2600" dirty="0"/>
          </a:p>
          <a:p>
            <a:pPr marL="0" lvl="0" indent="0" algn="l" rtl="0">
              <a:lnSpc>
                <a:spcPct val="100000"/>
              </a:lnSpc>
              <a:spcBef>
                <a:spcPts val="0"/>
              </a:spcBef>
              <a:spcAft>
                <a:spcPts val="0"/>
              </a:spcAft>
              <a:buClr>
                <a:schemeClr val="dk1"/>
              </a:buClr>
              <a:buSzPct val="100000"/>
              <a:buNone/>
            </a:pPr>
            <a:r>
              <a:rPr lang="en-US" sz="2600" b="1" i="1" dirty="0"/>
              <a:t>Thank you for your participation!</a:t>
            </a:r>
          </a:p>
        </p:txBody>
      </p:sp>
      <p:sp>
        <p:nvSpPr>
          <p:cNvPr id="87" name="Google Shape;87;p3"/>
          <p:cNvSpPr txBox="1">
            <a:spLocks noGrp="1"/>
          </p:cNvSpPr>
          <p:nvPr>
            <p:ph type="title"/>
          </p:nvPr>
        </p:nvSpPr>
        <p:spPr>
          <a:xfrm>
            <a:off x="1087743" y="960117"/>
            <a:ext cx="6858001" cy="82496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20245E"/>
              </a:buClr>
              <a:buSzPts val="4000"/>
              <a:buFont typeface="Franklin Gothic"/>
              <a:buNone/>
            </a:pPr>
            <a:r>
              <a:rPr lang="en-US" dirty="0"/>
              <a:t>Resources</a:t>
            </a:r>
            <a:endParaRPr dirty="0"/>
          </a:p>
        </p:txBody>
      </p:sp>
      <p:sp>
        <p:nvSpPr>
          <p:cNvPr id="88" name="Google Shape;88;p3"/>
          <p:cNvSpPr txBox="1">
            <a:spLocks noGrp="1"/>
          </p:cNvSpPr>
          <p:nvPr>
            <p:ph type="sldNum" idx="12"/>
          </p:nvPr>
        </p:nvSpPr>
        <p:spPr>
          <a:xfrm>
            <a:off x="4321715" y="6476429"/>
            <a:ext cx="50056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pic>
        <p:nvPicPr>
          <p:cNvPr id="1026" name="Picture 2" descr="Home - Australasian Drilling Institute">
            <a:extLst>
              <a:ext uri="{FF2B5EF4-FFF2-40B4-BE49-F238E27FC236}">
                <a16:creationId xmlns:a16="http://schemas.microsoft.com/office/drawing/2014/main" id="{8A12CB98-5D07-6F44-718C-A42FB12C54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877" r="5486"/>
          <a:stretch/>
        </p:blipFill>
        <p:spPr bwMode="auto">
          <a:xfrm>
            <a:off x="5727474" y="2274155"/>
            <a:ext cx="2391101" cy="36896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788389"/>
      </p:ext>
    </p:extLst>
  </p:cSld>
  <p:clrMapOvr>
    <a:masterClrMapping/>
  </p:clrMapOvr>
</p:sld>
</file>

<file path=ppt/theme/theme1.xml><?xml version="1.0" encoding="utf-8"?>
<a:theme xmlns:a="http://schemas.openxmlformats.org/drawingml/2006/main" name="USU Presentation Template">
  <a:themeElements>
    <a:clrScheme name="USU Brand">
      <a:dk1>
        <a:srgbClr val="545454"/>
      </a:dk1>
      <a:lt1>
        <a:srgbClr val="FFFFFF"/>
      </a:lt1>
      <a:dk2>
        <a:srgbClr val="20245D"/>
      </a:dk2>
      <a:lt2>
        <a:srgbClr val="2D2D2C"/>
      </a:lt2>
      <a:accent1>
        <a:srgbClr val="263B95"/>
      </a:accent1>
      <a:accent2>
        <a:srgbClr val="B2CEDF"/>
      </a:accent2>
      <a:accent3>
        <a:srgbClr val="5A1413"/>
      </a:accent3>
      <a:accent4>
        <a:srgbClr val="5B141F"/>
      </a:accent4>
      <a:accent5>
        <a:srgbClr val="961B22"/>
      </a:accent5>
      <a:accent6>
        <a:srgbClr val="E1B15A"/>
      </a:accent6>
      <a:hlink>
        <a:srgbClr val="263B95"/>
      </a:hlink>
      <a:folHlink>
        <a:srgbClr val="B2CE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79C1682-A499-4E0F-9C5E-D14F425E6F92}">
  <we:reference id="wa104379997" version="3.0.0.0" store="en-US" storeType="OMEX"/>
  <we:alternateReferences>
    <we:reference id="wa104379997" version="3.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7382</TotalTime>
  <Words>547</Words>
  <Application>Microsoft Office PowerPoint</Application>
  <PresentationFormat>On-screen Show (4:3)</PresentationFormat>
  <Paragraphs>88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Wingdings</vt:lpstr>
      <vt:lpstr>Franklin Gothic</vt:lpstr>
      <vt:lpstr>Arial</vt:lpstr>
      <vt:lpstr>Libre Franklin</vt:lpstr>
      <vt:lpstr>USU Presentation Template</vt:lpstr>
      <vt:lpstr>Roads Less Traveled: Career Planning for Enlisted Members </vt:lpstr>
      <vt:lpstr>Disclosures</vt:lpstr>
      <vt:lpstr>Career Opportunities</vt:lpstr>
      <vt:lpstr>DOD Fellowships</vt:lpstr>
      <vt:lpstr>Training/Education with Industry</vt:lpstr>
      <vt:lpstr>Enlisted to Physician Program</vt:lpstr>
      <vt:lpstr>DOD Skillbridge</vt:lpstr>
      <vt:lpstr>Discussion/Questions</vt:lpstr>
      <vt:lpstr>Resources</vt:lpstr>
      <vt:lpstr>Summary</vt:lpstr>
      <vt:lpstr>How to Claim CE Credit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Health Equity in the U.S. Military</dc:title>
  <dc:creator>KELSEY GILBERT</dc:creator>
  <cp:lastModifiedBy>Lori Lawrence</cp:lastModifiedBy>
  <cp:revision>12</cp:revision>
  <dcterms:created xsi:type="dcterms:W3CDTF">2017-05-17T15:34:27Z</dcterms:created>
  <dcterms:modified xsi:type="dcterms:W3CDTF">2024-02-07T14:00:11Z</dcterms:modified>
</cp:coreProperties>
</file>