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7"/>
    <p:sldMasterId id="2147483719" r:id="rId8"/>
  </p:sldMasterIdLst>
  <p:notesMasterIdLst>
    <p:notesMasterId r:id="rId42"/>
  </p:notesMasterIdLst>
  <p:handoutMasterIdLst>
    <p:handoutMasterId r:id="rId43"/>
  </p:handoutMasterIdLst>
  <p:sldIdLst>
    <p:sldId id="262" r:id="rId9"/>
    <p:sldId id="270" r:id="rId10"/>
    <p:sldId id="271" r:id="rId11"/>
    <p:sldId id="303" r:id="rId12"/>
    <p:sldId id="416" r:id="rId13"/>
    <p:sldId id="494" r:id="rId14"/>
    <p:sldId id="385" r:id="rId15"/>
    <p:sldId id="493" r:id="rId16"/>
    <p:sldId id="387" r:id="rId17"/>
    <p:sldId id="415" r:id="rId18"/>
    <p:sldId id="417" r:id="rId19"/>
    <p:sldId id="495" r:id="rId20"/>
    <p:sldId id="295" r:id="rId21"/>
    <p:sldId id="293" r:id="rId22"/>
    <p:sldId id="298" r:id="rId23"/>
    <p:sldId id="299" r:id="rId24"/>
    <p:sldId id="309" r:id="rId25"/>
    <p:sldId id="496" r:id="rId26"/>
    <p:sldId id="312" r:id="rId27"/>
    <p:sldId id="313" r:id="rId28"/>
    <p:sldId id="329" r:id="rId29"/>
    <p:sldId id="304" r:id="rId30"/>
    <p:sldId id="314" r:id="rId31"/>
    <p:sldId id="331" r:id="rId32"/>
    <p:sldId id="319" r:id="rId33"/>
    <p:sldId id="320" r:id="rId34"/>
    <p:sldId id="321" r:id="rId35"/>
    <p:sldId id="322" r:id="rId36"/>
    <p:sldId id="324" r:id="rId37"/>
    <p:sldId id="305" r:id="rId38"/>
    <p:sldId id="327" r:id="rId39"/>
    <p:sldId id="288" r:id="rId40"/>
    <p:sldId id="294" r:id="rId41"/>
  </p:sldIdLst>
  <p:sldSz cx="12192000" cy="6858000"/>
  <p:notesSz cx="7010400" cy="9296400"/>
  <p:defaultTextStyle>
    <a:defPPr>
      <a:defRPr lang="en-US"/>
    </a:defPPr>
    <a:lvl1pPr algn="l" rtl="0" eaLnBrk="0" fontAlgn="base" hangingPunct="0">
      <a:spcBef>
        <a:spcPct val="0"/>
      </a:spcBef>
      <a:spcAft>
        <a:spcPct val="0"/>
      </a:spcAft>
      <a:defRPr sz="1600" b="1" kern="1200">
        <a:solidFill>
          <a:srgbClr val="FFFFFF"/>
        </a:solidFill>
        <a:latin typeface="Arial" panose="020B0604020202020204" pitchFamily="34" charset="0"/>
        <a:ea typeface="+mn-ea"/>
        <a:cs typeface="+mn-cs"/>
      </a:defRPr>
    </a:lvl1pPr>
    <a:lvl2pPr marL="457200" algn="l" rtl="0" eaLnBrk="0" fontAlgn="base" hangingPunct="0">
      <a:spcBef>
        <a:spcPct val="0"/>
      </a:spcBef>
      <a:spcAft>
        <a:spcPct val="0"/>
      </a:spcAft>
      <a:defRPr sz="1600" b="1" kern="1200">
        <a:solidFill>
          <a:srgbClr val="FFFFFF"/>
        </a:solidFill>
        <a:latin typeface="Arial" panose="020B0604020202020204" pitchFamily="34" charset="0"/>
        <a:ea typeface="+mn-ea"/>
        <a:cs typeface="+mn-cs"/>
      </a:defRPr>
    </a:lvl2pPr>
    <a:lvl3pPr marL="914400" algn="l" rtl="0" eaLnBrk="0" fontAlgn="base" hangingPunct="0">
      <a:spcBef>
        <a:spcPct val="0"/>
      </a:spcBef>
      <a:spcAft>
        <a:spcPct val="0"/>
      </a:spcAft>
      <a:defRPr sz="1600" b="1" kern="1200">
        <a:solidFill>
          <a:srgbClr val="FFFFFF"/>
        </a:solidFill>
        <a:latin typeface="Arial" panose="020B0604020202020204" pitchFamily="34" charset="0"/>
        <a:ea typeface="+mn-ea"/>
        <a:cs typeface="+mn-cs"/>
      </a:defRPr>
    </a:lvl3pPr>
    <a:lvl4pPr marL="1371600" algn="l" rtl="0" eaLnBrk="0" fontAlgn="base" hangingPunct="0">
      <a:spcBef>
        <a:spcPct val="0"/>
      </a:spcBef>
      <a:spcAft>
        <a:spcPct val="0"/>
      </a:spcAft>
      <a:defRPr sz="1600" b="1" kern="1200">
        <a:solidFill>
          <a:srgbClr val="FFFFFF"/>
        </a:solidFill>
        <a:latin typeface="Arial" panose="020B0604020202020204" pitchFamily="34" charset="0"/>
        <a:ea typeface="+mn-ea"/>
        <a:cs typeface="+mn-cs"/>
      </a:defRPr>
    </a:lvl4pPr>
    <a:lvl5pPr marL="1828800" algn="l" rtl="0" eaLnBrk="0" fontAlgn="base" hangingPunct="0">
      <a:spcBef>
        <a:spcPct val="0"/>
      </a:spcBef>
      <a:spcAft>
        <a:spcPct val="0"/>
      </a:spcAft>
      <a:defRPr sz="1600" b="1" kern="1200">
        <a:solidFill>
          <a:srgbClr val="FFFFFF"/>
        </a:solidFill>
        <a:latin typeface="Arial" panose="020B0604020202020204" pitchFamily="34" charset="0"/>
        <a:ea typeface="+mn-ea"/>
        <a:cs typeface="+mn-cs"/>
      </a:defRPr>
    </a:lvl5pPr>
    <a:lvl6pPr marL="2286000" algn="l" defTabSz="914400" rtl="0" eaLnBrk="1" latinLnBrk="0" hangingPunct="1">
      <a:defRPr sz="1600" b="1" kern="1200">
        <a:solidFill>
          <a:srgbClr val="FFFFFF"/>
        </a:solidFill>
        <a:latin typeface="Arial" panose="020B0604020202020204" pitchFamily="34" charset="0"/>
        <a:ea typeface="+mn-ea"/>
        <a:cs typeface="+mn-cs"/>
      </a:defRPr>
    </a:lvl6pPr>
    <a:lvl7pPr marL="2743200" algn="l" defTabSz="914400" rtl="0" eaLnBrk="1" latinLnBrk="0" hangingPunct="1">
      <a:defRPr sz="1600" b="1" kern="1200">
        <a:solidFill>
          <a:srgbClr val="FFFFFF"/>
        </a:solidFill>
        <a:latin typeface="Arial" panose="020B0604020202020204" pitchFamily="34" charset="0"/>
        <a:ea typeface="+mn-ea"/>
        <a:cs typeface="+mn-cs"/>
      </a:defRPr>
    </a:lvl7pPr>
    <a:lvl8pPr marL="3200400" algn="l" defTabSz="914400" rtl="0" eaLnBrk="1" latinLnBrk="0" hangingPunct="1">
      <a:defRPr sz="1600" b="1" kern="1200">
        <a:solidFill>
          <a:srgbClr val="FFFFFF"/>
        </a:solidFill>
        <a:latin typeface="Arial" panose="020B0604020202020204" pitchFamily="34" charset="0"/>
        <a:ea typeface="+mn-ea"/>
        <a:cs typeface="+mn-cs"/>
      </a:defRPr>
    </a:lvl8pPr>
    <a:lvl9pPr marL="3657600" algn="l" defTabSz="914400" rtl="0" eaLnBrk="1" latinLnBrk="0" hangingPunct="1">
      <a:defRPr sz="1600" b="1" kern="1200">
        <a:solidFill>
          <a:srgbClr val="FFFFFF"/>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081D58"/>
    <a:srgbClr val="FF9933"/>
    <a:srgbClr val="00279F"/>
    <a:srgbClr val="FDE3BA"/>
    <a:srgbClr val="316501"/>
    <a:srgbClr val="7FFF00"/>
    <a:srgbClr val="EF9100"/>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48" autoAdjust="0"/>
    <p:restoredTop sz="86557" autoAdjust="0"/>
  </p:normalViewPr>
  <p:slideViewPr>
    <p:cSldViewPr>
      <p:cViewPr varScale="1">
        <p:scale>
          <a:sx n="58" d="100"/>
          <a:sy n="58" d="100"/>
        </p:scale>
        <p:origin x="852" y="32"/>
      </p:cViewPr>
      <p:guideLst>
        <p:guide orient="horz" pos="2160"/>
        <p:guide pos="3840"/>
      </p:guideLst>
    </p:cSldViewPr>
  </p:slideViewPr>
  <p:outlineViewPr>
    <p:cViewPr>
      <p:scale>
        <a:sx n="33" d="100"/>
        <a:sy n="33" d="100"/>
      </p:scale>
      <p:origin x="0" y="-7182"/>
    </p:cViewPr>
  </p:outlineViewPr>
  <p:notesTextViewPr>
    <p:cViewPr>
      <p:scale>
        <a:sx n="3" d="2"/>
        <a:sy n="3" d="2"/>
      </p:scale>
      <p:origin x="0" y="0"/>
    </p:cViewPr>
  </p:notesTextViewPr>
  <p:sorterViewPr>
    <p:cViewPr>
      <p:scale>
        <a:sx n="110" d="100"/>
        <a:sy n="110" d="100"/>
      </p:scale>
      <p:origin x="0" y="-21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2.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1.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316D27-3F45-4F67-A146-8D6768747D83}" type="doc">
      <dgm:prSet loTypeId="urn:microsoft.com/office/officeart/2005/8/layout/hProcess9" loCatId="process" qsTypeId="urn:microsoft.com/office/officeart/2005/8/quickstyle/simple1" qsCatId="simple" csTypeId="urn:microsoft.com/office/officeart/2005/8/colors/accent1_2" csCatId="accent1" phldr="1"/>
      <dgm:spPr/>
    </dgm:pt>
    <dgm:pt modelId="{3BF5DE53-7C47-407A-8240-A5DEDD0143AD}">
      <dgm:prSet phldrT="[Texte]" custT="1"/>
      <dgm:spPr/>
      <dgm:t>
        <a:bodyPr/>
        <a:lstStyle/>
        <a:p>
          <a:r>
            <a:rPr lang="en-US" sz="1400" noProof="0" dirty="0"/>
            <a:t>Gathering of citizens</a:t>
          </a:r>
        </a:p>
      </dgm:t>
    </dgm:pt>
    <dgm:pt modelId="{3CA9C94E-B25B-436F-97FC-3D02F7D569AA}" type="parTrans" cxnId="{7CB326C1-7D02-43EE-920B-AF353C3A36F6}">
      <dgm:prSet/>
      <dgm:spPr/>
      <dgm:t>
        <a:bodyPr/>
        <a:lstStyle/>
        <a:p>
          <a:endParaRPr lang="en-US" sz="1400" noProof="0" dirty="0"/>
        </a:p>
      </dgm:t>
    </dgm:pt>
    <dgm:pt modelId="{105D45E0-8619-4E8A-8F0A-8213E6474A41}" type="sibTrans" cxnId="{7CB326C1-7D02-43EE-920B-AF353C3A36F6}">
      <dgm:prSet/>
      <dgm:spPr/>
      <dgm:t>
        <a:bodyPr/>
        <a:lstStyle/>
        <a:p>
          <a:endParaRPr lang="en-US" sz="1400" noProof="0" dirty="0"/>
        </a:p>
      </dgm:t>
    </dgm:pt>
    <dgm:pt modelId="{8DC19D23-A5F1-4587-91A6-C52E02F39EC6}">
      <dgm:prSet phldrT="[Texte]" custT="1"/>
      <dgm:spPr/>
      <dgm:t>
        <a:bodyPr/>
        <a:lstStyle/>
        <a:p>
          <a:r>
            <a:rPr lang="en-US" sz="1400" noProof="0" dirty="0"/>
            <a:t>Pick up</a:t>
          </a:r>
        </a:p>
      </dgm:t>
    </dgm:pt>
    <dgm:pt modelId="{D99EA955-9832-41AA-8CCB-48C0F6378BC4}" type="parTrans" cxnId="{3E5792F2-D63E-4ACF-95C4-483E71C38D86}">
      <dgm:prSet/>
      <dgm:spPr/>
      <dgm:t>
        <a:bodyPr/>
        <a:lstStyle/>
        <a:p>
          <a:endParaRPr lang="en-US" sz="1400" noProof="0" dirty="0"/>
        </a:p>
      </dgm:t>
    </dgm:pt>
    <dgm:pt modelId="{497DA07C-5D0D-43E9-B95C-5F413B11FAD9}" type="sibTrans" cxnId="{3E5792F2-D63E-4ACF-95C4-483E71C38D86}">
      <dgm:prSet/>
      <dgm:spPr/>
      <dgm:t>
        <a:bodyPr/>
        <a:lstStyle/>
        <a:p>
          <a:endParaRPr lang="en-US" sz="1400" noProof="0" dirty="0"/>
        </a:p>
      </dgm:t>
    </dgm:pt>
    <dgm:pt modelId="{90DADD62-89B7-4E77-887C-B2281B4444A6}">
      <dgm:prSet phldrT="[Texte]" custT="1"/>
      <dgm:spPr/>
      <dgm:t>
        <a:bodyPr/>
        <a:lstStyle/>
        <a:p>
          <a:r>
            <a:rPr lang="en-US" sz="1400" noProof="0" dirty="0"/>
            <a:t>Transfer to the extraction area</a:t>
          </a:r>
        </a:p>
      </dgm:t>
    </dgm:pt>
    <dgm:pt modelId="{3F886596-3D8B-4CC4-B6B8-15ACB36308BE}" type="parTrans" cxnId="{B44AA595-4037-40D0-B8A2-9D66F22F93FF}">
      <dgm:prSet/>
      <dgm:spPr/>
      <dgm:t>
        <a:bodyPr/>
        <a:lstStyle/>
        <a:p>
          <a:endParaRPr lang="en-US" sz="1400" noProof="0" dirty="0"/>
        </a:p>
      </dgm:t>
    </dgm:pt>
    <dgm:pt modelId="{C56CBE1B-1EF2-44AA-A38F-1AC03578C96A}" type="sibTrans" cxnId="{B44AA595-4037-40D0-B8A2-9D66F22F93FF}">
      <dgm:prSet/>
      <dgm:spPr/>
      <dgm:t>
        <a:bodyPr/>
        <a:lstStyle/>
        <a:p>
          <a:endParaRPr lang="en-US" sz="1400" noProof="0" dirty="0"/>
        </a:p>
      </dgm:t>
    </dgm:pt>
    <dgm:pt modelId="{0A684A74-8FBF-426A-912D-75A2C3BDD8DA}">
      <dgm:prSet phldrT="[Texte]" custT="1"/>
      <dgm:spPr/>
      <dgm:t>
        <a:bodyPr/>
        <a:lstStyle/>
        <a:p>
          <a:r>
            <a:rPr lang="en-US" sz="1400" noProof="0" dirty="0"/>
            <a:t>Return to France</a:t>
          </a:r>
        </a:p>
      </dgm:t>
    </dgm:pt>
    <dgm:pt modelId="{4EDD8EB7-CA7E-4FD0-ABF5-854C8E229EE1}" type="parTrans" cxnId="{38A431C5-3BB0-448B-9923-176C3FBA121E}">
      <dgm:prSet/>
      <dgm:spPr/>
      <dgm:t>
        <a:bodyPr/>
        <a:lstStyle/>
        <a:p>
          <a:endParaRPr lang="en-US" sz="1400" noProof="0" dirty="0"/>
        </a:p>
      </dgm:t>
    </dgm:pt>
    <dgm:pt modelId="{7B1788C7-731D-44E2-B574-3E4E39FA07C2}" type="sibTrans" cxnId="{38A431C5-3BB0-448B-9923-176C3FBA121E}">
      <dgm:prSet/>
      <dgm:spPr/>
      <dgm:t>
        <a:bodyPr/>
        <a:lstStyle/>
        <a:p>
          <a:endParaRPr lang="en-US" sz="1400" noProof="0" dirty="0"/>
        </a:p>
      </dgm:t>
    </dgm:pt>
    <dgm:pt modelId="{8C4967B5-9A20-4309-A610-34DBABAEFF78}" type="pres">
      <dgm:prSet presAssocID="{9B316D27-3F45-4F67-A146-8D6768747D83}" presName="CompostProcess" presStyleCnt="0">
        <dgm:presLayoutVars>
          <dgm:dir/>
          <dgm:resizeHandles val="exact"/>
        </dgm:presLayoutVars>
      </dgm:prSet>
      <dgm:spPr/>
    </dgm:pt>
    <dgm:pt modelId="{14B82DDC-067E-4BFE-83ED-EEB73D97A854}" type="pres">
      <dgm:prSet presAssocID="{9B316D27-3F45-4F67-A146-8D6768747D83}" presName="arrow" presStyleLbl="bgShp" presStyleIdx="0" presStyleCnt="1"/>
      <dgm:spPr/>
    </dgm:pt>
    <dgm:pt modelId="{3ED924AC-75AA-4E3A-864B-BF87C17FECB9}" type="pres">
      <dgm:prSet presAssocID="{9B316D27-3F45-4F67-A146-8D6768747D83}" presName="linearProcess" presStyleCnt="0"/>
      <dgm:spPr/>
    </dgm:pt>
    <dgm:pt modelId="{F372B1A1-5B7D-4BF7-BC87-EE16A28AF181}" type="pres">
      <dgm:prSet presAssocID="{3BF5DE53-7C47-407A-8240-A5DEDD0143AD}" presName="textNode" presStyleLbl="node1" presStyleIdx="0" presStyleCnt="4">
        <dgm:presLayoutVars>
          <dgm:bulletEnabled val="1"/>
        </dgm:presLayoutVars>
      </dgm:prSet>
      <dgm:spPr/>
    </dgm:pt>
    <dgm:pt modelId="{2E2587C2-3701-40DC-8DDE-78E7DB593C67}" type="pres">
      <dgm:prSet presAssocID="{105D45E0-8619-4E8A-8F0A-8213E6474A41}" presName="sibTrans" presStyleCnt="0"/>
      <dgm:spPr/>
    </dgm:pt>
    <dgm:pt modelId="{BCB0EEBD-62CA-4704-8F56-C3732EF1BF78}" type="pres">
      <dgm:prSet presAssocID="{8DC19D23-A5F1-4587-91A6-C52E02F39EC6}" presName="textNode" presStyleLbl="node1" presStyleIdx="1" presStyleCnt="4">
        <dgm:presLayoutVars>
          <dgm:bulletEnabled val="1"/>
        </dgm:presLayoutVars>
      </dgm:prSet>
      <dgm:spPr/>
    </dgm:pt>
    <dgm:pt modelId="{308E8F66-2344-4369-9F40-8DD6AE7E053F}" type="pres">
      <dgm:prSet presAssocID="{497DA07C-5D0D-43E9-B95C-5F413B11FAD9}" presName="sibTrans" presStyleCnt="0"/>
      <dgm:spPr/>
    </dgm:pt>
    <dgm:pt modelId="{A044901E-EDD4-443B-9988-348DC97A0726}" type="pres">
      <dgm:prSet presAssocID="{90DADD62-89B7-4E77-887C-B2281B4444A6}" presName="textNode" presStyleLbl="node1" presStyleIdx="2" presStyleCnt="4">
        <dgm:presLayoutVars>
          <dgm:bulletEnabled val="1"/>
        </dgm:presLayoutVars>
      </dgm:prSet>
      <dgm:spPr/>
    </dgm:pt>
    <dgm:pt modelId="{47D7AB89-49DA-4422-BB81-F35574B5B810}" type="pres">
      <dgm:prSet presAssocID="{C56CBE1B-1EF2-44AA-A38F-1AC03578C96A}" presName="sibTrans" presStyleCnt="0"/>
      <dgm:spPr/>
    </dgm:pt>
    <dgm:pt modelId="{8EB04B84-8B20-4328-954D-E295A472EA8E}" type="pres">
      <dgm:prSet presAssocID="{0A684A74-8FBF-426A-912D-75A2C3BDD8DA}" presName="textNode" presStyleLbl="node1" presStyleIdx="3" presStyleCnt="4">
        <dgm:presLayoutVars>
          <dgm:bulletEnabled val="1"/>
        </dgm:presLayoutVars>
      </dgm:prSet>
      <dgm:spPr/>
    </dgm:pt>
  </dgm:ptLst>
  <dgm:cxnLst>
    <dgm:cxn modelId="{86DD352F-F808-447A-B52A-DDC1FB58D771}" type="presOf" srcId="{8DC19D23-A5F1-4587-91A6-C52E02F39EC6}" destId="{BCB0EEBD-62CA-4704-8F56-C3732EF1BF78}" srcOrd="0" destOrd="0" presId="urn:microsoft.com/office/officeart/2005/8/layout/hProcess9"/>
    <dgm:cxn modelId="{EC2EDC5C-D9C8-4A1F-8520-4221BE7C7066}" type="presOf" srcId="{90DADD62-89B7-4E77-887C-B2281B4444A6}" destId="{A044901E-EDD4-443B-9988-348DC97A0726}" srcOrd="0" destOrd="0" presId="urn:microsoft.com/office/officeart/2005/8/layout/hProcess9"/>
    <dgm:cxn modelId="{8D46A081-2879-44C4-BD39-27B3A9CF4E78}" type="presOf" srcId="{9B316D27-3F45-4F67-A146-8D6768747D83}" destId="{8C4967B5-9A20-4309-A610-34DBABAEFF78}" srcOrd="0" destOrd="0" presId="urn:microsoft.com/office/officeart/2005/8/layout/hProcess9"/>
    <dgm:cxn modelId="{B44AA595-4037-40D0-B8A2-9D66F22F93FF}" srcId="{9B316D27-3F45-4F67-A146-8D6768747D83}" destId="{90DADD62-89B7-4E77-887C-B2281B4444A6}" srcOrd="2" destOrd="0" parTransId="{3F886596-3D8B-4CC4-B6B8-15ACB36308BE}" sibTransId="{C56CBE1B-1EF2-44AA-A38F-1AC03578C96A}"/>
    <dgm:cxn modelId="{816BCDB0-31A5-4DD6-A83D-6428A7D5BAA3}" type="presOf" srcId="{0A684A74-8FBF-426A-912D-75A2C3BDD8DA}" destId="{8EB04B84-8B20-4328-954D-E295A472EA8E}" srcOrd="0" destOrd="0" presId="urn:microsoft.com/office/officeart/2005/8/layout/hProcess9"/>
    <dgm:cxn modelId="{7CB326C1-7D02-43EE-920B-AF353C3A36F6}" srcId="{9B316D27-3F45-4F67-A146-8D6768747D83}" destId="{3BF5DE53-7C47-407A-8240-A5DEDD0143AD}" srcOrd="0" destOrd="0" parTransId="{3CA9C94E-B25B-436F-97FC-3D02F7D569AA}" sibTransId="{105D45E0-8619-4E8A-8F0A-8213E6474A41}"/>
    <dgm:cxn modelId="{38A431C5-3BB0-448B-9923-176C3FBA121E}" srcId="{9B316D27-3F45-4F67-A146-8D6768747D83}" destId="{0A684A74-8FBF-426A-912D-75A2C3BDD8DA}" srcOrd="3" destOrd="0" parTransId="{4EDD8EB7-CA7E-4FD0-ABF5-854C8E229EE1}" sibTransId="{7B1788C7-731D-44E2-B574-3E4E39FA07C2}"/>
    <dgm:cxn modelId="{429ADFEB-DAC3-43ED-8220-195310853EFC}" type="presOf" srcId="{3BF5DE53-7C47-407A-8240-A5DEDD0143AD}" destId="{F372B1A1-5B7D-4BF7-BC87-EE16A28AF181}" srcOrd="0" destOrd="0" presId="urn:microsoft.com/office/officeart/2005/8/layout/hProcess9"/>
    <dgm:cxn modelId="{3E5792F2-D63E-4ACF-95C4-483E71C38D86}" srcId="{9B316D27-3F45-4F67-A146-8D6768747D83}" destId="{8DC19D23-A5F1-4587-91A6-C52E02F39EC6}" srcOrd="1" destOrd="0" parTransId="{D99EA955-9832-41AA-8CCB-48C0F6378BC4}" sibTransId="{497DA07C-5D0D-43E9-B95C-5F413B11FAD9}"/>
    <dgm:cxn modelId="{5891487D-41F2-4E72-84BD-5528C2E44DA3}" type="presParOf" srcId="{8C4967B5-9A20-4309-A610-34DBABAEFF78}" destId="{14B82DDC-067E-4BFE-83ED-EEB73D97A854}" srcOrd="0" destOrd="0" presId="urn:microsoft.com/office/officeart/2005/8/layout/hProcess9"/>
    <dgm:cxn modelId="{0ECBC67C-ABD0-4BDB-876F-9F0443E476C5}" type="presParOf" srcId="{8C4967B5-9A20-4309-A610-34DBABAEFF78}" destId="{3ED924AC-75AA-4E3A-864B-BF87C17FECB9}" srcOrd="1" destOrd="0" presId="urn:microsoft.com/office/officeart/2005/8/layout/hProcess9"/>
    <dgm:cxn modelId="{90A29951-7F23-41C5-A53D-CE52665BC39E}" type="presParOf" srcId="{3ED924AC-75AA-4E3A-864B-BF87C17FECB9}" destId="{F372B1A1-5B7D-4BF7-BC87-EE16A28AF181}" srcOrd="0" destOrd="0" presId="urn:microsoft.com/office/officeart/2005/8/layout/hProcess9"/>
    <dgm:cxn modelId="{A4936B04-533B-4FC9-B9F2-6B73351FA08B}" type="presParOf" srcId="{3ED924AC-75AA-4E3A-864B-BF87C17FECB9}" destId="{2E2587C2-3701-40DC-8DDE-78E7DB593C67}" srcOrd="1" destOrd="0" presId="urn:microsoft.com/office/officeart/2005/8/layout/hProcess9"/>
    <dgm:cxn modelId="{E07C94AA-7FC0-4456-8DD0-CBB2E536DE89}" type="presParOf" srcId="{3ED924AC-75AA-4E3A-864B-BF87C17FECB9}" destId="{BCB0EEBD-62CA-4704-8F56-C3732EF1BF78}" srcOrd="2" destOrd="0" presId="urn:microsoft.com/office/officeart/2005/8/layout/hProcess9"/>
    <dgm:cxn modelId="{81FE7AA2-CA68-4EF4-AB7F-71BC8D88BD7B}" type="presParOf" srcId="{3ED924AC-75AA-4E3A-864B-BF87C17FECB9}" destId="{308E8F66-2344-4369-9F40-8DD6AE7E053F}" srcOrd="3" destOrd="0" presId="urn:microsoft.com/office/officeart/2005/8/layout/hProcess9"/>
    <dgm:cxn modelId="{396413B5-DC8A-4638-92BD-0CA9A079D528}" type="presParOf" srcId="{3ED924AC-75AA-4E3A-864B-BF87C17FECB9}" destId="{A044901E-EDD4-443B-9988-348DC97A0726}" srcOrd="4" destOrd="0" presId="urn:microsoft.com/office/officeart/2005/8/layout/hProcess9"/>
    <dgm:cxn modelId="{E37801E6-4785-41F2-82C4-587343C5512F}" type="presParOf" srcId="{3ED924AC-75AA-4E3A-864B-BF87C17FECB9}" destId="{47D7AB89-49DA-4422-BB81-F35574B5B810}" srcOrd="5" destOrd="0" presId="urn:microsoft.com/office/officeart/2005/8/layout/hProcess9"/>
    <dgm:cxn modelId="{74BAE5B5-4553-422E-803D-55B5BA95AD81}" type="presParOf" srcId="{3ED924AC-75AA-4E3A-864B-BF87C17FECB9}" destId="{8EB04B84-8B20-4328-954D-E295A472EA8E}"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1C5B12-A0E7-47E9-82BF-82E504DDB1BF}"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fr-FR"/>
        </a:p>
      </dgm:t>
    </dgm:pt>
    <dgm:pt modelId="{E5823E80-AAD8-4BEE-8859-99E9BBC476D3}">
      <dgm:prSet phldrT="[Texte]"/>
      <dgm:spPr/>
      <dgm:t>
        <a:bodyPr/>
        <a:lstStyle/>
        <a:p>
          <a:r>
            <a:rPr lang="fr-FR" dirty="0"/>
            <a:t>France/ </a:t>
          </a:r>
          <a:r>
            <a:rPr lang="fr-FR" dirty="0" err="1"/>
            <a:t>other</a:t>
          </a:r>
          <a:r>
            <a:rPr lang="fr-FR" dirty="0"/>
            <a:t> countries</a:t>
          </a:r>
        </a:p>
      </dgm:t>
    </dgm:pt>
    <dgm:pt modelId="{B5E4DD84-3424-41CF-9C92-9511E6B12B0D}" type="parTrans" cxnId="{C4F6E218-E7D4-46F3-A806-8CE95907660B}">
      <dgm:prSet/>
      <dgm:spPr/>
      <dgm:t>
        <a:bodyPr/>
        <a:lstStyle/>
        <a:p>
          <a:endParaRPr lang="fr-FR"/>
        </a:p>
      </dgm:t>
    </dgm:pt>
    <dgm:pt modelId="{9339149F-E83A-47C1-94A2-321DA17C2508}" type="sibTrans" cxnId="{C4F6E218-E7D4-46F3-A806-8CE95907660B}">
      <dgm:prSet/>
      <dgm:spPr/>
      <dgm:t>
        <a:bodyPr/>
        <a:lstStyle/>
        <a:p>
          <a:endParaRPr lang="fr-FR"/>
        </a:p>
      </dgm:t>
    </dgm:pt>
    <dgm:pt modelId="{6B861DE3-DC95-4139-9221-4D801EBC345C}">
      <dgm:prSet phldrT="[Texte]"/>
      <dgm:spPr/>
      <dgm:t>
        <a:bodyPr/>
        <a:lstStyle/>
        <a:p>
          <a:r>
            <a:rPr lang="fr-FR" dirty="0"/>
            <a:t>Djibouti</a:t>
          </a:r>
        </a:p>
      </dgm:t>
    </dgm:pt>
    <dgm:pt modelId="{E251A140-78FE-487E-9149-750B33BE010B}" type="parTrans" cxnId="{D0365ED8-3BF2-4F01-98A1-7A5B6F03DE22}">
      <dgm:prSet/>
      <dgm:spPr/>
      <dgm:t>
        <a:bodyPr/>
        <a:lstStyle/>
        <a:p>
          <a:endParaRPr lang="fr-FR"/>
        </a:p>
      </dgm:t>
    </dgm:pt>
    <dgm:pt modelId="{453A08AC-7949-4A68-A11B-286469AB18CC}" type="sibTrans" cxnId="{D0365ED8-3BF2-4F01-98A1-7A5B6F03DE22}">
      <dgm:prSet/>
      <dgm:spPr/>
      <dgm:t>
        <a:bodyPr/>
        <a:lstStyle/>
        <a:p>
          <a:endParaRPr lang="fr-FR"/>
        </a:p>
      </dgm:t>
    </dgm:pt>
    <dgm:pt modelId="{FF1B78F3-9EFA-48F9-91A5-9CAFD363C5BE}">
      <dgm:prSet phldrT="[Texte]"/>
      <dgm:spPr/>
      <dgm:t>
        <a:bodyPr/>
        <a:lstStyle/>
        <a:p>
          <a:r>
            <a:rPr lang="fr-FR" dirty="0"/>
            <a:t>Wadi Sedna</a:t>
          </a:r>
        </a:p>
      </dgm:t>
    </dgm:pt>
    <dgm:pt modelId="{412A2DA1-C17E-4AD8-B236-BF511298ED61}" type="parTrans" cxnId="{ECA32E3A-2655-4F87-92A0-808D138854E0}">
      <dgm:prSet/>
      <dgm:spPr/>
      <dgm:t>
        <a:bodyPr/>
        <a:lstStyle/>
        <a:p>
          <a:endParaRPr lang="fr-FR"/>
        </a:p>
      </dgm:t>
    </dgm:pt>
    <dgm:pt modelId="{B0E38BDA-1E75-4742-A9B5-669371281BA4}" type="sibTrans" cxnId="{ECA32E3A-2655-4F87-92A0-808D138854E0}">
      <dgm:prSet/>
      <dgm:spPr/>
      <dgm:t>
        <a:bodyPr/>
        <a:lstStyle/>
        <a:p>
          <a:endParaRPr lang="fr-FR"/>
        </a:p>
      </dgm:t>
    </dgm:pt>
    <dgm:pt modelId="{6FF2B6F6-3140-4F2B-91E3-3F059FBA819E}">
      <dgm:prSet phldrT="[Texte]"/>
      <dgm:spPr>
        <a:solidFill>
          <a:schemeClr val="accent1">
            <a:lumMod val="60000"/>
            <a:lumOff val="40000"/>
          </a:schemeClr>
        </a:solidFill>
      </dgm:spPr>
      <dgm:t>
        <a:bodyPr/>
        <a:lstStyle/>
        <a:p>
          <a:r>
            <a:rPr lang="fr-FR" dirty="0" err="1"/>
            <a:t>Jeddah</a:t>
          </a:r>
          <a:endParaRPr lang="fr-FR" dirty="0"/>
        </a:p>
      </dgm:t>
    </dgm:pt>
    <dgm:pt modelId="{2DFB347F-4101-4770-9212-9D994511FC20}" type="parTrans" cxnId="{B9021275-2302-446D-85D2-AB4D3FE42198}">
      <dgm:prSet/>
      <dgm:spPr/>
      <dgm:t>
        <a:bodyPr/>
        <a:lstStyle/>
        <a:p>
          <a:endParaRPr lang="fr-FR"/>
        </a:p>
      </dgm:t>
    </dgm:pt>
    <dgm:pt modelId="{C41BEB1A-E30B-4784-9D97-52266266091C}" type="sibTrans" cxnId="{B9021275-2302-446D-85D2-AB4D3FE42198}">
      <dgm:prSet/>
      <dgm:spPr/>
      <dgm:t>
        <a:bodyPr/>
        <a:lstStyle/>
        <a:p>
          <a:endParaRPr lang="fr-FR"/>
        </a:p>
      </dgm:t>
    </dgm:pt>
    <dgm:pt modelId="{82832EBA-DBA7-4F61-928F-649D56BEDD09}">
      <dgm:prSet phldrT="[Texte]"/>
      <dgm:spPr>
        <a:solidFill>
          <a:schemeClr val="accent1">
            <a:lumMod val="60000"/>
            <a:lumOff val="40000"/>
          </a:schemeClr>
        </a:solidFill>
      </dgm:spPr>
      <dgm:t>
        <a:bodyPr/>
        <a:lstStyle/>
        <a:p>
          <a:r>
            <a:rPr lang="fr-FR" dirty="0" err="1"/>
            <a:t>Port-Sudan</a:t>
          </a:r>
          <a:endParaRPr lang="fr-FR" dirty="0"/>
        </a:p>
      </dgm:t>
    </dgm:pt>
    <dgm:pt modelId="{8D5DF27C-2E74-43EA-BEE2-1EF5FA354CA1}" type="parTrans" cxnId="{450D671C-117C-481C-87C9-262F53E5C196}">
      <dgm:prSet/>
      <dgm:spPr/>
      <dgm:t>
        <a:bodyPr/>
        <a:lstStyle/>
        <a:p>
          <a:endParaRPr lang="fr-FR"/>
        </a:p>
      </dgm:t>
    </dgm:pt>
    <dgm:pt modelId="{35043D8B-4A6A-49DB-AF3B-AD7E50936CFD}" type="sibTrans" cxnId="{450D671C-117C-481C-87C9-262F53E5C196}">
      <dgm:prSet/>
      <dgm:spPr/>
      <dgm:t>
        <a:bodyPr/>
        <a:lstStyle/>
        <a:p>
          <a:endParaRPr lang="fr-FR"/>
        </a:p>
      </dgm:t>
    </dgm:pt>
    <dgm:pt modelId="{127E42CA-B1BA-4AAF-AED8-454C5CA45D5E}">
      <dgm:prSet phldrT="[Texte]"/>
      <dgm:spPr>
        <a:solidFill>
          <a:schemeClr val="accent1">
            <a:lumMod val="60000"/>
            <a:lumOff val="40000"/>
          </a:schemeClr>
        </a:solidFill>
      </dgm:spPr>
      <dgm:t>
        <a:bodyPr/>
        <a:lstStyle/>
        <a:p>
          <a:r>
            <a:rPr lang="fr-FR" dirty="0"/>
            <a:t>Chad</a:t>
          </a:r>
        </a:p>
      </dgm:t>
    </dgm:pt>
    <dgm:pt modelId="{17207C8A-D9A4-43C9-A594-EEC8724F9DBA}" type="parTrans" cxnId="{3F27A47A-EA9C-4A98-A553-B531C4BCC721}">
      <dgm:prSet/>
      <dgm:spPr/>
      <dgm:t>
        <a:bodyPr/>
        <a:lstStyle/>
        <a:p>
          <a:endParaRPr lang="fr-FR"/>
        </a:p>
      </dgm:t>
    </dgm:pt>
    <dgm:pt modelId="{2265F0CB-9ABE-498F-92FE-6A817A96781C}" type="sibTrans" cxnId="{3F27A47A-EA9C-4A98-A553-B531C4BCC721}">
      <dgm:prSet/>
      <dgm:spPr/>
      <dgm:t>
        <a:bodyPr/>
        <a:lstStyle/>
        <a:p>
          <a:endParaRPr lang="fr-FR"/>
        </a:p>
      </dgm:t>
    </dgm:pt>
    <dgm:pt modelId="{1E510CA7-D574-4A04-9542-568C6AE40451}">
      <dgm:prSet phldrT="[Texte]"/>
      <dgm:spPr>
        <a:solidFill>
          <a:schemeClr val="accent1">
            <a:lumMod val="60000"/>
            <a:lumOff val="40000"/>
          </a:schemeClr>
        </a:solidFill>
      </dgm:spPr>
      <dgm:t>
        <a:bodyPr/>
        <a:lstStyle/>
        <a:p>
          <a:r>
            <a:rPr lang="fr-FR" dirty="0" err="1"/>
            <a:t>Darfur</a:t>
          </a:r>
          <a:endParaRPr lang="fr-FR" dirty="0"/>
        </a:p>
      </dgm:t>
    </dgm:pt>
    <dgm:pt modelId="{5614F471-92A6-4763-9BE6-5EC8ECBA7E23}" type="parTrans" cxnId="{2932A404-068B-4AF7-B1EC-E172F7F483C9}">
      <dgm:prSet/>
      <dgm:spPr/>
      <dgm:t>
        <a:bodyPr/>
        <a:lstStyle/>
        <a:p>
          <a:endParaRPr lang="fr-FR"/>
        </a:p>
      </dgm:t>
    </dgm:pt>
    <dgm:pt modelId="{6E91C5E0-9E94-41DE-B590-FD01C5E6C72C}" type="sibTrans" cxnId="{2932A404-068B-4AF7-B1EC-E172F7F483C9}">
      <dgm:prSet/>
      <dgm:spPr/>
      <dgm:t>
        <a:bodyPr/>
        <a:lstStyle/>
        <a:p>
          <a:endParaRPr lang="fr-FR"/>
        </a:p>
      </dgm:t>
    </dgm:pt>
    <dgm:pt modelId="{B6D55566-FC37-43A4-90A3-5419FC37ABA1}" type="pres">
      <dgm:prSet presAssocID="{6D1C5B12-A0E7-47E9-82BF-82E504DDB1BF}" presName="diagram" presStyleCnt="0">
        <dgm:presLayoutVars>
          <dgm:chPref val="1"/>
          <dgm:dir val="rev"/>
          <dgm:animOne val="branch"/>
          <dgm:animLvl val="lvl"/>
          <dgm:resizeHandles val="exact"/>
        </dgm:presLayoutVars>
      </dgm:prSet>
      <dgm:spPr/>
    </dgm:pt>
    <dgm:pt modelId="{0A0A1355-B4EB-403C-93DF-9913DF3DEB06}" type="pres">
      <dgm:prSet presAssocID="{E5823E80-AAD8-4BEE-8859-99E9BBC476D3}" presName="root1" presStyleCnt="0"/>
      <dgm:spPr/>
    </dgm:pt>
    <dgm:pt modelId="{79BA052E-BAE7-4289-9B37-99B82E450BD2}" type="pres">
      <dgm:prSet presAssocID="{E5823E80-AAD8-4BEE-8859-99E9BBC476D3}" presName="LevelOneTextNode" presStyleLbl="node0" presStyleIdx="0" presStyleCnt="1">
        <dgm:presLayoutVars>
          <dgm:chPref val="3"/>
        </dgm:presLayoutVars>
      </dgm:prSet>
      <dgm:spPr/>
    </dgm:pt>
    <dgm:pt modelId="{62F98F28-E374-40AD-A12B-F12830A919FB}" type="pres">
      <dgm:prSet presAssocID="{E5823E80-AAD8-4BEE-8859-99E9BBC476D3}" presName="level2hierChild" presStyleCnt="0"/>
      <dgm:spPr/>
    </dgm:pt>
    <dgm:pt modelId="{BDA1CFA8-C1D9-4158-B01D-39A5B86C4253}" type="pres">
      <dgm:prSet presAssocID="{E251A140-78FE-487E-9149-750B33BE010B}" presName="conn2-1" presStyleLbl="parChTrans1D2" presStyleIdx="0" presStyleCnt="3"/>
      <dgm:spPr/>
    </dgm:pt>
    <dgm:pt modelId="{FCA4D186-F09F-4BE7-B548-93368304E88B}" type="pres">
      <dgm:prSet presAssocID="{E251A140-78FE-487E-9149-750B33BE010B}" presName="connTx" presStyleLbl="parChTrans1D2" presStyleIdx="0" presStyleCnt="3"/>
      <dgm:spPr/>
    </dgm:pt>
    <dgm:pt modelId="{C6B59974-E5BC-4386-9723-B9EF538D82BE}" type="pres">
      <dgm:prSet presAssocID="{6B861DE3-DC95-4139-9221-4D801EBC345C}" presName="root2" presStyleCnt="0"/>
      <dgm:spPr/>
    </dgm:pt>
    <dgm:pt modelId="{A3DF12AE-9F51-433D-869F-0B476AA6EB94}" type="pres">
      <dgm:prSet presAssocID="{6B861DE3-DC95-4139-9221-4D801EBC345C}" presName="LevelTwoTextNode" presStyleLbl="node2" presStyleIdx="0" presStyleCnt="3">
        <dgm:presLayoutVars>
          <dgm:chPref val="3"/>
        </dgm:presLayoutVars>
      </dgm:prSet>
      <dgm:spPr/>
    </dgm:pt>
    <dgm:pt modelId="{393D1706-94D9-4120-9B33-9F5606FF49B4}" type="pres">
      <dgm:prSet presAssocID="{6B861DE3-DC95-4139-9221-4D801EBC345C}" presName="level3hierChild" presStyleCnt="0"/>
      <dgm:spPr/>
    </dgm:pt>
    <dgm:pt modelId="{4D66C1D2-0A15-4F4F-B97C-E7AB4BFE4C43}" type="pres">
      <dgm:prSet presAssocID="{412A2DA1-C17E-4AD8-B236-BF511298ED61}" presName="conn2-1" presStyleLbl="parChTrans1D3" presStyleIdx="0" presStyleCnt="3"/>
      <dgm:spPr/>
    </dgm:pt>
    <dgm:pt modelId="{35B1D5B6-A4F8-4EA0-BCE2-9AC744E16EC2}" type="pres">
      <dgm:prSet presAssocID="{412A2DA1-C17E-4AD8-B236-BF511298ED61}" presName="connTx" presStyleLbl="parChTrans1D3" presStyleIdx="0" presStyleCnt="3"/>
      <dgm:spPr/>
    </dgm:pt>
    <dgm:pt modelId="{F54777A9-F2C7-4822-8D1B-2FC5C251852E}" type="pres">
      <dgm:prSet presAssocID="{FF1B78F3-9EFA-48F9-91A5-9CAFD363C5BE}" presName="root2" presStyleCnt="0"/>
      <dgm:spPr/>
    </dgm:pt>
    <dgm:pt modelId="{246BDCF2-DC96-4FA1-B672-7BA7B12E11EB}" type="pres">
      <dgm:prSet presAssocID="{FF1B78F3-9EFA-48F9-91A5-9CAFD363C5BE}" presName="LevelTwoTextNode" presStyleLbl="node3" presStyleIdx="0" presStyleCnt="3">
        <dgm:presLayoutVars>
          <dgm:chPref val="3"/>
        </dgm:presLayoutVars>
      </dgm:prSet>
      <dgm:spPr/>
    </dgm:pt>
    <dgm:pt modelId="{18523B08-CFB3-4222-87BF-CD84A5A209C4}" type="pres">
      <dgm:prSet presAssocID="{FF1B78F3-9EFA-48F9-91A5-9CAFD363C5BE}" presName="level3hierChild" presStyleCnt="0"/>
      <dgm:spPr/>
    </dgm:pt>
    <dgm:pt modelId="{6B80C780-2937-4334-8A7D-842513BBFFBB}" type="pres">
      <dgm:prSet presAssocID="{2DFB347F-4101-4770-9212-9D994511FC20}" presName="conn2-1" presStyleLbl="parChTrans1D2" presStyleIdx="1" presStyleCnt="3"/>
      <dgm:spPr/>
    </dgm:pt>
    <dgm:pt modelId="{BD277B18-975F-435E-8F69-C7A45B9459B3}" type="pres">
      <dgm:prSet presAssocID="{2DFB347F-4101-4770-9212-9D994511FC20}" presName="connTx" presStyleLbl="parChTrans1D2" presStyleIdx="1" presStyleCnt="3"/>
      <dgm:spPr/>
    </dgm:pt>
    <dgm:pt modelId="{1104DC8C-CE0D-46CC-B28A-19BBD59CA068}" type="pres">
      <dgm:prSet presAssocID="{6FF2B6F6-3140-4F2B-91E3-3F059FBA819E}" presName="root2" presStyleCnt="0"/>
      <dgm:spPr/>
    </dgm:pt>
    <dgm:pt modelId="{F796B76D-C202-4F3B-8672-FE3D72940405}" type="pres">
      <dgm:prSet presAssocID="{6FF2B6F6-3140-4F2B-91E3-3F059FBA819E}" presName="LevelTwoTextNode" presStyleLbl="node2" presStyleIdx="1" presStyleCnt="3">
        <dgm:presLayoutVars>
          <dgm:chPref val="3"/>
        </dgm:presLayoutVars>
      </dgm:prSet>
      <dgm:spPr/>
    </dgm:pt>
    <dgm:pt modelId="{B4F1FAAD-F87E-4EC2-8F30-BCBCA17F88E8}" type="pres">
      <dgm:prSet presAssocID="{6FF2B6F6-3140-4F2B-91E3-3F059FBA819E}" presName="level3hierChild" presStyleCnt="0"/>
      <dgm:spPr/>
    </dgm:pt>
    <dgm:pt modelId="{935A4835-F3EE-4852-8EBF-300BC4E8F550}" type="pres">
      <dgm:prSet presAssocID="{8D5DF27C-2E74-43EA-BEE2-1EF5FA354CA1}" presName="conn2-1" presStyleLbl="parChTrans1D3" presStyleIdx="1" presStyleCnt="3"/>
      <dgm:spPr/>
    </dgm:pt>
    <dgm:pt modelId="{75344BBB-9BCC-4CE0-AE52-995B0242BABC}" type="pres">
      <dgm:prSet presAssocID="{8D5DF27C-2E74-43EA-BEE2-1EF5FA354CA1}" presName="connTx" presStyleLbl="parChTrans1D3" presStyleIdx="1" presStyleCnt="3"/>
      <dgm:spPr/>
    </dgm:pt>
    <dgm:pt modelId="{D84C78BE-2704-4CB5-A701-0A1921DA89F5}" type="pres">
      <dgm:prSet presAssocID="{82832EBA-DBA7-4F61-928F-649D56BEDD09}" presName="root2" presStyleCnt="0"/>
      <dgm:spPr/>
    </dgm:pt>
    <dgm:pt modelId="{A39EC249-986F-4278-904E-FD9C172CF165}" type="pres">
      <dgm:prSet presAssocID="{82832EBA-DBA7-4F61-928F-649D56BEDD09}" presName="LevelTwoTextNode" presStyleLbl="node3" presStyleIdx="1" presStyleCnt="3">
        <dgm:presLayoutVars>
          <dgm:chPref val="3"/>
        </dgm:presLayoutVars>
      </dgm:prSet>
      <dgm:spPr/>
    </dgm:pt>
    <dgm:pt modelId="{7EC67511-9405-462A-B7AC-41B65ABCD681}" type="pres">
      <dgm:prSet presAssocID="{82832EBA-DBA7-4F61-928F-649D56BEDD09}" presName="level3hierChild" presStyleCnt="0"/>
      <dgm:spPr/>
    </dgm:pt>
    <dgm:pt modelId="{81461C8D-4532-4C4D-9257-A388E86CB475}" type="pres">
      <dgm:prSet presAssocID="{17207C8A-D9A4-43C9-A594-EEC8724F9DBA}" presName="conn2-1" presStyleLbl="parChTrans1D2" presStyleIdx="2" presStyleCnt="3"/>
      <dgm:spPr/>
    </dgm:pt>
    <dgm:pt modelId="{33B3963A-AE3A-4DAE-9A33-F1A031D623A2}" type="pres">
      <dgm:prSet presAssocID="{17207C8A-D9A4-43C9-A594-EEC8724F9DBA}" presName="connTx" presStyleLbl="parChTrans1D2" presStyleIdx="2" presStyleCnt="3"/>
      <dgm:spPr/>
    </dgm:pt>
    <dgm:pt modelId="{D379DDFC-2C8B-43B3-832A-2156F07DA960}" type="pres">
      <dgm:prSet presAssocID="{127E42CA-B1BA-4AAF-AED8-454C5CA45D5E}" presName="root2" presStyleCnt="0"/>
      <dgm:spPr/>
    </dgm:pt>
    <dgm:pt modelId="{B5B5615C-41CA-4C27-99CB-D69329615904}" type="pres">
      <dgm:prSet presAssocID="{127E42CA-B1BA-4AAF-AED8-454C5CA45D5E}" presName="LevelTwoTextNode" presStyleLbl="node2" presStyleIdx="2" presStyleCnt="3">
        <dgm:presLayoutVars>
          <dgm:chPref val="3"/>
        </dgm:presLayoutVars>
      </dgm:prSet>
      <dgm:spPr/>
    </dgm:pt>
    <dgm:pt modelId="{AB705F92-AEFB-4364-8545-ECF4ABCE0979}" type="pres">
      <dgm:prSet presAssocID="{127E42CA-B1BA-4AAF-AED8-454C5CA45D5E}" presName="level3hierChild" presStyleCnt="0"/>
      <dgm:spPr/>
    </dgm:pt>
    <dgm:pt modelId="{2924A9D5-A07B-4706-987A-DB7821FD22A8}" type="pres">
      <dgm:prSet presAssocID="{5614F471-92A6-4763-9BE6-5EC8ECBA7E23}" presName="conn2-1" presStyleLbl="parChTrans1D3" presStyleIdx="2" presStyleCnt="3"/>
      <dgm:spPr/>
    </dgm:pt>
    <dgm:pt modelId="{CCD502C6-84AF-45CE-9041-9A719862B6F2}" type="pres">
      <dgm:prSet presAssocID="{5614F471-92A6-4763-9BE6-5EC8ECBA7E23}" presName="connTx" presStyleLbl="parChTrans1D3" presStyleIdx="2" presStyleCnt="3"/>
      <dgm:spPr/>
    </dgm:pt>
    <dgm:pt modelId="{D817FC88-17AA-4362-9A31-4A6CFA2CC5D8}" type="pres">
      <dgm:prSet presAssocID="{1E510CA7-D574-4A04-9542-568C6AE40451}" presName="root2" presStyleCnt="0"/>
      <dgm:spPr/>
    </dgm:pt>
    <dgm:pt modelId="{146B8826-C68E-458C-B94C-41699C158160}" type="pres">
      <dgm:prSet presAssocID="{1E510CA7-D574-4A04-9542-568C6AE40451}" presName="LevelTwoTextNode" presStyleLbl="node3" presStyleIdx="2" presStyleCnt="3">
        <dgm:presLayoutVars>
          <dgm:chPref val="3"/>
        </dgm:presLayoutVars>
      </dgm:prSet>
      <dgm:spPr/>
    </dgm:pt>
    <dgm:pt modelId="{02D8603A-8907-4896-8FCD-AD3D9E2DFB9E}" type="pres">
      <dgm:prSet presAssocID="{1E510CA7-D574-4A04-9542-568C6AE40451}" presName="level3hierChild" presStyleCnt="0"/>
      <dgm:spPr/>
    </dgm:pt>
  </dgm:ptLst>
  <dgm:cxnLst>
    <dgm:cxn modelId="{2932A404-068B-4AF7-B1EC-E172F7F483C9}" srcId="{127E42CA-B1BA-4AAF-AED8-454C5CA45D5E}" destId="{1E510CA7-D574-4A04-9542-568C6AE40451}" srcOrd="0" destOrd="0" parTransId="{5614F471-92A6-4763-9BE6-5EC8ECBA7E23}" sibTransId="{6E91C5E0-9E94-41DE-B590-FD01C5E6C72C}"/>
    <dgm:cxn modelId="{6F34B907-194B-405F-AE1A-1A97EC0E0143}" type="presOf" srcId="{6D1C5B12-A0E7-47E9-82BF-82E504DDB1BF}" destId="{B6D55566-FC37-43A4-90A3-5419FC37ABA1}" srcOrd="0" destOrd="0" presId="urn:microsoft.com/office/officeart/2005/8/layout/hierarchy2"/>
    <dgm:cxn modelId="{57605F0C-17D5-4926-9289-00CDE62D426F}" type="presOf" srcId="{127E42CA-B1BA-4AAF-AED8-454C5CA45D5E}" destId="{B5B5615C-41CA-4C27-99CB-D69329615904}" srcOrd="0" destOrd="0" presId="urn:microsoft.com/office/officeart/2005/8/layout/hierarchy2"/>
    <dgm:cxn modelId="{C4F6E218-E7D4-46F3-A806-8CE95907660B}" srcId="{6D1C5B12-A0E7-47E9-82BF-82E504DDB1BF}" destId="{E5823E80-AAD8-4BEE-8859-99E9BBC476D3}" srcOrd="0" destOrd="0" parTransId="{B5E4DD84-3424-41CF-9C92-9511E6B12B0D}" sibTransId="{9339149F-E83A-47C1-94A2-321DA17C2508}"/>
    <dgm:cxn modelId="{450D671C-117C-481C-87C9-262F53E5C196}" srcId="{6FF2B6F6-3140-4F2B-91E3-3F059FBA819E}" destId="{82832EBA-DBA7-4F61-928F-649D56BEDD09}" srcOrd="0" destOrd="0" parTransId="{8D5DF27C-2E74-43EA-BEE2-1EF5FA354CA1}" sibTransId="{35043D8B-4A6A-49DB-AF3B-AD7E50936CFD}"/>
    <dgm:cxn modelId="{15B51928-9EE5-4BE1-97BB-0516C4C93F8C}" type="presOf" srcId="{82832EBA-DBA7-4F61-928F-649D56BEDD09}" destId="{A39EC249-986F-4278-904E-FD9C172CF165}" srcOrd="0" destOrd="0" presId="urn:microsoft.com/office/officeart/2005/8/layout/hierarchy2"/>
    <dgm:cxn modelId="{ECA32E3A-2655-4F87-92A0-808D138854E0}" srcId="{6B861DE3-DC95-4139-9221-4D801EBC345C}" destId="{FF1B78F3-9EFA-48F9-91A5-9CAFD363C5BE}" srcOrd="0" destOrd="0" parTransId="{412A2DA1-C17E-4AD8-B236-BF511298ED61}" sibTransId="{B0E38BDA-1E75-4742-A9B5-669371281BA4}"/>
    <dgm:cxn modelId="{F1183264-7813-4192-8D97-67A61719D4E6}" type="presOf" srcId="{1E510CA7-D574-4A04-9542-568C6AE40451}" destId="{146B8826-C68E-458C-B94C-41699C158160}" srcOrd="0" destOrd="0" presId="urn:microsoft.com/office/officeart/2005/8/layout/hierarchy2"/>
    <dgm:cxn modelId="{3DEDFF44-DFB4-4DAD-AFDB-851D02330D93}" type="presOf" srcId="{2DFB347F-4101-4770-9212-9D994511FC20}" destId="{BD277B18-975F-435E-8F69-C7A45B9459B3}" srcOrd="1" destOrd="0" presId="urn:microsoft.com/office/officeart/2005/8/layout/hierarchy2"/>
    <dgm:cxn modelId="{203AE167-E143-43F9-8EAC-4FAA93358815}" type="presOf" srcId="{2DFB347F-4101-4770-9212-9D994511FC20}" destId="{6B80C780-2937-4334-8A7D-842513BBFFBB}" srcOrd="0" destOrd="0" presId="urn:microsoft.com/office/officeart/2005/8/layout/hierarchy2"/>
    <dgm:cxn modelId="{BD2C8F4C-B573-4648-BFDC-11AF44366A5D}" type="presOf" srcId="{E251A140-78FE-487E-9149-750B33BE010B}" destId="{BDA1CFA8-C1D9-4158-B01D-39A5B86C4253}" srcOrd="0" destOrd="0" presId="urn:microsoft.com/office/officeart/2005/8/layout/hierarchy2"/>
    <dgm:cxn modelId="{D21BB84D-1C73-43C2-BFC6-0CFFA15B9812}" type="presOf" srcId="{412A2DA1-C17E-4AD8-B236-BF511298ED61}" destId="{4D66C1D2-0A15-4F4F-B97C-E7AB4BFE4C43}" srcOrd="0" destOrd="0" presId="urn:microsoft.com/office/officeart/2005/8/layout/hierarchy2"/>
    <dgm:cxn modelId="{B9021275-2302-446D-85D2-AB4D3FE42198}" srcId="{E5823E80-AAD8-4BEE-8859-99E9BBC476D3}" destId="{6FF2B6F6-3140-4F2B-91E3-3F059FBA819E}" srcOrd="1" destOrd="0" parTransId="{2DFB347F-4101-4770-9212-9D994511FC20}" sibTransId="{C41BEB1A-E30B-4784-9D97-52266266091C}"/>
    <dgm:cxn modelId="{66AC2979-2D37-4541-A581-7EEC29E46FB0}" type="presOf" srcId="{FF1B78F3-9EFA-48F9-91A5-9CAFD363C5BE}" destId="{246BDCF2-DC96-4FA1-B672-7BA7B12E11EB}" srcOrd="0" destOrd="0" presId="urn:microsoft.com/office/officeart/2005/8/layout/hierarchy2"/>
    <dgm:cxn modelId="{3F27A47A-EA9C-4A98-A553-B531C4BCC721}" srcId="{E5823E80-AAD8-4BEE-8859-99E9BBC476D3}" destId="{127E42CA-B1BA-4AAF-AED8-454C5CA45D5E}" srcOrd="2" destOrd="0" parTransId="{17207C8A-D9A4-43C9-A594-EEC8724F9DBA}" sibTransId="{2265F0CB-9ABE-498F-92FE-6A817A96781C}"/>
    <dgm:cxn modelId="{75884C87-85A9-4AB8-BBDF-5C95155B3D8F}" type="presOf" srcId="{6B861DE3-DC95-4139-9221-4D801EBC345C}" destId="{A3DF12AE-9F51-433D-869F-0B476AA6EB94}" srcOrd="0" destOrd="0" presId="urn:microsoft.com/office/officeart/2005/8/layout/hierarchy2"/>
    <dgm:cxn modelId="{1CFE7993-272C-46D7-924A-5B628AF14AA9}" type="presOf" srcId="{E251A140-78FE-487E-9149-750B33BE010B}" destId="{FCA4D186-F09F-4BE7-B548-93368304E88B}" srcOrd="1" destOrd="0" presId="urn:microsoft.com/office/officeart/2005/8/layout/hierarchy2"/>
    <dgm:cxn modelId="{65706AA2-77D8-40D9-B26E-DCE4DFC99884}" type="presOf" srcId="{8D5DF27C-2E74-43EA-BEE2-1EF5FA354CA1}" destId="{75344BBB-9BCC-4CE0-AE52-995B0242BABC}" srcOrd="1" destOrd="0" presId="urn:microsoft.com/office/officeart/2005/8/layout/hierarchy2"/>
    <dgm:cxn modelId="{DBF52BAD-2698-45E7-9DB3-E29FAFD1190B}" type="presOf" srcId="{5614F471-92A6-4763-9BE6-5EC8ECBA7E23}" destId="{2924A9D5-A07B-4706-987A-DB7821FD22A8}" srcOrd="0" destOrd="0" presId="urn:microsoft.com/office/officeart/2005/8/layout/hierarchy2"/>
    <dgm:cxn modelId="{C12A6CCA-C0B4-4481-84A7-4E1C5CB142F1}" type="presOf" srcId="{17207C8A-D9A4-43C9-A594-EEC8724F9DBA}" destId="{33B3963A-AE3A-4DAE-9A33-F1A031D623A2}" srcOrd="1" destOrd="0" presId="urn:microsoft.com/office/officeart/2005/8/layout/hierarchy2"/>
    <dgm:cxn modelId="{F17B74CA-BCC9-481B-B065-2E99479EA5F2}" type="presOf" srcId="{17207C8A-D9A4-43C9-A594-EEC8724F9DBA}" destId="{81461C8D-4532-4C4D-9257-A388E86CB475}" srcOrd="0" destOrd="0" presId="urn:microsoft.com/office/officeart/2005/8/layout/hierarchy2"/>
    <dgm:cxn modelId="{8B0386CF-E7F9-412C-A057-FA4DA912A6AC}" type="presOf" srcId="{8D5DF27C-2E74-43EA-BEE2-1EF5FA354CA1}" destId="{935A4835-F3EE-4852-8EBF-300BC4E8F550}" srcOrd="0" destOrd="0" presId="urn:microsoft.com/office/officeart/2005/8/layout/hierarchy2"/>
    <dgm:cxn modelId="{39F2C2D0-FA40-4206-985D-FF41E4699C42}" type="presOf" srcId="{E5823E80-AAD8-4BEE-8859-99E9BBC476D3}" destId="{79BA052E-BAE7-4289-9B37-99B82E450BD2}" srcOrd="0" destOrd="0" presId="urn:microsoft.com/office/officeart/2005/8/layout/hierarchy2"/>
    <dgm:cxn modelId="{D0365ED8-3BF2-4F01-98A1-7A5B6F03DE22}" srcId="{E5823E80-AAD8-4BEE-8859-99E9BBC476D3}" destId="{6B861DE3-DC95-4139-9221-4D801EBC345C}" srcOrd="0" destOrd="0" parTransId="{E251A140-78FE-487E-9149-750B33BE010B}" sibTransId="{453A08AC-7949-4A68-A11B-286469AB18CC}"/>
    <dgm:cxn modelId="{F2D139EC-2FCC-4464-BDF1-7C0ABBEF4AE1}" type="presOf" srcId="{6FF2B6F6-3140-4F2B-91E3-3F059FBA819E}" destId="{F796B76D-C202-4F3B-8672-FE3D72940405}" srcOrd="0" destOrd="0" presId="urn:microsoft.com/office/officeart/2005/8/layout/hierarchy2"/>
    <dgm:cxn modelId="{DB5CFDF9-037C-44BA-B98A-6072DE0C9249}" type="presOf" srcId="{412A2DA1-C17E-4AD8-B236-BF511298ED61}" destId="{35B1D5B6-A4F8-4EA0-BCE2-9AC744E16EC2}" srcOrd="1" destOrd="0" presId="urn:microsoft.com/office/officeart/2005/8/layout/hierarchy2"/>
    <dgm:cxn modelId="{A773AEFE-BF89-4F16-BFDD-7224D2F1D170}" type="presOf" srcId="{5614F471-92A6-4763-9BE6-5EC8ECBA7E23}" destId="{CCD502C6-84AF-45CE-9041-9A719862B6F2}" srcOrd="1" destOrd="0" presId="urn:microsoft.com/office/officeart/2005/8/layout/hierarchy2"/>
    <dgm:cxn modelId="{EE262A3A-6553-45D6-B0D2-0A9B8D58F28C}" type="presParOf" srcId="{B6D55566-FC37-43A4-90A3-5419FC37ABA1}" destId="{0A0A1355-B4EB-403C-93DF-9913DF3DEB06}" srcOrd="0" destOrd="0" presId="urn:microsoft.com/office/officeart/2005/8/layout/hierarchy2"/>
    <dgm:cxn modelId="{67F6E044-30C5-4F47-99F5-B4865D4821A4}" type="presParOf" srcId="{0A0A1355-B4EB-403C-93DF-9913DF3DEB06}" destId="{79BA052E-BAE7-4289-9B37-99B82E450BD2}" srcOrd="0" destOrd="0" presId="urn:microsoft.com/office/officeart/2005/8/layout/hierarchy2"/>
    <dgm:cxn modelId="{F4FB71CA-8641-4867-A520-C4EEBA0AE73D}" type="presParOf" srcId="{0A0A1355-B4EB-403C-93DF-9913DF3DEB06}" destId="{62F98F28-E374-40AD-A12B-F12830A919FB}" srcOrd="1" destOrd="0" presId="urn:microsoft.com/office/officeart/2005/8/layout/hierarchy2"/>
    <dgm:cxn modelId="{38B17371-F493-417C-9C7A-31A98629A87C}" type="presParOf" srcId="{62F98F28-E374-40AD-A12B-F12830A919FB}" destId="{BDA1CFA8-C1D9-4158-B01D-39A5B86C4253}" srcOrd="0" destOrd="0" presId="urn:microsoft.com/office/officeart/2005/8/layout/hierarchy2"/>
    <dgm:cxn modelId="{C2AB85A8-AB43-46FF-B5F2-0C0D1A636CB0}" type="presParOf" srcId="{BDA1CFA8-C1D9-4158-B01D-39A5B86C4253}" destId="{FCA4D186-F09F-4BE7-B548-93368304E88B}" srcOrd="0" destOrd="0" presId="urn:microsoft.com/office/officeart/2005/8/layout/hierarchy2"/>
    <dgm:cxn modelId="{75350BB4-1A49-4955-8324-144BEED71A21}" type="presParOf" srcId="{62F98F28-E374-40AD-A12B-F12830A919FB}" destId="{C6B59974-E5BC-4386-9723-B9EF538D82BE}" srcOrd="1" destOrd="0" presId="urn:microsoft.com/office/officeart/2005/8/layout/hierarchy2"/>
    <dgm:cxn modelId="{98B1B63B-56C2-4E5F-B918-FA89C093EE1F}" type="presParOf" srcId="{C6B59974-E5BC-4386-9723-B9EF538D82BE}" destId="{A3DF12AE-9F51-433D-869F-0B476AA6EB94}" srcOrd="0" destOrd="0" presId="urn:microsoft.com/office/officeart/2005/8/layout/hierarchy2"/>
    <dgm:cxn modelId="{71ACEAD7-36F3-4E93-B211-393B97D69DFD}" type="presParOf" srcId="{C6B59974-E5BC-4386-9723-B9EF538D82BE}" destId="{393D1706-94D9-4120-9B33-9F5606FF49B4}" srcOrd="1" destOrd="0" presId="urn:microsoft.com/office/officeart/2005/8/layout/hierarchy2"/>
    <dgm:cxn modelId="{BF61365D-20F8-4A0E-A41D-8F603C8942E1}" type="presParOf" srcId="{393D1706-94D9-4120-9B33-9F5606FF49B4}" destId="{4D66C1D2-0A15-4F4F-B97C-E7AB4BFE4C43}" srcOrd="0" destOrd="0" presId="urn:microsoft.com/office/officeart/2005/8/layout/hierarchy2"/>
    <dgm:cxn modelId="{4E435098-70E6-452E-932B-D5FEDCDED46B}" type="presParOf" srcId="{4D66C1D2-0A15-4F4F-B97C-E7AB4BFE4C43}" destId="{35B1D5B6-A4F8-4EA0-BCE2-9AC744E16EC2}" srcOrd="0" destOrd="0" presId="urn:microsoft.com/office/officeart/2005/8/layout/hierarchy2"/>
    <dgm:cxn modelId="{10E0EA9B-644F-42C1-8AEB-6B8ACBBD6656}" type="presParOf" srcId="{393D1706-94D9-4120-9B33-9F5606FF49B4}" destId="{F54777A9-F2C7-4822-8D1B-2FC5C251852E}" srcOrd="1" destOrd="0" presId="urn:microsoft.com/office/officeart/2005/8/layout/hierarchy2"/>
    <dgm:cxn modelId="{16D2991A-FE44-4CF1-863C-5130D2036F4B}" type="presParOf" srcId="{F54777A9-F2C7-4822-8D1B-2FC5C251852E}" destId="{246BDCF2-DC96-4FA1-B672-7BA7B12E11EB}" srcOrd="0" destOrd="0" presId="urn:microsoft.com/office/officeart/2005/8/layout/hierarchy2"/>
    <dgm:cxn modelId="{FE8B0CB1-8B44-46E6-ADCA-0F32F2FC9B6D}" type="presParOf" srcId="{F54777A9-F2C7-4822-8D1B-2FC5C251852E}" destId="{18523B08-CFB3-4222-87BF-CD84A5A209C4}" srcOrd="1" destOrd="0" presId="urn:microsoft.com/office/officeart/2005/8/layout/hierarchy2"/>
    <dgm:cxn modelId="{8F7A005D-3697-4368-BB59-DAC724931008}" type="presParOf" srcId="{62F98F28-E374-40AD-A12B-F12830A919FB}" destId="{6B80C780-2937-4334-8A7D-842513BBFFBB}" srcOrd="2" destOrd="0" presId="urn:microsoft.com/office/officeart/2005/8/layout/hierarchy2"/>
    <dgm:cxn modelId="{237797FB-5E5F-44C9-99D3-5551013FF7BB}" type="presParOf" srcId="{6B80C780-2937-4334-8A7D-842513BBFFBB}" destId="{BD277B18-975F-435E-8F69-C7A45B9459B3}" srcOrd="0" destOrd="0" presId="urn:microsoft.com/office/officeart/2005/8/layout/hierarchy2"/>
    <dgm:cxn modelId="{3C3D8DA5-61EE-4270-899B-A9C87340FE6C}" type="presParOf" srcId="{62F98F28-E374-40AD-A12B-F12830A919FB}" destId="{1104DC8C-CE0D-46CC-B28A-19BBD59CA068}" srcOrd="3" destOrd="0" presId="urn:microsoft.com/office/officeart/2005/8/layout/hierarchy2"/>
    <dgm:cxn modelId="{478B77A0-EC10-432E-BFFE-4CD249E3624A}" type="presParOf" srcId="{1104DC8C-CE0D-46CC-B28A-19BBD59CA068}" destId="{F796B76D-C202-4F3B-8672-FE3D72940405}" srcOrd="0" destOrd="0" presId="urn:microsoft.com/office/officeart/2005/8/layout/hierarchy2"/>
    <dgm:cxn modelId="{F578D188-1F21-474E-BF39-01C56832F259}" type="presParOf" srcId="{1104DC8C-CE0D-46CC-B28A-19BBD59CA068}" destId="{B4F1FAAD-F87E-4EC2-8F30-BCBCA17F88E8}" srcOrd="1" destOrd="0" presId="urn:microsoft.com/office/officeart/2005/8/layout/hierarchy2"/>
    <dgm:cxn modelId="{5CEC4B92-0540-46FF-96CC-EFC803F7AAAF}" type="presParOf" srcId="{B4F1FAAD-F87E-4EC2-8F30-BCBCA17F88E8}" destId="{935A4835-F3EE-4852-8EBF-300BC4E8F550}" srcOrd="0" destOrd="0" presId="urn:microsoft.com/office/officeart/2005/8/layout/hierarchy2"/>
    <dgm:cxn modelId="{E7CB9895-46CC-4EBA-87E0-C7074E3E18B1}" type="presParOf" srcId="{935A4835-F3EE-4852-8EBF-300BC4E8F550}" destId="{75344BBB-9BCC-4CE0-AE52-995B0242BABC}" srcOrd="0" destOrd="0" presId="urn:microsoft.com/office/officeart/2005/8/layout/hierarchy2"/>
    <dgm:cxn modelId="{53BE3C9A-4E46-4AD0-A4E3-5A04F36AC80A}" type="presParOf" srcId="{B4F1FAAD-F87E-4EC2-8F30-BCBCA17F88E8}" destId="{D84C78BE-2704-4CB5-A701-0A1921DA89F5}" srcOrd="1" destOrd="0" presId="urn:microsoft.com/office/officeart/2005/8/layout/hierarchy2"/>
    <dgm:cxn modelId="{5F23C7B9-7C28-4E32-8726-DDB1B8F50CA6}" type="presParOf" srcId="{D84C78BE-2704-4CB5-A701-0A1921DA89F5}" destId="{A39EC249-986F-4278-904E-FD9C172CF165}" srcOrd="0" destOrd="0" presId="urn:microsoft.com/office/officeart/2005/8/layout/hierarchy2"/>
    <dgm:cxn modelId="{CEEB43D4-0618-4277-9C7F-B53E00C6CBCB}" type="presParOf" srcId="{D84C78BE-2704-4CB5-A701-0A1921DA89F5}" destId="{7EC67511-9405-462A-B7AC-41B65ABCD681}" srcOrd="1" destOrd="0" presId="urn:microsoft.com/office/officeart/2005/8/layout/hierarchy2"/>
    <dgm:cxn modelId="{01FBAAA7-0A4C-4E0C-998F-CA9297A217E1}" type="presParOf" srcId="{62F98F28-E374-40AD-A12B-F12830A919FB}" destId="{81461C8D-4532-4C4D-9257-A388E86CB475}" srcOrd="4" destOrd="0" presId="urn:microsoft.com/office/officeart/2005/8/layout/hierarchy2"/>
    <dgm:cxn modelId="{11269772-D510-45F6-96D1-3C4B94EA16C9}" type="presParOf" srcId="{81461C8D-4532-4C4D-9257-A388E86CB475}" destId="{33B3963A-AE3A-4DAE-9A33-F1A031D623A2}" srcOrd="0" destOrd="0" presId="urn:microsoft.com/office/officeart/2005/8/layout/hierarchy2"/>
    <dgm:cxn modelId="{9330C6CC-5E81-4FEF-AFD7-73FA5610C2EC}" type="presParOf" srcId="{62F98F28-E374-40AD-A12B-F12830A919FB}" destId="{D379DDFC-2C8B-43B3-832A-2156F07DA960}" srcOrd="5" destOrd="0" presId="urn:microsoft.com/office/officeart/2005/8/layout/hierarchy2"/>
    <dgm:cxn modelId="{72C6339A-64C0-42EF-A3A9-15FCEF8CACCF}" type="presParOf" srcId="{D379DDFC-2C8B-43B3-832A-2156F07DA960}" destId="{B5B5615C-41CA-4C27-99CB-D69329615904}" srcOrd="0" destOrd="0" presId="urn:microsoft.com/office/officeart/2005/8/layout/hierarchy2"/>
    <dgm:cxn modelId="{D4CE3A85-D49C-4017-AA29-F45814517B86}" type="presParOf" srcId="{D379DDFC-2C8B-43B3-832A-2156F07DA960}" destId="{AB705F92-AEFB-4364-8545-ECF4ABCE0979}" srcOrd="1" destOrd="0" presId="urn:microsoft.com/office/officeart/2005/8/layout/hierarchy2"/>
    <dgm:cxn modelId="{05FE05E0-EFEE-49B8-9941-24DCBD41EB6A}" type="presParOf" srcId="{AB705F92-AEFB-4364-8545-ECF4ABCE0979}" destId="{2924A9D5-A07B-4706-987A-DB7821FD22A8}" srcOrd="0" destOrd="0" presId="urn:microsoft.com/office/officeart/2005/8/layout/hierarchy2"/>
    <dgm:cxn modelId="{34297174-71D4-48D8-BD22-B027643EE20C}" type="presParOf" srcId="{2924A9D5-A07B-4706-987A-DB7821FD22A8}" destId="{CCD502C6-84AF-45CE-9041-9A719862B6F2}" srcOrd="0" destOrd="0" presId="urn:microsoft.com/office/officeart/2005/8/layout/hierarchy2"/>
    <dgm:cxn modelId="{4F60A91D-DB66-47CD-AF3B-2A2B2154C4E3}" type="presParOf" srcId="{AB705F92-AEFB-4364-8545-ECF4ABCE0979}" destId="{D817FC88-17AA-4362-9A31-4A6CFA2CC5D8}" srcOrd="1" destOrd="0" presId="urn:microsoft.com/office/officeart/2005/8/layout/hierarchy2"/>
    <dgm:cxn modelId="{641C9AA9-53AC-4C19-8590-3950B08993B1}" type="presParOf" srcId="{D817FC88-17AA-4362-9A31-4A6CFA2CC5D8}" destId="{146B8826-C68E-458C-B94C-41699C158160}" srcOrd="0" destOrd="0" presId="urn:microsoft.com/office/officeart/2005/8/layout/hierarchy2"/>
    <dgm:cxn modelId="{8498691A-5622-43D7-ADB3-DC2DAF9C0FF6}" type="presParOf" srcId="{D817FC88-17AA-4362-9A31-4A6CFA2CC5D8}" destId="{02D8603A-8907-4896-8FCD-AD3D9E2DFB9E}"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B82DDC-067E-4BFE-83ED-EEB73D97A854}">
      <dsp:nvSpPr>
        <dsp:cNvPr id="0" name=""/>
        <dsp:cNvSpPr/>
      </dsp:nvSpPr>
      <dsp:spPr>
        <a:xfrm>
          <a:off x="371311" y="0"/>
          <a:ext cx="4208198" cy="232518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72B1A1-5B7D-4BF7-BC87-EE16A28AF181}">
      <dsp:nvSpPr>
        <dsp:cNvPr id="0" name=""/>
        <dsp:cNvSpPr/>
      </dsp:nvSpPr>
      <dsp:spPr>
        <a:xfrm>
          <a:off x="1692" y="697556"/>
          <a:ext cx="1099430" cy="9300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noProof="0" dirty="0"/>
            <a:t>Gathering of citizens</a:t>
          </a:r>
        </a:p>
      </dsp:txBody>
      <dsp:txXfrm>
        <a:off x="47095" y="742959"/>
        <a:ext cx="1008624" cy="839269"/>
      </dsp:txXfrm>
    </dsp:sp>
    <dsp:sp modelId="{BCB0EEBD-62CA-4704-8F56-C3732EF1BF78}">
      <dsp:nvSpPr>
        <dsp:cNvPr id="0" name=""/>
        <dsp:cNvSpPr/>
      </dsp:nvSpPr>
      <dsp:spPr>
        <a:xfrm>
          <a:off x="1284361" y="697556"/>
          <a:ext cx="1099430" cy="9300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noProof="0" dirty="0"/>
            <a:t>Pick up</a:t>
          </a:r>
        </a:p>
      </dsp:txBody>
      <dsp:txXfrm>
        <a:off x="1329764" y="742959"/>
        <a:ext cx="1008624" cy="839269"/>
      </dsp:txXfrm>
    </dsp:sp>
    <dsp:sp modelId="{A044901E-EDD4-443B-9988-348DC97A0726}">
      <dsp:nvSpPr>
        <dsp:cNvPr id="0" name=""/>
        <dsp:cNvSpPr/>
      </dsp:nvSpPr>
      <dsp:spPr>
        <a:xfrm>
          <a:off x="2567030" y="697556"/>
          <a:ext cx="1099430" cy="9300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noProof="0" dirty="0"/>
            <a:t>Transfer to the extraction area</a:t>
          </a:r>
        </a:p>
      </dsp:txBody>
      <dsp:txXfrm>
        <a:off x="2612433" y="742959"/>
        <a:ext cx="1008624" cy="839269"/>
      </dsp:txXfrm>
    </dsp:sp>
    <dsp:sp modelId="{8EB04B84-8B20-4328-954D-E295A472EA8E}">
      <dsp:nvSpPr>
        <dsp:cNvPr id="0" name=""/>
        <dsp:cNvSpPr/>
      </dsp:nvSpPr>
      <dsp:spPr>
        <a:xfrm>
          <a:off x="3849699" y="697556"/>
          <a:ext cx="1099430" cy="93007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noProof="0" dirty="0"/>
            <a:t>Return to France</a:t>
          </a:r>
        </a:p>
      </dsp:txBody>
      <dsp:txXfrm>
        <a:off x="3895102" y="742959"/>
        <a:ext cx="1008624" cy="8392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BA052E-BAE7-4289-9B37-99B82E450BD2}">
      <dsp:nvSpPr>
        <dsp:cNvPr id="0" name=""/>
        <dsp:cNvSpPr/>
      </dsp:nvSpPr>
      <dsp:spPr>
        <a:xfrm>
          <a:off x="4996307" y="1552166"/>
          <a:ext cx="1783382" cy="89169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fr-FR" sz="2400" kern="1200" dirty="0"/>
            <a:t>France/ </a:t>
          </a:r>
          <a:r>
            <a:rPr lang="fr-FR" sz="2400" kern="1200" dirty="0" err="1"/>
            <a:t>other</a:t>
          </a:r>
          <a:r>
            <a:rPr lang="fr-FR" sz="2400" kern="1200" dirty="0"/>
            <a:t> countries</a:t>
          </a:r>
        </a:p>
      </dsp:txBody>
      <dsp:txXfrm>
        <a:off x="5022424" y="1578283"/>
        <a:ext cx="1731148" cy="839457"/>
      </dsp:txXfrm>
    </dsp:sp>
    <dsp:sp modelId="{BDA1CFA8-C1D9-4158-B01D-39A5B86C4253}">
      <dsp:nvSpPr>
        <dsp:cNvPr id="0" name=""/>
        <dsp:cNvSpPr/>
      </dsp:nvSpPr>
      <dsp:spPr>
        <a:xfrm rot="14110531">
          <a:off x="4015048" y="1465207"/>
          <a:ext cx="1249163" cy="40166"/>
        </a:xfrm>
        <a:custGeom>
          <a:avLst/>
          <a:gdLst/>
          <a:ahLst/>
          <a:cxnLst/>
          <a:rect l="0" t="0" r="0" b="0"/>
          <a:pathLst>
            <a:path>
              <a:moveTo>
                <a:pt x="0" y="20083"/>
              </a:moveTo>
              <a:lnTo>
                <a:pt x="1249163" y="200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rot="10800000">
        <a:off x="4608401" y="1454061"/>
        <a:ext cx="62458" cy="62458"/>
      </dsp:txXfrm>
    </dsp:sp>
    <dsp:sp modelId="{A3DF12AE-9F51-433D-869F-0B476AA6EB94}">
      <dsp:nvSpPr>
        <dsp:cNvPr id="0" name=""/>
        <dsp:cNvSpPr/>
      </dsp:nvSpPr>
      <dsp:spPr>
        <a:xfrm>
          <a:off x="2499571" y="526722"/>
          <a:ext cx="1783382" cy="89169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fr-FR" sz="2400" kern="1200" dirty="0"/>
            <a:t>Djibouti</a:t>
          </a:r>
        </a:p>
      </dsp:txBody>
      <dsp:txXfrm>
        <a:off x="2525688" y="552839"/>
        <a:ext cx="1731148" cy="839457"/>
      </dsp:txXfrm>
    </dsp:sp>
    <dsp:sp modelId="{4D66C1D2-0A15-4F4F-B97C-E7AB4BFE4C43}">
      <dsp:nvSpPr>
        <dsp:cNvPr id="0" name=""/>
        <dsp:cNvSpPr/>
      </dsp:nvSpPr>
      <dsp:spPr>
        <a:xfrm rot="10800000">
          <a:off x="1786218" y="952484"/>
          <a:ext cx="713352" cy="40166"/>
        </a:xfrm>
        <a:custGeom>
          <a:avLst/>
          <a:gdLst/>
          <a:ahLst/>
          <a:cxnLst/>
          <a:rect l="0" t="0" r="0" b="0"/>
          <a:pathLst>
            <a:path>
              <a:moveTo>
                <a:pt x="0" y="20083"/>
              </a:moveTo>
              <a:lnTo>
                <a:pt x="713352" y="2008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rot="10800000">
        <a:off x="2125061" y="954733"/>
        <a:ext cx="35667" cy="35667"/>
      </dsp:txXfrm>
    </dsp:sp>
    <dsp:sp modelId="{246BDCF2-DC96-4FA1-B672-7BA7B12E11EB}">
      <dsp:nvSpPr>
        <dsp:cNvPr id="0" name=""/>
        <dsp:cNvSpPr/>
      </dsp:nvSpPr>
      <dsp:spPr>
        <a:xfrm>
          <a:off x="2836" y="526722"/>
          <a:ext cx="1783382" cy="89169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fr-FR" sz="2400" kern="1200" dirty="0"/>
            <a:t>Wadi Sedna</a:t>
          </a:r>
        </a:p>
      </dsp:txBody>
      <dsp:txXfrm>
        <a:off x="28953" y="552839"/>
        <a:ext cx="1731148" cy="839457"/>
      </dsp:txXfrm>
    </dsp:sp>
    <dsp:sp modelId="{6B80C780-2937-4334-8A7D-842513BBFFBB}">
      <dsp:nvSpPr>
        <dsp:cNvPr id="0" name=""/>
        <dsp:cNvSpPr/>
      </dsp:nvSpPr>
      <dsp:spPr>
        <a:xfrm rot="10800000">
          <a:off x="4282954" y="1977929"/>
          <a:ext cx="713352" cy="40166"/>
        </a:xfrm>
        <a:custGeom>
          <a:avLst/>
          <a:gdLst/>
          <a:ahLst/>
          <a:cxnLst/>
          <a:rect l="0" t="0" r="0" b="0"/>
          <a:pathLst>
            <a:path>
              <a:moveTo>
                <a:pt x="0" y="20083"/>
              </a:moveTo>
              <a:lnTo>
                <a:pt x="713352" y="200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rot="10800000">
        <a:off x="4621796" y="1980178"/>
        <a:ext cx="35667" cy="35667"/>
      </dsp:txXfrm>
    </dsp:sp>
    <dsp:sp modelId="{F796B76D-C202-4F3B-8672-FE3D72940405}">
      <dsp:nvSpPr>
        <dsp:cNvPr id="0" name=""/>
        <dsp:cNvSpPr/>
      </dsp:nvSpPr>
      <dsp:spPr>
        <a:xfrm>
          <a:off x="2499571" y="1552166"/>
          <a:ext cx="1783382" cy="891691"/>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fr-FR" sz="2400" kern="1200" dirty="0" err="1"/>
            <a:t>Jeddah</a:t>
          </a:r>
          <a:endParaRPr lang="fr-FR" sz="2400" kern="1200" dirty="0"/>
        </a:p>
      </dsp:txBody>
      <dsp:txXfrm>
        <a:off x="2525688" y="1578283"/>
        <a:ext cx="1731148" cy="839457"/>
      </dsp:txXfrm>
    </dsp:sp>
    <dsp:sp modelId="{935A4835-F3EE-4852-8EBF-300BC4E8F550}">
      <dsp:nvSpPr>
        <dsp:cNvPr id="0" name=""/>
        <dsp:cNvSpPr/>
      </dsp:nvSpPr>
      <dsp:spPr>
        <a:xfrm rot="10800000">
          <a:off x="1786218" y="1977929"/>
          <a:ext cx="713352" cy="40166"/>
        </a:xfrm>
        <a:custGeom>
          <a:avLst/>
          <a:gdLst/>
          <a:ahLst/>
          <a:cxnLst/>
          <a:rect l="0" t="0" r="0" b="0"/>
          <a:pathLst>
            <a:path>
              <a:moveTo>
                <a:pt x="0" y="20083"/>
              </a:moveTo>
              <a:lnTo>
                <a:pt x="713352" y="2008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rot="10800000">
        <a:off x="2125061" y="1980178"/>
        <a:ext cx="35667" cy="35667"/>
      </dsp:txXfrm>
    </dsp:sp>
    <dsp:sp modelId="{A39EC249-986F-4278-904E-FD9C172CF165}">
      <dsp:nvSpPr>
        <dsp:cNvPr id="0" name=""/>
        <dsp:cNvSpPr/>
      </dsp:nvSpPr>
      <dsp:spPr>
        <a:xfrm>
          <a:off x="2836" y="1552166"/>
          <a:ext cx="1783382" cy="891691"/>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fr-FR" sz="2400" kern="1200" dirty="0" err="1"/>
            <a:t>Port-Sudan</a:t>
          </a:r>
          <a:endParaRPr lang="fr-FR" sz="2400" kern="1200" dirty="0"/>
        </a:p>
      </dsp:txBody>
      <dsp:txXfrm>
        <a:off x="28953" y="1578283"/>
        <a:ext cx="1731148" cy="839457"/>
      </dsp:txXfrm>
    </dsp:sp>
    <dsp:sp modelId="{81461C8D-4532-4C4D-9257-A388E86CB475}">
      <dsp:nvSpPr>
        <dsp:cNvPr id="0" name=""/>
        <dsp:cNvSpPr/>
      </dsp:nvSpPr>
      <dsp:spPr>
        <a:xfrm rot="7489469">
          <a:off x="4015048" y="2490651"/>
          <a:ext cx="1249163" cy="40166"/>
        </a:xfrm>
        <a:custGeom>
          <a:avLst/>
          <a:gdLst/>
          <a:ahLst/>
          <a:cxnLst/>
          <a:rect l="0" t="0" r="0" b="0"/>
          <a:pathLst>
            <a:path>
              <a:moveTo>
                <a:pt x="0" y="20083"/>
              </a:moveTo>
              <a:lnTo>
                <a:pt x="1249163" y="200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rot="10800000">
        <a:off x="4608401" y="2479505"/>
        <a:ext cx="62458" cy="62458"/>
      </dsp:txXfrm>
    </dsp:sp>
    <dsp:sp modelId="{B5B5615C-41CA-4C27-99CB-D69329615904}">
      <dsp:nvSpPr>
        <dsp:cNvPr id="0" name=""/>
        <dsp:cNvSpPr/>
      </dsp:nvSpPr>
      <dsp:spPr>
        <a:xfrm>
          <a:off x="2499571" y="2577611"/>
          <a:ext cx="1783382" cy="891691"/>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fr-FR" sz="2400" kern="1200" dirty="0"/>
            <a:t>Chad</a:t>
          </a:r>
        </a:p>
      </dsp:txBody>
      <dsp:txXfrm>
        <a:off x="2525688" y="2603728"/>
        <a:ext cx="1731148" cy="839457"/>
      </dsp:txXfrm>
    </dsp:sp>
    <dsp:sp modelId="{2924A9D5-A07B-4706-987A-DB7821FD22A8}">
      <dsp:nvSpPr>
        <dsp:cNvPr id="0" name=""/>
        <dsp:cNvSpPr/>
      </dsp:nvSpPr>
      <dsp:spPr>
        <a:xfrm rot="10800000">
          <a:off x="1786218" y="3003374"/>
          <a:ext cx="713352" cy="40166"/>
        </a:xfrm>
        <a:custGeom>
          <a:avLst/>
          <a:gdLst/>
          <a:ahLst/>
          <a:cxnLst/>
          <a:rect l="0" t="0" r="0" b="0"/>
          <a:pathLst>
            <a:path>
              <a:moveTo>
                <a:pt x="0" y="20083"/>
              </a:moveTo>
              <a:lnTo>
                <a:pt x="713352" y="2008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p>
      </dsp:txBody>
      <dsp:txXfrm rot="10800000">
        <a:off x="2125061" y="3005623"/>
        <a:ext cx="35667" cy="35667"/>
      </dsp:txXfrm>
    </dsp:sp>
    <dsp:sp modelId="{146B8826-C68E-458C-B94C-41699C158160}">
      <dsp:nvSpPr>
        <dsp:cNvPr id="0" name=""/>
        <dsp:cNvSpPr/>
      </dsp:nvSpPr>
      <dsp:spPr>
        <a:xfrm>
          <a:off x="2836" y="2577611"/>
          <a:ext cx="1783382" cy="891691"/>
        </a:xfrm>
        <a:prstGeom prst="roundRect">
          <a:avLst>
            <a:gd name="adj" fmla="val 10000"/>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fr-FR" sz="2400" kern="1200" dirty="0" err="1"/>
            <a:t>Darfur</a:t>
          </a:r>
          <a:endParaRPr lang="fr-FR" sz="2400" kern="1200" dirty="0"/>
        </a:p>
      </dsp:txBody>
      <dsp:txXfrm>
        <a:off x="28953" y="2603728"/>
        <a:ext cx="1731148" cy="83945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1588"/>
            <a:ext cx="3038476"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18" tIns="0" rIns="19018" bIns="0" numCol="1" anchor="t" anchorCtr="0" compatLnSpc="1">
            <a:prstTxWarp prst="textNoShape">
              <a:avLst/>
            </a:prstTxWarp>
          </a:bodyPr>
          <a:lstStyle>
            <a:lvl1pPr defTabSz="960438">
              <a:defRPr sz="1000" b="0" i="1"/>
            </a:lvl1pPr>
          </a:lstStyle>
          <a:p>
            <a:endParaRPr lang="en-US" altLang="en-US"/>
          </a:p>
        </p:txBody>
      </p:sp>
      <p:sp>
        <p:nvSpPr>
          <p:cNvPr id="3075" name="Rectangle 3"/>
          <p:cNvSpPr>
            <a:spLocks noGrp="1" noChangeArrowheads="1"/>
          </p:cNvSpPr>
          <p:nvPr>
            <p:ph type="dt" sz="quarter" idx="1"/>
          </p:nvPr>
        </p:nvSpPr>
        <p:spPr bwMode="auto">
          <a:xfrm>
            <a:off x="3971925" y="-1588"/>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18" tIns="0" rIns="19018" bIns="0" numCol="1" anchor="t" anchorCtr="0" compatLnSpc="1">
            <a:prstTxWarp prst="textNoShape">
              <a:avLst/>
            </a:prstTxWarp>
          </a:bodyPr>
          <a:lstStyle>
            <a:lvl1pPr algn="r" defTabSz="960438">
              <a:defRPr sz="1000" b="0" i="1"/>
            </a:lvl1pPr>
          </a:lstStyle>
          <a:p>
            <a:endParaRPr lang="en-US" altLang="en-US"/>
          </a:p>
        </p:txBody>
      </p:sp>
      <p:sp>
        <p:nvSpPr>
          <p:cNvPr id="3076" name="Rectangle 4"/>
          <p:cNvSpPr>
            <a:spLocks noGrp="1" noChangeArrowheads="1"/>
          </p:cNvSpPr>
          <p:nvPr>
            <p:ph type="ftr" sz="quarter" idx="2"/>
          </p:nvPr>
        </p:nvSpPr>
        <p:spPr bwMode="auto">
          <a:xfrm>
            <a:off x="-1588" y="8832850"/>
            <a:ext cx="3038476"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18" tIns="0" rIns="19018" bIns="0" numCol="1" anchor="b" anchorCtr="0" compatLnSpc="1">
            <a:prstTxWarp prst="textNoShape">
              <a:avLst/>
            </a:prstTxWarp>
          </a:bodyPr>
          <a:lstStyle>
            <a:lvl1pPr defTabSz="960438">
              <a:defRPr sz="1000" b="0" i="1"/>
            </a:lvl1pPr>
          </a:lstStyle>
          <a:p>
            <a:endParaRPr lang="en-US" altLang="en-US"/>
          </a:p>
        </p:txBody>
      </p:sp>
      <p:sp>
        <p:nvSpPr>
          <p:cNvPr id="3077" name="Rectangle 5"/>
          <p:cNvSpPr>
            <a:spLocks noGrp="1" noChangeArrowheads="1"/>
          </p:cNvSpPr>
          <p:nvPr>
            <p:ph type="sldNum" sz="quarter" idx="3"/>
          </p:nvPr>
        </p:nvSpPr>
        <p:spPr bwMode="auto">
          <a:xfrm>
            <a:off x="3971925" y="883285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18" tIns="0" rIns="19018" bIns="0" numCol="1" anchor="b" anchorCtr="0" compatLnSpc="1">
            <a:prstTxWarp prst="textNoShape">
              <a:avLst/>
            </a:prstTxWarp>
          </a:bodyPr>
          <a:lstStyle>
            <a:lvl1pPr algn="r" defTabSz="960438">
              <a:defRPr sz="1000" b="0" i="1"/>
            </a:lvl1pPr>
          </a:lstStyle>
          <a:p>
            <a:fld id="{CC5C3ACC-2E60-45D8-8046-2464CFDA93A3}"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1588"/>
            <a:ext cx="3038476"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18" tIns="0" rIns="19018" bIns="0" numCol="1" anchor="t" anchorCtr="0" compatLnSpc="1">
            <a:prstTxWarp prst="textNoShape">
              <a:avLst/>
            </a:prstTxWarp>
          </a:bodyPr>
          <a:lstStyle>
            <a:lvl1pPr defTabSz="960438">
              <a:defRPr sz="1000" b="0" i="1">
                <a:solidFill>
                  <a:schemeClr val="tx1"/>
                </a:solidFill>
                <a:latin typeface="Times New Roman" panose="02020603050405020304" pitchFamily="18" charset="0"/>
              </a:defRPr>
            </a:lvl1pPr>
          </a:lstStyle>
          <a:p>
            <a:endParaRPr lang="en-US" altLang="en-US"/>
          </a:p>
        </p:txBody>
      </p:sp>
      <p:sp>
        <p:nvSpPr>
          <p:cNvPr id="2051" name="Rectangle 3"/>
          <p:cNvSpPr>
            <a:spLocks noGrp="1" noChangeArrowheads="1"/>
          </p:cNvSpPr>
          <p:nvPr>
            <p:ph type="dt" idx="1"/>
          </p:nvPr>
        </p:nvSpPr>
        <p:spPr bwMode="auto">
          <a:xfrm>
            <a:off x="3971925" y="-1588"/>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18" tIns="0" rIns="19018" bIns="0" numCol="1" anchor="t" anchorCtr="0" compatLnSpc="1">
            <a:prstTxWarp prst="textNoShape">
              <a:avLst/>
            </a:prstTxWarp>
          </a:bodyPr>
          <a:lstStyle>
            <a:lvl1pPr algn="r" defTabSz="960438">
              <a:defRPr sz="1000" b="0" i="1">
                <a:solidFill>
                  <a:schemeClr val="tx1"/>
                </a:solidFill>
                <a:latin typeface="Times New Roman" panose="02020603050405020304" pitchFamily="18" charset="0"/>
              </a:defRPr>
            </a:lvl1pPr>
          </a:lstStyle>
          <a:p>
            <a:endParaRPr lang="en-US" altLang="en-US"/>
          </a:p>
        </p:txBody>
      </p:sp>
      <p:sp>
        <p:nvSpPr>
          <p:cNvPr id="2052" name="Rectangle 4"/>
          <p:cNvSpPr>
            <a:spLocks noGrp="1" noChangeArrowheads="1"/>
          </p:cNvSpPr>
          <p:nvPr>
            <p:ph type="ftr" sz="quarter" idx="4"/>
          </p:nvPr>
        </p:nvSpPr>
        <p:spPr bwMode="auto">
          <a:xfrm>
            <a:off x="-1588" y="8832850"/>
            <a:ext cx="3038476"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18" tIns="0" rIns="19018" bIns="0" numCol="1" anchor="b" anchorCtr="0" compatLnSpc="1">
            <a:prstTxWarp prst="textNoShape">
              <a:avLst/>
            </a:prstTxWarp>
          </a:bodyPr>
          <a:lstStyle>
            <a:lvl1pPr defTabSz="960438">
              <a:defRPr sz="1000" b="0" i="1">
                <a:solidFill>
                  <a:schemeClr val="tx1"/>
                </a:solidFill>
                <a:latin typeface="Times New Roman" panose="02020603050405020304" pitchFamily="18" charset="0"/>
              </a:defRPr>
            </a:lvl1pPr>
          </a:lstStyle>
          <a:p>
            <a:endParaRPr lang="en-US" altLang="en-US"/>
          </a:p>
        </p:txBody>
      </p:sp>
      <p:sp>
        <p:nvSpPr>
          <p:cNvPr id="2053" name="Rectangle 5"/>
          <p:cNvSpPr>
            <a:spLocks noGrp="1" noChangeArrowheads="1"/>
          </p:cNvSpPr>
          <p:nvPr>
            <p:ph type="sldNum" sz="quarter" idx="5"/>
          </p:nvPr>
        </p:nvSpPr>
        <p:spPr bwMode="auto">
          <a:xfrm>
            <a:off x="3971925" y="883285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9018" tIns="0" rIns="19018" bIns="0" numCol="1" anchor="b" anchorCtr="0" compatLnSpc="1">
            <a:prstTxWarp prst="textNoShape">
              <a:avLst/>
            </a:prstTxWarp>
          </a:bodyPr>
          <a:lstStyle>
            <a:lvl1pPr algn="r" defTabSz="960438">
              <a:defRPr sz="1000" b="0" i="1">
                <a:solidFill>
                  <a:schemeClr val="tx1"/>
                </a:solidFill>
                <a:latin typeface="Times New Roman" panose="02020603050405020304" pitchFamily="18" charset="0"/>
              </a:defRPr>
            </a:lvl1pPr>
          </a:lstStyle>
          <a:p>
            <a:fld id="{F8CE2D49-873C-4977-B8A4-33F883715418}" type="slidenum">
              <a:rPr lang="en-US" altLang="en-US"/>
              <a:pPr/>
              <a:t>‹#›</a:t>
            </a:fld>
            <a:endParaRPr lang="en-US" altLang="en-US"/>
          </a:p>
        </p:txBody>
      </p:sp>
      <p:sp>
        <p:nvSpPr>
          <p:cNvPr id="2054" name="Rectangle 6"/>
          <p:cNvSpPr>
            <a:spLocks noGrp="1" noChangeArrowheads="1"/>
          </p:cNvSpPr>
          <p:nvPr>
            <p:ph type="body" sz="quarter" idx="3"/>
          </p:nvPr>
        </p:nvSpPr>
        <p:spPr bwMode="auto">
          <a:xfrm>
            <a:off x="931863" y="4405313"/>
            <a:ext cx="5145087" cy="518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5581" tIns="41205" rIns="85581" bIns="41205" numCol="1" anchor="t" anchorCtr="0" compatLnSpc="1">
            <a:prstTxWarp prst="textNoShape">
              <a:avLst/>
            </a:prstTxWarp>
          </a:bodyPr>
          <a:lstStyle/>
          <a:p>
            <a:pPr lvl="0"/>
            <a:r>
              <a:rPr lang="en-US" altLang="en-US"/>
              <a:t>Click to edit Master notes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5" name="Rectangle 7"/>
          <p:cNvSpPr>
            <a:spLocks noGrp="1" noRot="1" noChangeAspect="1" noChangeArrowheads="1" noTextEdit="1"/>
          </p:cNvSpPr>
          <p:nvPr>
            <p:ph type="sldImg" idx="2"/>
          </p:nvPr>
        </p:nvSpPr>
        <p:spPr bwMode="auto">
          <a:xfrm>
            <a:off x="404813" y="695325"/>
            <a:ext cx="6202362" cy="3489325"/>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Tree>
  </p:cSld>
  <p:clrMap bg1="lt1" tx1="dk1" bg2="lt2" tx2="dk2" accent1="accent1" accent2="accent2" accent3="accent3" accent4="accent4" accent5="accent5" accent6="accent6" hlink="hlink" folHlink="folHlink"/>
  <p:notesStyle>
    <a:lvl1pPr algn="l" defTabSz="852488" rtl="0" eaLnBrk="0" fontAlgn="base" hangingPunct="0">
      <a:spcBef>
        <a:spcPct val="30000"/>
      </a:spcBef>
      <a:spcAft>
        <a:spcPct val="0"/>
      </a:spcAft>
      <a:defRPr sz="1000" kern="1200">
        <a:solidFill>
          <a:schemeClr val="tx1"/>
        </a:solidFill>
        <a:latin typeface="Times New Roman" panose="02020603050405020304" pitchFamily="18" charset="0"/>
        <a:ea typeface="+mn-ea"/>
        <a:cs typeface="+mn-cs"/>
      </a:defRPr>
    </a:lvl1pPr>
    <a:lvl2pPr marL="412750" algn="l" defTabSz="852488" rtl="0" eaLnBrk="0" fontAlgn="base" hangingPunct="0">
      <a:spcBef>
        <a:spcPct val="30000"/>
      </a:spcBef>
      <a:spcAft>
        <a:spcPct val="0"/>
      </a:spcAft>
      <a:defRPr sz="1000" kern="1200">
        <a:solidFill>
          <a:schemeClr val="tx1"/>
        </a:solidFill>
        <a:latin typeface="Times New Roman" panose="02020603050405020304" pitchFamily="18" charset="0"/>
        <a:ea typeface="+mn-ea"/>
        <a:cs typeface="+mn-cs"/>
      </a:defRPr>
    </a:lvl2pPr>
    <a:lvl3pPr marL="830263" algn="l" defTabSz="852488" rtl="0" eaLnBrk="0" fontAlgn="base" hangingPunct="0">
      <a:spcBef>
        <a:spcPct val="30000"/>
      </a:spcBef>
      <a:spcAft>
        <a:spcPct val="0"/>
      </a:spcAft>
      <a:defRPr sz="1000" kern="1200">
        <a:solidFill>
          <a:schemeClr val="tx1"/>
        </a:solidFill>
        <a:latin typeface="Times New Roman" panose="02020603050405020304" pitchFamily="18" charset="0"/>
        <a:ea typeface="+mn-ea"/>
        <a:cs typeface="+mn-cs"/>
      </a:defRPr>
    </a:lvl3pPr>
    <a:lvl4pPr marL="1228725" algn="l" defTabSz="852488" rtl="0" eaLnBrk="0" fontAlgn="base" hangingPunct="0">
      <a:spcBef>
        <a:spcPct val="30000"/>
      </a:spcBef>
      <a:spcAft>
        <a:spcPct val="0"/>
      </a:spcAft>
      <a:defRPr sz="1000" kern="1200">
        <a:solidFill>
          <a:schemeClr val="tx1"/>
        </a:solidFill>
        <a:latin typeface="Times New Roman" panose="02020603050405020304" pitchFamily="18" charset="0"/>
        <a:ea typeface="+mn-ea"/>
        <a:cs typeface="+mn-cs"/>
      </a:defRPr>
    </a:lvl4pPr>
    <a:lvl5pPr marL="1657350" algn="l" defTabSz="852488" rtl="0" eaLnBrk="0" fontAlgn="base" hangingPunct="0">
      <a:spcBef>
        <a:spcPct val="30000"/>
      </a:spcBef>
      <a:spcAft>
        <a:spcPct val="0"/>
      </a:spcAft>
      <a:defRPr sz="10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Grp="1" noChangeArrowheads="1"/>
          </p:cNvSpPr>
          <p:nvPr>
            <p:ph type="sldNum" sz="quarter" idx="5"/>
          </p:nvPr>
        </p:nvSpPr>
        <p:spPr>
          <a:ln/>
        </p:spPr>
        <p:txBody>
          <a:bodyPr/>
          <a:lstStyle/>
          <a:p>
            <a:fld id="{4DB689BF-2590-47D6-8A5A-ABE4E375B011}" type="slidenum">
              <a:rPr lang="en-US" altLang="en-US"/>
              <a:pPr/>
              <a:t>1</a:t>
            </a:fld>
            <a:endParaRPr lang="en-US" altLang="en-US"/>
          </a:p>
        </p:txBody>
      </p:sp>
      <p:sp>
        <p:nvSpPr>
          <p:cNvPr id="9218" name="Rectangle 2"/>
          <p:cNvSpPr>
            <a:spLocks noGrp="1" noRot="1" noChangeAspect="1" noChangeArrowheads="1" noTextEdit="1"/>
          </p:cNvSpPr>
          <p:nvPr>
            <p:ph type="sldImg"/>
          </p:nvPr>
        </p:nvSpPr>
        <p:spPr>
          <a:xfrm>
            <a:off x="404813" y="695325"/>
            <a:ext cx="6202362" cy="3489325"/>
          </a:xfrm>
          <a:ln cap="flat"/>
        </p:spPr>
      </p:sp>
      <p:sp>
        <p:nvSpPr>
          <p:cNvPr id="2" name="Notes Placeholder 1">
            <a:extLst>
              <a:ext uri="{FF2B5EF4-FFF2-40B4-BE49-F238E27FC236}">
                <a16:creationId xmlns:a16="http://schemas.microsoft.com/office/drawing/2014/main" id="{CA4844C0-9785-63EB-163B-0CDD578D218F}"/>
              </a:ext>
            </a:extLst>
          </p:cNvPr>
          <p:cNvSpPr>
            <a:spLocks noGrp="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AA0AFE-7B45-4D53-B6F4-61BD4D6368A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7509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AA0AFE-7B45-4D53-B6F4-61BD4D6368A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94193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200" kern="1200" baseline="0" dirty="0">
              <a:solidFill>
                <a:schemeClr val="tx1"/>
              </a:solidFill>
              <a:effectLst/>
              <a:latin typeface="+mn-lt"/>
              <a:ea typeface="+mn-ea"/>
              <a:cs typeface="+mn-cs"/>
            </a:endParaRPr>
          </a:p>
          <a:p>
            <a:pPr lvl="0"/>
            <a:endParaRPr lang="fr-FR" sz="11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AA0AFE-7B45-4D53-B6F4-61BD4D6368A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5819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D878AC-22CA-4B1E-B374-5936280E4E8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3897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L’opération doit être agile et réversible : de courte durée, de faible emprise au sol, avec le juste besoin en personnel nécessaire à la mission.</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D878AC-22CA-4B1E-B374-5936280E4E8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6172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AA0AFE-7B45-4D53-B6F4-61BD4D6368A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67970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D878AC-22CA-4B1E-B374-5936280E4E8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4707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D878AC-22CA-4B1E-B374-5936280E4E8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8961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D878AC-22CA-4B1E-B374-5936280E4E8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893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AA0AFE-7B45-4D53-B6F4-61BD4D6368A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721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sz="1700" dirty="0"/>
          </a:p>
        </p:txBody>
      </p:sp>
      <p:sp>
        <p:nvSpPr>
          <p:cNvPr id="4" name="Foliennummernplatzhalter 3"/>
          <p:cNvSpPr>
            <a:spLocks noGrp="1"/>
          </p:cNvSpPr>
          <p:nvPr>
            <p:ph type="sldNum" sz="quarter" idx="5"/>
          </p:nvPr>
        </p:nvSpPr>
        <p:spPr/>
        <p:txBody>
          <a:bodyPr/>
          <a:lstStyle/>
          <a:p>
            <a:fld id="{BCC64CBD-E6EA-4A43-99C8-C107F23DE09A}" type="slidenum">
              <a:rPr lang="de-DE" smtClean="0"/>
              <a:t>6</a:t>
            </a:fld>
            <a:endParaRPr lang="de-DE"/>
          </a:p>
        </p:txBody>
      </p:sp>
    </p:spTree>
    <p:extLst>
      <p:ext uri="{BB962C8B-B14F-4D97-AF65-F5344CB8AC3E}">
        <p14:creationId xmlns:p14="http://schemas.microsoft.com/office/powerpoint/2010/main" val="41964428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D878AC-22CA-4B1E-B374-5936280E4E8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55860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D878AC-22CA-4B1E-B374-5936280E4E8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49041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AA0AFE-7B45-4D53-B6F4-61BD4D6368A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3365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It </a:t>
            </a:r>
            <a:r>
              <a:rPr lang="fr-FR" dirty="0" err="1"/>
              <a:t>was</a:t>
            </a:r>
            <a:r>
              <a:rPr lang="fr-FR" dirty="0"/>
              <a:t> </a:t>
            </a:r>
            <a:r>
              <a:rPr lang="fr-FR" dirty="0" err="1"/>
              <a:t>my</a:t>
            </a:r>
            <a:r>
              <a:rPr lang="fr-FR" dirty="0"/>
              <a:t> last slide. </a:t>
            </a:r>
            <a:r>
              <a:rPr lang="fr-FR" dirty="0" err="1"/>
              <a:t>Thank</a:t>
            </a:r>
            <a:r>
              <a:rPr lang="fr-FR" dirty="0"/>
              <a:t> </a:t>
            </a:r>
            <a:r>
              <a:rPr lang="fr-FR" dirty="0" err="1"/>
              <a:t>you</a:t>
            </a:r>
            <a:r>
              <a:rPr lang="fr-FR" dirty="0"/>
              <a:t> for </a:t>
            </a:r>
            <a:r>
              <a:rPr lang="fr-FR" dirty="0" err="1"/>
              <a:t>your</a:t>
            </a:r>
            <a:r>
              <a:rPr lang="fr-FR" dirty="0"/>
              <a:t> attention. Of course, I </a:t>
            </a:r>
            <a:r>
              <a:rPr lang="fr-FR" dirty="0" err="1"/>
              <a:t>stay</a:t>
            </a:r>
            <a:r>
              <a:rPr lang="fr-FR" dirty="0"/>
              <a:t> </a:t>
            </a:r>
            <a:r>
              <a:rPr lang="fr-FR" dirty="0" err="1"/>
              <a:t>available</a:t>
            </a:r>
            <a:r>
              <a:rPr lang="fr-FR" dirty="0"/>
              <a:t> if </a:t>
            </a:r>
            <a:r>
              <a:rPr lang="fr-FR" dirty="0" err="1"/>
              <a:t>you</a:t>
            </a:r>
            <a:r>
              <a:rPr lang="fr-FR" dirty="0"/>
              <a:t> have </a:t>
            </a:r>
            <a:r>
              <a:rPr lang="fr-FR" dirty="0" err="1"/>
              <a:t>any</a:t>
            </a:r>
            <a:r>
              <a:rPr lang="fr-FR" dirty="0"/>
              <a:t> questions about FR MHS GHE  portfolio</a:t>
            </a:r>
            <a:r>
              <a:rPr lang="fr-FR" baseline="0" dirty="0"/>
              <a:t> or if </a:t>
            </a:r>
            <a:r>
              <a:rPr lang="fr-FR" baseline="0" dirty="0" err="1"/>
              <a:t>you</a:t>
            </a:r>
            <a:r>
              <a:rPr lang="fr-FR" baseline="0" dirty="0"/>
              <a:t> </a:t>
            </a:r>
            <a:r>
              <a:rPr lang="fr-FR" baseline="0" dirty="0" err="1"/>
              <a:t>need</a:t>
            </a:r>
            <a:r>
              <a:rPr lang="fr-FR" baseline="0" dirty="0"/>
              <a:t> to </a:t>
            </a:r>
            <a:r>
              <a:rPr lang="fr-FR" baseline="0" dirty="0" err="1"/>
              <a:t>reach</a:t>
            </a:r>
            <a:r>
              <a:rPr lang="fr-FR" baseline="0" dirty="0"/>
              <a:t> out to French </a:t>
            </a:r>
            <a:r>
              <a:rPr lang="fr-FR" baseline="0" dirty="0" err="1"/>
              <a:t>SMEs</a:t>
            </a:r>
            <a:r>
              <a:rPr lang="fr-FR" baseline="0" dirty="0"/>
              <a:t>. I let </a:t>
            </a:r>
            <a:r>
              <a:rPr lang="fr-FR" baseline="0" dirty="0" err="1"/>
              <a:t>you</a:t>
            </a:r>
            <a:r>
              <a:rPr lang="fr-FR" baseline="0" dirty="0"/>
              <a:t> on </a:t>
            </a:r>
            <a:r>
              <a:rPr lang="fr-FR" baseline="0" dirty="0" err="1"/>
              <a:t>this</a:t>
            </a:r>
            <a:r>
              <a:rPr lang="fr-FR" baseline="0" dirty="0"/>
              <a:t> slide </a:t>
            </a:r>
            <a:r>
              <a:rPr lang="fr-FR" baseline="0" dirty="0" err="1"/>
              <a:t>my</a:t>
            </a:r>
            <a:r>
              <a:rPr lang="fr-FR" baseline="0" dirty="0"/>
              <a:t> contact </a:t>
            </a:r>
            <a:r>
              <a:rPr lang="fr-FR" baseline="0" dirty="0" err="1"/>
              <a:t>details</a:t>
            </a:r>
            <a:r>
              <a:rPr lang="fr-FR" baseline="0" dirty="0"/>
              <a:t>.</a:t>
            </a:r>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AA0AFE-7B45-4D53-B6F4-61BD4D6368A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9848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1263426">
              <a:defRPr/>
            </a:pPr>
            <a:r>
              <a:rPr lang="en-US" baseline="0" dirty="0"/>
              <a:t>Before diving deeper into the structure of the medical service, here we have a brief overview about the overall structure of the Bundeswehr.</a:t>
            </a:r>
          </a:p>
          <a:p>
            <a:pPr defTabSz="1263426">
              <a:defRPr/>
            </a:pPr>
            <a:endParaRPr lang="en-US" baseline="0" dirty="0"/>
          </a:p>
          <a:p>
            <a:pPr defTabSz="1263426">
              <a:defRPr/>
            </a:pPr>
            <a:r>
              <a:rPr lang="en-US" baseline="0" dirty="0"/>
              <a:t>Our armed forces are mandated by the parliament. Hence, it is the government that decides on the deployment of the armed forces. It also decides on the personnel and material equipment. </a:t>
            </a:r>
          </a:p>
          <a:p>
            <a:pPr defTabSz="1263426">
              <a:defRPr/>
            </a:pPr>
            <a:endParaRPr lang="en-US" baseline="0" dirty="0"/>
          </a:p>
          <a:p>
            <a:pPr defTabSz="1263426">
              <a:defRPr/>
            </a:pPr>
            <a:r>
              <a:rPr lang="en-US" baseline="0" dirty="0"/>
              <a:t>To be clear, the armed forces and the Federal </a:t>
            </a:r>
            <a:r>
              <a:rPr lang="en-US" baseline="0" dirty="0" err="1"/>
              <a:t>Defence</a:t>
            </a:r>
            <a:r>
              <a:rPr lang="en-US" baseline="0" dirty="0"/>
              <a:t> Administration are strictly separated from each other by the constitution - for better or for worse. </a:t>
            </a:r>
          </a:p>
          <a:p>
            <a:pPr defTabSz="1263426">
              <a:defRPr/>
            </a:pPr>
            <a:r>
              <a:rPr lang="en-US" baseline="0" dirty="0"/>
              <a:t>So we see the military </a:t>
            </a:r>
            <a:r>
              <a:rPr lang="en-US" i="1" baseline="0" dirty="0" err="1"/>
              <a:t>organisational</a:t>
            </a:r>
            <a:r>
              <a:rPr lang="en-US" baseline="0" dirty="0"/>
              <a:t> areas here as part of the armed forces. And as part of the administration, we see three civilian </a:t>
            </a:r>
            <a:r>
              <a:rPr lang="en-US" i="1" baseline="0" dirty="0" err="1"/>
              <a:t>organisational</a:t>
            </a:r>
            <a:r>
              <a:rPr lang="en-US" i="1" baseline="0" dirty="0"/>
              <a:t> </a:t>
            </a:r>
            <a:r>
              <a:rPr lang="en-US" baseline="0" dirty="0"/>
              <a:t>areas.</a:t>
            </a:r>
          </a:p>
          <a:p>
            <a:pPr defTabSz="1263426">
              <a:defRPr/>
            </a:pPr>
            <a:endParaRPr lang="en-US" baseline="0" dirty="0"/>
          </a:p>
          <a:p>
            <a:pPr defTabSz="1263426">
              <a:defRPr/>
            </a:pPr>
            <a:r>
              <a:rPr lang="en-US" baseline="0" dirty="0"/>
              <a:t>For sake of completeness - on the right side are units that are directly subordinate to our Inspector General. </a:t>
            </a:r>
          </a:p>
          <a:p>
            <a:pPr defTabSz="1263426">
              <a:defRPr/>
            </a:pPr>
            <a:endParaRPr lang="en-US" baseline="0" dirty="0"/>
          </a:p>
          <a:p>
            <a:pPr defTabSz="1263426">
              <a:defRPr/>
            </a:pPr>
            <a:r>
              <a:rPr lang="en-US" baseline="0" dirty="0"/>
              <a:t>I will now focus on the Joint Medical Service, which is highlighted here in red.</a:t>
            </a:r>
            <a:endParaRPr lang="de-DE" baseline="0" dirty="0"/>
          </a:p>
        </p:txBody>
      </p:sp>
      <p:sp>
        <p:nvSpPr>
          <p:cNvPr id="4" name="Foliennummernplatzhalter 3"/>
          <p:cNvSpPr>
            <a:spLocks noGrp="1"/>
          </p:cNvSpPr>
          <p:nvPr>
            <p:ph type="sldNum" sz="quarter" idx="10"/>
          </p:nvPr>
        </p:nvSpPr>
        <p:spPr/>
        <p:txBody>
          <a:bodyPr/>
          <a:lstStyle/>
          <a:p>
            <a:fld id="{BCC64CBD-E6EA-4A43-99C8-C107F23DE09A}" type="slidenum">
              <a:rPr lang="de-DE" smtClean="0"/>
              <a:t>7</a:t>
            </a:fld>
            <a:endParaRPr lang="de-DE"/>
          </a:p>
        </p:txBody>
      </p:sp>
    </p:spTree>
    <p:extLst>
      <p:ext uri="{BB962C8B-B14F-4D97-AF65-F5344CB8AC3E}">
        <p14:creationId xmlns:p14="http://schemas.microsoft.com/office/powerpoint/2010/main" val="2090326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38138" y="1241425"/>
            <a:ext cx="6121400" cy="3443288"/>
          </a:xfrm>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CC64CBD-E6EA-4A43-99C8-C107F23DE09A}"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927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sz="1700" dirty="0"/>
          </a:p>
        </p:txBody>
      </p:sp>
      <p:sp>
        <p:nvSpPr>
          <p:cNvPr id="4" name="Foliennummernplatzhalter 3"/>
          <p:cNvSpPr>
            <a:spLocks noGrp="1"/>
          </p:cNvSpPr>
          <p:nvPr>
            <p:ph type="sldNum" sz="quarter" idx="5"/>
          </p:nvPr>
        </p:nvSpPr>
        <p:spPr/>
        <p:txBody>
          <a:bodyPr/>
          <a:lstStyle/>
          <a:p>
            <a:fld id="{BCC64CBD-E6EA-4A43-99C8-C107F23DE09A}" type="slidenum">
              <a:rPr lang="de-DE" smtClean="0"/>
              <a:t>10</a:t>
            </a:fld>
            <a:endParaRPr lang="de-DE"/>
          </a:p>
        </p:txBody>
      </p:sp>
    </p:spTree>
    <p:extLst>
      <p:ext uri="{BB962C8B-B14F-4D97-AF65-F5344CB8AC3E}">
        <p14:creationId xmlns:p14="http://schemas.microsoft.com/office/powerpoint/2010/main" val="2091097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AA0AFE-7B45-4D53-B6F4-61BD4D6368A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3807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AA0AFE-7B45-4D53-B6F4-61BD4D6368A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1266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AA0AFE-7B45-4D53-B6F4-61BD4D6368A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4073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AA0AFE-7B45-4D53-B6F4-61BD4D6368A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99900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962" name="Rectangle 2"/>
          <p:cNvSpPr>
            <a:spLocks noGrp="1" noChangeArrowheads="1"/>
          </p:cNvSpPr>
          <p:nvPr>
            <p:ph type="dt" sz="half" idx="2"/>
          </p:nvPr>
        </p:nvSpPr>
        <p:spPr>
          <a:xfrm>
            <a:off x="101600" y="6400800"/>
            <a:ext cx="3962400" cy="457200"/>
          </a:xfrm>
        </p:spPr>
        <p:txBody>
          <a:bodyPr/>
          <a:lstStyle>
            <a:lvl1pPr>
              <a:defRPr b="1">
                <a:latin typeface="+mn-lt"/>
              </a:defRPr>
            </a:lvl1pPr>
          </a:lstStyle>
          <a:p>
            <a:fld id="{11218FC7-0F17-4DFB-98BF-FB85901EA6ED}" type="slidenum">
              <a:rPr lang="en-US" altLang="en-US"/>
              <a:pPr/>
              <a:t>‹#›</a:t>
            </a:fld>
            <a:r>
              <a:rPr lang="en-US" altLang="en-US"/>
              <a:t>  </a:t>
            </a:r>
            <a:fld id="{C0247AE3-FAD4-4EB9-AE5D-2B0378B14117}" type="datetime1">
              <a:rPr lang="en-US" altLang="en-US"/>
              <a:pPr/>
              <a:t>2/13/2024</a:t>
            </a:fld>
            <a:r>
              <a:rPr lang="en-US" altLang="en-US"/>
              <a:t> JS SLIDE PRESENTATION.ppt</a:t>
            </a:r>
          </a:p>
        </p:txBody>
      </p:sp>
      <p:sp>
        <p:nvSpPr>
          <p:cNvPr id="40965" name="Rectangle 5"/>
          <p:cNvSpPr>
            <a:spLocks noGrp="1" noChangeArrowheads="1"/>
          </p:cNvSpPr>
          <p:nvPr>
            <p:ph type="ctrTitle"/>
          </p:nvPr>
        </p:nvSpPr>
        <p:spPr>
          <a:xfrm>
            <a:off x="914400" y="1524000"/>
            <a:ext cx="10668000" cy="2667000"/>
          </a:xfrm>
          <a:extLst>
            <a:ext uri="{909E8E84-426E-40DD-AFC4-6F175D3DCCD1}">
              <a14:hiddenFill xmlns:a14="http://schemas.microsoft.com/office/drawing/2010/main">
                <a:gradFill rotWithShape="0">
                  <a:gsLst>
                    <a:gs pos="0">
                      <a:srgbClr val="000000"/>
                    </a:gs>
                    <a:gs pos="100000">
                      <a:srgbClr val="000000">
                        <a:gamma/>
                        <a:shade val="89804"/>
                        <a:invGamma/>
                      </a:srgbClr>
                    </a:gs>
                  </a:gsLst>
                  <a:lin ang="5400000" scaled="1"/>
                </a:gradFill>
              </a14:hiddenFill>
            </a:ext>
            <a:ext uri="{91240B29-F687-4F45-9708-019B960494DF}">
              <a14:hiddenLine xmlns:a14="http://schemas.microsoft.com/office/drawing/2010/main" w="12700">
                <a:solidFill>
                  <a:schemeClr val="tx1"/>
                </a:solidFill>
                <a:miter lim="800000"/>
                <a:headEnd/>
                <a:tailEnd/>
              </a14:hiddenLine>
            </a:ext>
          </a:extLst>
        </p:spPr>
        <p:txBody>
          <a:bodyPr tIns="45720" bIns="45720" anchor="ctr"/>
          <a:lstStyle>
            <a:lvl1pPr algn="ctr">
              <a:spcBef>
                <a:spcPct val="50000"/>
              </a:spcBef>
              <a:defRPr sz="3600" i="0">
                <a:solidFill>
                  <a:schemeClr val="tx1"/>
                </a:solidFill>
              </a:defRPr>
            </a:lvl1pPr>
          </a:lstStyle>
          <a:p>
            <a:pPr lvl="0"/>
            <a:r>
              <a:rPr lang="en-US" altLang="en-US" noProof="0"/>
              <a:t>Click to edit Master title style</a:t>
            </a:r>
          </a:p>
        </p:txBody>
      </p:sp>
      <p:sp>
        <p:nvSpPr>
          <p:cNvPr id="40966" name="Rectangle 6"/>
          <p:cNvSpPr>
            <a:spLocks noGrp="1" noChangeArrowheads="1"/>
          </p:cNvSpPr>
          <p:nvPr>
            <p:ph type="subTitle" idx="1"/>
          </p:nvPr>
        </p:nvSpPr>
        <p:spPr>
          <a:xfrm>
            <a:off x="1981200" y="4343400"/>
            <a:ext cx="8534400" cy="1752600"/>
          </a:xfrm>
        </p:spPr>
        <p:txBody>
          <a:bodyPr/>
          <a:lstStyle>
            <a:lvl1pPr marL="0" indent="0" algn="ctr">
              <a:buFontTx/>
              <a:buNone/>
              <a:defRPr/>
            </a:lvl1pPr>
          </a:lstStyle>
          <a:p>
            <a:pPr lvl="0"/>
            <a:r>
              <a:rPr lang="en-US" altLang="en-US" noProof="0"/>
              <a:t>Click to edit Master subtitle style</a:t>
            </a:r>
          </a:p>
        </p:txBody>
      </p:sp>
      <p:grpSp>
        <p:nvGrpSpPr>
          <p:cNvPr id="40967" name="Group 7"/>
          <p:cNvGrpSpPr>
            <a:grpSpLocks/>
          </p:cNvGrpSpPr>
          <p:nvPr/>
        </p:nvGrpSpPr>
        <p:grpSpPr bwMode="auto">
          <a:xfrm>
            <a:off x="101600" y="746125"/>
            <a:ext cx="11988800" cy="152400"/>
            <a:chOff x="0" y="576"/>
            <a:chExt cx="5282" cy="189"/>
          </a:xfrm>
        </p:grpSpPr>
        <p:grpSp>
          <p:nvGrpSpPr>
            <p:cNvPr id="40968" name="Group 8"/>
            <p:cNvGrpSpPr>
              <a:grpSpLocks/>
            </p:cNvGrpSpPr>
            <p:nvPr/>
          </p:nvGrpSpPr>
          <p:grpSpPr bwMode="auto">
            <a:xfrm>
              <a:off x="5158" y="576"/>
              <a:ext cx="124" cy="189"/>
              <a:chOff x="5158" y="576"/>
              <a:chExt cx="124" cy="189"/>
            </a:xfrm>
          </p:grpSpPr>
          <p:sp>
            <p:nvSpPr>
              <p:cNvPr id="40969" name="Rectangle 9"/>
              <p:cNvSpPr>
                <a:spLocks noChangeArrowheads="1"/>
              </p:cNvSpPr>
              <p:nvPr/>
            </p:nvSpPr>
            <p:spPr bwMode="auto">
              <a:xfrm>
                <a:off x="5252" y="576"/>
                <a:ext cx="30" cy="189"/>
              </a:xfrm>
              <a:prstGeom prst="rect">
                <a:avLst/>
              </a:prstGeom>
              <a:gradFill rotWithShape="0">
                <a:gsLst>
                  <a:gs pos="0">
                    <a:srgbClr val="9234DB">
                      <a:gamma/>
                      <a:shade val="40000"/>
                      <a:invGamma/>
                    </a:srgbClr>
                  </a:gs>
                  <a:gs pos="100000">
                    <a:srgbClr val="9234DB"/>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40970" name="Rectangle 10"/>
              <p:cNvSpPr>
                <a:spLocks noChangeArrowheads="1"/>
              </p:cNvSpPr>
              <p:nvPr/>
            </p:nvSpPr>
            <p:spPr bwMode="auto">
              <a:xfrm>
                <a:off x="5158" y="576"/>
                <a:ext cx="60" cy="189"/>
              </a:xfrm>
              <a:prstGeom prst="rect">
                <a:avLst/>
              </a:prstGeom>
              <a:gradFill rotWithShape="0">
                <a:gsLst>
                  <a:gs pos="0">
                    <a:srgbClr val="9234DB">
                      <a:gamma/>
                      <a:shade val="40000"/>
                      <a:invGamma/>
                    </a:srgbClr>
                  </a:gs>
                  <a:gs pos="100000">
                    <a:srgbClr val="9234DB"/>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grpSp>
        <p:grpSp>
          <p:nvGrpSpPr>
            <p:cNvPr id="40971" name="Group 11"/>
            <p:cNvGrpSpPr>
              <a:grpSpLocks/>
            </p:cNvGrpSpPr>
            <p:nvPr/>
          </p:nvGrpSpPr>
          <p:grpSpPr bwMode="auto">
            <a:xfrm>
              <a:off x="4848" y="576"/>
              <a:ext cx="263" cy="189"/>
              <a:chOff x="4848" y="576"/>
              <a:chExt cx="263" cy="189"/>
            </a:xfrm>
          </p:grpSpPr>
          <p:sp>
            <p:nvSpPr>
              <p:cNvPr id="40972" name="Rectangle 12"/>
              <p:cNvSpPr>
                <a:spLocks noChangeArrowheads="1"/>
              </p:cNvSpPr>
              <p:nvPr/>
            </p:nvSpPr>
            <p:spPr bwMode="auto">
              <a:xfrm>
                <a:off x="5018" y="576"/>
                <a:ext cx="93" cy="189"/>
              </a:xfrm>
              <a:prstGeom prst="rect">
                <a:avLst/>
              </a:prstGeom>
              <a:gradFill rotWithShape="0">
                <a:gsLst>
                  <a:gs pos="0">
                    <a:srgbClr val="9234DB">
                      <a:gamma/>
                      <a:shade val="40000"/>
                      <a:invGamma/>
                    </a:srgbClr>
                  </a:gs>
                  <a:gs pos="100000">
                    <a:srgbClr val="9234DB"/>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40973" name="Rectangle 13"/>
              <p:cNvSpPr>
                <a:spLocks noChangeArrowheads="1"/>
              </p:cNvSpPr>
              <p:nvPr/>
            </p:nvSpPr>
            <p:spPr bwMode="auto">
              <a:xfrm>
                <a:off x="4848" y="576"/>
                <a:ext cx="126" cy="189"/>
              </a:xfrm>
              <a:prstGeom prst="rect">
                <a:avLst/>
              </a:prstGeom>
              <a:gradFill rotWithShape="0">
                <a:gsLst>
                  <a:gs pos="0">
                    <a:srgbClr val="9234DB">
                      <a:gamma/>
                      <a:shade val="40000"/>
                      <a:invGamma/>
                    </a:srgbClr>
                  </a:gs>
                  <a:gs pos="100000">
                    <a:srgbClr val="9234DB"/>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grpSp>
        <p:grpSp>
          <p:nvGrpSpPr>
            <p:cNvPr id="40974" name="Group 14"/>
            <p:cNvGrpSpPr>
              <a:grpSpLocks/>
            </p:cNvGrpSpPr>
            <p:nvPr/>
          </p:nvGrpSpPr>
          <p:grpSpPr bwMode="auto">
            <a:xfrm>
              <a:off x="4418" y="576"/>
              <a:ext cx="386" cy="189"/>
              <a:chOff x="4418" y="576"/>
              <a:chExt cx="386" cy="189"/>
            </a:xfrm>
          </p:grpSpPr>
          <p:sp>
            <p:nvSpPr>
              <p:cNvPr id="40975" name="Rectangle 15"/>
              <p:cNvSpPr>
                <a:spLocks noChangeArrowheads="1"/>
              </p:cNvSpPr>
              <p:nvPr/>
            </p:nvSpPr>
            <p:spPr bwMode="auto">
              <a:xfrm>
                <a:off x="4650" y="576"/>
                <a:ext cx="154" cy="189"/>
              </a:xfrm>
              <a:prstGeom prst="rect">
                <a:avLst/>
              </a:prstGeom>
              <a:gradFill rotWithShape="0">
                <a:gsLst>
                  <a:gs pos="0">
                    <a:srgbClr val="9234DB">
                      <a:gamma/>
                      <a:shade val="40000"/>
                      <a:invGamma/>
                    </a:srgbClr>
                  </a:gs>
                  <a:gs pos="100000">
                    <a:srgbClr val="9234DB"/>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40976" name="Rectangle 16"/>
              <p:cNvSpPr>
                <a:spLocks noChangeArrowheads="1"/>
              </p:cNvSpPr>
              <p:nvPr/>
            </p:nvSpPr>
            <p:spPr bwMode="auto">
              <a:xfrm>
                <a:off x="4418" y="576"/>
                <a:ext cx="189" cy="189"/>
              </a:xfrm>
              <a:prstGeom prst="rect">
                <a:avLst/>
              </a:prstGeom>
              <a:gradFill rotWithShape="0">
                <a:gsLst>
                  <a:gs pos="0">
                    <a:srgbClr val="9234DB">
                      <a:gamma/>
                      <a:shade val="40000"/>
                      <a:invGamma/>
                    </a:srgbClr>
                  </a:gs>
                  <a:gs pos="100000">
                    <a:srgbClr val="9234DB"/>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grpSp>
        <p:grpSp>
          <p:nvGrpSpPr>
            <p:cNvPr id="40977" name="Group 17"/>
            <p:cNvGrpSpPr>
              <a:grpSpLocks/>
            </p:cNvGrpSpPr>
            <p:nvPr/>
          </p:nvGrpSpPr>
          <p:grpSpPr bwMode="auto">
            <a:xfrm>
              <a:off x="3183" y="576"/>
              <a:ext cx="1191" cy="189"/>
              <a:chOff x="3183" y="576"/>
              <a:chExt cx="1191" cy="189"/>
            </a:xfrm>
          </p:grpSpPr>
          <p:sp>
            <p:nvSpPr>
              <p:cNvPr id="40978" name="Rectangle 18"/>
              <p:cNvSpPr>
                <a:spLocks noChangeArrowheads="1"/>
              </p:cNvSpPr>
              <p:nvPr/>
            </p:nvSpPr>
            <p:spPr bwMode="auto">
              <a:xfrm>
                <a:off x="3558" y="576"/>
                <a:ext cx="250" cy="189"/>
              </a:xfrm>
              <a:prstGeom prst="rect">
                <a:avLst/>
              </a:prstGeom>
              <a:gradFill rotWithShape="0">
                <a:gsLst>
                  <a:gs pos="0">
                    <a:srgbClr val="9234DB">
                      <a:gamma/>
                      <a:shade val="40000"/>
                      <a:invGamma/>
                    </a:srgbClr>
                  </a:gs>
                  <a:gs pos="100000">
                    <a:srgbClr val="9234DB"/>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40979" name="Rectangle 19"/>
              <p:cNvSpPr>
                <a:spLocks noChangeArrowheads="1"/>
              </p:cNvSpPr>
              <p:nvPr/>
            </p:nvSpPr>
            <p:spPr bwMode="auto">
              <a:xfrm>
                <a:off x="4156" y="576"/>
                <a:ext cx="218" cy="189"/>
              </a:xfrm>
              <a:prstGeom prst="rect">
                <a:avLst/>
              </a:prstGeom>
              <a:gradFill rotWithShape="0">
                <a:gsLst>
                  <a:gs pos="0">
                    <a:srgbClr val="9234DB">
                      <a:gamma/>
                      <a:shade val="40000"/>
                      <a:invGamma/>
                    </a:srgbClr>
                  </a:gs>
                  <a:gs pos="100000">
                    <a:srgbClr val="9234DB"/>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40980" name="Rectangle 20"/>
              <p:cNvSpPr>
                <a:spLocks noChangeArrowheads="1"/>
              </p:cNvSpPr>
              <p:nvPr/>
            </p:nvSpPr>
            <p:spPr bwMode="auto">
              <a:xfrm>
                <a:off x="3864" y="576"/>
                <a:ext cx="250" cy="189"/>
              </a:xfrm>
              <a:prstGeom prst="rect">
                <a:avLst/>
              </a:prstGeom>
              <a:gradFill rotWithShape="0">
                <a:gsLst>
                  <a:gs pos="0">
                    <a:srgbClr val="9234DB">
                      <a:gamma/>
                      <a:shade val="40000"/>
                      <a:invGamma/>
                    </a:srgbClr>
                  </a:gs>
                  <a:gs pos="100000">
                    <a:srgbClr val="9234DB"/>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40981" name="Rectangle 21"/>
              <p:cNvSpPr>
                <a:spLocks noChangeArrowheads="1"/>
              </p:cNvSpPr>
              <p:nvPr/>
            </p:nvSpPr>
            <p:spPr bwMode="auto">
              <a:xfrm>
                <a:off x="3183" y="576"/>
                <a:ext cx="314" cy="189"/>
              </a:xfrm>
              <a:prstGeom prst="rect">
                <a:avLst/>
              </a:prstGeom>
              <a:gradFill rotWithShape="0">
                <a:gsLst>
                  <a:gs pos="0">
                    <a:srgbClr val="9234DB">
                      <a:gamma/>
                      <a:shade val="40000"/>
                      <a:invGamma/>
                    </a:srgbClr>
                  </a:gs>
                  <a:gs pos="100000">
                    <a:srgbClr val="9234DB"/>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grpSp>
        <p:grpSp>
          <p:nvGrpSpPr>
            <p:cNvPr id="40982" name="Group 22"/>
            <p:cNvGrpSpPr>
              <a:grpSpLocks/>
            </p:cNvGrpSpPr>
            <p:nvPr/>
          </p:nvGrpSpPr>
          <p:grpSpPr bwMode="auto">
            <a:xfrm>
              <a:off x="0" y="576"/>
              <a:ext cx="3143" cy="189"/>
              <a:chOff x="0" y="576"/>
              <a:chExt cx="3143" cy="189"/>
            </a:xfrm>
          </p:grpSpPr>
          <p:sp>
            <p:nvSpPr>
              <p:cNvPr id="40983" name="Rectangle 23"/>
              <p:cNvSpPr>
                <a:spLocks noChangeArrowheads="1"/>
              </p:cNvSpPr>
              <p:nvPr/>
            </p:nvSpPr>
            <p:spPr bwMode="auto">
              <a:xfrm>
                <a:off x="2798" y="576"/>
                <a:ext cx="345" cy="189"/>
              </a:xfrm>
              <a:prstGeom prst="rect">
                <a:avLst/>
              </a:prstGeom>
              <a:gradFill rotWithShape="0">
                <a:gsLst>
                  <a:gs pos="0">
                    <a:srgbClr val="9234DB">
                      <a:gamma/>
                      <a:shade val="40000"/>
                      <a:invGamma/>
                    </a:srgbClr>
                  </a:gs>
                  <a:gs pos="100000">
                    <a:srgbClr val="9234DB"/>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40984" name="Rectangle 24"/>
              <p:cNvSpPr>
                <a:spLocks noChangeArrowheads="1"/>
              </p:cNvSpPr>
              <p:nvPr/>
            </p:nvSpPr>
            <p:spPr bwMode="auto">
              <a:xfrm>
                <a:off x="0" y="576"/>
                <a:ext cx="2756" cy="189"/>
              </a:xfrm>
              <a:prstGeom prst="rect">
                <a:avLst/>
              </a:prstGeom>
              <a:gradFill rotWithShape="0">
                <a:gsLst>
                  <a:gs pos="0">
                    <a:srgbClr val="9234DB">
                      <a:gamma/>
                      <a:shade val="40000"/>
                      <a:invGamma/>
                    </a:srgbClr>
                  </a:gs>
                  <a:gs pos="100000">
                    <a:srgbClr val="9234DB"/>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grpSp>
      </p:grpSp>
      <p:sp>
        <p:nvSpPr>
          <p:cNvPr id="2" name="Text Box 10">
            <a:extLst>
              <a:ext uri="{FF2B5EF4-FFF2-40B4-BE49-F238E27FC236}">
                <a16:creationId xmlns:a16="http://schemas.microsoft.com/office/drawing/2014/main" id="{6E385E79-1559-0EBB-54AF-76228C9E53A8}"/>
              </a:ext>
            </a:extLst>
          </p:cNvPr>
          <p:cNvSpPr txBox="1">
            <a:spLocks noChangeArrowheads="1"/>
          </p:cNvSpPr>
          <p:nvPr userDrawn="1"/>
        </p:nvSpPr>
        <p:spPr bwMode="auto">
          <a:xfrm>
            <a:off x="5219700" y="-11532"/>
            <a:ext cx="1752600" cy="274638"/>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89804"/>
                        <a:invGamma/>
                      </a:srgbClr>
                    </a:gs>
                  </a:gsLst>
                  <a:lin ang="5400000" scaled="1"/>
                </a:gra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200" dirty="0">
                <a:solidFill>
                  <a:srgbClr val="00B050"/>
                </a:solidFill>
              </a:rPr>
              <a:t>UNCLASSIFIED</a:t>
            </a:r>
            <a:endParaRPr lang="en-US" altLang="en-US" dirty="0">
              <a:solidFill>
                <a:srgbClr val="00B050"/>
              </a:solidFill>
            </a:endParaRPr>
          </a:p>
        </p:txBody>
      </p:sp>
      <p:sp>
        <p:nvSpPr>
          <p:cNvPr id="3" name="Text Box 11">
            <a:extLst>
              <a:ext uri="{FF2B5EF4-FFF2-40B4-BE49-F238E27FC236}">
                <a16:creationId xmlns:a16="http://schemas.microsoft.com/office/drawing/2014/main" id="{1DC8C95C-A397-8FDD-D18B-AAD95255D3C8}"/>
              </a:ext>
            </a:extLst>
          </p:cNvPr>
          <p:cNvSpPr txBox="1">
            <a:spLocks noChangeArrowheads="1"/>
          </p:cNvSpPr>
          <p:nvPr userDrawn="1"/>
        </p:nvSpPr>
        <p:spPr bwMode="auto">
          <a:xfrm>
            <a:off x="5448300" y="6529387"/>
            <a:ext cx="1295400" cy="352425"/>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89804"/>
                        <a:invGamma/>
                      </a:srgbClr>
                    </a:gs>
                  </a:gsLst>
                  <a:lin ang="5400000" scaled="1"/>
                </a:gra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b"/>
          <a:lstStyle/>
          <a:p>
            <a:pPr lvl="0" algn="r">
              <a:lnSpc>
                <a:spcPct val="95000"/>
              </a:lnSpc>
            </a:pPr>
            <a:r>
              <a:rPr lang="en-US" altLang="en-US" sz="1200" dirty="0">
                <a:solidFill>
                  <a:srgbClr val="00B050"/>
                </a:solidFill>
              </a:rPr>
              <a:t>UNCLASSIFIED</a:t>
            </a:r>
          </a:p>
        </p:txBody>
      </p:sp>
      <p:sp>
        <p:nvSpPr>
          <p:cNvPr id="4" name="Rectangle 5">
            <a:extLst>
              <a:ext uri="{FF2B5EF4-FFF2-40B4-BE49-F238E27FC236}">
                <a16:creationId xmlns:a16="http://schemas.microsoft.com/office/drawing/2014/main" id="{BFCE331E-B99C-1760-7FEF-16506D19E363}"/>
              </a:ext>
            </a:extLst>
          </p:cNvPr>
          <p:cNvSpPr txBox="1">
            <a:spLocks noChangeArrowheads="1"/>
          </p:cNvSpPr>
          <p:nvPr userDrawn="1"/>
        </p:nvSpPr>
        <p:spPr bwMode="auto">
          <a:xfrm>
            <a:off x="1625600" y="38100"/>
            <a:ext cx="10319536"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46038" rIns="45720" bIns="46038" numCol="1" anchor="b" anchorCtr="0" compatLnSpc="1">
            <a:prstTxWarp prst="textNoShape">
              <a:avLst/>
            </a:prstTxWarp>
          </a:bodyPr>
          <a:lstStyle>
            <a:lvl1pPr algn="r" rtl="0" eaLnBrk="1" fontAlgn="base" hangingPunct="1">
              <a:spcBef>
                <a:spcPct val="0"/>
              </a:spcBef>
              <a:spcAft>
                <a:spcPct val="0"/>
              </a:spcAft>
              <a:defRPr sz="2800" b="1" i="1" kern="1200">
                <a:solidFill>
                  <a:srgbClr val="000000"/>
                </a:solidFill>
                <a:latin typeface="+mj-lt"/>
                <a:ea typeface="+mj-ea"/>
                <a:cs typeface="+mj-cs"/>
              </a:defRPr>
            </a:lvl1pPr>
            <a:lvl2pPr algn="r" rtl="0" eaLnBrk="1" fontAlgn="base" hangingPunct="1">
              <a:spcBef>
                <a:spcPct val="0"/>
              </a:spcBef>
              <a:spcAft>
                <a:spcPct val="0"/>
              </a:spcAft>
              <a:defRPr sz="2800" b="1" i="1">
                <a:solidFill>
                  <a:srgbClr val="000000"/>
                </a:solidFill>
                <a:latin typeface="Times New Roman" panose="02020603050405020304" pitchFamily="18" charset="0"/>
              </a:defRPr>
            </a:lvl2pPr>
            <a:lvl3pPr algn="r" rtl="0" eaLnBrk="1" fontAlgn="base" hangingPunct="1">
              <a:spcBef>
                <a:spcPct val="0"/>
              </a:spcBef>
              <a:spcAft>
                <a:spcPct val="0"/>
              </a:spcAft>
              <a:defRPr sz="2800" b="1" i="1">
                <a:solidFill>
                  <a:srgbClr val="000000"/>
                </a:solidFill>
                <a:latin typeface="Times New Roman" panose="02020603050405020304" pitchFamily="18" charset="0"/>
              </a:defRPr>
            </a:lvl3pPr>
            <a:lvl4pPr algn="r" rtl="0" eaLnBrk="1" fontAlgn="base" hangingPunct="1">
              <a:spcBef>
                <a:spcPct val="0"/>
              </a:spcBef>
              <a:spcAft>
                <a:spcPct val="0"/>
              </a:spcAft>
              <a:defRPr sz="2800" b="1" i="1">
                <a:solidFill>
                  <a:srgbClr val="000000"/>
                </a:solidFill>
                <a:latin typeface="Times New Roman" panose="02020603050405020304" pitchFamily="18" charset="0"/>
              </a:defRPr>
            </a:lvl4pPr>
            <a:lvl5pPr algn="r" rtl="0" eaLnBrk="1" fontAlgn="base" hangingPunct="1">
              <a:spcBef>
                <a:spcPct val="0"/>
              </a:spcBef>
              <a:spcAft>
                <a:spcPct val="0"/>
              </a:spcAft>
              <a:defRPr sz="2800" b="1" i="1">
                <a:solidFill>
                  <a:srgbClr val="000000"/>
                </a:solidFill>
                <a:latin typeface="Times New Roman" panose="02020603050405020304" pitchFamily="18" charset="0"/>
              </a:defRPr>
            </a:lvl5pPr>
            <a:lvl6pPr marL="457200" algn="r" rtl="0" eaLnBrk="1" fontAlgn="base" hangingPunct="1">
              <a:spcBef>
                <a:spcPct val="0"/>
              </a:spcBef>
              <a:spcAft>
                <a:spcPct val="0"/>
              </a:spcAft>
              <a:defRPr sz="2800" b="1" i="1">
                <a:solidFill>
                  <a:srgbClr val="000000"/>
                </a:solidFill>
                <a:latin typeface="Times New Roman" panose="02020603050405020304" pitchFamily="18" charset="0"/>
              </a:defRPr>
            </a:lvl6pPr>
            <a:lvl7pPr marL="914400" algn="r" rtl="0" eaLnBrk="1" fontAlgn="base" hangingPunct="1">
              <a:spcBef>
                <a:spcPct val="0"/>
              </a:spcBef>
              <a:spcAft>
                <a:spcPct val="0"/>
              </a:spcAft>
              <a:defRPr sz="2800" b="1" i="1">
                <a:solidFill>
                  <a:srgbClr val="000000"/>
                </a:solidFill>
                <a:latin typeface="Times New Roman" panose="02020603050405020304" pitchFamily="18" charset="0"/>
              </a:defRPr>
            </a:lvl7pPr>
            <a:lvl8pPr marL="1371600" algn="r" rtl="0" eaLnBrk="1" fontAlgn="base" hangingPunct="1">
              <a:spcBef>
                <a:spcPct val="0"/>
              </a:spcBef>
              <a:spcAft>
                <a:spcPct val="0"/>
              </a:spcAft>
              <a:defRPr sz="2800" b="1" i="1">
                <a:solidFill>
                  <a:srgbClr val="000000"/>
                </a:solidFill>
                <a:latin typeface="Times New Roman" panose="02020603050405020304" pitchFamily="18" charset="0"/>
              </a:defRPr>
            </a:lvl8pPr>
            <a:lvl9pPr marL="1828800" algn="r" rtl="0" eaLnBrk="1" fontAlgn="base" hangingPunct="1">
              <a:spcBef>
                <a:spcPct val="0"/>
              </a:spcBef>
              <a:spcAft>
                <a:spcPct val="0"/>
              </a:spcAft>
              <a:defRPr sz="2800" b="1" i="1">
                <a:solidFill>
                  <a:srgbClr val="000000"/>
                </a:solidFill>
                <a:latin typeface="Times New Roman" panose="02020603050405020304" pitchFamily="18" charset="0"/>
              </a:defRPr>
            </a:lvl9pPr>
          </a:lstStyle>
          <a:p>
            <a:r>
              <a:rPr lang="en-US" altLang="en-US"/>
              <a:t>Key Leader International Military Medical Perspectives</a:t>
            </a:r>
            <a:endParaRPr lang="en-US" altLang="en-US" dirty="0"/>
          </a:p>
        </p:txBody>
      </p:sp>
      <p:pic>
        <p:nvPicPr>
          <p:cNvPr id="5" name="Picture 4">
            <a:extLst>
              <a:ext uri="{FF2B5EF4-FFF2-40B4-BE49-F238E27FC236}">
                <a16:creationId xmlns:a16="http://schemas.microsoft.com/office/drawing/2014/main" id="{4D475BF3-0029-FE0C-B13D-5D59B94D6B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1283" y="52577"/>
            <a:ext cx="3261367" cy="68884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4D8CF9B-F694-455A-9A69-24178503F13D}" type="slidenum">
              <a:rPr lang="en-US" altLang="en-US"/>
              <a:pPr/>
              <a:t>‹#›</a:t>
            </a:fld>
            <a:r>
              <a:rPr lang="en-US" altLang="en-US"/>
              <a:t>  </a:t>
            </a:r>
            <a:fld id="{C6CEA894-EB07-4067-8FA3-FC313ABAD84D}" type="datetime1">
              <a:rPr lang="en-US" altLang="en-US"/>
              <a:pPr/>
              <a:t>2/13/2024</a:t>
            </a:fld>
            <a:r>
              <a:rPr lang="en-US" altLang="en-US" b="1">
                <a:latin typeface="+mn-lt"/>
              </a:rPr>
              <a:t>JS SLIDE PRESENTATION.ppt</a:t>
            </a:r>
            <a:endParaRPr lang="en-US" altLang="en-US"/>
          </a:p>
        </p:txBody>
      </p:sp>
      <p:sp>
        <p:nvSpPr>
          <p:cNvPr id="5" name="Slide Number Placeholder 4"/>
          <p:cNvSpPr>
            <a:spLocks noGrp="1"/>
          </p:cNvSpPr>
          <p:nvPr>
            <p:ph type="sldNum" sz="quarter" idx="11"/>
          </p:nvPr>
        </p:nvSpPr>
        <p:spPr/>
        <p:txBody>
          <a:bodyPr/>
          <a:lstStyle>
            <a:lvl1pPr>
              <a:defRPr/>
            </a:lvl1pPr>
          </a:lstStyle>
          <a:p>
            <a:fld id="{5A9CB456-A22A-47E2-B952-9152D8ECD513}" type="slidenum">
              <a:rPr lang="en-US" altLang="en-US"/>
              <a:pPr/>
              <a:t>‹#›</a:t>
            </a:fld>
            <a:endParaRPr lang="en-US" altLang="en-US"/>
          </a:p>
        </p:txBody>
      </p:sp>
    </p:spTree>
    <p:extLst>
      <p:ext uri="{BB962C8B-B14F-4D97-AF65-F5344CB8AC3E}">
        <p14:creationId xmlns:p14="http://schemas.microsoft.com/office/powerpoint/2010/main" val="2321283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20200" y="152400"/>
            <a:ext cx="2870200" cy="62055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52400"/>
            <a:ext cx="8407400" cy="62055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A2FCB95-0455-459A-AED3-E47E9217AB97}" type="slidenum">
              <a:rPr lang="en-US" altLang="en-US"/>
              <a:pPr/>
              <a:t>‹#›</a:t>
            </a:fld>
            <a:r>
              <a:rPr lang="en-US" altLang="en-US"/>
              <a:t>  </a:t>
            </a:r>
            <a:fld id="{6C7FB432-B9D4-4A24-B497-08BF67198291}" type="datetime1">
              <a:rPr lang="en-US" altLang="en-US"/>
              <a:pPr/>
              <a:t>2/13/2024</a:t>
            </a:fld>
            <a:r>
              <a:rPr lang="en-US" altLang="en-US" b="1">
                <a:latin typeface="+mn-lt"/>
              </a:rPr>
              <a:t>JS SLIDE PRESENTATION.ppt</a:t>
            </a:r>
            <a:endParaRPr lang="en-US" altLang="en-US"/>
          </a:p>
        </p:txBody>
      </p:sp>
      <p:sp>
        <p:nvSpPr>
          <p:cNvPr id="5" name="Slide Number Placeholder 4"/>
          <p:cNvSpPr>
            <a:spLocks noGrp="1"/>
          </p:cNvSpPr>
          <p:nvPr>
            <p:ph type="sldNum" sz="quarter" idx="11"/>
          </p:nvPr>
        </p:nvSpPr>
        <p:spPr/>
        <p:txBody>
          <a:bodyPr/>
          <a:lstStyle>
            <a:lvl1pPr>
              <a:defRPr/>
            </a:lvl1pPr>
          </a:lstStyle>
          <a:p>
            <a:fld id="{3C9C1782-9F9D-49B9-9718-4231824A9D78}" type="slidenum">
              <a:rPr lang="en-US" altLang="en-US"/>
              <a:pPr/>
              <a:t>‹#›</a:t>
            </a:fld>
            <a:endParaRPr lang="en-US" altLang="en-US"/>
          </a:p>
        </p:txBody>
      </p:sp>
    </p:spTree>
    <p:extLst>
      <p:ext uri="{BB962C8B-B14F-4D97-AF65-F5344CB8AC3E}">
        <p14:creationId xmlns:p14="http://schemas.microsoft.com/office/powerpoint/2010/main" val="40264906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751926D-2D9B-4345-A3C2-061585700BE9}" type="datetime1">
              <a:rPr lang="en-US" smtClean="0"/>
              <a:t>2/13/2024</a:t>
            </a:fld>
            <a:endParaRPr lang="en-US"/>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5EE1E3CA-C171-4BFB-BC24-3217F8BC632B}" type="slidenum">
              <a:rPr lang="en-US" smtClean="0"/>
              <a:t>‹#›</a:t>
            </a:fld>
            <a:endParaRPr lang="en-US"/>
          </a:p>
        </p:txBody>
      </p:sp>
    </p:spTree>
    <p:extLst>
      <p:ext uri="{BB962C8B-B14F-4D97-AF65-F5344CB8AC3E}">
        <p14:creationId xmlns:p14="http://schemas.microsoft.com/office/powerpoint/2010/main" val="27691090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6" name="Rectangle 5"/>
          <p:cNvSpPr/>
          <p:nvPr userDrawn="1"/>
        </p:nvSpPr>
        <p:spPr>
          <a:xfrm>
            <a:off x="0" y="898526"/>
            <a:ext cx="12192000" cy="46038"/>
          </a:xfrm>
          <a:prstGeom prst="rect">
            <a:avLst/>
          </a:prstGeom>
          <a:solidFill>
            <a:srgbClr val="002D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350" dirty="0"/>
              <a:t> </a:t>
            </a:r>
          </a:p>
        </p:txBody>
      </p:sp>
      <p:sp>
        <p:nvSpPr>
          <p:cNvPr id="7" name="TextBox 7"/>
          <p:cNvSpPr txBox="1">
            <a:spLocks noChangeArrowheads="1"/>
          </p:cNvSpPr>
          <p:nvPr userDrawn="1"/>
        </p:nvSpPr>
        <p:spPr bwMode="auto">
          <a:xfrm>
            <a:off x="10780184" y="6604001"/>
            <a:ext cx="13546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fld id="{92E735D6-A5CA-4B65-A66F-1D712ADF81DC}" type="slidenum">
              <a:rPr lang="en-US" altLang="en-US" sz="1200">
                <a:latin typeface="Arial" panose="020B0604020202020204" pitchFamily="34" charset="0"/>
                <a:cs typeface="Arial" panose="020B0604020202020204" pitchFamily="34" charset="0"/>
              </a:rPr>
              <a:pPr algn="r" eaLnBrk="1" hangingPunct="1"/>
              <a:t>‹#›</a:t>
            </a:fld>
            <a:endParaRPr lang="en-US" altLang="en-US" sz="1200">
              <a:latin typeface="Arial" panose="020B0604020202020204" pitchFamily="34" charset="0"/>
              <a:cs typeface="Arial" panose="020B0604020202020204" pitchFamily="34" charset="0"/>
            </a:endParaRPr>
          </a:p>
        </p:txBody>
      </p:sp>
      <p:pic>
        <p:nvPicPr>
          <p:cNvPr id="8" name="Picture 7" descr="Southern_Command_Emblem_[1_5].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76200"/>
            <a:ext cx="863600" cy="83820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741716" y="412347"/>
            <a:ext cx="9129529" cy="497024"/>
          </a:xfrm>
        </p:spPr>
        <p:txBody>
          <a:bodyPr>
            <a:noAutofit/>
          </a:bodyPr>
          <a:lstStyle>
            <a:lvl1pPr algn="r">
              <a:defRPr sz="3200" b="1" i="1" baseline="0">
                <a:solidFill>
                  <a:srgbClr val="002D6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8" name="Text Placeholder 17"/>
          <p:cNvSpPr>
            <a:spLocks noGrp="1"/>
          </p:cNvSpPr>
          <p:nvPr>
            <p:ph type="body" sz="quarter" idx="11"/>
          </p:nvPr>
        </p:nvSpPr>
        <p:spPr>
          <a:xfrm>
            <a:off x="0" y="111446"/>
            <a:ext cx="12192000" cy="266380"/>
          </a:xfrm>
        </p:spPr>
        <p:txBody>
          <a:bodyPr/>
          <a:lstStyle>
            <a:lvl1pPr marL="0" indent="0" algn="ctr">
              <a:buNone/>
              <a:defRPr sz="900" b="1" spc="224">
                <a:solidFill>
                  <a:schemeClr val="bg1">
                    <a:lumMod val="7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9" name="Text Placeholder 17"/>
          <p:cNvSpPr>
            <a:spLocks noGrp="1"/>
          </p:cNvSpPr>
          <p:nvPr>
            <p:ph type="body" sz="quarter" idx="12"/>
          </p:nvPr>
        </p:nvSpPr>
        <p:spPr>
          <a:xfrm>
            <a:off x="0" y="6591621"/>
            <a:ext cx="12192000" cy="266380"/>
          </a:xfrm>
        </p:spPr>
        <p:txBody>
          <a:bodyPr/>
          <a:lstStyle>
            <a:lvl1pPr marL="0" indent="0" algn="ctr">
              <a:buNone/>
              <a:defRPr sz="900" b="1" spc="224">
                <a:solidFill>
                  <a:schemeClr val="bg1">
                    <a:lumMod val="75000"/>
                  </a:schemeClr>
                </a:solidFill>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3522890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6" name="Rectangle 5"/>
          <p:cNvSpPr/>
          <p:nvPr userDrawn="1"/>
        </p:nvSpPr>
        <p:spPr>
          <a:xfrm>
            <a:off x="0" y="898526"/>
            <a:ext cx="12192000" cy="46038"/>
          </a:xfrm>
          <a:prstGeom prst="rect">
            <a:avLst/>
          </a:prstGeom>
          <a:solidFill>
            <a:srgbClr val="002D6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350" dirty="0"/>
              <a:t> </a:t>
            </a:r>
          </a:p>
        </p:txBody>
      </p:sp>
      <p:sp>
        <p:nvSpPr>
          <p:cNvPr id="7" name="TextBox 7"/>
          <p:cNvSpPr txBox="1">
            <a:spLocks noChangeArrowheads="1"/>
          </p:cNvSpPr>
          <p:nvPr userDrawn="1"/>
        </p:nvSpPr>
        <p:spPr bwMode="auto">
          <a:xfrm>
            <a:off x="10780184" y="6604001"/>
            <a:ext cx="13546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fld id="{92E735D6-A5CA-4B65-A66F-1D712ADF81DC}" type="slidenum">
              <a:rPr lang="en-US" altLang="en-US" sz="1200">
                <a:latin typeface="Arial" panose="020B0604020202020204" pitchFamily="34" charset="0"/>
                <a:cs typeface="Arial" panose="020B0604020202020204" pitchFamily="34" charset="0"/>
              </a:rPr>
              <a:pPr algn="r" eaLnBrk="1" hangingPunct="1"/>
              <a:t>‹#›</a:t>
            </a:fld>
            <a:endParaRPr lang="en-US" altLang="en-US" sz="1200">
              <a:latin typeface="Arial" panose="020B0604020202020204" pitchFamily="34" charset="0"/>
              <a:cs typeface="Arial" panose="020B0604020202020204" pitchFamily="34" charset="0"/>
            </a:endParaRPr>
          </a:p>
        </p:txBody>
      </p:sp>
      <p:pic>
        <p:nvPicPr>
          <p:cNvPr id="8" name="Picture 7" descr="Southern_Command_Emblem_[1_5].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2400" y="76200"/>
            <a:ext cx="863600" cy="838200"/>
          </a:xfrm>
          <a:prstGeom prst="rect">
            <a:avLst/>
          </a:prstGeom>
          <a:effectLst>
            <a:outerShdw blurRad="50800" dist="38100" dir="2700000" algn="tl" rotWithShape="0">
              <a:prstClr val="black">
                <a:alpha val="40000"/>
              </a:prstClr>
            </a:outerShdw>
          </a:effectLst>
        </p:spPr>
      </p:pic>
      <p:sp>
        <p:nvSpPr>
          <p:cNvPr id="2" name="Title 1"/>
          <p:cNvSpPr>
            <a:spLocks noGrp="1"/>
          </p:cNvSpPr>
          <p:nvPr>
            <p:ph type="title"/>
          </p:nvPr>
        </p:nvSpPr>
        <p:spPr>
          <a:xfrm>
            <a:off x="1741716" y="412347"/>
            <a:ext cx="9129529" cy="497024"/>
          </a:xfrm>
        </p:spPr>
        <p:txBody>
          <a:bodyPr>
            <a:noAutofit/>
          </a:bodyPr>
          <a:lstStyle>
            <a:lvl1pPr algn="r">
              <a:defRPr sz="3200" b="1" i="1" baseline="0">
                <a:solidFill>
                  <a:srgbClr val="002D6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8" name="Text Placeholder 17"/>
          <p:cNvSpPr>
            <a:spLocks noGrp="1"/>
          </p:cNvSpPr>
          <p:nvPr>
            <p:ph type="body" sz="quarter" idx="11"/>
          </p:nvPr>
        </p:nvSpPr>
        <p:spPr>
          <a:xfrm>
            <a:off x="0" y="111446"/>
            <a:ext cx="12192000" cy="266380"/>
          </a:xfrm>
        </p:spPr>
        <p:txBody>
          <a:bodyPr/>
          <a:lstStyle>
            <a:lvl1pPr marL="0" indent="0" algn="ctr">
              <a:buNone/>
              <a:defRPr sz="900" b="1" spc="224">
                <a:solidFill>
                  <a:schemeClr val="bg1">
                    <a:lumMod val="7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9" name="Text Placeholder 17"/>
          <p:cNvSpPr>
            <a:spLocks noGrp="1"/>
          </p:cNvSpPr>
          <p:nvPr>
            <p:ph type="body" sz="quarter" idx="12"/>
          </p:nvPr>
        </p:nvSpPr>
        <p:spPr>
          <a:xfrm>
            <a:off x="0" y="6591621"/>
            <a:ext cx="12192000" cy="266380"/>
          </a:xfrm>
        </p:spPr>
        <p:txBody>
          <a:bodyPr/>
          <a:lstStyle>
            <a:lvl1pPr marL="0" indent="0" algn="ctr">
              <a:buNone/>
              <a:defRPr sz="900" b="1" spc="224">
                <a:solidFill>
                  <a:schemeClr val="bg1">
                    <a:lumMod val="75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4050248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E9D7F33-E210-4AD2-8480-BA46FCCDD910}" type="datetime1">
              <a:rPr lang="en-US" smtClean="0"/>
              <a:t>2/13/2024</a:t>
            </a:fld>
            <a:endParaRPr lang="en-US"/>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5EE1E3CA-C171-4BFB-BC24-3217F8BC632B}" type="slidenum">
              <a:rPr lang="en-US" smtClean="0"/>
              <a:t>‹#›</a:t>
            </a:fld>
            <a:endParaRPr lang="en-US"/>
          </a:p>
        </p:txBody>
      </p:sp>
    </p:spTree>
    <p:extLst>
      <p:ext uri="{BB962C8B-B14F-4D97-AF65-F5344CB8AC3E}">
        <p14:creationId xmlns:p14="http://schemas.microsoft.com/office/powerpoint/2010/main" val="2214204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1F63167-6F95-40AA-9E19-A108EE73E8D7}" type="datetime1">
              <a:rPr lang="en-US" smtClean="0"/>
              <a:t>2/13/2024</a:t>
            </a:fld>
            <a:endParaRPr lang="en-US"/>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5EE1E3CA-C171-4BFB-BC24-3217F8BC632B}" type="slidenum">
              <a:rPr lang="en-US" smtClean="0"/>
              <a:t>‹#›</a:t>
            </a:fld>
            <a:endParaRPr lang="en-US"/>
          </a:p>
        </p:txBody>
      </p:sp>
    </p:spTree>
    <p:extLst>
      <p:ext uri="{BB962C8B-B14F-4D97-AF65-F5344CB8AC3E}">
        <p14:creationId xmlns:p14="http://schemas.microsoft.com/office/powerpoint/2010/main" val="2056807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40EB71D-002C-4C2C-BDFE-DA844233F90D}" type="datetime1">
              <a:rPr lang="en-US" smtClean="0"/>
              <a:t>2/13/2024</a:t>
            </a:fld>
            <a:endParaRPr lang="en-US"/>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5EE1E3CA-C171-4BFB-BC24-3217F8BC632B}" type="slidenum">
              <a:rPr lang="en-US" smtClean="0"/>
              <a:t>‹#›</a:t>
            </a:fld>
            <a:endParaRPr lang="en-US"/>
          </a:p>
        </p:txBody>
      </p:sp>
    </p:spTree>
    <p:extLst>
      <p:ext uri="{BB962C8B-B14F-4D97-AF65-F5344CB8AC3E}">
        <p14:creationId xmlns:p14="http://schemas.microsoft.com/office/powerpoint/2010/main" val="5806524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09600" y="6356354"/>
            <a:ext cx="2844800" cy="365125"/>
          </a:xfrm>
          <a:prstGeom prst="rect">
            <a:avLst/>
          </a:prstGeom>
        </p:spPr>
        <p:txBody>
          <a:bodyPr/>
          <a:lstStyle/>
          <a:p>
            <a:fld id="{41413C8E-D753-4538-927A-72DEB200C24F}" type="datetime1">
              <a:rPr lang="en-US" smtClean="0"/>
              <a:t>2/13/2024</a:t>
            </a:fld>
            <a:endParaRPr lang="en-US"/>
          </a:p>
        </p:txBody>
      </p:sp>
      <p:sp>
        <p:nvSpPr>
          <p:cNvPr id="5" name="Footer Placeholder 4"/>
          <p:cNvSpPr>
            <a:spLocks noGrp="1"/>
          </p:cNvSpPr>
          <p:nvPr>
            <p:ph type="ftr" sz="quarter" idx="11"/>
          </p:nvPr>
        </p:nvSpPr>
        <p:spPr>
          <a:xfrm>
            <a:off x="4165600" y="6356354"/>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4"/>
            <a:ext cx="2844800" cy="365125"/>
          </a:xfrm>
          <a:prstGeom prst="rect">
            <a:avLst/>
          </a:prstGeom>
        </p:spPr>
        <p:txBody>
          <a:bodyPr/>
          <a:lstStyle/>
          <a:p>
            <a:fld id="{5EE1E3CA-C171-4BFB-BC24-3217F8BC632B}" type="slidenum">
              <a:rPr lang="en-US" smtClean="0"/>
              <a:t>‹#›</a:t>
            </a:fld>
            <a:endParaRPr lang="en-US"/>
          </a:p>
        </p:txBody>
      </p:sp>
    </p:spTree>
    <p:extLst>
      <p:ext uri="{BB962C8B-B14F-4D97-AF65-F5344CB8AC3E}">
        <p14:creationId xmlns:p14="http://schemas.microsoft.com/office/powerpoint/2010/main" val="40294113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41718" y="412347"/>
            <a:ext cx="9129529" cy="497024"/>
          </a:xfrm>
        </p:spPr>
        <p:txBody>
          <a:bodyPr>
            <a:noAutofit/>
          </a:bodyPr>
          <a:lstStyle>
            <a:lvl1pPr algn="r">
              <a:defRPr sz="2400" b="1" i="1" baseline="0">
                <a:solidFill>
                  <a:srgbClr val="002D6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Arial Bold, Italic, Shadow, 32pt</a:t>
            </a:r>
          </a:p>
        </p:txBody>
      </p:sp>
      <p:sp>
        <p:nvSpPr>
          <p:cNvPr id="3" name="Content Placeholder 2"/>
          <p:cNvSpPr>
            <a:spLocks noGrp="1"/>
          </p:cNvSpPr>
          <p:nvPr>
            <p:ph idx="1" hasCustomPrompt="1"/>
          </p:nvPr>
        </p:nvSpPr>
        <p:spPr>
          <a:xfrm>
            <a:off x="970845" y="1134537"/>
            <a:ext cx="10995379" cy="5257799"/>
          </a:xfrm>
        </p:spPr>
        <p:txBody>
          <a:bodyPr>
            <a:normAutofit/>
          </a:bodyPr>
          <a:lstStyle>
            <a:lvl1pPr marL="160728" indent="-160728">
              <a:buFont typeface="Arial" panose="020B0604020202020204" pitchFamily="34" charset="0"/>
              <a:buChar char="•"/>
              <a:defRPr sz="1574">
                <a:solidFill>
                  <a:schemeClr val="tx1"/>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stStyle>
          <a:p>
            <a:pPr lvl="0"/>
            <a:r>
              <a:rPr lang="en-US" dirty="0"/>
              <a:t>Arial font 28pt</a:t>
            </a:r>
          </a:p>
          <a:p>
            <a:pPr lvl="1"/>
            <a:r>
              <a:rPr lang="en-US" dirty="0">
                <a:latin typeface="Arial" panose="020B0604020202020204" pitchFamily="34" charset="0"/>
                <a:cs typeface="Arial" panose="020B0604020202020204" pitchFamily="34" charset="0"/>
              </a:rPr>
              <a:t>Arial font 24pt</a:t>
            </a:r>
          </a:p>
          <a:p>
            <a:pPr lvl="2"/>
            <a:r>
              <a:rPr lang="en-US" dirty="0">
                <a:latin typeface="Arial" panose="020B0604020202020204" pitchFamily="34" charset="0"/>
                <a:cs typeface="Arial" panose="020B0604020202020204" pitchFamily="34" charset="0"/>
              </a:rPr>
              <a:t>Arial font 20pt</a:t>
            </a:r>
            <a:endParaRPr lang="en-US" dirty="0"/>
          </a:p>
          <a:p>
            <a:pPr lvl="0"/>
            <a:endParaRPr lang="en-US" dirty="0"/>
          </a:p>
        </p:txBody>
      </p:sp>
      <p:sp>
        <p:nvSpPr>
          <p:cNvPr id="18" name="Text Placeholder 17"/>
          <p:cNvSpPr>
            <a:spLocks noGrp="1"/>
          </p:cNvSpPr>
          <p:nvPr>
            <p:ph type="body" sz="quarter" idx="11" hasCustomPrompt="1"/>
          </p:nvPr>
        </p:nvSpPr>
        <p:spPr>
          <a:xfrm>
            <a:off x="0" y="111446"/>
            <a:ext cx="12192000" cy="266380"/>
          </a:xfrm>
        </p:spPr>
        <p:txBody>
          <a:bodyPr>
            <a:normAutofit/>
          </a:bodyPr>
          <a:lstStyle>
            <a:lvl1pPr marL="0" indent="0" algn="ctr">
              <a:buNone/>
              <a:defRPr sz="674" b="1" spc="169">
                <a:solidFill>
                  <a:schemeClr val="bg1">
                    <a:lumMod val="75000"/>
                  </a:schemeClr>
                </a:solidFill>
                <a:latin typeface="Arial" panose="020B0604020202020204" pitchFamily="34" charset="0"/>
                <a:cs typeface="Arial" panose="020B0604020202020204" pitchFamily="34" charset="0"/>
              </a:defRPr>
            </a:lvl1pPr>
          </a:lstStyle>
          <a:p>
            <a:pPr lvl="0"/>
            <a:r>
              <a:rPr lang="en-US" dirty="0"/>
              <a:t>CLASSIFICATION</a:t>
            </a:r>
          </a:p>
        </p:txBody>
      </p:sp>
      <p:sp>
        <p:nvSpPr>
          <p:cNvPr id="19" name="Text Placeholder 17"/>
          <p:cNvSpPr>
            <a:spLocks noGrp="1"/>
          </p:cNvSpPr>
          <p:nvPr>
            <p:ph type="body" sz="quarter" idx="12" hasCustomPrompt="1"/>
          </p:nvPr>
        </p:nvSpPr>
        <p:spPr>
          <a:xfrm>
            <a:off x="0" y="6591621"/>
            <a:ext cx="12192000" cy="266380"/>
          </a:xfrm>
        </p:spPr>
        <p:txBody>
          <a:bodyPr>
            <a:normAutofit/>
          </a:bodyPr>
          <a:lstStyle>
            <a:lvl1pPr marL="0" indent="0" algn="ctr">
              <a:buNone/>
              <a:defRPr sz="674" b="1" spc="169">
                <a:solidFill>
                  <a:schemeClr val="bg1">
                    <a:lumMod val="75000"/>
                  </a:schemeClr>
                </a:solidFill>
                <a:latin typeface="Arial" panose="020B0604020202020204" pitchFamily="34" charset="0"/>
                <a:cs typeface="Arial" panose="020B0604020202020204" pitchFamily="34" charset="0"/>
              </a:defRPr>
            </a:lvl1pPr>
          </a:lstStyle>
          <a:p>
            <a:pPr lvl="0"/>
            <a:r>
              <a:rPr lang="en-US" dirty="0"/>
              <a:t>CLASSIFICATION</a:t>
            </a:r>
          </a:p>
        </p:txBody>
      </p:sp>
      <p:sp>
        <p:nvSpPr>
          <p:cNvPr id="15" name="Footer Placeholder 4"/>
          <p:cNvSpPr>
            <a:spLocks noGrp="1"/>
          </p:cNvSpPr>
          <p:nvPr>
            <p:ph type="ftr" sz="quarter" idx="3"/>
          </p:nvPr>
        </p:nvSpPr>
        <p:spPr>
          <a:xfrm>
            <a:off x="-1" y="6392338"/>
            <a:ext cx="12192001" cy="236425"/>
          </a:xfrm>
          <a:prstGeom prst="rect">
            <a:avLst/>
          </a:prstGeom>
          <a:solidFill>
            <a:schemeClr val="tx2">
              <a:lumMod val="75000"/>
            </a:schemeClr>
          </a:solidFill>
        </p:spPr>
        <p:txBody>
          <a:bodyPr vert="horz" lIns="91440" tIns="45720" rIns="91440" bIns="45720" rtlCol="0" anchor="ctr"/>
          <a:lstStyle>
            <a:lvl1pPr algn="ctr">
              <a:defRPr sz="750" b="1">
                <a:solidFill>
                  <a:schemeClr val="bg1">
                    <a:lumMod val="85000"/>
                  </a:schemeClr>
                </a:solidFill>
                <a:latin typeface="Arial" panose="020B0604020202020204" pitchFamily="34" charset="0"/>
                <a:cs typeface="Arial" panose="020B0604020202020204" pitchFamily="34" charset="0"/>
              </a:defRPr>
            </a:lvl1pPr>
          </a:lstStyle>
          <a:p>
            <a:r>
              <a:rPr lang="en-US" dirty="0">
                <a:solidFill>
                  <a:prstClr val="white">
                    <a:lumMod val="85000"/>
                  </a:prstClr>
                </a:solidFill>
              </a:rPr>
              <a:t>20 YEARS: CELEBRATING THE PAST; SERVING THE FUTURE</a:t>
            </a:r>
          </a:p>
        </p:txBody>
      </p:sp>
      <p:sp>
        <p:nvSpPr>
          <p:cNvPr id="12" name="TextBox 11"/>
          <p:cNvSpPr txBox="1"/>
          <p:nvPr userDrawn="1"/>
        </p:nvSpPr>
        <p:spPr>
          <a:xfrm>
            <a:off x="10780889" y="6603361"/>
            <a:ext cx="1354667" cy="230832"/>
          </a:xfrm>
          <a:prstGeom prst="rect">
            <a:avLst/>
          </a:prstGeom>
          <a:noFill/>
        </p:spPr>
        <p:txBody>
          <a:bodyPr wrap="square" rtlCol="0">
            <a:spAutoFit/>
          </a:bodyPr>
          <a:lstStyle/>
          <a:p>
            <a:pPr algn="r"/>
            <a:fld id="{6399A16F-DD35-4781-9187-8AE56C1907AD}" type="slidenum">
              <a:rPr lang="en-US" sz="900">
                <a:solidFill>
                  <a:prstClr val="black"/>
                </a:solidFill>
                <a:latin typeface="Arial" panose="020B0604020202020204" pitchFamily="34" charset="0"/>
                <a:cs typeface="Arial" panose="020B0604020202020204" pitchFamily="34" charset="0"/>
              </a:rPr>
              <a:pPr algn="r"/>
              <a:t>‹#›</a:t>
            </a:fld>
            <a:endParaRPr lang="en-US" sz="9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8327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3C5B99B-E639-41D2-AC0B-5339B2E68BCA}" type="slidenum">
              <a:rPr lang="en-US" altLang="en-US"/>
              <a:pPr/>
              <a:t>‹#›</a:t>
            </a:fld>
            <a:r>
              <a:rPr lang="en-US" altLang="en-US"/>
              <a:t>  </a:t>
            </a:r>
            <a:fld id="{71C3215A-270B-4CAF-8EC0-CE76DBFE92BB}" type="datetime1">
              <a:rPr lang="en-US" altLang="en-US"/>
              <a:pPr/>
              <a:t>2/13/2024</a:t>
            </a:fld>
            <a:r>
              <a:rPr lang="en-US" altLang="en-US" b="1">
                <a:latin typeface="+mn-lt"/>
              </a:rPr>
              <a:t>JS SLIDE PRESENTATION.ppt</a:t>
            </a:r>
            <a:endParaRPr lang="en-US" altLang="en-US"/>
          </a:p>
        </p:txBody>
      </p:sp>
      <p:sp>
        <p:nvSpPr>
          <p:cNvPr id="5" name="Slide Number Placeholder 4"/>
          <p:cNvSpPr>
            <a:spLocks noGrp="1"/>
          </p:cNvSpPr>
          <p:nvPr>
            <p:ph type="sldNum" sz="quarter" idx="11"/>
          </p:nvPr>
        </p:nvSpPr>
        <p:spPr/>
        <p:txBody>
          <a:bodyPr/>
          <a:lstStyle>
            <a:lvl1pPr>
              <a:defRPr/>
            </a:lvl1pPr>
          </a:lstStyle>
          <a:p>
            <a:fld id="{B5B19CCA-0AA1-4419-8852-C5B3058C108F}" type="slidenum">
              <a:rPr lang="en-US" altLang="en-US"/>
              <a:pPr/>
              <a:t>‹#›</a:t>
            </a:fld>
            <a:endParaRPr lang="en-US" altLang="en-US"/>
          </a:p>
        </p:txBody>
      </p:sp>
    </p:spTree>
    <p:extLst>
      <p:ext uri="{BB962C8B-B14F-4D97-AF65-F5344CB8AC3E}">
        <p14:creationId xmlns:p14="http://schemas.microsoft.com/office/powerpoint/2010/main" val="39164358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31179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elchart">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E532D9D1-B529-E343-BBE9-62E4D07F61E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 y="0"/>
            <a:ext cx="12191999" cy="6858000"/>
          </a:xfrm>
          <a:prstGeom prst="rect">
            <a:avLst/>
          </a:prstGeom>
        </p:spPr>
      </p:pic>
      <p:pic>
        <p:nvPicPr>
          <p:cNvPr id="22" name="Grafik 21">
            <a:extLst>
              <a:ext uri="{FF2B5EF4-FFF2-40B4-BE49-F238E27FC236}">
                <a16:creationId xmlns:a16="http://schemas.microsoft.com/office/drawing/2014/main" id="{27272280-9D3B-3C40-A63F-BD2C57CBC1C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280001" y="5280000"/>
            <a:ext cx="1631999" cy="1198725"/>
          </a:xfrm>
          <a:prstGeom prst="rect">
            <a:avLst/>
          </a:prstGeom>
        </p:spPr>
      </p:pic>
      <p:sp>
        <p:nvSpPr>
          <p:cNvPr id="4" name="Textplatzhalter 3">
            <a:extLst>
              <a:ext uri="{FF2B5EF4-FFF2-40B4-BE49-F238E27FC236}">
                <a16:creationId xmlns:a16="http://schemas.microsoft.com/office/drawing/2014/main" id="{EAE55519-0BEB-8E47-9C6C-92064AE8F643}"/>
              </a:ext>
            </a:extLst>
          </p:cNvPr>
          <p:cNvSpPr>
            <a:spLocks noGrp="1"/>
          </p:cNvSpPr>
          <p:nvPr>
            <p:ph type="body" sz="quarter" idx="11" hasCustomPrompt="1"/>
          </p:nvPr>
        </p:nvSpPr>
        <p:spPr>
          <a:xfrm>
            <a:off x="5280000" y="2256"/>
            <a:ext cx="1632000" cy="369600"/>
          </a:xfrm>
          <a:solidFill>
            <a:schemeClr val="tx2"/>
          </a:solidFill>
        </p:spPr>
        <p:txBody>
          <a:bodyPr lIns="0" tIns="0" rIns="0" bIns="0" anchor="ctr" anchorCtr="0">
            <a:normAutofit/>
          </a:bodyPr>
          <a:lstStyle>
            <a:lvl1pPr marL="0" indent="0" algn="ctr">
              <a:buFontTx/>
              <a:buNone/>
              <a:defRPr sz="1000" b="1" cap="all" baseline="0">
                <a:solidFill>
                  <a:schemeClr val="bg1"/>
                </a:solidFill>
                <a:latin typeface="+mj-lt"/>
              </a:defRPr>
            </a:lvl1pPr>
          </a:lstStyle>
          <a:p>
            <a:r>
              <a:rPr lang="de-DE" dirty="0"/>
              <a:t>Sanitätsdienst</a:t>
            </a:r>
          </a:p>
        </p:txBody>
      </p:sp>
    </p:spTree>
    <p:extLst>
      <p:ext uri="{BB962C8B-B14F-4D97-AF65-F5344CB8AC3E}">
        <p14:creationId xmlns:p14="http://schemas.microsoft.com/office/powerpoint/2010/main" val="532641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Leer mit Überschrift">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7748B1C6-B46F-324B-89B7-C463650BB960}"/>
              </a:ext>
            </a:extLst>
          </p:cNvPr>
          <p:cNvSpPr/>
          <p:nvPr userDrawn="1"/>
        </p:nvSpPr>
        <p:spPr>
          <a:xfrm>
            <a:off x="0" y="6618000"/>
            <a:ext cx="12192000" cy="24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900" dirty="0"/>
              <a:t>UNCLASSIFIED</a:t>
            </a:r>
          </a:p>
        </p:txBody>
      </p:sp>
      <p:pic>
        <p:nvPicPr>
          <p:cNvPr id="9" name="Grafik 8">
            <a:extLst>
              <a:ext uri="{FF2B5EF4-FFF2-40B4-BE49-F238E27FC236}">
                <a16:creationId xmlns:a16="http://schemas.microsoft.com/office/drawing/2014/main" id="{5BB21C0E-B258-C342-9000-E6239B3E041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 y="0"/>
            <a:ext cx="12191999" cy="911051"/>
          </a:xfrm>
          <a:prstGeom prst="rect">
            <a:avLst/>
          </a:prstGeom>
        </p:spPr>
      </p:pic>
      <p:sp>
        <p:nvSpPr>
          <p:cNvPr id="4" name="Date Placeholder 3"/>
          <p:cNvSpPr>
            <a:spLocks noGrp="1"/>
          </p:cNvSpPr>
          <p:nvPr>
            <p:ph type="dt" sz="half" idx="10"/>
          </p:nvPr>
        </p:nvSpPr>
        <p:spPr/>
        <p:txBody>
          <a:bodyPr/>
          <a:lstStyle>
            <a:lvl1pPr>
              <a:defRPr/>
            </a:lvl1pPr>
          </a:lstStyle>
          <a:p>
            <a:r>
              <a:rPr lang="de-DE"/>
              <a:t>Bundeswehr Medical Service</a:t>
            </a:r>
            <a:endParaRPr lang="de-DE" dirty="0"/>
          </a:p>
        </p:txBody>
      </p:sp>
      <p:sp>
        <p:nvSpPr>
          <p:cNvPr id="6" name="Slide Number Placeholder 5"/>
          <p:cNvSpPr>
            <a:spLocks noGrp="1"/>
          </p:cNvSpPr>
          <p:nvPr>
            <p:ph type="sldNum" sz="quarter" idx="12"/>
          </p:nvPr>
        </p:nvSpPr>
        <p:spPr/>
        <p:txBody>
          <a:bodyPr/>
          <a:lstStyle/>
          <a:p>
            <a:fld id="{2C03746F-B42A-474D-94FA-02D6826DE614}" type="slidenum">
              <a:rPr lang="de-DE" smtClean="0"/>
              <a:t>‹#›</a:t>
            </a:fld>
            <a:endParaRPr lang="de-DE"/>
          </a:p>
        </p:txBody>
      </p:sp>
      <p:sp>
        <p:nvSpPr>
          <p:cNvPr id="22" name="Textplatzhalter 21">
            <a:extLst>
              <a:ext uri="{FF2B5EF4-FFF2-40B4-BE49-F238E27FC236}">
                <a16:creationId xmlns:a16="http://schemas.microsoft.com/office/drawing/2014/main" id="{5FFEAD8C-438F-2F42-A4FE-9072CD40D83C}"/>
              </a:ext>
            </a:extLst>
          </p:cNvPr>
          <p:cNvSpPr>
            <a:spLocks noGrp="1"/>
          </p:cNvSpPr>
          <p:nvPr>
            <p:ph type="body" sz="quarter" idx="15" hasCustomPrompt="1"/>
          </p:nvPr>
        </p:nvSpPr>
        <p:spPr>
          <a:xfrm>
            <a:off x="383117" y="0"/>
            <a:ext cx="11425767" cy="912000"/>
          </a:xfrm>
        </p:spPr>
        <p:txBody>
          <a:bodyPr wrap="none" lIns="72000" anchor="ctr" anchorCtr="0">
            <a:noAutofit/>
          </a:bodyPr>
          <a:lstStyle>
            <a:lvl1pPr marL="0" indent="0">
              <a:spcAft>
                <a:spcPts val="0"/>
              </a:spcAft>
              <a:buFontTx/>
              <a:buNone/>
              <a:defRPr sz="2800" b="1" cap="small" baseline="0">
                <a:solidFill>
                  <a:schemeClr val="bg1"/>
                </a:solidFill>
                <a:effectLst>
                  <a:outerShdw blurRad="38100" dist="38100" dir="2700000" algn="tl">
                    <a:srgbClr val="000000">
                      <a:alpha val="43137"/>
                    </a:srgbClr>
                  </a:outerShdw>
                </a:effectLst>
                <a:latin typeface="BundesSans Office" panose="020B0002030500000203" pitchFamily="34" charset="0"/>
              </a:defRPr>
            </a:lvl1pPr>
          </a:lstStyle>
          <a:p>
            <a:r>
              <a:rPr lang="de-DE" dirty="0"/>
              <a:t>Überschrift</a:t>
            </a:r>
          </a:p>
        </p:txBody>
      </p:sp>
      <p:sp>
        <p:nvSpPr>
          <p:cNvPr id="7" name="Date Placeholder 3">
            <a:extLst>
              <a:ext uri="{FF2B5EF4-FFF2-40B4-BE49-F238E27FC236}">
                <a16:creationId xmlns:a16="http://schemas.microsoft.com/office/drawing/2014/main" id="{8B52F6F7-17D7-454F-BAFF-38179CCAEF21}"/>
              </a:ext>
            </a:extLst>
          </p:cNvPr>
          <p:cNvSpPr txBox="1">
            <a:spLocks/>
          </p:cNvSpPr>
          <p:nvPr userDrawn="1"/>
        </p:nvSpPr>
        <p:spPr>
          <a:xfrm>
            <a:off x="5711199" y="6618000"/>
            <a:ext cx="1440000" cy="240000"/>
          </a:xfrm>
          <a:prstGeom prst="rect">
            <a:avLst/>
          </a:prstGeom>
        </p:spPr>
        <p:txBody>
          <a:bodyPr vert="horz" wrap="none" lIns="0" tIns="0" rIns="0" bIns="0" rtlCol="0" anchor="ctr"/>
          <a:lstStyle>
            <a:defPPr>
              <a:defRPr lang="de-DE"/>
            </a:defPPr>
            <a:lvl1pPr marL="0" algn="l" defTabSz="914377" rtl="0" eaLnBrk="1" latinLnBrk="0" hangingPunct="1">
              <a:defRPr sz="867" kern="1200">
                <a:solidFill>
                  <a:schemeClr val="bg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de-DE" dirty="0"/>
          </a:p>
        </p:txBody>
      </p:sp>
    </p:spTree>
    <p:extLst>
      <p:ext uri="{BB962C8B-B14F-4D97-AF65-F5344CB8AC3E}">
        <p14:creationId xmlns:p14="http://schemas.microsoft.com/office/powerpoint/2010/main" val="1091519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77" y="-297"/>
            <a:ext cx="12199153" cy="6858594"/>
          </a:xfrm>
          <a:prstGeom prst="rect">
            <a:avLst/>
          </a:prstGeom>
        </p:spPr>
      </p:pic>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9949EE-CA8B-4566-87D7-8A70B4C69B3F}" type="datetime1">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13/02/2024</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7FBBF4-ED3B-4285-B9E9-78448ACA3F4C}"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15232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atin typeface="+mn-lt"/>
              </a:defRPr>
            </a:lvl1pPr>
          </a:lstStyle>
          <a:p>
            <a:r>
              <a:rPr lang="fr-FR" dirty="0"/>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188856-3C37-4836-BD52-673FA625A8EB}" type="datetime1">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13/02/2024</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7FBBF4-ED3B-4285-B9E9-78448ACA3F4C}"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3441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atin typeface="+mn-lt"/>
              </a:defRPr>
            </a:lvl1pPr>
          </a:lstStyle>
          <a:p>
            <a:r>
              <a:rPr lang="fr-FR" dirty="0"/>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B4283B-1348-4567-AFE7-002E0B698523}" type="datetime1">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13/02/2024</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7FBBF4-ED3B-4285-B9E9-78448ACA3F4C}"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10289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atin typeface="+mn-lt"/>
              </a:defRPr>
            </a:lvl1pPr>
          </a:lstStyle>
          <a:p>
            <a:r>
              <a:rPr lang="fr-FR" dirty="0"/>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5FF895C-4600-4B44-98FD-8E117E23CD67}" type="datetime1">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13/02/2024</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Espace réservé du pied de page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Espace réservé du numéro de diapositive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7FBBF4-ED3B-4285-B9E9-78448ACA3F4C}"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224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lvl1pPr>
              <a:defRPr>
                <a:latin typeface="+mn-lt"/>
              </a:defRPr>
            </a:lvl1pPr>
          </a:lstStyle>
          <a:p>
            <a:r>
              <a:rPr lang="fr-FR" dirty="0"/>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4E7F010-103F-4B95-9288-BB714411E127}" type="datetime1">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13/02/2024</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Espace réservé du pied de page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Espace réservé du numéro de diapositive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7FBBF4-ED3B-4285-B9E9-78448ACA3F4C}"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98566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atin typeface="+mn-lt"/>
              </a:defRPr>
            </a:lvl1pPr>
          </a:lstStyle>
          <a:p>
            <a:r>
              <a:rPr lang="fr-FR" dirty="0"/>
              <a:t>Modifiez le style du titre</a:t>
            </a:r>
          </a:p>
        </p:txBody>
      </p:sp>
      <p:sp>
        <p:nvSpPr>
          <p:cNvPr id="3" name="Espace réservé de la date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A945281-F4EE-48A1-A108-23C08743A438}" type="datetime1">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13/02/2024</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Espace réservé du pied de page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Espace réservé du numéro de diapositive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7FBBF4-ED3B-4285-B9E9-78448ACA3F4C}"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5357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01502A7-5950-4F79-97A4-BA39068F37C4}" type="datetime1">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13/02/2024</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Espace réservé du pied de page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Espace réservé du numéro de diapositiv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7FBBF4-ED3B-4285-B9E9-78448ACA3F4C}"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9707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1" y="4589466"/>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fld id="{0B18FA48-5F22-46E2-B6A0-D2044E03B4CD}" type="slidenum">
              <a:rPr lang="en-US" altLang="en-US"/>
              <a:pPr/>
              <a:t>‹#›</a:t>
            </a:fld>
            <a:r>
              <a:rPr lang="en-US" altLang="en-US"/>
              <a:t>  </a:t>
            </a:r>
            <a:fld id="{01DB4DE2-0B3C-42D2-82B3-171EA29FA0EB}" type="datetime1">
              <a:rPr lang="en-US" altLang="en-US"/>
              <a:pPr/>
              <a:t>2/13/2024</a:t>
            </a:fld>
            <a:r>
              <a:rPr lang="en-US" altLang="en-US" b="1">
                <a:latin typeface="+mn-lt"/>
              </a:rPr>
              <a:t>JS SLIDE PRESENTATION.ppt</a:t>
            </a:r>
            <a:endParaRPr lang="en-US" altLang="en-US"/>
          </a:p>
        </p:txBody>
      </p:sp>
      <p:sp>
        <p:nvSpPr>
          <p:cNvPr id="5" name="Slide Number Placeholder 4"/>
          <p:cNvSpPr>
            <a:spLocks noGrp="1"/>
          </p:cNvSpPr>
          <p:nvPr>
            <p:ph type="sldNum" sz="quarter" idx="11"/>
          </p:nvPr>
        </p:nvSpPr>
        <p:spPr/>
        <p:txBody>
          <a:bodyPr/>
          <a:lstStyle>
            <a:lvl1pPr>
              <a:defRPr/>
            </a:lvl1pPr>
          </a:lstStyle>
          <a:p>
            <a:fld id="{30234A15-7C70-4163-BAEB-AF80F0393D52}" type="slidenum">
              <a:rPr lang="en-US" altLang="en-US"/>
              <a:pPr/>
              <a:t>‹#›</a:t>
            </a:fld>
            <a:endParaRPr lang="en-US" altLang="en-US"/>
          </a:p>
        </p:txBody>
      </p:sp>
    </p:spTree>
    <p:extLst>
      <p:ext uri="{BB962C8B-B14F-4D97-AF65-F5344CB8AC3E}">
        <p14:creationId xmlns:p14="http://schemas.microsoft.com/office/powerpoint/2010/main" val="9369016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atin typeface="+mn-lt"/>
              </a:defRPr>
            </a:lvl1pPr>
          </a:lstStyle>
          <a:p>
            <a:r>
              <a:rPr lang="fr-FR" dirty="0"/>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Modifier les styles du texte du masque</a:t>
            </a:r>
          </a:p>
        </p:txBody>
      </p:sp>
      <p:sp>
        <p:nvSpPr>
          <p:cNvPr id="5" name="Espace réservé de la date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3BFBD1-9DF6-4EE2-BDD7-91F8D42E5288}" type="datetime1">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13/02/2024</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Espace réservé du pied de page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Espace réservé du numéro de diapositive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7FBBF4-ED3B-4285-B9E9-78448ACA3F4C}"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8513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atin typeface="+mn-lt"/>
              </a:defRPr>
            </a:lvl1pPr>
          </a:lstStyle>
          <a:p>
            <a:r>
              <a:rPr lang="fr-FR" dirty="0"/>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098BF1D-3B95-4BA9-BA86-E6441D0D7C4D}" type="datetime1">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13/02/2024</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Espace réservé du pied de page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Espace réservé du numéro de diapositive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7FBBF4-ED3B-4285-B9E9-78448ACA3F4C}"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40740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atin typeface="+mn-lt"/>
              </a:defRPr>
            </a:lvl1pPr>
          </a:lstStyle>
          <a:p>
            <a:r>
              <a:rPr lang="fr-FR" dirty="0"/>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94FDE4C-A465-401A-A328-BE8EEF77B1F8}" type="datetime1">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13/02/2024</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7FBBF4-ED3B-4285-B9E9-78448ACA3F4C}"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78335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lvl1pPr>
              <a:defRPr>
                <a:latin typeface="+mn-lt"/>
              </a:defRPr>
            </a:lvl1pPr>
          </a:lstStyle>
          <a:p>
            <a:r>
              <a:rPr lang="fr-FR" dirty="0"/>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81C93A-848A-41F7-8D00-8DA820B5E815}" type="datetime1">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13/02/2024</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7FBBF4-ED3B-4285-B9E9-78448ACA3F4C}"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32076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U PRINCIPAL">
    <p:spTree>
      <p:nvGrpSpPr>
        <p:cNvPr id="1" name=""/>
        <p:cNvGrpSpPr/>
        <p:nvPr/>
      </p:nvGrpSpPr>
      <p:grpSpPr>
        <a:xfrm>
          <a:off x="0" y="0"/>
          <a:ext cx="0" cy="0"/>
          <a:chOff x="0" y="0"/>
          <a:chExt cx="0" cy="0"/>
        </a:xfrm>
      </p:grpSpPr>
      <p:sp>
        <p:nvSpPr>
          <p:cNvPr id="7" name="Titre 13"/>
          <p:cNvSpPr>
            <a:spLocks noGrp="1"/>
          </p:cNvSpPr>
          <p:nvPr>
            <p:ph type="title" hasCustomPrompt="1"/>
          </p:nvPr>
        </p:nvSpPr>
        <p:spPr>
          <a:xfrm>
            <a:off x="1153865" y="251913"/>
            <a:ext cx="4837998" cy="406517"/>
          </a:xfrm>
          <a:prstGeom prst="rect">
            <a:avLst/>
          </a:prstGeom>
          <a:ln>
            <a:noFill/>
          </a:ln>
        </p:spPr>
        <p:txBody>
          <a:bodyPr>
            <a:noAutofit/>
          </a:bodyPr>
          <a:lstStyle>
            <a:lvl1pPr>
              <a:defRPr sz="2800" b="1" baseline="0">
                <a:solidFill>
                  <a:srgbClr val="164194"/>
                </a:solidFill>
                <a:latin typeface="+mn-lt"/>
              </a:defRPr>
            </a:lvl1pPr>
          </a:lstStyle>
          <a:p>
            <a:r>
              <a:rPr lang="fr-FR" dirty="0"/>
              <a:t>Niveau 1 titre de la slide</a:t>
            </a:r>
          </a:p>
        </p:txBody>
      </p:sp>
      <p:sp>
        <p:nvSpPr>
          <p:cNvPr id="8" name="Espace réservé du texte 15"/>
          <p:cNvSpPr>
            <a:spLocks noGrp="1"/>
          </p:cNvSpPr>
          <p:nvPr>
            <p:ph type="body" sz="quarter" idx="13" hasCustomPrompt="1"/>
          </p:nvPr>
        </p:nvSpPr>
        <p:spPr>
          <a:xfrm>
            <a:off x="1153865" y="658713"/>
            <a:ext cx="2362200" cy="230188"/>
          </a:xfrm>
          <a:prstGeom prst="rect">
            <a:avLst/>
          </a:prstGeom>
        </p:spPr>
        <p:txBody>
          <a:bodyPr/>
          <a:lstStyle>
            <a:lvl1pPr marL="0" indent="0">
              <a:buNone/>
              <a:defRPr sz="1400" baseline="0">
                <a:solidFill>
                  <a:srgbClr val="164194"/>
                </a:solidFill>
                <a:latin typeface="+mn-lt"/>
              </a:defRPr>
            </a:lvl1pPr>
          </a:lstStyle>
          <a:p>
            <a:pPr lvl="0"/>
            <a:r>
              <a:rPr lang="fr-FR" dirty="0"/>
              <a:t>Niveau 2 sous titre</a:t>
            </a:r>
          </a:p>
        </p:txBody>
      </p:sp>
    </p:spTree>
    <p:extLst>
      <p:ext uri="{BB962C8B-B14F-4D97-AF65-F5344CB8AC3E}">
        <p14:creationId xmlns:p14="http://schemas.microsoft.com/office/powerpoint/2010/main" val="1445447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143000"/>
            <a:ext cx="5384800" cy="5214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143000"/>
            <a:ext cx="5384800" cy="5214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404B6E98-7723-44FD-8249-B5819A9945D9}" type="slidenum">
              <a:rPr lang="en-US" altLang="en-US"/>
              <a:pPr/>
              <a:t>‹#›</a:t>
            </a:fld>
            <a:r>
              <a:rPr lang="en-US" altLang="en-US"/>
              <a:t>  </a:t>
            </a:r>
            <a:fld id="{A84A3D3A-BECD-403D-9146-87E45EBB9B88}" type="datetime1">
              <a:rPr lang="en-US" altLang="en-US"/>
              <a:pPr/>
              <a:t>2/13/2024</a:t>
            </a:fld>
            <a:r>
              <a:rPr lang="en-US" altLang="en-US" b="1">
                <a:latin typeface="+mn-lt"/>
              </a:rPr>
              <a:t>JS SLIDE PRESENTATION.ppt</a:t>
            </a:r>
            <a:endParaRPr lang="en-US" altLang="en-US"/>
          </a:p>
        </p:txBody>
      </p:sp>
      <p:sp>
        <p:nvSpPr>
          <p:cNvPr id="6" name="Slide Number Placeholder 5"/>
          <p:cNvSpPr>
            <a:spLocks noGrp="1"/>
          </p:cNvSpPr>
          <p:nvPr>
            <p:ph type="sldNum" sz="quarter" idx="11"/>
          </p:nvPr>
        </p:nvSpPr>
        <p:spPr/>
        <p:txBody>
          <a:bodyPr/>
          <a:lstStyle>
            <a:lvl1pPr>
              <a:defRPr/>
            </a:lvl1pPr>
          </a:lstStyle>
          <a:p>
            <a:fld id="{63B85AE2-3B0C-45F5-86BA-66E5CA0914DB}" type="slidenum">
              <a:rPr lang="en-US" altLang="en-US"/>
              <a:pPr/>
              <a:t>‹#›</a:t>
            </a:fld>
            <a:endParaRPr lang="en-US" altLang="en-US"/>
          </a:p>
        </p:txBody>
      </p:sp>
    </p:spTree>
    <p:extLst>
      <p:ext uri="{BB962C8B-B14F-4D97-AF65-F5344CB8AC3E}">
        <p14:creationId xmlns:p14="http://schemas.microsoft.com/office/powerpoint/2010/main" val="2173210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8"/>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4727E2BE-4DAF-4520-89DE-3F36DC7DFA19}" type="slidenum">
              <a:rPr lang="en-US" altLang="en-US"/>
              <a:pPr/>
              <a:t>‹#›</a:t>
            </a:fld>
            <a:r>
              <a:rPr lang="en-US" altLang="en-US"/>
              <a:t>  </a:t>
            </a:r>
            <a:fld id="{4C534EF5-2B43-4EA1-865B-2D5E31B2B5FA}" type="datetime1">
              <a:rPr lang="en-US" altLang="en-US"/>
              <a:pPr/>
              <a:t>2/13/2024</a:t>
            </a:fld>
            <a:r>
              <a:rPr lang="en-US" altLang="en-US" b="1">
                <a:latin typeface="+mn-lt"/>
              </a:rPr>
              <a:t>JS SLIDE PRESENTATION.ppt</a:t>
            </a:r>
            <a:endParaRPr lang="en-US" altLang="en-US"/>
          </a:p>
        </p:txBody>
      </p:sp>
      <p:sp>
        <p:nvSpPr>
          <p:cNvPr id="8" name="Slide Number Placeholder 7"/>
          <p:cNvSpPr>
            <a:spLocks noGrp="1"/>
          </p:cNvSpPr>
          <p:nvPr>
            <p:ph type="sldNum" sz="quarter" idx="11"/>
          </p:nvPr>
        </p:nvSpPr>
        <p:spPr/>
        <p:txBody>
          <a:bodyPr/>
          <a:lstStyle>
            <a:lvl1pPr>
              <a:defRPr/>
            </a:lvl1pPr>
          </a:lstStyle>
          <a:p>
            <a:fld id="{9961ED7C-F096-4A83-874A-82834A4ADD65}" type="slidenum">
              <a:rPr lang="en-US" altLang="en-US"/>
              <a:pPr/>
              <a:t>‹#›</a:t>
            </a:fld>
            <a:endParaRPr lang="en-US" altLang="en-US"/>
          </a:p>
        </p:txBody>
      </p:sp>
    </p:spTree>
    <p:extLst>
      <p:ext uri="{BB962C8B-B14F-4D97-AF65-F5344CB8AC3E}">
        <p14:creationId xmlns:p14="http://schemas.microsoft.com/office/powerpoint/2010/main" val="3745825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3859C4EA-0EE3-48D5-A733-3F2B89D3BD6E}" type="slidenum">
              <a:rPr lang="en-US" altLang="en-US"/>
              <a:pPr/>
              <a:t>‹#›</a:t>
            </a:fld>
            <a:r>
              <a:rPr lang="en-US" altLang="en-US"/>
              <a:t>  </a:t>
            </a:r>
            <a:fld id="{92A1B214-7B2D-498F-B20A-08C9902EC5D9}" type="datetime1">
              <a:rPr lang="en-US" altLang="en-US"/>
              <a:pPr/>
              <a:t>2/13/2024</a:t>
            </a:fld>
            <a:r>
              <a:rPr lang="en-US" altLang="en-US" b="1">
                <a:latin typeface="+mn-lt"/>
              </a:rPr>
              <a:t>JS SLIDE PRESENTATION.ppt</a:t>
            </a:r>
            <a:endParaRPr lang="en-US" altLang="en-US"/>
          </a:p>
        </p:txBody>
      </p:sp>
      <p:sp>
        <p:nvSpPr>
          <p:cNvPr id="4" name="Slide Number Placeholder 3"/>
          <p:cNvSpPr>
            <a:spLocks noGrp="1"/>
          </p:cNvSpPr>
          <p:nvPr>
            <p:ph type="sldNum" sz="quarter" idx="11"/>
          </p:nvPr>
        </p:nvSpPr>
        <p:spPr/>
        <p:txBody>
          <a:bodyPr/>
          <a:lstStyle>
            <a:lvl1pPr>
              <a:defRPr/>
            </a:lvl1pPr>
          </a:lstStyle>
          <a:p>
            <a:fld id="{61E20648-4C64-42D3-9530-11CB166021AA}" type="slidenum">
              <a:rPr lang="en-US" altLang="en-US"/>
              <a:pPr/>
              <a:t>‹#›</a:t>
            </a:fld>
            <a:endParaRPr lang="en-US" altLang="en-US"/>
          </a:p>
        </p:txBody>
      </p:sp>
    </p:spTree>
    <p:extLst>
      <p:ext uri="{BB962C8B-B14F-4D97-AF65-F5344CB8AC3E}">
        <p14:creationId xmlns:p14="http://schemas.microsoft.com/office/powerpoint/2010/main" val="79019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400AEBBF-EF1F-46BB-BFCF-B09273F69D61}" type="slidenum">
              <a:rPr lang="en-US" altLang="en-US"/>
              <a:pPr/>
              <a:t>‹#›</a:t>
            </a:fld>
            <a:r>
              <a:rPr lang="en-US" altLang="en-US"/>
              <a:t>  </a:t>
            </a:r>
            <a:fld id="{9EC23BEB-69DA-452B-B90C-BEF3C6B2B54F}" type="datetime1">
              <a:rPr lang="en-US" altLang="en-US"/>
              <a:pPr/>
              <a:t>2/13/2024</a:t>
            </a:fld>
            <a:r>
              <a:rPr lang="en-US" altLang="en-US" b="1">
                <a:latin typeface="+mn-lt"/>
              </a:rPr>
              <a:t>JS SLIDE PRESENTATION.ppt</a:t>
            </a:r>
            <a:endParaRPr lang="en-US" altLang="en-US"/>
          </a:p>
        </p:txBody>
      </p:sp>
      <p:sp>
        <p:nvSpPr>
          <p:cNvPr id="3" name="Slide Number Placeholder 2"/>
          <p:cNvSpPr>
            <a:spLocks noGrp="1"/>
          </p:cNvSpPr>
          <p:nvPr>
            <p:ph type="sldNum" sz="quarter" idx="11"/>
          </p:nvPr>
        </p:nvSpPr>
        <p:spPr/>
        <p:txBody>
          <a:bodyPr/>
          <a:lstStyle>
            <a:lvl1pPr>
              <a:defRPr/>
            </a:lvl1pPr>
          </a:lstStyle>
          <a:p>
            <a:fld id="{2296A331-E816-45D6-85C0-4073676CBE65}" type="slidenum">
              <a:rPr lang="en-US" altLang="en-US"/>
              <a:pPr/>
              <a:t>‹#›</a:t>
            </a:fld>
            <a:endParaRPr lang="en-US" altLang="en-US"/>
          </a:p>
        </p:txBody>
      </p:sp>
    </p:spTree>
    <p:extLst>
      <p:ext uri="{BB962C8B-B14F-4D97-AF65-F5344CB8AC3E}">
        <p14:creationId xmlns:p14="http://schemas.microsoft.com/office/powerpoint/2010/main" val="2438622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3717"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fld id="{77F5507B-9D14-4B15-90D2-68F48C2130D3}" type="slidenum">
              <a:rPr lang="en-US" altLang="en-US"/>
              <a:pPr/>
              <a:t>‹#›</a:t>
            </a:fld>
            <a:r>
              <a:rPr lang="en-US" altLang="en-US"/>
              <a:t>  </a:t>
            </a:r>
            <a:fld id="{9C023DDA-463C-4FA9-B137-500626AF6D49}" type="datetime1">
              <a:rPr lang="en-US" altLang="en-US"/>
              <a:pPr/>
              <a:t>2/13/2024</a:t>
            </a:fld>
            <a:r>
              <a:rPr lang="en-US" altLang="en-US" b="1">
                <a:latin typeface="+mn-lt"/>
              </a:rPr>
              <a:t>JS SLIDE PRESENTATION.ppt</a:t>
            </a:r>
            <a:endParaRPr lang="en-US" altLang="en-US"/>
          </a:p>
        </p:txBody>
      </p:sp>
      <p:sp>
        <p:nvSpPr>
          <p:cNvPr id="6" name="Slide Number Placeholder 5"/>
          <p:cNvSpPr>
            <a:spLocks noGrp="1"/>
          </p:cNvSpPr>
          <p:nvPr>
            <p:ph type="sldNum" sz="quarter" idx="11"/>
          </p:nvPr>
        </p:nvSpPr>
        <p:spPr/>
        <p:txBody>
          <a:bodyPr/>
          <a:lstStyle>
            <a:lvl1pPr>
              <a:defRPr/>
            </a:lvl1pPr>
          </a:lstStyle>
          <a:p>
            <a:fld id="{4EEEB4D8-4BB5-433C-8431-C48031D477DB}" type="slidenum">
              <a:rPr lang="en-US" altLang="en-US"/>
              <a:pPr/>
              <a:t>‹#›</a:t>
            </a:fld>
            <a:endParaRPr lang="en-US" altLang="en-US"/>
          </a:p>
        </p:txBody>
      </p:sp>
    </p:spTree>
    <p:extLst>
      <p:ext uri="{BB962C8B-B14F-4D97-AF65-F5344CB8AC3E}">
        <p14:creationId xmlns:p14="http://schemas.microsoft.com/office/powerpoint/2010/main" val="1220400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8"/>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40319"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fld id="{59C3920F-1ACA-4DE8-B2A3-ED2CB704091F}" type="slidenum">
              <a:rPr lang="en-US" altLang="en-US"/>
              <a:pPr/>
              <a:t>‹#›</a:t>
            </a:fld>
            <a:r>
              <a:rPr lang="en-US" altLang="en-US"/>
              <a:t>  </a:t>
            </a:r>
            <a:fld id="{85D50CE6-FE74-4736-97CF-913CD61DAD80}" type="datetime1">
              <a:rPr lang="en-US" altLang="en-US"/>
              <a:pPr/>
              <a:t>2/13/2024</a:t>
            </a:fld>
            <a:r>
              <a:rPr lang="en-US" altLang="en-US" b="1">
                <a:latin typeface="+mn-lt"/>
              </a:rPr>
              <a:t>JS SLIDE PRESENTATION.ppt</a:t>
            </a:r>
            <a:endParaRPr lang="en-US" altLang="en-US"/>
          </a:p>
        </p:txBody>
      </p:sp>
      <p:sp>
        <p:nvSpPr>
          <p:cNvPr id="6" name="Slide Number Placeholder 5"/>
          <p:cNvSpPr>
            <a:spLocks noGrp="1"/>
          </p:cNvSpPr>
          <p:nvPr>
            <p:ph type="sldNum" sz="quarter" idx="11"/>
          </p:nvPr>
        </p:nvSpPr>
        <p:spPr/>
        <p:txBody>
          <a:bodyPr/>
          <a:lstStyle>
            <a:lvl1pPr>
              <a:defRPr/>
            </a:lvl1pPr>
          </a:lstStyle>
          <a:p>
            <a:fld id="{025FFDCA-1AAC-46B2-8BAD-1F7EF194F449}" type="slidenum">
              <a:rPr lang="en-US" altLang="en-US"/>
              <a:pPr/>
              <a:t>‹#›</a:t>
            </a:fld>
            <a:endParaRPr lang="en-US" altLang="en-US"/>
          </a:p>
        </p:txBody>
      </p:sp>
    </p:spTree>
    <p:extLst>
      <p:ext uri="{BB962C8B-B14F-4D97-AF65-F5344CB8AC3E}">
        <p14:creationId xmlns:p14="http://schemas.microsoft.com/office/powerpoint/2010/main" val="2026162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dt" sz="half" idx="2"/>
          </p:nvPr>
        </p:nvSpPr>
        <p:spPr bwMode="auto">
          <a:xfrm>
            <a:off x="203200" y="6629400"/>
            <a:ext cx="4064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46038" rIns="45720" bIns="46038" numCol="1" anchor="b" anchorCtr="0" compatLnSpc="1">
            <a:prstTxWarp prst="textNoShape">
              <a:avLst/>
            </a:prstTxWarp>
          </a:bodyPr>
          <a:lstStyle>
            <a:lvl1pPr>
              <a:defRPr sz="800" b="0">
                <a:solidFill>
                  <a:srgbClr val="B2B2B2"/>
                </a:solidFill>
                <a:latin typeface="Arial Narrow" panose="020B0606020202030204" pitchFamily="34" charset="0"/>
              </a:defRPr>
            </a:lvl1pPr>
          </a:lstStyle>
          <a:p>
            <a:fld id="{1F7F69E4-0612-4188-BAAB-141FB80DD00F}" type="slidenum">
              <a:rPr lang="en-US" altLang="en-US"/>
              <a:pPr/>
              <a:t>‹#›</a:t>
            </a:fld>
            <a:r>
              <a:rPr lang="en-US" altLang="en-US"/>
              <a:t>  </a:t>
            </a:r>
            <a:fld id="{30E7C3AA-C227-4DFC-8EFF-59C01467034B}" type="datetime1">
              <a:rPr lang="en-US" altLang="en-US"/>
              <a:pPr/>
              <a:t>2/13/2024</a:t>
            </a:fld>
            <a:r>
              <a:rPr lang="en-US" altLang="en-US" b="1">
                <a:latin typeface="+mn-lt"/>
              </a:rPr>
              <a:t>JS SLIDE PRESENTATION.ppt</a:t>
            </a:r>
            <a:endParaRPr lang="en-US" altLang="en-US"/>
          </a:p>
        </p:txBody>
      </p:sp>
      <p:sp>
        <p:nvSpPr>
          <p:cNvPr id="1028" name="Rectangle 4"/>
          <p:cNvSpPr>
            <a:spLocks noGrp="1" noChangeArrowheads="1"/>
          </p:cNvSpPr>
          <p:nvPr>
            <p:ph type="sldNum" sz="quarter" idx="4"/>
          </p:nvPr>
        </p:nvSpPr>
        <p:spPr bwMode="auto">
          <a:xfrm>
            <a:off x="4826000" y="64008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2075" tIns="46038" rIns="92075" bIns="46038" numCol="1" anchor="b" anchorCtr="0" compatLnSpc="1">
            <a:prstTxWarp prst="textNoShape">
              <a:avLst/>
            </a:prstTxWarp>
          </a:bodyPr>
          <a:lstStyle>
            <a:lvl1pPr algn="ctr">
              <a:defRPr sz="1000" b="0">
                <a:solidFill>
                  <a:schemeClr val="tx1"/>
                </a:solidFill>
              </a:defRPr>
            </a:lvl1pPr>
          </a:lstStyle>
          <a:p>
            <a:fld id="{B62F80D8-5545-49E1-95C9-561060BC7CA7}" type="slidenum">
              <a:rPr lang="en-US" altLang="en-US"/>
              <a:pPr/>
              <a:t>‹#›</a:t>
            </a:fld>
            <a:endParaRPr lang="en-US" altLang="en-US"/>
          </a:p>
        </p:txBody>
      </p:sp>
      <p:sp>
        <p:nvSpPr>
          <p:cNvPr id="1029" name="Rectangle 5"/>
          <p:cNvSpPr>
            <a:spLocks noGrp="1" noChangeArrowheads="1"/>
          </p:cNvSpPr>
          <p:nvPr>
            <p:ph type="title"/>
          </p:nvPr>
        </p:nvSpPr>
        <p:spPr bwMode="auto">
          <a:xfrm>
            <a:off x="1625600" y="38100"/>
            <a:ext cx="10319536"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46038" rIns="45720" bIns="46038" numCol="1" anchor="b" anchorCtr="0" compatLnSpc="1">
            <a:prstTxWarp prst="textNoShape">
              <a:avLst/>
            </a:prstTxWarp>
          </a:bodyPr>
          <a:lstStyle/>
          <a:p>
            <a:pPr lvl="0"/>
            <a:r>
              <a:rPr lang="en-US" altLang="en-US" dirty="0"/>
              <a:t>Key Leader International Military Medical Perspectives</a:t>
            </a:r>
          </a:p>
        </p:txBody>
      </p:sp>
      <p:sp>
        <p:nvSpPr>
          <p:cNvPr id="1030" name="Rectangle 6"/>
          <p:cNvSpPr>
            <a:spLocks noGrp="1" noChangeArrowheads="1"/>
          </p:cNvSpPr>
          <p:nvPr>
            <p:ph type="body" idx="1"/>
          </p:nvPr>
        </p:nvSpPr>
        <p:spPr bwMode="auto">
          <a:xfrm>
            <a:off x="609600" y="1143000"/>
            <a:ext cx="10972800" cy="5214938"/>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89804"/>
                        <a:invGamma/>
                      </a:srgbClr>
                    </a:gs>
                  </a:gsLst>
                  <a:lin ang="5400000" scaled="1"/>
                </a:gra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grpSp>
        <p:nvGrpSpPr>
          <p:cNvPr id="1049" name="Group 25"/>
          <p:cNvGrpSpPr>
            <a:grpSpLocks/>
          </p:cNvGrpSpPr>
          <p:nvPr/>
        </p:nvGrpSpPr>
        <p:grpSpPr bwMode="auto">
          <a:xfrm>
            <a:off x="101600" y="762000"/>
            <a:ext cx="11988800" cy="152400"/>
            <a:chOff x="0" y="576"/>
            <a:chExt cx="5282" cy="189"/>
          </a:xfrm>
        </p:grpSpPr>
        <p:grpSp>
          <p:nvGrpSpPr>
            <p:cNvPr id="1034" name="Group 10"/>
            <p:cNvGrpSpPr>
              <a:grpSpLocks/>
            </p:cNvGrpSpPr>
            <p:nvPr/>
          </p:nvGrpSpPr>
          <p:grpSpPr bwMode="auto">
            <a:xfrm>
              <a:off x="5158" y="576"/>
              <a:ext cx="124" cy="189"/>
              <a:chOff x="5158" y="576"/>
              <a:chExt cx="124" cy="189"/>
            </a:xfrm>
          </p:grpSpPr>
          <p:sp>
            <p:nvSpPr>
              <p:cNvPr id="1032" name="Rectangle 8"/>
              <p:cNvSpPr>
                <a:spLocks noChangeArrowheads="1"/>
              </p:cNvSpPr>
              <p:nvPr/>
            </p:nvSpPr>
            <p:spPr bwMode="auto">
              <a:xfrm>
                <a:off x="5252" y="576"/>
                <a:ext cx="30" cy="189"/>
              </a:xfrm>
              <a:prstGeom prst="rect">
                <a:avLst/>
              </a:prstGeom>
              <a:gradFill rotWithShape="0">
                <a:gsLst>
                  <a:gs pos="0">
                    <a:srgbClr val="9234DB">
                      <a:gamma/>
                      <a:shade val="40000"/>
                      <a:invGamma/>
                    </a:srgbClr>
                  </a:gs>
                  <a:gs pos="100000">
                    <a:srgbClr val="9234DB"/>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1033" name="Rectangle 9"/>
              <p:cNvSpPr>
                <a:spLocks noChangeArrowheads="1"/>
              </p:cNvSpPr>
              <p:nvPr/>
            </p:nvSpPr>
            <p:spPr bwMode="auto">
              <a:xfrm>
                <a:off x="5158" y="576"/>
                <a:ext cx="60" cy="189"/>
              </a:xfrm>
              <a:prstGeom prst="rect">
                <a:avLst/>
              </a:prstGeom>
              <a:gradFill rotWithShape="0">
                <a:gsLst>
                  <a:gs pos="0">
                    <a:srgbClr val="9234DB">
                      <a:gamma/>
                      <a:shade val="40000"/>
                      <a:invGamma/>
                    </a:srgbClr>
                  </a:gs>
                  <a:gs pos="100000">
                    <a:srgbClr val="9234DB"/>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grpSp>
        <p:grpSp>
          <p:nvGrpSpPr>
            <p:cNvPr id="1037" name="Group 13"/>
            <p:cNvGrpSpPr>
              <a:grpSpLocks/>
            </p:cNvGrpSpPr>
            <p:nvPr/>
          </p:nvGrpSpPr>
          <p:grpSpPr bwMode="auto">
            <a:xfrm>
              <a:off x="4848" y="576"/>
              <a:ext cx="263" cy="189"/>
              <a:chOff x="4848" y="576"/>
              <a:chExt cx="263" cy="189"/>
            </a:xfrm>
          </p:grpSpPr>
          <p:sp>
            <p:nvSpPr>
              <p:cNvPr id="1035" name="Rectangle 11"/>
              <p:cNvSpPr>
                <a:spLocks noChangeArrowheads="1"/>
              </p:cNvSpPr>
              <p:nvPr/>
            </p:nvSpPr>
            <p:spPr bwMode="auto">
              <a:xfrm>
                <a:off x="5018" y="576"/>
                <a:ext cx="93" cy="189"/>
              </a:xfrm>
              <a:prstGeom prst="rect">
                <a:avLst/>
              </a:prstGeom>
              <a:gradFill rotWithShape="0">
                <a:gsLst>
                  <a:gs pos="0">
                    <a:srgbClr val="9234DB">
                      <a:gamma/>
                      <a:shade val="40000"/>
                      <a:invGamma/>
                    </a:srgbClr>
                  </a:gs>
                  <a:gs pos="100000">
                    <a:srgbClr val="9234DB"/>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1036" name="Rectangle 12"/>
              <p:cNvSpPr>
                <a:spLocks noChangeArrowheads="1"/>
              </p:cNvSpPr>
              <p:nvPr/>
            </p:nvSpPr>
            <p:spPr bwMode="auto">
              <a:xfrm>
                <a:off x="4848" y="576"/>
                <a:ext cx="126" cy="189"/>
              </a:xfrm>
              <a:prstGeom prst="rect">
                <a:avLst/>
              </a:prstGeom>
              <a:gradFill rotWithShape="0">
                <a:gsLst>
                  <a:gs pos="0">
                    <a:srgbClr val="9234DB">
                      <a:gamma/>
                      <a:shade val="40000"/>
                      <a:invGamma/>
                    </a:srgbClr>
                  </a:gs>
                  <a:gs pos="100000">
                    <a:srgbClr val="9234DB"/>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grpSp>
        <p:grpSp>
          <p:nvGrpSpPr>
            <p:cNvPr id="1040" name="Group 16"/>
            <p:cNvGrpSpPr>
              <a:grpSpLocks/>
            </p:cNvGrpSpPr>
            <p:nvPr/>
          </p:nvGrpSpPr>
          <p:grpSpPr bwMode="auto">
            <a:xfrm>
              <a:off x="4418" y="576"/>
              <a:ext cx="386" cy="189"/>
              <a:chOff x="4418" y="576"/>
              <a:chExt cx="386" cy="189"/>
            </a:xfrm>
          </p:grpSpPr>
          <p:sp>
            <p:nvSpPr>
              <p:cNvPr id="1038" name="Rectangle 14"/>
              <p:cNvSpPr>
                <a:spLocks noChangeArrowheads="1"/>
              </p:cNvSpPr>
              <p:nvPr/>
            </p:nvSpPr>
            <p:spPr bwMode="auto">
              <a:xfrm>
                <a:off x="4650" y="576"/>
                <a:ext cx="154" cy="189"/>
              </a:xfrm>
              <a:prstGeom prst="rect">
                <a:avLst/>
              </a:prstGeom>
              <a:gradFill rotWithShape="0">
                <a:gsLst>
                  <a:gs pos="0">
                    <a:srgbClr val="9234DB">
                      <a:gamma/>
                      <a:shade val="40000"/>
                      <a:invGamma/>
                    </a:srgbClr>
                  </a:gs>
                  <a:gs pos="100000">
                    <a:srgbClr val="9234DB"/>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1039" name="Rectangle 15"/>
              <p:cNvSpPr>
                <a:spLocks noChangeArrowheads="1"/>
              </p:cNvSpPr>
              <p:nvPr/>
            </p:nvSpPr>
            <p:spPr bwMode="auto">
              <a:xfrm>
                <a:off x="4418" y="576"/>
                <a:ext cx="189" cy="189"/>
              </a:xfrm>
              <a:prstGeom prst="rect">
                <a:avLst/>
              </a:prstGeom>
              <a:gradFill rotWithShape="0">
                <a:gsLst>
                  <a:gs pos="0">
                    <a:srgbClr val="9234DB">
                      <a:gamma/>
                      <a:shade val="40000"/>
                      <a:invGamma/>
                    </a:srgbClr>
                  </a:gs>
                  <a:gs pos="100000">
                    <a:srgbClr val="9234DB"/>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grpSp>
        <p:grpSp>
          <p:nvGrpSpPr>
            <p:cNvPr id="1045" name="Group 21"/>
            <p:cNvGrpSpPr>
              <a:grpSpLocks/>
            </p:cNvGrpSpPr>
            <p:nvPr/>
          </p:nvGrpSpPr>
          <p:grpSpPr bwMode="auto">
            <a:xfrm>
              <a:off x="3183" y="576"/>
              <a:ext cx="1191" cy="189"/>
              <a:chOff x="3183" y="576"/>
              <a:chExt cx="1191" cy="189"/>
            </a:xfrm>
          </p:grpSpPr>
          <p:sp>
            <p:nvSpPr>
              <p:cNvPr id="1041" name="Rectangle 17"/>
              <p:cNvSpPr>
                <a:spLocks noChangeArrowheads="1"/>
              </p:cNvSpPr>
              <p:nvPr/>
            </p:nvSpPr>
            <p:spPr bwMode="auto">
              <a:xfrm>
                <a:off x="3558" y="576"/>
                <a:ext cx="250" cy="189"/>
              </a:xfrm>
              <a:prstGeom prst="rect">
                <a:avLst/>
              </a:prstGeom>
              <a:gradFill rotWithShape="0">
                <a:gsLst>
                  <a:gs pos="0">
                    <a:srgbClr val="9234DB">
                      <a:gamma/>
                      <a:shade val="40000"/>
                      <a:invGamma/>
                    </a:srgbClr>
                  </a:gs>
                  <a:gs pos="100000">
                    <a:srgbClr val="9234DB"/>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1042" name="Rectangle 18"/>
              <p:cNvSpPr>
                <a:spLocks noChangeArrowheads="1"/>
              </p:cNvSpPr>
              <p:nvPr/>
            </p:nvSpPr>
            <p:spPr bwMode="auto">
              <a:xfrm>
                <a:off x="4156" y="576"/>
                <a:ext cx="218" cy="189"/>
              </a:xfrm>
              <a:prstGeom prst="rect">
                <a:avLst/>
              </a:prstGeom>
              <a:gradFill rotWithShape="0">
                <a:gsLst>
                  <a:gs pos="0">
                    <a:srgbClr val="9234DB">
                      <a:gamma/>
                      <a:shade val="40000"/>
                      <a:invGamma/>
                    </a:srgbClr>
                  </a:gs>
                  <a:gs pos="100000">
                    <a:srgbClr val="9234DB"/>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1043" name="Rectangle 19"/>
              <p:cNvSpPr>
                <a:spLocks noChangeArrowheads="1"/>
              </p:cNvSpPr>
              <p:nvPr/>
            </p:nvSpPr>
            <p:spPr bwMode="auto">
              <a:xfrm>
                <a:off x="3864" y="576"/>
                <a:ext cx="250" cy="189"/>
              </a:xfrm>
              <a:prstGeom prst="rect">
                <a:avLst/>
              </a:prstGeom>
              <a:gradFill rotWithShape="0">
                <a:gsLst>
                  <a:gs pos="0">
                    <a:srgbClr val="9234DB">
                      <a:gamma/>
                      <a:shade val="40000"/>
                      <a:invGamma/>
                    </a:srgbClr>
                  </a:gs>
                  <a:gs pos="100000">
                    <a:srgbClr val="9234DB"/>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1044" name="Rectangle 20"/>
              <p:cNvSpPr>
                <a:spLocks noChangeArrowheads="1"/>
              </p:cNvSpPr>
              <p:nvPr/>
            </p:nvSpPr>
            <p:spPr bwMode="auto">
              <a:xfrm>
                <a:off x="3183" y="576"/>
                <a:ext cx="314" cy="189"/>
              </a:xfrm>
              <a:prstGeom prst="rect">
                <a:avLst/>
              </a:prstGeom>
              <a:gradFill rotWithShape="0">
                <a:gsLst>
                  <a:gs pos="0">
                    <a:srgbClr val="9234DB">
                      <a:gamma/>
                      <a:shade val="40000"/>
                      <a:invGamma/>
                    </a:srgbClr>
                  </a:gs>
                  <a:gs pos="100000">
                    <a:srgbClr val="9234DB"/>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grpSp>
        <p:grpSp>
          <p:nvGrpSpPr>
            <p:cNvPr id="1048" name="Group 24"/>
            <p:cNvGrpSpPr>
              <a:grpSpLocks/>
            </p:cNvGrpSpPr>
            <p:nvPr/>
          </p:nvGrpSpPr>
          <p:grpSpPr bwMode="auto">
            <a:xfrm>
              <a:off x="0" y="576"/>
              <a:ext cx="3143" cy="189"/>
              <a:chOff x="0" y="576"/>
              <a:chExt cx="3143" cy="189"/>
            </a:xfrm>
          </p:grpSpPr>
          <p:sp>
            <p:nvSpPr>
              <p:cNvPr id="1046" name="Rectangle 22"/>
              <p:cNvSpPr>
                <a:spLocks noChangeArrowheads="1"/>
              </p:cNvSpPr>
              <p:nvPr/>
            </p:nvSpPr>
            <p:spPr bwMode="auto">
              <a:xfrm>
                <a:off x="2798" y="576"/>
                <a:ext cx="345" cy="189"/>
              </a:xfrm>
              <a:prstGeom prst="rect">
                <a:avLst/>
              </a:prstGeom>
              <a:gradFill rotWithShape="0">
                <a:gsLst>
                  <a:gs pos="0">
                    <a:srgbClr val="9234DB">
                      <a:gamma/>
                      <a:shade val="40000"/>
                      <a:invGamma/>
                    </a:srgbClr>
                  </a:gs>
                  <a:gs pos="100000">
                    <a:srgbClr val="9234DB"/>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1047" name="Rectangle 23"/>
              <p:cNvSpPr>
                <a:spLocks noChangeArrowheads="1"/>
              </p:cNvSpPr>
              <p:nvPr/>
            </p:nvSpPr>
            <p:spPr bwMode="auto">
              <a:xfrm>
                <a:off x="0" y="576"/>
                <a:ext cx="2756" cy="189"/>
              </a:xfrm>
              <a:prstGeom prst="rect">
                <a:avLst/>
              </a:prstGeom>
              <a:gradFill rotWithShape="0">
                <a:gsLst>
                  <a:gs pos="0">
                    <a:srgbClr val="9234DB">
                      <a:gamma/>
                      <a:shade val="40000"/>
                      <a:invGamma/>
                    </a:srgbClr>
                  </a:gs>
                  <a:gs pos="100000">
                    <a:srgbClr val="9234DB"/>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grpSp>
      </p:grpSp>
      <p:sp>
        <p:nvSpPr>
          <p:cNvPr id="3" name="Text Box 10">
            <a:extLst>
              <a:ext uri="{FF2B5EF4-FFF2-40B4-BE49-F238E27FC236}">
                <a16:creationId xmlns:a16="http://schemas.microsoft.com/office/drawing/2014/main" id="{0C736197-AD38-0D3A-961E-17E8EF7524A0}"/>
              </a:ext>
            </a:extLst>
          </p:cNvPr>
          <p:cNvSpPr txBox="1">
            <a:spLocks noChangeArrowheads="1"/>
          </p:cNvSpPr>
          <p:nvPr userDrawn="1"/>
        </p:nvSpPr>
        <p:spPr bwMode="auto">
          <a:xfrm>
            <a:off x="5219700" y="-11532"/>
            <a:ext cx="1752600" cy="274638"/>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89804"/>
                        <a:invGamma/>
                      </a:srgbClr>
                    </a:gs>
                  </a:gsLst>
                  <a:lin ang="5400000" scaled="1"/>
                </a:gra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200" dirty="0">
                <a:solidFill>
                  <a:srgbClr val="00B050"/>
                </a:solidFill>
              </a:rPr>
              <a:t>UNCLASSIFIED</a:t>
            </a:r>
            <a:endParaRPr lang="en-US" altLang="en-US" dirty="0">
              <a:solidFill>
                <a:srgbClr val="00B050"/>
              </a:solidFill>
            </a:endParaRPr>
          </a:p>
        </p:txBody>
      </p:sp>
      <p:sp>
        <p:nvSpPr>
          <p:cNvPr id="4" name="Text Box 11">
            <a:extLst>
              <a:ext uri="{FF2B5EF4-FFF2-40B4-BE49-F238E27FC236}">
                <a16:creationId xmlns:a16="http://schemas.microsoft.com/office/drawing/2014/main" id="{98DF2615-5CE4-E8DC-C03D-EF40B58DE5EB}"/>
              </a:ext>
            </a:extLst>
          </p:cNvPr>
          <p:cNvSpPr txBox="1">
            <a:spLocks noChangeArrowheads="1"/>
          </p:cNvSpPr>
          <p:nvPr userDrawn="1"/>
        </p:nvSpPr>
        <p:spPr bwMode="auto">
          <a:xfrm>
            <a:off x="5448300" y="6529387"/>
            <a:ext cx="1295400" cy="352425"/>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89804"/>
                        <a:invGamma/>
                      </a:srgbClr>
                    </a:gs>
                  </a:gsLst>
                  <a:lin ang="5400000" scaled="1"/>
                </a:gra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b"/>
          <a:lstStyle/>
          <a:p>
            <a:pPr lvl="0" algn="r">
              <a:lnSpc>
                <a:spcPct val="95000"/>
              </a:lnSpc>
            </a:pPr>
            <a:r>
              <a:rPr lang="en-US" altLang="en-US" sz="1200" dirty="0">
                <a:solidFill>
                  <a:srgbClr val="00B050"/>
                </a:solidFill>
              </a:rPr>
              <a:t>UNCLASSIFIED</a:t>
            </a:r>
          </a:p>
        </p:txBody>
      </p:sp>
      <p:pic>
        <p:nvPicPr>
          <p:cNvPr id="6" name="Picture 5">
            <a:extLst>
              <a:ext uri="{FF2B5EF4-FFF2-40B4-BE49-F238E27FC236}">
                <a16:creationId xmlns:a16="http://schemas.microsoft.com/office/drawing/2014/main" id="{2C1F1288-CEA6-B1EA-A680-BFC7E33C4F27}"/>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61283" y="52577"/>
            <a:ext cx="3261367" cy="68884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8" r:id="rId12"/>
    <p:sldLayoutId id="2147483710" r:id="rId13"/>
    <p:sldLayoutId id="2147483711" r:id="rId14"/>
    <p:sldLayoutId id="2147483712" r:id="rId15"/>
    <p:sldLayoutId id="2147483713" r:id="rId16"/>
    <p:sldLayoutId id="2147483714" r:id="rId17"/>
    <p:sldLayoutId id="2147483715" r:id="rId18"/>
    <p:sldLayoutId id="2147483716" r:id="rId19"/>
    <p:sldLayoutId id="2147483666" r:id="rId20"/>
    <p:sldLayoutId id="2147483717" r:id="rId21"/>
    <p:sldLayoutId id="2147483718" r:id="rId22"/>
  </p:sldLayoutIdLst>
  <p:hf sldNum="0" hdr="0" ftr="0"/>
  <p:txStyles>
    <p:titleStyle>
      <a:lvl1pPr algn="r" rtl="0" eaLnBrk="1" fontAlgn="base" hangingPunct="1">
        <a:spcBef>
          <a:spcPct val="0"/>
        </a:spcBef>
        <a:spcAft>
          <a:spcPct val="0"/>
        </a:spcAft>
        <a:defRPr sz="2800" b="1" i="1" kern="1200">
          <a:solidFill>
            <a:srgbClr val="000000"/>
          </a:solidFill>
          <a:latin typeface="+mj-lt"/>
          <a:ea typeface="+mj-ea"/>
          <a:cs typeface="+mj-cs"/>
        </a:defRPr>
      </a:lvl1pPr>
      <a:lvl2pPr algn="r" rtl="0" eaLnBrk="1" fontAlgn="base" hangingPunct="1">
        <a:spcBef>
          <a:spcPct val="0"/>
        </a:spcBef>
        <a:spcAft>
          <a:spcPct val="0"/>
        </a:spcAft>
        <a:defRPr sz="2800" b="1" i="1">
          <a:solidFill>
            <a:srgbClr val="000000"/>
          </a:solidFill>
          <a:latin typeface="Times New Roman" panose="02020603050405020304" pitchFamily="18" charset="0"/>
        </a:defRPr>
      </a:lvl2pPr>
      <a:lvl3pPr algn="r" rtl="0" eaLnBrk="1" fontAlgn="base" hangingPunct="1">
        <a:spcBef>
          <a:spcPct val="0"/>
        </a:spcBef>
        <a:spcAft>
          <a:spcPct val="0"/>
        </a:spcAft>
        <a:defRPr sz="2800" b="1" i="1">
          <a:solidFill>
            <a:srgbClr val="000000"/>
          </a:solidFill>
          <a:latin typeface="Times New Roman" panose="02020603050405020304" pitchFamily="18" charset="0"/>
        </a:defRPr>
      </a:lvl3pPr>
      <a:lvl4pPr algn="r" rtl="0" eaLnBrk="1" fontAlgn="base" hangingPunct="1">
        <a:spcBef>
          <a:spcPct val="0"/>
        </a:spcBef>
        <a:spcAft>
          <a:spcPct val="0"/>
        </a:spcAft>
        <a:defRPr sz="2800" b="1" i="1">
          <a:solidFill>
            <a:srgbClr val="000000"/>
          </a:solidFill>
          <a:latin typeface="Times New Roman" panose="02020603050405020304" pitchFamily="18" charset="0"/>
        </a:defRPr>
      </a:lvl4pPr>
      <a:lvl5pPr algn="r" rtl="0" eaLnBrk="1" fontAlgn="base" hangingPunct="1">
        <a:spcBef>
          <a:spcPct val="0"/>
        </a:spcBef>
        <a:spcAft>
          <a:spcPct val="0"/>
        </a:spcAft>
        <a:defRPr sz="2800" b="1" i="1">
          <a:solidFill>
            <a:srgbClr val="000000"/>
          </a:solidFill>
          <a:latin typeface="Times New Roman" panose="02020603050405020304" pitchFamily="18" charset="0"/>
        </a:defRPr>
      </a:lvl5pPr>
      <a:lvl6pPr marL="457200" algn="r" rtl="0" eaLnBrk="1" fontAlgn="base" hangingPunct="1">
        <a:spcBef>
          <a:spcPct val="0"/>
        </a:spcBef>
        <a:spcAft>
          <a:spcPct val="0"/>
        </a:spcAft>
        <a:defRPr sz="2800" b="1" i="1">
          <a:solidFill>
            <a:srgbClr val="000000"/>
          </a:solidFill>
          <a:latin typeface="Times New Roman" panose="02020603050405020304" pitchFamily="18" charset="0"/>
        </a:defRPr>
      </a:lvl6pPr>
      <a:lvl7pPr marL="914400" algn="r" rtl="0" eaLnBrk="1" fontAlgn="base" hangingPunct="1">
        <a:spcBef>
          <a:spcPct val="0"/>
        </a:spcBef>
        <a:spcAft>
          <a:spcPct val="0"/>
        </a:spcAft>
        <a:defRPr sz="2800" b="1" i="1">
          <a:solidFill>
            <a:srgbClr val="000000"/>
          </a:solidFill>
          <a:latin typeface="Times New Roman" panose="02020603050405020304" pitchFamily="18" charset="0"/>
        </a:defRPr>
      </a:lvl7pPr>
      <a:lvl8pPr marL="1371600" algn="r" rtl="0" eaLnBrk="1" fontAlgn="base" hangingPunct="1">
        <a:spcBef>
          <a:spcPct val="0"/>
        </a:spcBef>
        <a:spcAft>
          <a:spcPct val="0"/>
        </a:spcAft>
        <a:defRPr sz="2800" b="1" i="1">
          <a:solidFill>
            <a:srgbClr val="000000"/>
          </a:solidFill>
          <a:latin typeface="Times New Roman" panose="02020603050405020304" pitchFamily="18" charset="0"/>
        </a:defRPr>
      </a:lvl8pPr>
      <a:lvl9pPr marL="1828800" algn="r" rtl="0" eaLnBrk="1" fontAlgn="base" hangingPunct="1">
        <a:spcBef>
          <a:spcPct val="0"/>
        </a:spcBef>
        <a:spcAft>
          <a:spcPct val="0"/>
        </a:spcAft>
        <a:defRPr sz="2800" b="1" i="1">
          <a:solidFill>
            <a:srgbClr val="000000"/>
          </a:solidFill>
          <a:latin typeface="Times New Roman" panose="02020603050405020304" pitchFamily="18" charset="0"/>
        </a:defRPr>
      </a:lvl9pPr>
    </p:titleStyle>
    <p:bodyStyle>
      <a:lvl1pPr marL="171450" indent="-171450" algn="l" rtl="0" eaLnBrk="1" fontAlgn="base" hangingPunct="1">
        <a:lnSpc>
          <a:spcPct val="95000"/>
        </a:lnSpc>
        <a:spcBef>
          <a:spcPct val="35000"/>
        </a:spcBef>
        <a:spcAft>
          <a:spcPct val="0"/>
        </a:spcAft>
        <a:buChar char="•"/>
        <a:defRPr sz="2000" b="1" kern="1200">
          <a:solidFill>
            <a:schemeClr val="tx1"/>
          </a:solidFill>
          <a:latin typeface="+mn-lt"/>
          <a:ea typeface="+mn-ea"/>
          <a:cs typeface="+mn-cs"/>
        </a:defRPr>
      </a:lvl1pPr>
      <a:lvl2pPr marL="514350" indent="-228600" algn="l" rtl="0" eaLnBrk="1" fontAlgn="base" hangingPunct="1">
        <a:lnSpc>
          <a:spcPct val="95000"/>
        </a:lnSpc>
        <a:spcBef>
          <a:spcPct val="35000"/>
        </a:spcBef>
        <a:spcAft>
          <a:spcPct val="0"/>
        </a:spcAft>
        <a:buChar char="–"/>
        <a:defRPr sz="2000" b="1" kern="1200">
          <a:solidFill>
            <a:schemeClr val="tx1"/>
          </a:solidFill>
          <a:latin typeface="+mn-lt"/>
          <a:ea typeface="+mn-ea"/>
          <a:cs typeface="+mn-cs"/>
        </a:defRPr>
      </a:lvl2pPr>
      <a:lvl3pPr marL="796925" indent="-168275" algn="l" rtl="0" eaLnBrk="1" fontAlgn="base" hangingPunct="1">
        <a:lnSpc>
          <a:spcPct val="95000"/>
        </a:lnSpc>
        <a:spcBef>
          <a:spcPct val="35000"/>
        </a:spcBef>
        <a:spcAft>
          <a:spcPct val="0"/>
        </a:spcAft>
        <a:buChar char="•"/>
        <a:defRPr sz="2000" b="1" kern="1200">
          <a:solidFill>
            <a:schemeClr val="tx1"/>
          </a:solidFill>
          <a:latin typeface="+mn-lt"/>
          <a:ea typeface="+mn-ea"/>
          <a:cs typeface="+mn-cs"/>
        </a:defRPr>
      </a:lvl3pPr>
      <a:lvl4pPr marL="1135063" indent="-223838" algn="l" rtl="0" eaLnBrk="1" fontAlgn="base" hangingPunct="1">
        <a:lnSpc>
          <a:spcPct val="95000"/>
        </a:lnSpc>
        <a:spcBef>
          <a:spcPct val="35000"/>
        </a:spcBef>
        <a:spcAft>
          <a:spcPct val="0"/>
        </a:spcAft>
        <a:buChar char="–"/>
        <a:defRPr sz="2000" b="1" kern="1200">
          <a:solidFill>
            <a:schemeClr val="tx1"/>
          </a:solidFill>
          <a:latin typeface="+mn-lt"/>
          <a:ea typeface="+mn-ea"/>
          <a:cs typeface="+mn-cs"/>
        </a:defRPr>
      </a:lvl4pPr>
      <a:lvl5pPr marL="1425575" indent="-176213" algn="l" rtl="0" eaLnBrk="1" fontAlgn="base" hangingPunct="1">
        <a:lnSpc>
          <a:spcPct val="95000"/>
        </a:lnSpc>
        <a:spcBef>
          <a:spcPct val="35000"/>
        </a:spcBef>
        <a:spcAft>
          <a:spcPct val="0"/>
        </a:spcAft>
        <a:buChar char="•"/>
        <a:defRPr sz="2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14" cstate="email">
            <a:extLst>
              <a:ext uri="{28A0092B-C50C-407E-A947-70E740481C1C}">
                <a14:useLocalDpi xmlns:a14="http://schemas.microsoft.com/office/drawing/2010/main"/>
              </a:ext>
            </a:extLst>
          </a:blip>
          <a:stretch>
            <a:fillRect/>
          </a:stretch>
        </p:blipFill>
        <p:spPr>
          <a:xfrm>
            <a:off x="0" y="0"/>
            <a:ext cx="12192000" cy="6855610"/>
          </a:xfrm>
          <a:prstGeom prst="rect">
            <a:avLst/>
          </a:prstGeom>
        </p:spPr>
      </p:pic>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879619A-AE58-48B8-84B1-1F1D8B4F5A68}" type="datetime1">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13/02/2024</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77FBBF4-ED3B-4285-B9E9-78448ACA3F4C}"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318059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hf hdr="0" ftr="0" dt="0"/>
  <p:txStyles>
    <p:titleStyle>
      <a:lvl1pPr algn="l" defTabSz="914400" rtl="0" eaLnBrk="1" latinLnBrk="0" hangingPunct="1">
        <a:lnSpc>
          <a:spcPct val="90000"/>
        </a:lnSpc>
        <a:spcBef>
          <a:spcPct val="0"/>
        </a:spcBef>
        <a:buNone/>
        <a:defRPr lang="fr-FR" sz="2800" b="1" kern="1200" baseline="0" dirty="0">
          <a:solidFill>
            <a:srgbClr val="164194"/>
          </a:solidFill>
          <a:latin typeface="Marianne"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9.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4.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gif"/><Relationship Id="rId7"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27.png"/><Relationship Id="rId4" Type="http://schemas.openxmlformats.org/officeDocument/2006/relationships/image" Target="../media/image36.png"/><Relationship Id="rId9"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5.png"/><Relationship Id="rId1" Type="http://schemas.openxmlformats.org/officeDocument/2006/relationships/slideLayout" Target="../slideLayouts/slideLayout24.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7.png"/></Relationships>
</file>

<file path=ppt/slides/_rels/slide23.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49.png"/><Relationship Id="rId11" Type="http://schemas.openxmlformats.org/officeDocument/2006/relationships/image" Target="../media/image27.png"/><Relationship Id="rId5" Type="http://schemas.openxmlformats.org/officeDocument/2006/relationships/image" Target="../media/image48.jpeg"/><Relationship Id="rId10" Type="http://schemas.openxmlformats.org/officeDocument/2006/relationships/image" Target="../media/image26.png"/><Relationship Id="rId4" Type="http://schemas.openxmlformats.org/officeDocument/2006/relationships/image" Target="../media/image47.png"/><Relationship Id="rId9" Type="http://schemas.openxmlformats.org/officeDocument/2006/relationships/image" Target="../media/image52.jpeg"/></Relationships>
</file>

<file path=ppt/slides/_rels/slide24.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3.jpeg"/><Relationship Id="rId7"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26.png"/><Relationship Id="rId5" Type="http://schemas.openxmlformats.org/officeDocument/2006/relationships/image" Target="../media/image54.jpeg"/><Relationship Id="rId4" Type="http://schemas.openxmlformats.org/officeDocument/2006/relationships/image" Target="cid:dace9140-7a70-477c-9f65-cd5ea629dc8c@DR-RES.INTRADEF.GOUV.FR" TargetMode="External"/><Relationship Id="rId9" Type="http://schemas.openxmlformats.org/officeDocument/2006/relationships/image" Target="cid:cf00bc50-bbea-4eb5-bb85-e82deb516562@DR-RES.INTRADEF.GOUV.FR"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26.png"/><Relationship Id="rId5" Type="http://schemas.openxmlformats.org/officeDocument/2006/relationships/image" Target="../media/image58.jpeg"/><Relationship Id="rId4" Type="http://schemas.openxmlformats.org/officeDocument/2006/relationships/image" Target="../media/image57.jpe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4.xml"/><Relationship Id="rId5" Type="http://schemas.openxmlformats.org/officeDocument/2006/relationships/image" Target="../media/image59.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61.jpeg"/></Relationships>
</file>

<file path=ppt/slides/_rels/slide2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26.png"/><Relationship Id="rId7" Type="http://schemas.openxmlformats.org/officeDocument/2006/relationships/image" Target="../media/image64.png"/><Relationship Id="rId12" Type="http://schemas.openxmlformats.org/officeDocument/2006/relationships/image" Target="../media/image69.jpeg"/><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image" Target="../media/image63.jpeg"/><Relationship Id="rId11" Type="http://schemas.openxmlformats.org/officeDocument/2006/relationships/image" Target="../media/image68.jpeg"/><Relationship Id="rId5" Type="http://schemas.openxmlformats.org/officeDocument/2006/relationships/image" Target="../media/image62.png"/><Relationship Id="rId10" Type="http://schemas.openxmlformats.org/officeDocument/2006/relationships/image" Target="../media/image67.jpeg"/><Relationship Id="rId4" Type="http://schemas.openxmlformats.org/officeDocument/2006/relationships/image" Target="../media/image27.png"/><Relationship Id="rId9" Type="http://schemas.openxmlformats.org/officeDocument/2006/relationships/image" Target="../media/image66.png"/></Relationships>
</file>

<file path=ppt/slides/_rels/slide29.xml.rels><?xml version="1.0" encoding="UTF-8" standalone="yes"?>
<Relationships xmlns="http://schemas.openxmlformats.org/package/2006/relationships"><Relationship Id="rId8" Type="http://schemas.openxmlformats.org/officeDocument/2006/relationships/image" Target="cid:265be21d-e04d-44da-b8ad-6551d16373a9@DR-RES.INTRADEF.GOUV.FR" TargetMode="External"/><Relationship Id="rId3" Type="http://schemas.openxmlformats.org/officeDocument/2006/relationships/image" Target="../media/image27.png"/><Relationship Id="rId7" Type="http://schemas.openxmlformats.org/officeDocument/2006/relationships/image" Target="../media/image72.jpeg"/><Relationship Id="rId2" Type="http://schemas.openxmlformats.org/officeDocument/2006/relationships/image" Target="../media/image26.png"/><Relationship Id="rId1" Type="http://schemas.openxmlformats.org/officeDocument/2006/relationships/slideLayout" Target="../slideLayouts/slideLayout24.xml"/><Relationship Id="rId6" Type="http://schemas.openxmlformats.org/officeDocument/2006/relationships/image" Target="cid:d6e0d07f-349c-4035-bf01-5ffb5ed72ac7@DR-RES.INTRADEF.GOUV.FR" TargetMode="External"/><Relationship Id="rId5" Type="http://schemas.openxmlformats.org/officeDocument/2006/relationships/image" Target="../media/image71.jpe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4.xml"/><Relationship Id="rId4" Type="http://schemas.openxmlformats.org/officeDocument/2006/relationships/image" Target="../media/image73.jpeg"/></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24.xml"/><Relationship Id="rId5" Type="http://schemas.openxmlformats.org/officeDocument/2006/relationships/hyperlink" Target="mailto:sandrine.duron.fm@health.mil" TargetMode="External"/><Relationship Id="rId4" Type="http://schemas.openxmlformats.org/officeDocument/2006/relationships/hyperlink" Target="mailto:sandrine.duron@intradef.gouv.fr"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openxmlformats.org/officeDocument/2006/relationships/image" Target="../media/image14.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17.jpeg"/><Relationship Id="rId5" Type="http://schemas.microsoft.com/office/2007/relationships/hdphoto" Target="../media/hdphoto2.wdp"/><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2.xml"/><Relationship Id="rId6" Type="http://schemas.openxmlformats.org/officeDocument/2006/relationships/image" Target="../media/image23.png"/><Relationship Id="rId5" Type="http://schemas.microsoft.com/office/2007/relationships/hdphoto" Target="../media/hdphoto3.wdp"/><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5" name="Rectangle 3"/>
          <p:cNvSpPr>
            <a:spLocks noChangeArrowheads="1"/>
          </p:cNvSpPr>
          <p:nvPr/>
        </p:nvSpPr>
        <p:spPr bwMode="auto">
          <a:xfrm>
            <a:off x="9974266" y="6505575"/>
            <a:ext cx="142875" cy="24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03" name="Text Box 11"/>
          <p:cNvSpPr txBox="1">
            <a:spLocks noChangeArrowheads="1"/>
          </p:cNvSpPr>
          <p:nvPr/>
        </p:nvSpPr>
        <p:spPr bwMode="auto">
          <a:xfrm>
            <a:off x="10501312" y="6450012"/>
            <a:ext cx="1295400" cy="352425"/>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89804"/>
                        <a:invGamma/>
                      </a:srgbClr>
                    </a:gs>
                  </a:gsLst>
                  <a:lin ang="5400000" scaled="1"/>
                </a:gra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5720" rIns="45720" anchor="b"/>
          <a:lstStyle/>
          <a:p>
            <a:pPr lvl="0" algn="r">
              <a:lnSpc>
                <a:spcPct val="95000"/>
              </a:lnSpc>
            </a:pPr>
            <a:r>
              <a:rPr lang="en-US" altLang="en-US" sz="1200" dirty="0">
                <a:solidFill>
                  <a:srgbClr val="00B050"/>
                </a:solidFill>
              </a:rPr>
              <a:t>UNCLASSIFIED</a:t>
            </a:r>
          </a:p>
        </p:txBody>
      </p:sp>
      <p:sp>
        <p:nvSpPr>
          <p:cNvPr id="8233" name="Rectangle 41"/>
          <p:cNvSpPr>
            <a:spLocks noGrp="1" noChangeArrowheads="1"/>
          </p:cNvSpPr>
          <p:nvPr>
            <p:ph type="ctrTitle"/>
          </p:nvPr>
        </p:nvSpPr>
        <p:spPr>
          <a:xfrm>
            <a:off x="518706" y="5652811"/>
            <a:ext cx="3848100" cy="887400"/>
          </a:xfrm>
        </p:spPr>
        <p:txBody>
          <a:bodyPr/>
          <a:lstStyle/>
          <a:p>
            <a:pPr algn="l"/>
            <a:r>
              <a:rPr lang="en-US" altLang="en-US" sz="2000" u="sng" dirty="0">
                <a:latin typeface="+mn-lt"/>
              </a:rPr>
              <a:t>Moderator:</a:t>
            </a:r>
            <a:br>
              <a:rPr lang="en-US" altLang="en-US" sz="2000" dirty="0">
                <a:latin typeface="+mn-lt"/>
              </a:rPr>
            </a:br>
            <a:r>
              <a:rPr lang="en-US" altLang="en-US" sz="2000" dirty="0">
                <a:latin typeface="+mn-lt"/>
              </a:rPr>
              <a:t>Dr. Jim Fike </a:t>
            </a:r>
            <a:endParaRPr lang="en-US" altLang="en-US" sz="3200" dirty="0"/>
          </a:p>
        </p:txBody>
      </p:sp>
      <p:sp>
        <p:nvSpPr>
          <p:cNvPr id="3" name="Rectangle 41">
            <a:extLst>
              <a:ext uri="{FF2B5EF4-FFF2-40B4-BE49-F238E27FC236}">
                <a16:creationId xmlns:a16="http://schemas.microsoft.com/office/drawing/2014/main" id="{69FBE0B7-4FAB-2E04-2A5C-A7B005FFB3AE}"/>
              </a:ext>
            </a:extLst>
          </p:cNvPr>
          <p:cNvSpPr txBox="1">
            <a:spLocks noChangeArrowheads="1"/>
          </p:cNvSpPr>
          <p:nvPr/>
        </p:nvSpPr>
        <p:spPr bwMode="auto">
          <a:xfrm>
            <a:off x="518706" y="4814438"/>
            <a:ext cx="3728259" cy="367162"/>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89804"/>
                        <a:invGamma/>
                      </a:srgbClr>
                    </a:gs>
                  </a:gsLst>
                  <a:lin ang="5400000" scaled="1"/>
                </a:gra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45720" rIns="45720" bIns="45720" numCol="1" anchor="ctr" anchorCtr="0" compatLnSpc="1">
            <a:prstTxWarp prst="textNoShape">
              <a:avLst/>
            </a:prstTxWarp>
          </a:bodyPr>
          <a:lstStyle>
            <a:lvl1pPr algn="ctr" rtl="0" eaLnBrk="1" fontAlgn="base" hangingPunct="1">
              <a:spcBef>
                <a:spcPct val="50000"/>
              </a:spcBef>
              <a:spcAft>
                <a:spcPct val="0"/>
              </a:spcAft>
              <a:defRPr sz="3600" b="1" i="0" kern="1200">
                <a:solidFill>
                  <a:schemeClr val="tx1"/>
                </a:solidFill>
                <a:latin typeface="+mj-lt"/>
                <a:ea typeface="+mj-ea"/>
                <a:cs typeface="+mj-cs"/>
              </a:defRPr>
            </a:lvl1pPr>
            <a:lvl2pPr algn="r" rtl="0" eaLnBrk="1" fontAlgn="base" hangingPunct="1">
              <a:spcBef>
                <a:spcPct val="0"/>
              </a:spcBef>
              <a:spcAft>
                <a:spcPct val="0"/>
              </a:spcAft>
              <a:defRPr sz="2800" b="1" i="1">
                <a:solidFill>
                  <a:srgbClr val="000000"/>
                </a:solidFill>
                <a:latin typeface="Times New Roman" panose="02020603050405020304" pitchFamily="18" charset="0"/>
              </a:defRPr>
            </a:lvl2pPr>
            <a:lvl3pPr algn="r" rtl="0" eaLnBrk="1" fontAlgn="base" hangingPunct="1">
              <a:spcBef>
                <a:spcPct val="0"/>
              </a:spcBef>
              <a:spcAft>
                <a:spcPct val="0"/>
              </a:spcAft>
              <a:defRPr sz="2800" b="1" i="1">
                <a:solidFill>
                  <a:srgbClr val="000000"/>
                </a:solidFill>
                <a:latin typeface="Times New Roman" panose="02020603050405020304" pitchFamily="18" charset="0"/>
              </a:defRPr>
            </a:lvl3pPr>
            <a:lvl4pPr algn="r" rtl="0" eaLnBrk="1" fontAlgn="base" hangingPunct="1">
              <a:spcBef>
                <a:spcPct val="0"/>
              </a:spcBef>
              <a:spcAft>
                <a:spcPct val="0"/>
              </a:spcAft>
              <a:defRPr sz="2800" b="1" i="1">
                <a:solidFill>
                  <a:srgbClr val="000000"/>
                </a:solidFill>
                <a:latin typeface="Times New Roman" panose="02020603050405020304" pitchFamily="18" charset="0"/>
              </a:defRPr>
            </a:lvl4pPr>
            <a:lvl5pPr algn="r" rtl="0" eaLnBrk="1" fontAlgn="base" hangingPunct="1">
              <a:spcBef>
                <a:spcPct val="0"/>
              </a:spcBef>
              <a:spcAft>
                <a:spcPct val="0"/>
              </a:spcAft>
              <a:defRPr sz="2800" b="1" i="1">
                <a:solidFill>
                  <a:srgbClr val="000000"/>
                </a:solidFill>
                <a:latin typeface="Times New Roman" panose="02020603050405020304" pitchFamily="18" charset="0"/>
              </a:defRPr>
            </a:lvl5pPr>
            <a:lvl6pPr marL="457200" algn="r" rtl="0" eaLnBrk="1" fontAlgn="base" hangingPunct="1">
              <a:spcBef>
                <a:spcPct val="0"/>
              </a:spcBef>
              <a:spcAft>
                <a:spcPct val="0"/>
              </a:spcAft>
              <a:defRPr sz="2800" b="1" i="1">
                <a:solidFill>
                  <a:srgbClr val="000000"/>
                </a:solidFill>
                <a:latin typeface="Times New Roman" panose="02020603050405020304" pitchFamily="18" charset="0"/>
              </a:defRPr>
            </a:lvl6pPr>
            <a:lvl7pPr marL="914400" algn="r" rtl="0" eaLnBrk="1" fontAlgn="base" hangingPunct="1">
              <a:spcBef>
                <a:spcPct val="0"/>
              </a:spcBef>
              <a:spcAft>
                <a:spcPct val="0"/>
              </a:spcAft>
              <a:defRPr sz="2800" b="1" i="1">
                <a:solidFill>
                  <a:srgbClr val="000000"/>
                </a:solidFill>
                <a:latin typeface="Times New Roman" panose="02020603050405020304" pitchFamily="18" charset="0"/>
              </a:defRPr>
            </a:lvl7pPr>
            <a:lvl8pPr marL="1371600" algn="r" rtl="0" eaLnBrk="1" fontAlgn="base" hangingPunct="1">
              <a:spcBef>
                <a:spcPct val="0"/>
              </a:spcBef>
              <a:spcAft>
                <a:spcPct val="0"/>
              </a:spcAft>
              <a:defRPr sz="2800" b="1" i="1">
                <a:solidFill>
                  <a:srgbClr val="000000"/>
                </a:solidFill>
                <a:latin typeface="Times New Roman" panose="02020603050405020304" pitchFamily="18" charset="0"/>
              </a:defRPr>
            </a:lvl8pPr>
            <a:lvl9pPr marL="1828800" algn="r" rtl="0" eaLnBrk="1" fontAlgn="base" hangingPunct="1">
              <a:spcBef>
                <a:spcPct val="0"/>
              </a:spcBef>
              <a:spcAft>
                <a:spcPct val="0"/>
              </a:spcAft>
              <a:defRPr sz="2800" b="1" i="1">
                <a:solidFill>
                  <a:srgbClr val="000000"/>
                </a:solidFill>
                <a:latin typeface="Times New Roman" panose="02020603050405020304" pitchFamily="18" charset="0"/>
              </a:defRPr>
            </a:lvl9pPr>
          </a:lstStyle>
          <a:p>
            <a:pPr marL="0" indent="0" algn="l">
              <a:spcBef>
                <a:spcPts val="0"/>
              </a:spcBef>
              <a:spcAft>
                <a:spcPts val="0"/>
              </a:spcAft>
              <a:buNone/>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Surgeon RDML Jelle Bos</a:t>
            </a:r>
          </a:p>
          <a:p>
            <a:pPr marL="0" indent="0" algn="l">
              <a:spcBef>
                <a:spcPts val="0"/>
              </a:spcBef>
              <a:spcAft>
                <a:spcPts val="0"/>
              </a:spcAft>
              <a:buNone/>
            </a:pPr>
            <a:r>
              <a:rPr lang="en-US" sz="2000" dirty="0">
                <a:latin typeface="Arial" panose="020B0604020202020204" pitchFamily="34" charset="0"/>
                <a:ea typeface="Calibri" panose="020F0502020204030204" pitchFamily="34" charset="0"/>
                <a:cs typeface="Arial" panose="020B0604020202020204" pitchFamily="34" charset="0"/>
              </a:rPr>
              <a:t>Surgeon General</a:t>
            </a:r>
          </a:p>
          <a:p>
            <a:pPr marL="0" indent="0" algn="l">
              <a:spcBef>
                <a:spcPts val="0"/>
              </a:spcBef>
              <a:spcAft>
                <a:spcPts val="0"/>
              </a:spcAft>
              <a:buNone/>
            </a:pPr>
            <a:r>
              <a:rPr lang="en-US" sz="2000" dirty="0">
                <a:solidFill>
                  <a:schemeClr val="tx1"/>
                </a:solidFill>
                <a:latin typeface="Arial" panose="020B0604020202020204" pitchFamily="34" charset="0"/>
                <a:ea typeface="Calibri" panose="020F0502020204030204" pitchFamily="34" charset="0"/>
                <a:cs typeface="Arial" panose="020B0604020202020204" pitchFamily="34" charset="0"/>
              </a:rPr>
              <a:t>Royal Netherlands Armed Forces</a:t>
            </a:r>
          </a:p>
        </p:txBody>
      </p:sp>
      <p:sp>
        <p:nvSpPr>
          <p:cNvPr id="6" name="Rectangle 41">
            <a:extLst>
              <a:ext uri="{FF2B5EF4-FFF2-40B4-BE49-F238E27FC236}">
                <a16:creationId xmlns:a16="http://schemas.microsoft.com/office/drawing/2014/main" id="{4EAEF84D-6E96-7844-F4C2-3C7ABF03E50C}"/>
              </a:ext>
            </a:extLst>
          </p:cNvPr>
          <p:cNvSpPr txBox="1">
            <a:spLocks noChangeArrowheads="1"/>
          </p:cNvSpPr>
          <p:nvPr/>
        </p:nvSpPr>
        <p:spPr bwMode="auto">
          <a:xfrm>
            <a:off x="4709628" y="4261035"/>
            <a:ext cx="3367572" cy="1530165"/>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89804"/>
                        <a:invGamma/>
                      </a:srgbClr>
                    </a:gs>
                  </a:gsLst>
                  <a:lin ang="5400000" scaled="1"/>
                </a:gra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45720" rIns="45720" bIns="45720" numCol="1" anchor="ctr" anchorCtr="0" compatLnSpc="1">
            <a:prstTxWarp prst="textNoShape">
              <a:avLst/>
            </a:prstTxWarp>
          </a:bodyPr>
          <a:lstStyle>
            <a:lvl1pPr algn="ctr" rtl="0" eaLnBrk="1" fontAlgn="base" hangingPunct="1">
              <a:spcBef>
                <a:spcPct val="50000"/>
              </a:spcBef>
              <a:spcAft>
                <a:spcPct val="0"/>
              </a:spcAft>
              <a:defRPr sz="3600" b="1" i="0" kern="1200">
                <a:solidFill>
                  <a:schemeClr val="tx1"/>
                </a:solidFill>
                <a:latin typeface="+mj-lt"/>
                <a:ea typeface="+mj-ea"/>
                <a:cs typeface="+mj-cs"/>
              </a:defRPr>
            </a:lvl1pPr>
            <a:lvl2pPr algn="r" rtl="0" eaLnBrk="1" fontAlgn="base" hangingPunct="1">
              <a:spcBef>
                <a:spcPct val="0"/>
              </a:spcBef>
              <a:spcAft>
                <a:spcPct val="0"/>
              </a:spcAft>
              <a:defRPr sz="2800" b="1" i="1">
                <a:solidFill>
                  <a:srgbClr val="000000"/>
                </a:solidFill>
                <a:latin typeface="Times New Roman" panose="02020603050405020304" pitchFamily="18" charset="0"/>
              </a:defRPr>
            </a:lvl2pPr>
            <a:lvl3pPr algn="r" rtl="0" eaLnBrk="1" fontAlgn="base" hangingPunct="1">
              <a:spcBef>
                <a:spcPct val="0"/>
              </a:spcBef>
              <a:spcAft>
                <a:spcPct val="0"/>
              </a:spcAft>
              <a:defRPr sz="2800" b="1" i="1">
                <a:solidFill>
                  <a:srgbClr val="000000"/>
                </a:solidFill>
                <a:latin typeface="Times New Roman" panose="02020603050405020304" pitchFamily="18" charset="0"/>
              </a:defRPr>
            </a:lvl3pPr>
            <a:lvl4pPr algn="r" rtl="0" eaLnBrk="1" fontAlgn="base" hangingPunct="1">
              <a:spcBef>
                <a:spcPct val="0"/>
              </a:spcBef>
              <a:spcAft>
                <a:spcPct val="0"/>
              </a:spcAft>
              <a:defRPr sz="2800" b="1" i="1">
                <a:solidFill>
                  <a:srgbClr val="000000"/>
                </a:solidFill>
                <a:latin typeface="Times New Roman" panose="02020603050405020304" pitchFamily="18" charset="0"/>
              </a:defRPr>
            </a:lvl4pPr>
            <a:lvl5pPr algn="r" rtl="0" eaLnBrk="1" fontAlgn="base" hangingPunct="1">
              <a:spcBef>
                <a:spcPct val="0"/>
              </a:spcBef>
              <a:spcAft>
                <a:spcPct val="0"/>
              </a:spcAft>
              <a:defRPr sz="2800" b="1" i="1">
                <a:solidFill>
                  <a:srgbClr val="000000"/>
                </a:solidFill>
                <a:latin typeface="Times New Roman" panose="02020603050405020304" pitchFamily="18" charset="0"/>
              </a:defRPr>
            </a:lvl5pPr>
            <a:lvl6pPr marL="457200" algn="r" rtl="0" eaLnBrk="1" fontAlgn="base" hangingPunct="1">
              <a:spcBef>
                <a:spcPct val="0"/>
              </a:spcBef>
              <a:spcAft>
                <a:spcPct val="0"/>
              </a:spcAft>
              <a:defRPr sz="2800" b="1" i="1">
                <a:solidFill>
                  <a:srgbClr val="000000"/>
                </a:solidFill>
                <a:latin typeface="Times New Roman" panose="02020603050405020304" pitchFamily="18" charset="0"/>
              </a:defRPr>
            </a:lvl6pPr>
            <a:lvl7pPr marL="914400" algn="r" rtl="0" eaLnBrk="1" fontAlgn="base" hangingPunct="1">
              <a:spcBef>
                <a:spcPct val="0"/>
              </a:spcBef>
              <a:spcAft>
                <a:spcPct val="0"/>
              </a:spcAft>
              <a:defRPr sz="2800" b="1" i="1">
                <a:solidFill>
                  <a:srgbClr val="000000"/>
                </a:solidFill>
                <a:latin typeface="Times New Roman" panose="02020603050405020304" pitchFamily="18" charset="0"/>
              </a:defRPr>
            </a:lvl7pPr>
            <a:lvl8pPr marL="1371600" algn="r" rtl="0" eaLnBrk="1" fontAlgn="base" hangingPunct="1">
              <a:spcBef>
                <a:spcPct val="0"/>
              </a:spcBef>
              <a:spcAft>
                <a:spcPct val="0"/>
              </a:spcAft>
              <a:defRPr sz="2800" b="1" i="1">
                <a:solidFill>
                  <a:srgbClr val="000000"/>
                </a:solidFill>
                <a:latin typeface="Times New Roman" panose="02020603050405020304" pitchFamily="18" charset="0"/>
              </a:defRPr>
            </a:lvl8pPr>
            <a:lvl9pPr marL="1828800" algn="r" rtl="0" eaLnBrk="1" fontAlgn="base" hangingPunct="1">
              <a:spcBef>
                <a:spcPct val="0"/>
              </a:spcBef>
              <a:spcAft>
                <a:spcPct val="0"/>
              </a:spcAft>
              <a:defRPr sz="2800" b="1" i="1">
                <a:solidFill>
                  <a:srgbClr val="000000"/>
                </a:solidFill>
                <a:latin typeface="Times New Roman" panose="02020603050405020304" pitchFamily="18" charset="0"/>
              </a:defRPr>
            </a:lvl9pPr>
          </a:lstStyle>
          <a:p>
            <a:pPr algn="l">
              <a:spcBef>
                <a:spcPts val="0"/>
              </a:spcBef>
            </a:pPr>
            <a:r>
              <a:rPr lang="en-US" altLang="en-US" sz="2000" dirty="0">
                <a:latin typeface="+mn-lt"/>
              </a:rPr>
              <a:t>BG Dr. Jürgen Meyer</a:t>
            </a:r>
          </a:p>
          <a:p>
            <a:pPr algn="l">
              <a:spcBef>
                <a:spcPts val="0"/>
              </a:spcBef>
            </a:pPr>
            <a:r>
              <a:rPr lang="en-US" altLang="en-US" sz="2000" dirty="0">
                <a:latin typeface="+mn-lt"/>
              </a:rPr>
              <a:t>Head of Department A</a:t>
            </a:r>
          </a:p>
          <a:p>
            <a:pPr algn="l">
              <a:spcBef>
                <a:spcPts val="0"/>
              </a:spcBef>
            </a:pPr>
            <a:r>
              <a:rPr lang="en-US" altLang="en-US" sz="2000" dirty="0">
                <a:latin typeface="+mn-lt"/>
              </a:rPr>
              <a:t>Medical Service Command</a:t>
            </a:r>
          </a:p>
          <a:p>
            <a:pPr algn="l">
              <a:spcBef>
                <a:spcPts val="0"/>
              </a:spcBef>
            </a:pPr>
            <a:r>
              <a:rPr lang="en-US" altLang="en-US" sz="2000" dirty="0">
                <a:latin typeface="+mn-lt"/>
              </a:rPr>
              <a:t>Bundeswehr</a:t>
            </a:r>
            <a:endParaRPr lang="en-US" altLang="en-US" sz="3200" dirty="0"/>
          </a:p>
        </p:txBody>
      </p:sp>
      <p:sp>
        <p:nvSpPr>
          <p:cNvPr id="7" name="Rectangle 41">
            <a:extLst>
              <a:ext uri="{FF2B5EF4-FFF2-40B4-BE49-F238E27FC236}">
                <a16:creationId xmlns:a16="http://schemas.microsoft.com/office/drawing/2014/main" id="{F73CEE47-B580-67BA-E1B7-71DAD316850B}"/>
              </a:ext>
            </a:extLst>
          </p:cNvPr>
          <p:cNvSpPr txBox="1">
            <a:spLocks noChangeArrowheads="1"/>
          </p:cNvSpPr>
          <p:nvPr/>
        </p:nvSpPr>
        <p:spPr bwMode="auto">
          <a:xfrm>
            <a:off x="8686800" y="4338415"/>
            <a:ext cx="3038970" cy="1681385"/>
          </a:xfrm>
          <a:prstGeom prst="rect">
            <a:avLst/>
          </a:prstGeom>
          <a:noFill/>
          <a:ln>
            <a:noFill/>
          </a:ln>
          <a:effectLst/>
          <a:extLst>
            <a:ext uri="{909E8E84-426E-40DD-AFC4-6F175D3DCCD1}">
              <a14:hiddenFill xmlns:a14="http://schemas.microsoft.com/office/drawing/2010/main">
                <a:gradFill rotWithShape="0">
                  <a:gsLst>
                    <a:gs pos="0">
                      <a:srgbClr val="000000"/>
                    </a:gs>
                    <a:gs pos="100000">
                      <a:srgbClr val="000000">
                        <a:gamma/>
                        <a:shade val="89804"/>
                        <a:invGamma/>
                      </a:srgbClr>
                    </a:gs>
                  </a:gsLst>
                  <a:lin ang="5400000" scaled="1"/>
                </a:gra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45720" tIns="45720" rIns="45720" bIns="45720" numCol="1" anchor="ctr" anchorCtr="0" compatLnSpc="1">
            <a:prstTxWarp prst="textNoShape">
              <a:avLst/>
            </a:prstTxWarp>
          </a:bodyPr>
          <a:lstStyle>
            <a:lvl1pPr algn="ctr" rtl="0" eaLnBrk="1" fontAlgn="base" hangingPunct="1">
              <a:spcBef>
                <a:spcPct val="50000"/>
              </a:spcBef>
              <a:spcAft>
                <a:spcPct val="0"/>
              </a:spcAft>
              <a:defRPr sz="3600" b="1" i="0" kern="1200">
                <a:solidFill>
                  <a:schemeClr val="tx1"/>
                </a:solidFill>
                <a:latin typeface="+mj-lt"/>
                <a:ea typeface="+mj-ea"/>
                <a:cs typeface="+mj-cs"/>
              </a:defRPr>
            </a:lvl1pPr>
            <a:lvl2pPr algn="r" rtl="0" eaLnBrk="1" fontAlgn="base" hangingPunct="1">
              <a:spcBef>
                <a:spcPct val="0"/>
              </a:spcBef>
              <a:spcAft>
                <a:spcPct val="0"/>
              </a:spcAft>
              <a:defRPr sz="2800" b="1" i="1">
                <a:solidFill>
                  <a:srgbClr val="000000"/>
                </a:solidFill>
                <a:latin typeface="Times New Roman" panose="02020603050405020304" pitchFamily="18" charset="0"/>
              </a:defRPr>
            </a:lvl2pPr>
            <a:lvl3pPr algn="r" rtl="0" eaLnBrk="1" fontAlgn="base" hangingPunct="1">
              <a:spcBef>
                <a:spcPct val="0"/>
              </a:spcBef>
              <a:spcAft>
                <a:spcPct val="0"/>
              </a:spcAft>
              <a:defRPr sz="2800" b="1" i="1">
                <a:solidFill>
                  <a:srgbClr val="000000"/>
                </a:solidFill>
                <a:latin typeface="Times New Roman" panose="02020603050405020304" pitchFamily="18" charset="0"/>
              </a:defRPr>
            </a:lvl3pPr>
            <a:lvl4pPr algn="r" rtl="0" eaLnBrk="1" fontAlgn="base" hangingPunct="1">
              <a:spcBef>
                <a:spcPct val="0"/>
              </a:spcBef>
              <a:spcAft>
                <a:spcPct val="0"/>
              </a:spcAft>
              <a:defRPr sz="2800" b="1" i="1">
                <a:solidFill>
                  <a:srgbClr val="000000"/>
                </a:solidFill>
                <a:latin typeface="Times New Roman" panose="02020603050405020304" pitchFamily="18" charset="0"/>
              </a:defRPr>
            </a:lvl4pPr>
            <a:lvl5pPr algn="r" rtl="0" eaLnBrk="1" fontAlgn="base" hangingPunct="1">
              <a:spcBef>
                <a:spcPct val="0"/>
              </a:spcBef>
              <a:spcAft>
                <a:spcPct val="0"/>
              </a:spcAft>
              <a:defRPr sz="2800" b="1" i="1">
                <a:solidFill>
                  <a:srgbClr val="000000"/>
                </a:solidFill>
                <a:latin typeface="Times New Roman" panose="02020603050405020304" pitchFamily="18" charset="0"/>
              </a:defRPr>
            </a:lvl5pPr>
            <a:lvl6pPr marL="457200" algn="r" rtl="0" eaLnBrk="1" fontAlgn="base" hangingPunct="1">
              <a:spcBef>
                <a:spcPct val="0"/>
              </a:spcBef>
              <a:spcAft>
                <a:spcPct val="0"/>
              </a:spcAft>
              <a:defRPr sz="2800" b="1" i="1">
                <a:solidFill>
                  <a:srgbClr val="000000"/>
                </a:solidFill>
                <a:latin typeface="Times New Roman" panose="02020603050405020304" pitchFamily="18" charset="0"/>
              </a:defRPr>
            </a:lvl6pPr>
            <a:lvl7pPr marL="914400" algn="r" rtl="0" eaLnBrk="1" fontAlgn="base" hangingPunct="1">
              <a:spcBef>
                <a:spcPct val="0"/>
              </a:spcBef>
              <a:spcAft>
                <a:spcPct val="0"/>
              </a:spcAft>
              <a:defRPr sz="2800" b="1" i="1">
                <a:solidFill>
                  <a:srgbClr val="000000"/>
                </a:solidFill>
                <a:latin typeface="Times New Roman" panose="02020603050405020304" pitchFamily="18" charset="0"/>
              </a:defRPr>
            </a:lvl7pPr>
            <a:lvl8pPr marL="1371600" algn="r" rtl="0" eaLnBrk="1" fontAlgn="base" hangingPunct="1">
              <a:spcBef>
                <a:spcPct val="0"/>
              </a:spcBef>
              <a:spcAft>
                <a:spcPct val="0"/>
              </a:spcAft>
              <a:defRPr sz="2800" b="1" i="1">
                <a:solidFill>
                  <a:srgbClr val="000000"/>
                </a:solidFill>
                <a:latin typeface="Times New Roman" panose="02020603050405020304" pitchFamily="18" charset="0"/>
              </a:defRPr>
            </a:lvl8pPr>
            <a:lvl9pPr marL="1828800" algn="r" rtl="0" eaLnBrk="1" fontAlgn="base" hangingPunct="1">
              <a:spcBef>
                <a:spcPct val="0"/>
              </a:spcBef>
              <a:spcAft>
                <a:spcPct val="0"/>
              </a:spcAft>
              <a:defRPr sz="2800" b="1" i="1">
                <a:solidFill>
                  <a:srgbClr val="000000"/>
                </a:solidFill>
                <a:latin typeface="Times New Roman" panose="02020603050405020304" pitchFamily="18" charset="0"/>
              </a:defRPr>
            </a:lvl9pPr>
          </a:lstStyle>
          <a:p>
            <a:pPr algn="l">
              <a:spcBef>
                <a:spcPts val="0"/>
              </a:spcBef>
            </a:pPr>
            <a:r>
              <a:rPr lang="en-US" altLang="en-US" sz="2000" dirty="0">
                <a:latin typeface="Arial" panose="020B0604020202020204" pitchFamily="34" charset="0"/>
                <a:cs typeface="Arial" panose="020B0604020202020204" pitchFamily="34" charset="0"/>
              </a:rPr>
              <a:t>Colonel Sandrine Duron</a:t>
            </a:r>
          </a:p>
          <a:p>
            <a:pPr algn="l">
              <a:spcBef>
                <a:spcPts val="0"/>
              </a:spcBef>
            </a:pPr>
            <a:r>
              <a:rPr lang="en-US" altLang="en-US" sz="2000" dirty="0">
                <a:latin typeface="Arial" panose="020B0604020202020204" pitchFamily="34" charset="0"/>
                <a:cs typeface="Arial" panose="020B0604020202020204" pitchFamily="34" charset="0"/>
              </a:rPr>
              <a:t>MD, MPH, PhD</a:t>
            </a:r>
          </a:p>
          <a:p>
            <a:pPr algn="l">
              <a:spcBef>
                <a:spcPts val="0"/>
              </a:spcBef>
            </a:pPr>
            <a:r>
              <a:rPr lang="en-US" altLang="en-US" sz="2000" dirty="0">
                <a:latin typeface="Arial" panose="020B0604020202020204" pitchFamily="34" charset="0"/>
                <a:cs typeface="Arial" panose="020B0604020202020204" pitchFamily="34" charset="0"/>
              </a:rPr>
              <a:t>French Health Liaison Officer</a:t>
            </a:r>
          </a:p>
          <a:p>
            <a:pPr algn="l">
              <a:spcBef>
                <a:spcPts val="0"/>
              </a:spcBef>
            </a:pPr>
            <a:r>
              <a:rPr lang="en-US" altLang="en-US" sz="2000" dirty="0">
                <a:latin typeface="Arial" panose="020B0604020202020204" pitchFamily="34" charset="0"/>
                <a:cs typeface="Arial" panose="020B0604020202020204" pitchFamily="34" charset="0"/>
              </a:rPr>
              <a:t>HQDA OTSG</a:t>
            </a:r>
          </a:p>
        </p:txBody>
      </p:sp>
      <p:pic>
        <p:nvPicPr>
          <p:cNvPr id="8" name="Picture 7">
            <a:extLst>
              <a:ext uri="{FF2B5EF4-FFF2-40B4-BE49-F238E27FC236}">
                <a16:creationId xmlns:a16="http://schemas.microsoft.com/office/drawing/2014/main" id="{2B62213A-889C-F312-2520-3E20FDC73D6B}"/>
              </a:ext>
            </a:extLst>
          </p:cNvPr>
          <p:cNvPicPr>
            <a:picLocks noChangeAspect="1"/>
          </p:cNvPicPr>
          <p:nvPr/>
        </p:nvPicPr>
        <p:blipFill>
          <a:blip r:embed="rId3"/>
          <a:stretch>
            <a:fillRect/>
          </a:stretch>
        </p:blipFill>
        <p:spPr>
          <a:xfrm>
            <a:off x="1006491" y="1417028"/>
            <a:ext cx="2398059" cy="2725271"/>
          </a:xfrm>
          <a:prstGeom prst="rect">
            <a:avLst/>
          </a:prstGeom>
        </p:spPr>
      </p:pic>
      <p:pic>
        <p:nvPicPr>
          <p:cNvPr id="14" name="Picture 13">
            <a:extLst>
              <a:ext uri="{FF2B5EF4-FFF2-40B4-BE49-F238E27FC236}">
                <a16:creationId xmlns:a16="http://schemas.microsoft.com/office/drawing/2014/main" id="{CE51662D-15C3-AAED-6271-6A0C918233F2}"/>
              </a:ext>
            </a:extLst>
          </p:cNvPr>
          <p:cNvPicPr>
            <a:picLocks noChangeAspect="1"/>
          </p:cNvPicPr>
          <p:nvPr/>
        </p:nvPicPr>
        <p:blipFill>
          <a:blip r:embed="rId4"/>
          <a:stretch>
            <a:fillRect/>
          </a:stretch>
        </p:blipFill>
        <p:spPr>
          <a:xfrm>
            <a:off x="4876800" y="1433647"/>
            <a:ext cx="2743200" cy="2680023"/>
          </a:xfrm>
          <a:prstGeom prst="rect">
            <a:avLst/>
          </a:prstGeom>
        </p:spPr>
      </p:pic>
      <p:pic>
        <p:nvPicPr>
          <p:cNvPr id="16" name="Picture 15">
            <a:extLst>
              <a:ext uri="{FF2B5EF4-FFF2-40B4-BE49-F238E27FC236}">
                <a16:creationId xmlns:a16="http://schemas.microsoft.com/office/drawing/2014/main" id="{73D12BDC-40F5-BD4E-32CF-48A6450A00C4}"/>
              </a:ext>
            </a:extLst>
          </p:cNvPr>
          <p:cNvPicPr>
            <a:picLocks noChangeAspect="1"/>
          </p:cNvPicPr>
          <p:nvPr/>
        </p:nvPicPr>
        <p:blipFill>
          <a:blip r:embed="rId5"/>
          <a:stretch>
            <a:fillRect/>
          </a:stretch>
        </p:blipFill>
        <p:spPr>
          <a:xfrm>
            <a:off x="9080172" y="1417028"/>
            <a:ext cx="2121228" cy="2628068"/>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23745700-1594-F24C-A986-31AAD1DB0C33}"/>
              </a:ext>
            </a:extLst>
          </p:cNvPr>
          <p:cNvSpPr/>
          <p:nvPr/>
        </p:nvSpPr>
        <p:spPr>
          <a:xfrm>
            <a:off x="576000" y="1440000"/>
            <a:ext cx="11040000" cy="2997919"/>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p>
        </p:txBody>
      </p:sp>
      <p:sp>
        <p:nvSpPr>
          <p:cNvPr id="14" name="Subtitle 2">
            <a:extLst>
              <a:ext uri="{FF2B5EF4-FFF2-40B4-BE49-F238E27FC236}">
                <a16:creationId xmlns:a16="http://schemas.microsoft.com/office/drawing/2014/main" id="{DEF9823A-9AC3-FB44-A9E5-C79382D430B6}"/>
              </a:ext>
            </a:extLst>
          </p:cNvPr>
          <p:cNvSpPr txBox="1">
            <a:spLocks/>
          </p:cNvSpPr>
          <p:nvPr/>
        </p:nvSpPr>
        <p:spPr>
          <a:xfrm>
            <a:off x="986998" y="3988155"/>
            <a:ext cx="10399244" cy="1070039"/>
          </a:xfrm>
          <a:prstGeom prst="rect">
            <a:avLst/>
          </a:prstGeom>
        </p:spPr>
        <p:txBody>
          <a:bodyPr lIns="0" tIns="0" rIns="0" bIns="62400" anchor="ctr">
            <a:noAutofit/>
          </a:bodyPr>
          <a:lstStyle>
            <a:lvl1pPr marL="0" indent="0" algn="l" defTabSz="685800" rtl="0" eaLnBrk="1" latinLnBrk="0" hangingPunct="1">
              <a:lnSpc>
                <a:spcPct val="80000"/>
              </a:lnSpc>
              <a:spcBef>
                <a:spcPts val="0"/>
              </a:spcBef>
              <a:spcAft>
                <a:spcPts val="1300"/>
              </a:spcAft>
              <a:buClr>
                <a:schemeClr val="tx2"/>
              </a:buClr>
              <a:buFont typeface="Wingdings" pitchFamily="2" charset="2"/>
              <a:buNone/>
              <a:defRPr sz="1800" kern="1200" baseline="0">
                <a:solidFill>
                  <a:schemeClr val="accent3"/>
                </a:solidFill>
                <a:latin typeface="+mj-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ctr">
              <a:spcAft>
                <a:spcPts val="600"/>
              </a:spcAft>
            </a:pPr>
            <a:r>
              <a:rPr lang="de-DE" sz="2800" dirty="0">
                <a:latin typeface="BundesSans Office" panose="020B0002030500000203" pitchFamily="34" charset="0"/>
              </a:rPr>
              <a:t>Brigadier General Dr. Meyer</a:t>
            </a:r>
            <a:br>
              <a:rPr lang="de-DE" sz="2400" dirty="0">
                <a:latin typeface="BundesSans Office" panose="020B0002030500000203" pitchFamily="34" charset="0"/>
              </a:rPr>
            </a:br>
            <a:endParaRPr lang="de-DE" sz="2400" dirty="0">
              <a:latin typeface="BundesSans Office" panose="020B0002030500000203" pitchFamily="34" charset="0"/>
            </a:endParaRPr>
          </a:p>
          <a:p>
            <a:pPr algn="ctr"/>
            <a:endParaRPr lang="de-DE" sz="2400" dirty="0">
              <a:latin typeface="BundesSans Office" panose="020B0002030500000203" pitchFamily="34" charset="0"/>
            </a:endParaRPr>
          </a:p>
        </p:txBody>
      </p:sp>
      <p:sp>
        <p:nvSpPr>
          <p:cNvPr id="15" name="Titel 14">
            <a:extLst>
              <a:ext uri="{FF2B5EF4-FFF2-40B4-BE49-F238E27FC236}">
                <a16:creationId xmlns:a16="http://schemas.microsoft.com/office/drawing/2014/main" id="{8A35A1D2-E14F-4542-8BF6-9A1BAAE5CF84}"/>
              </a:ext>
            </a:extLst>
          </p:cNvPr>
          <p:cNvSpPr txBox="1">
            <a:spLocks/>
          </p:cNvSpPr>
          <p:nvPr/>
        </p:nvSpPr>
        <p:spPr>
          <a:xfrm>
            <a:off x="1962388" y="1696073"/>
            <a:ext cx="8448464" cy="1126760"/>
          </a:xfrm>
          <a:prstGeom prst="rect">
            <a:avLst/>
          </a:prstGeom>
        </p:spPr>
        <p:txBody>
          <a:bodyPr lIns="0" tIns="0" rIns="0" bIns="0" anchor="t" anchorCtr="0">
            <a:noAutofit/>
          </a:bodyPr>
          <a:lstStyle>
            <a:lvl1pPr marL="0" marR="0" indent="0" algn="l" defTabSz="685800" rtl="0" eaLnBrk="1" fontAlgn="auto" latinLnBrk="0" hangingPunct="1">
              <a:lnSpc>
                <a:spcPct val="90000"/>
              </a:lnSpc>
              <a:spcBef>
                <a:spcPct val="0"/>
              </a:spcBef>
              <a:spcAft>
                <a:spcPts val="0"/>
              </a:spcAft>
              <a:buClrTx/>
              <a:buSzTx/>
              <a:buFontTx/>
              <a:buNone/>
              <a:tabLst/>
              <a:defRPr lang="de-DE" sz="3300" b="1" kern="1200" cap="all" baseline="0" smtClean="0">
                <a:solidFill>
                  <a:schemeClr val="tx1"/>
                </a:solidFill>
                <a:effectLst/>
                <a:latin typeface="+mj-lt"/>
                <a:ea typeface="+mj-ea"/>
                <a:cs typeface="+mj-cs"/>
              </a:defRPr>
            </a:lvl1pPr>
          </a:lstStyle>
          <a:p>
            <a:pPr algn="ctr">
              <a:spcAft>
                <a:spcPts val="1200"/>
              </a:spcAft>
              <a:defRPr/>
            </a:pPr>
            <a:r>
              <a:rPr lang="de-DE" sz="3600" cap="small" dirty="0">
                <a:latin typeface="BundesSans Office" panose="020B0002030500000203" pitchFamily="34" charset="0"/>
              </a:rPr>
              <a:t>The Bundeswehr Medical Service</a:t>
            </a:r>
            <a:endParaRPr lang="en-US" sz="2800" cap="small" dirty="0">
              <a:latin typeface="BundesSans Office" panose="020B0002030500000203" pitchFamily="34" charset="0"/>
            </a:endParaRPr>
          </a:p>
          <a:p>
            <a:pPr algn="ctr">
              <a:spcAft>
                <a:spcPts val="1200"/>
              </a:spcAft>
              <a:defRPr/>
            </a:pPr>
            <a:r>
              <a:rPr lang="en-US" sz="3200" cap="small" dirty="0">
                <a:latin typeface="BundesSans Office" panose="020B0002030500000203" pitchFamily="34" charset="0"/>
              </a:rPr>
              <a:t>AMSUS</a:t>
            </a:r>
          </a:p>
          <a:p>
            <a:pPr algn="ctr">
              <a:spcAft>
                <a:spcPts val="1200"/>
              </a:spcAft>
              <a:defRPr/>
            </a:pPr>
            <a:r>
              <a:rPr lang="en-US" sz="2400" cap="small" dirty="0">
                <a:latin typeface="BundesSans Office" panose="020B0002030500000203" pitchFamily="34" charset="0"/>
              </a:rPr>
              <a:t>The Society of Federal Health Professionals</a:t>
            </a:r>
          </a:p>
          <a:p>
            <a:pPr algn="ctr">
              <a:spcAft>
                <a:spcPts val="1200"/>
              </a:spcAft>
              <a:defRPr/>
            </a:pPr>
            <a:r>
              <a:rPr lang="de-DE" sz="2800" cap="small" dirty="0" err="1">
                <a:latin typeface="BundesSans Office" panose="020B0002030500000203" pitchFamily="34" charset="0"/>
              </a:rPr>
              <a:t>February</a:t>
            </a:r>
            <a:r>
              <a:rPr lang="de-DE" sz="2800" cap="small" dirty="0">
                <a:latin typeface="BundesSans Office" panose="020B0002030500000203" pitchFamily="34" charset="0"/>
              </a:rPr>
              <a:t> 13, 2024 </a:t>
            </a:r>
          </a:p>
          <a:p>
            <a:pPr algn="ctr">
              <a:spcAft>
                <a:spcPts val="1200"/>
              </a:spcAft>
              <a:defRPr/>
            </a:pPr>
            <a:endParaRPr lang="en-US" sz="2800" cap="small" dirty="0">
              <a:latin typeface="BundesSans Office" panose="020B0002030500000203" pitchFamily="34" charset="0"/>
            </a:endParaRPr>
          </a:p>
        </p:txBody>
      </p:sp>
      <p:sp>
        <p:nvSpPr>
          <p:cNvPr id="5" name="Textplatzhalter 4">
            <a:extLst>
              <a:ext uri="{FF2B5EF4-FFF2-40B4-BE49-F238E27FC236}">
                <a16:creationId xmlns:a16="http://schemas.microsoft.com/office/drawing/2014/main" id="{A3E26F4F-CA14-6A45-AA3D-C46E009189AE}"/>
              </a:ext>
            </a:extLst>
          </p:cNvPr>
          <p:cNvSpPr>
            <a:spLocks noGrp="1"/>
          </p:cNvSpPr>
          <p:nvPr>
            <p:ph type="body" sz="quarter" idx="11"/>
          </p:nvPr>
        </p:nvSpPr>
        <p:spPr>
          <a:solidFill>
            <a:schemeClr val="tx2"/>
          </a:solidFill>
        </p:spPr>
        <p:txBody>
          <a:bodyPr/>
          <a:lstStyle/>
          <a:p>
            <a:r>
              <a:rPr lang="de-DE" dirty="0"/>
              <a:t>Sanitätsdienst</a:t>
            </a:r>
            <a:endParaRPr lang="de-DE" b="1" dirty="0"/>
          </a:p>
        </p:txBody>
      </p:sp>
      <p:pic>
        <p:nvPicPr>
          <p:cNvPr id="6" name="Grafik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26665" y="1703187"/>
            <a:ext cx="763431" cy="959507"/>
          </a:xfrm>
          <a:prstGeom prst="rect">
            <a:avLst/>
          </a:prstGeom>
          <a:effectLst>
            <a:outerShdw blurRad="50800" dist="38100" dir="2700000" algn="tl" rotWithShape="0">
              <a:prstClr val="black">
                <a:alpha val="40000"/>
              </a:prstClr>
            </a:outerShdw>
          </a:effectLst>
        </p:spPr>
      </p:pic>
      <p:pic>
        <p:nvPicPr>
          <p:cNvPr id="8" name="Grafik 7">
            <a:extLst>
              <a:ext uri="{FF2B5EF4-FFF2-40B4-BE49-F238E27FC236}">
                <a16:creationId xmlns:a16="http://schemas.microsoft.com/office/drawing/2014/main" id="{BBCC7E6C-8C0C-5642-BF9B-7C5F31B4E83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8308" y="1714427"/>
            <a:ext cx="948267" cy="9482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74557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BBF94-E669-38C2-A57C-AE23F01F03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B484DD-8F74-1E85-508F-4E2894204F16}"/>
              </a:ext>
            </a:extLst>
          </p:cNvPr>
          <p:cNvSpPr>
            <a:spLocks noGrp="1"/>
          </p:cNvSpPr>
          <p:nvPr>
            <p:ph type="title"/>
          </p:nvPr>
        </p:nvSpPr>
        <p:spPr/>
        <p:txBody>
          <a:bodyPr/>
          <a:lstStyle/>
          <a:p>
            <a:r>
              <a:rPr lang="en-US" dirty="0"/>
              <a:t>USAFRICOM Background</a:t>
            </a:r>
          </a:p>
        </p:txBody>
      </p:sp>
      <p:sp>
        <p:nvSpPr>
          <p:cNvPr id="294" name="TextBox 293">
            <a:extLst>
              <a:ext uri="{FF2B5EF4-FFF2-40B4-BE49-F238E27FC236}">
                <a16:creationId xmlns:a16="http://schemas.microsoft.com/office/drawing/2014/main" id="{D3B25846-EB9E-9BA2-D0A7-DD6209EE05EC}"/>
              </a:ext>
            </a:extLst>
          </p:cNvPr>
          <p:cNvSpPr txBox="1"/>
          <p:nvPr/>
        </p:nvSpPr>
        <p:spPr>
          <a:xfrm>
            <a:off x="5334000" y="3048000"/>
            <a:ext cx="6077736" cy="1323439"/>
          </a:xfrm>
          <a:prstGeom prst="rect">
            <a:avLst/>
          </a:prstGeom>
          <a:noFill/>
        </p:spPr>
        <p:txBody>
          <a:bodyPr wrap="square">
            <a:spAutoFit/>
          </a:bodyPr>
          <a:lstStyle/>
          <a:p>
            <a:pPr marL="0" indent="0" algn="l">
              <a:spcBef>
                <a:spcPts val="0"/>
              </a:spcBef>
              <a:spcAft>
                <a:spcPts val="0"/>
              </a:spcAft>
              <a:buNone/>
            </a:pPr>
            <a:r>
              <a:rPr lang="it-IT" sz="4000" dirty="0">
                <a:solidFill>
                  <a:schemeClr val="tx1"/>
                </a:solidFill>
                <a:latin typeface="Arial" panose="020B0604020202020204" pitchFamily="34" charset="0"/>
                <a:ea typeface="Calibri" panose="020F0502020204030204" pitchFamily="34" charset="0"/>
                <a:cs typeface="Arial" panose="020B0604020202020204" pitchFamily="34" charset="0"/>
              </a:rPr>
              <a:t>Colonel Sandrine Duron</a:t>
            </a:r>
          </a:p>
          <a:p>
            <a:pPr marL="0" indent="0" algn="l">
              <a:spcBef>
                <a:spcPts val="0"/>
              </a:spcBef>
              <a:spcAft>
                <a:spcPts val="0"/>
              </a:spcAft>
              <a:buNone/>
            </a:pPr>
            <a:r>
              <a:rPr lang="it-IT" sz="4000" dirty="0">
                <a:solidFill>
                  <a:schemeClr val="tx1"/>
                </a:solidFill>
                <a:latin typeface="Arial" panose="020B0604020202020204" pitchFamily="34" charset="0"/>
                <a:ea typeface="Calibri" panose="020F0502020204030204" pitchFamily="34" charset="0"/>
                <a:cs typeface="Arial" panose="020B0604020202020204" pitchFamily="34" charset="0"/>
              </a:rPr>
              <a:t>MD, MPH, PhD</a:t>
            </a:r>
          </a:p>
        </p:txBody>
      </p:sp>
      <p:pic>
        <p:nvPicPr>
          <p:cNvPr id="4" name="Content Placeholder 3">
            <a:extLst>
              <a:ext uri="{FF2B5EF4-FFF2-40B4-BE49-F238E27FC236}">
                <a16:creationId xmlns:a16="http://schemas.microsoft.com/office/drawing/2014/main" id="{ACB7CAED-B5B7-9FF7-D2A7-F7C75D380A5B}"/>
              </a:ext>
            </a:extLst>
          </p:cNvPr>
          <p:cNvPicPr>
            <a:picLocks noGrp="1" noChangeAspect="1"/>
          </p:cNvPicPr>
          <p:nvPr>
            <p:ph sz="half" idx="1"/>
          </p:nvPr>
        </p:nvPicPr>
        <p:blipFill>
          <a:blip r:embed="rId2"/>
          <a:stretch>
            <a:fillRect/>
          </a:stretch>
        </p:blipFill>
        <p:spPr>
          <a:xfrm>
            <a:off x="1608282" y="2096404"/>
            <a:ext cx="2914996" cy="3618615"/>
          </a:xfrm>
          <a:prstGeom prst="rect">
            <a:avLst/>
          </a:prstGeom>
        </p:spPr>
      </p:pic>
    </p:spTree>
    <p:extLst>
      <p:ext uri="{BB962C8B-B14F-4D97-AF65-F5344CB8AC3E}">
        <p14:creationId xmlns:p14="http://schemas.microsoft.com/office/powerpoint/2010/main" val="3686272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399" y="4987867"/>
            <a:ext cx="7661709" cy="596767"/>
          </a:xfrm>
          <a:prstGeom prst="rect">
            <a:avLst/>
          </a:prstGeom>
          <a:solidFill>
            <a:schemeClr val="accent5">
              <a:lumMod val="75000"/>
            </a:schemeClr>
          </a:solid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p:cNvSpPr>
            <a:spLocks noGrp="1"/>
          </p:cNvSpPr>
          <p:nvPr>
            <p:ph type="ctrTitle"/>
          </p:nvPr>
        </p:nvSpPr>
        <p:spPr>
          <a:xfrm>
            <a:off x="914399" y="1914843"/>
            <a:ext cx="11184673" cy="2387600"/>
          </a:xfrm>
        </p:spPr>
        <p:txBody>
          <a:bodyPr>
            <a:normAutofit/>
          </a:bodyPr>
          <a:lstStyle/>
          <a:p>
            <a:pPr algn="l"/>
            <a:r>
              <a:rPr lang="en-US" sz="5400" dirty="0">
                <a:solidFill>
                  <a:schemeClr val="accent5">
                    <a:lumMod val="75000"/>
                  </a:schemeClr>
                </a:solidFill>
                <a:latin typeface="+mn-lt"/>
              </a:rPr>
              <a:t>French MHS perspective on some operational challenges </a:t>
            </a:r>
            <a:br>
              <a:rPr lang="en-US" sz="5400" dirty="0">
                <a:solidFill>
                  <a:schemeClr val="accent5">
                    <a:lumMod val="75000"/>
                  </a:schemeClr>
                </a:solidFill>
                <a:latin typeface="+mn-lt"/>
              </a:rPr>
            </a:br>
            <a:r>
              <a:rPr lang="en-US" sz="4000" dirty="0">
                <a:solidFill>
                  <a:schemeClr val="accent5">
                    <a:lumMod val="75000"/>
                  </a:schemeClr>
                </a:solidFill>
                <a:latin typeface="+mn-lt"/>
              </a:rPr>
              <a:t>Lessons learned from SAGITTAIRE operation</a:t>
            </a:r>
          </a:p>
        </p:txBody>
      </p:sp>
      <p:sp>
        <p:nvSpPr>
          <p:cNvPr id="3" name="Sous-titre 2"/>
          <p:cNvSpPr>
            <a:spLocks noGrp="1"/>
          </p:cNvSpPr>
          <p:nvPr>
            <p:ph type="subTitle" idx="1"/>
          </p:nvPr>
        </p:nvSpPr>
        <p:spPr>
          <a:xfrm>
            <a:off x="991400" y="5014762"/>
            <a:ext cx="8787865" cy="1212783"/>
          </a:xfrm>
        </p:spPr>
        <p:txBody>
          <a:bodyPr>
            <a:normAutofit fontScale="85000" lnSpcReduction="20000"/>
          </a:bodyPr>
          <a:lstStyle/>
          <a:p>
            <a:pPr algn="l"/>
            <a:r>
              <a:rPr lang="fr-FR" sz="2000" b="1" dirty="0">
                <a:solidFill>
                  <a:schemeClr val="bg1">
                    <a:lumMod val="95000"/>
                  </a:schemeClr>
                </a:solidFill>
              </a:rPr>
              <a:t>Col Sandrine DURON (OF-5), MD, MPH, PhD 	Col Kilian BERTHO (OF-5), MD</a:t>
            </a:r>
          </a:p>
          <a:p>
            <a:pPr algn="l"/>
            <a:r>
              <a:rPr lang="fr-FR" sz="2000" b="1" dirty="0">
                <a:solidFill>
                  <a:schemeClr val="bg1">
                    <a:lumMod val="95000"/>
                  </a:schemeClr>
                </a:solidFill>
              </a:rPr>
              <a:t>French </a:t>
            </a:r>
            <a:r>
              <a:rPr lang="fr-FR" sz="2000" b="1" dirty="0" err="1">
                <a:solidFill>
                  <a:schemeClr val="bg1">
                    <a:lumMod val="95000"/>
                  </a:schemeClr>
                </a:solidFill>
              </a:rPr>
              <a:t>health</a:t>
            </a:r>
            <a:r>
              <a:rPr lang="fr-FR" sz="2000" b="1" dirty="0">
                <a:solidFill>
                  <a:schemeClr val="bg1">
                    <a:lumMod val="95000"/>
                  </a:schemeClr>
                </a:solidFill>
              </a:rPr>
              <a:t> liaison </a:t>
            </a:r>
            <a:r>
              <a:rPr lang="fr-FR" sz="2000" b="1" dirty="0" err="1">
                <a:solidFill>
                  <a:schemeClr val="bg1">
                    <a:lumMod val="95000"/>
                  </a:schemeClr>
                </a:solidFill>
              </a:rPr>
              <a:t>officer</a:t>
            </a:r>
            <a:r>
              <a:rPr lang="fr-FR" sz="2000" b="1" dirty="0">
                <a:solidFill>
                  <a:schemeClr val="bg1">
                    <a:lumMod val="95000"/>
                  </a:schemeClr>
                </a:solidFill>
              </a:rPr>
              <a:t> 			FR MHS </a:t>
            </a:r>
            <a:r>
              <a:rPr lang="fr-FR" sz="2000" b="1" dirty="0" err="1">
                <a:solidFill>
                  <a:schemeClr val="bg1">
                    <a:lumMod val="95000"/>
                  </a:schemeClr>
                </a:solidFill>
              </a:rPr>
              <a:t>Operational</a:t>
            </a:r>
            <a:r>
              <a:rPr lang="fr-FR" sz="2000" b="1" dirty="0">
                <a:solidFill>
                  <a:schemeClr val="bg1">
                    <a:lumMod val="95000"/>
                  </a:schemeClr>
                </a:solidFill>
              </a:rPr>
              <a:t> HQ</a:t>
            </a:r>
          </a:p>
          <a:p>
            <a:pPr algn="l"/>
            <a:r>
              <a:rPr lang="en-CA" sz="2000" b="1" dirty="0"/>
              <a:t>AMSUS</a:t>
            </a:r>
          </a:p>
          <a:p>
            <a:pPr algn="l"/>
            <a:r>
              <a:rPr lang="en-CA" sz="2000" b="1" dirty="0"/>
              <a:t>February 13</a:t>
            </a:r>
            <a:r>
              <a:rPr lang="en-CA" sz="2000" b="1" baseline="30000" dirty="0"/>
              <a:t>th</a:t>
            </a:r>
            <a:r>
              <a:rPr lang="en-CA" sz="2000" b="1" dirty="0"/>
              <a:t>, 2024</a:t>
            </a:r>
            <a:endParaRPr lang="fr-FR" sz="2000" b="1" dirty="0"/>
          </a:p>
        </p:txBody>
      </p:sp>
    </p:spTree>
    <p:extLst>
      <p:ext uri="{BB962C8B-B14F-4D97-AF65-F5344CB8AC3E}">
        <p14:creationId xmlns:p14="http://schemas.microsoft.com/office/powerpoint/2010/main" val="2707281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36165" y="0"/>
            <a:ext cx="10515600" cy="1325563"/>
          </a:xfrm>
        </p:spPr>
        <p:txBody>
          <a:bodyPr/>
          <a:lstStyle/>
          <a:p>
            <a:r>
              <a:rPr lang="en-US" dirty="0"/>
              <a:t>French armed forces : some key numbers</a:t>
            </a:r>
          </a:p>
        </p:txBody>
      </p:sp>
      <p:pic>
        <p:nvPicPr>
          <p:cNvPr id="4" name="Imag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10500" y="1560132"/>
            <a:ext cx="7514122" cy="4198650"/>
          </a:xfrm>
          <a:prstGeom prst="rect">
            <a:avLst/>
          </a:prstGeom>
        </p:spPr>
      </p:pic>
      <p:cxnSp>
        <p:nvCxnSpPr>
          <p:cNvPr id="6" name="Connecteur droit 5"/>
          <p:cNvCxnSpPr/>
          <p:nvPr/>
        </p:nvCxnSpPr>
        <p:spPr>
          <a:xfrm>
            <a:off x="418338" y="1129281"/>
            <a:ext cx="11034522" cy="0"/>
          </a:xfrm>
          <a:prstGeom prst="line">
            <a:avLst/>
          </a:prstGeom>
          <a:ln w="3175">
            <a:solidFill>
              <a:srgbClr val="E94256"/>
            </a:solidFill>
          </a:ln>
        </p:spPr>
        <p:style>
          <a:lnRef idx="1">
            <a:schemeClr val="accent1"/>
          </a:lnRef>
          <a:fillRef idx="0">
            <a:schemeClr val="accent1"/>
          </a:fillRef>
          <a:effectRef idx="0">
            <a:schemeClr val="accent1"/>
          </a:effectRef>
          <a:fontRef idx="minor">
            <a:schemeClr val="tx1"/>
          </a:fontRef>
        </p:style>
      </p:cxnSp>
      <p:sp>
        <p:nvSpPr>
          <p:cNvPr id="3" name="Espace réservé du numéro de diapositive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7FBBF4-ED3B-4285-B9E9-78448ACA3F4C}"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Espace réservé du contenu 1"/>
          <p:cNvSpPr txBox="1">
            <a:spLocks/>
          </p:cNvSpPr>
          <p:nvPr/>
        </p:nvSpPr>
        <p:spPr>
          <a:xfrm>
            <a:off x="271006" y="1363851"/>
            <a:ext cx="5754409" cy="4869371"/>
          </a:xfrm>
          <a:prstGeom prst="rect">
            <a:avLst/>
          </a:prstGeom>
        </p:spPr>
        <p:txBody>
          <a:bodyPr vert="horz" lIns="91440" tIns="45720" rIns="91440" bIns="45720" rtlCol="0">
            <a:noAutofit/>
          </a:bodyPr>
          <a:lstStyle>
            <a:lvl1pPr marL="0" indent="-228600" algn="l" defTabSz="914400" rtl="0" eaLnBrk="1" latinLnBrk="0" hangingPunct="1">
              <a:lnSpc>
                <a:spcPct val="90000"/>
              </a:lnSpc>
              <a:spcBef>
                <a:spcPts val="1000"/>
              </a:spcBef>
              <a:buFontTx/>
              <a:buBlip>
                <a:blip r:embed="rId4"/>
              </a:buBlip>
              <a:defRPr lang="fr-FR" sz="1800" b="1" kern="1200" dirty="0" smtClean="0">
                <a:solidFill>
                  <a:srgbClr val="164194"/>
                </a:solidFill>
                <a:latin typeface="Marianne" panose="02000000000000000000" pitchFamily="50" charset="0"/>
                <a:ea typeface="+mn-ea"/>
                <a:cs typeface="+mn-cs"/>
              </a:defRPr>
            </a:lvl1pPr>
            <a:lvl2pPr marL="685800" indent="-228600" algn="l" defTabSz="914400" rtl="0" eaLnBrk="1" latinLnBrk="0" hangingPunct="1">
              <a:lnSpc>
                <a:spcPct val="90000"/>
              </a:lnSpc>
              <a:spcBef>
                <a:spcPts val="500"/>
              </a:spcBef>
              <a:buFontTx/>
              <a:buBlip>
                <a:blip r:embed="rId5"/>
              </a:buBlip>
              <a:defRPr sz="1400" kern="1200">
                <a:solidFill>
                  <a:schemeClr val="tx1"/>
                </a:solidFill>
                <a:latin typeface="Marianne"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90000"/>
              </a:lnSpc>
              <a:spcBef>
                <a:spcPts val="1000"/>
              </a:spcBef>
              <a:spcAft>
                <a:spcPts val="0"/>
              </a:spcAft>
              <a:buClrTx/>
              <a:buSzTx/>
              <a:buFontTx/>
              <a:buBlip>
                <a:blip r:embed="rId4"/>
              </a:buBlip>
              <a:tabLst/>
              <a:defRPr/>
            </a:pPr>
            <a:r>
              <a:rPr kumimoji="0" lang="en-US" sz="2000" b="1" i="0" u="none" strike="noStrike" kern="1200" cap="none" spc="0" normalizeH="0" baseline="0" noProof="0" dirty="0">
                <a:ln>
                  <a:noFill/>
                </a:ln>
                <a:solidFill>
                  <a:srgbClr val="164194"/>
                </a:solidFill>
                <a:effectLst/>
                <a:uLnTx/>
                <a:uFillTx/>
                <a:latin typeface="Marianne" panose="02000000000000000000" pitchFamily="50" charset="0"/>
                <a:ea typeface="+mn-ea"/>
                <a:cs typeface="+mn-cs"/>
              </a:rPr>
              <a:t>300,000 personnel</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Marianne" panose="02000000000000000000" pitchFamily="50" charset="0"/>
                <a:ea typeface="+mn-ea"/>
                <a:cs typeface="+mn-cs"/>
              </a:rPr>
              <a:t>Army  38%</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Marianne" panose="02000000000000000000" pitchFamily="50" charset="0"/>
                <a:ea typeface="+mn-ea"/>
                <a:cs typeface="+mn-cs"/>
              </a:rPr>
              <a:t>Air force 13%</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Marianne" panose="02000000000000000000" pitchFamily="50" charset="0"/>
                <a:ea typeface="+mn-ea"/>
                <a:cs typeface="+mn-cs"/>
              </a:rPr>
              <a:t>Navy 11%</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Marianne" panose="02000000000000000000" pitchFamily="50" charset="0"/>
                <a:ea typeface="+mn-ea"/>
                <a:cs typeface="+mn-cs"/>
              </a:rPr>
              <a:t>Other services 4% (incl. MHS)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1" i="0" u="none" strike="noStrike" kern="1200" cap="none" spc="0" normalizeH="0" baseline="0" noProof="0" dirty="0">
              <a:ln>
                <a:noFill/>
              </a:ln>
              <a:solidFill>
                <a:prstClr val="black"/>
              </a:solidFill>
              <a:effectLst/>
              <a:uLnTx/>
              <a:uFillTx/>
              <a:latin typeface="Marianne" panose="02000000000000000000" pitchFamily="50" charset="0"/>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Marianne" panose="02000000000000000000" pitchFamily="50" charset="0"/>
                <a:ea typeface="+mn-ea"/>
                <a:cs typeface="+mn-cs"/>
              </a:rPr>
              <a:t>Military police 32%</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164194"/>
              </a:solidFill>
              <a:effectLst/>
              <a:uLnTx/>
              <a:uFillTx/>
              <a:latin typeface="Marianne" panose="02000000000000000000" pitchFamily="50" charset="0"/>
              <a:ea typeface="+mn-ea"/>
              <a:cs typeface="+mn-cs"/>
            </a:endParaRPr>
          </a:p>
          <a:p>
            <a:pPr marL="0" marR="0" lvl="0" indent="-228600" algn="l" defTabSz="914400" rtl="0" eaLnBrk="1" fontAlgn="auto" latinLnBrk="0" hangingPunct="1">
              <a:lnSpc>
                <a:spcPct val="90000"/>
              </a:lnSpc>
              <a:spcBef>
                <a:spcPts val="1000"/>
              </a:spcBef>
              <a:spcAft>
                <a:spcPts val="0"/>
              </a:spcAft>
              <a:buClrTx/>
              <a:buSzTx/>
              <a:buFontTx/>
              <a:buBlip>
                <a:blip r:embed="rId4"/>
              </a:buBlip>
              <a:tabLst/>
              <a:defRPr/>
            </a:pPr>
            <a:r>
              <a:rPr kumimoji="0" lang="en-US" sz="2000" b="1" i="0" u="none" strike="noStrike" kern="1200" cap="none" spc="0" normalizeH="0" baseline="0" noProof="0" dirty="0">
                <a:ln>
                  <a:noFill/>
                </a:ln>
                <a:solidFill>
                  <a:srgbClr val="164194"/>
                </a:solidFill>
                <a:effectLst/>
                <a:uLnTx/>
                <a:uFillTx/>
                <a:latin typeface="Marianne" panose="02000000000000000000" pitchFamily="50" charset="0"/>
                <a:ea typeface="+mn-ea"/>
                <a:cs typeface="+mn-cs"/>
              </a:rPr>
              <a:t>30,000 personnel deployed</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Marianne" panose="02000000000000000000" pitchFamily="50" charset="0"/>
                <a:ea typeface="+mn-ea"/>
                <a:cs typeface="+mn-cs"/>
              </a:rPr>
              <a:t>≈ 13,000 on national territory</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black"/>
                </a:solidFill>
                <a:effectLst/>
                <a:uLnTx/>
                <a:uFillTx/>
                <a:latin typeface="Marianne" panose="02000000000000000000" pitchFamily="50" charset="0"/>
                <a:ea typeface="+mn-ea"/>
                <a:cs typeface="+mn-cs"/>
              </a:rPr>
              <a:t>Boots on the ground/sea in each CCMD</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black"/>
              </a:solidFill>
              <a:effectLst/>
              <a:uLnTx/>
              <a:uFillTx/>
              <a:latin typeface="Marianne" panose="02000000000000000000" pitchFamily="50" charset="0"/>
              <a:ea typeface="+mn-ea"/>
              <a:cs typeface="+mn-cs"/>
            </a:endParaRPr>
          </a:p>
          <a:p>
            <a:pPr marL="0" marR="0" lvl="0" indent="-228600" algn="l" defTabSz="914400" rtl="0" eaLnBrk="1" fontAlgn="auto" latinLnBrk="0" hangingPunct="1">
              <a:lnSpc>
                <a:spcPct val="90000"/>
              </a:lnSpc>
              <a:spcBef>
                <a:spcPts val="1000"/>
              </a:spcBef>
              <a:spcAft>
                <a:spcPts val="0"/>
              </a:spcAft>
              <a:buClrTx/>
              <a:buSzTx/>
              <a:buFontTx/>
              <a:buBlip>
                <a:blip r:embed="rId4"/>
              </a:buBlip>
              <a:tabLst/>
              <a:defRPr/>
            </a:pPr>
            <a:r>
              <a:rPr kumimoji="0" lang="en-US" sz="2000" b="1" i="0" u="none" strike="noStrike" kern="1200" cap="none" spc="0" normalizeH="0" baseline="0" noProof="0" dirty="0">
                <a:ln>
                  <a:noFill/>
                </a:ln>
                <a:solidFill>
                  <a:srgbClr val="164194"/>
                </a:solidFill>
                <a:effectLst/>
                <a:uLnTx/>
                <a:uFillTx/>
                <a:latin typeface="Marianne" panose="02000000000000000000" pitchFamily="50" charset="0"/>
                <a:ea typeface="+mn-ea"/>
                <a:cs typeface="+mn-cs"/>
              </a:rPr>
              <a:t>€ 41 billion/y</a:t>
            </a:r>
          </a:p>
        </p:txBody>
      </p:sp>
    </p:spTree>
    <p:extLst>
      <p:ext uri="{BB962C8B-B14F-4D97-AF65-F5344CB8AC3E}">
        <p14:creationId xmlns:p14="http://schemas.microsoft.com/office/powerpoint/2010/main" val="2756800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79967" y="3719327"/>
            <a:ext cx="5230633" cy="2942476"/>
          </a:xfrm>
          <a:prstGeom prst="rect">
            <a:avLst/>
          </a:prstGeom>
        </p:spPr>
      </p:pic>
      <p:sp>
        <p:nvSpPr>
          <p:cNvPr id="2" name="Titre 1"/>
          <p:cNvSpPr>
            <a:spLocks noGrp="1"/>
          </p:cNvSpPr>
          <p:nvPr>
            <p:ph type="title"/>
          </p:nvPr>
        </p:nvSpPr>
        <p:spPr>
          <a:xfrm>
            <a:off x="1143000" y="14440"/>
            <a:ext cx="10515600" cy="1325563"/>
          </a:xfrm>
        </p:spPr>
        <p:txBody>
          <a:bodyPr/>
          <a:lstStyle/>
          <a:p>
            <a:r>
              <a:rPr lang="en-US" dirty="0"/>
              <a:t>Focus on partnerships with nations in the AFRICOM area</a:t>
            </a:r>
          </a:p>
        </p:txBody>
      </p:sp>
      <p:sp>
        <p:nvSpPr>
          <p:cNvPr id="5" name="Ellipse 4"/>
          <p:cNvSpPr/>
          <p:nvPr/>
        </p:nvSpPr>
        <p:spPr>
          <a:xfrm rot="1468388">
            <a:off x="5170408" y="5242469"/>
            <a:ext cx="523783" cy="17646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Ellipse 7"/>
          <p:cNvSpPr/>
          <p:nvPr/>
        </p:nvSpPr>
        <p:spPr>
          <a:xfrm rot="1468388">
            <a:off x="5949338" y="4957888"/>
            <a:ext cx="183476" cy="45066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Connecteur droit 8"/>
          <p:cNvCxnSpPr/>
          <p:nvPr/>
        </p:nvCxnSpPr>
        <p:spPr>
          <a:xfrm>
            <a:off x="418338" y="1129281"/>
            <a:ext cx="11034522" cy="0"/>
          </a:xfrm>
          <a:prstGeom prst="line">
            <a:avLst/>
          </a:prstGeom>
          <a:ln w="3175">
            <a:solidFill>
              <a:srgbClr val="E94256"/>
            </a:solidFill>
          </a:ln>
        </p:spPr>
        <p:style>
          <a:lnRef idx="1">
            <a:schemeClr val="accent1"/>
          </a:lnRef>
          <a:fillRef idx="0">
            <a:schemeClr val="accent1"/>
          </a:fillRef>
          <a:effectRef idx="0">
            <a:schemeClr val="accent1"/>
          </a:effectRef>
          <a:fontRef idx="minor">
            <a:schemeClr val="tx1"/>
          </a:fontRef>
        </p:style>
      </p:cxnSp>
      <p:sp>
        <p:nvSpPr>
          <p:cNvPr id="6" name="Espace réservé du numéro de diapositiv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7FBBF4-ED3B-4285-B9E9-78448ACA3F4C}"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Espace réservé du contenu 1"/>
          <p:cNvSpPr txBox="1">
            <a:spLocks/>
          </p:cNvSpPr>
          <p:nvPr/>
        </p:nvSpPr>
        <p:spPr>
          <a:xfrm>
            <a:off x="370066" y="1373567"/>
            <a:ext cx="11082794" cy="4869371"/>
          </a:xfrm>
          <a:prstGeom prst="rect">
            <a:avLst/>
          </a:prstGeom>
        </p:spPr>
        <p:txBody>
          <a:bodyPr vert="horz" lIns="91440" tIns="45720" rIns="91440" bIns="45720" rtlCol="0">
            <a:normAutofit/>
          </a:bodyPr>
          <a:lstStyle>
            <a:lvl1pPr marL="0" indent="-228600" algn="l" defTabSz="914400" rtl="0" eaLnBrk="1" latinLnBrk="0" hangingPunct="1">
              <a:lnSpc>
                <a:spcPct val="90000"/>
              </a:lnSpc>
              <a:spcBef>
                <a:spcPts val="1000"/>
              </a:spcBef>
              <a:buFontTx/>
              <a:buBlip>
                <a:blip r:embed="rId4"/>
              </a:buBlip>
              <a:defRPr lang="fr-FR" sz="1800" b="1" kern="1200" dirty="0" smtClean="0">
                <a:solidFill>
                  <a:srgbClr val="164194"/>
                </a:solidFill>
                <a:latin typeface="Marianne" panose="02000000000000000000" pitchFamily="50" charset="0"/>
                <a:ea typeface="+mn-ea"/>
                <a:cs typeface="+mn-cs"/>
              </a:defRPr>
            </a:lvl1pPr>
            <a:lvl2pPr marL="685800" indent="-228600" algn="l" defTabSz="914400" rtl="0" eaLnBrk="1" latinLnBrk="0" hangingPunct="1">
              <a:lnSpc>
                <a:spcPct val="90000"/>
              </a:lnSpc>
              <a:spcBef>
                <a:spcPts val="500"/>
              </a:spcBef>
              <a:buFontTx/>
              <a:buBlip>
                <a:blip r:embed="rId5"/>
              </a:buBlip>
              <a:defRPr sz="1400" kern="1200">
                <a:solidFill>
                  <a:schemeClr val="tx1"/>
                </a:solidFill>
                <a:latin typeface="Marianne"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90000"/>
              </a:lnSpc>
              <a:spcBef>
                <a:spcPts val="1000"/>
              </a:spcBef>
              <a:spcAft>
                <a:spcPts val="0"/>
              </a:spcAft>
              <a:buClrTx/>
              <a:buSzTx/>
              <a:buFontTx/>
              <a:buBlip>
                <a:blip r:embed="rId4"/>
              </a:buBlip>
              <a:tabLst/>
              <a:defRPr/>
            </a:pPr>
            <a:r>
              <a:rPr kumimoji="0" lang="en-US" sz="2400" b="1" i="0" u="none" strike="noStrike" kern="1200" cap="none" spc="0" normalizeH="0" baseline="0" noProof="0" dirty="0">
                <a:ln>
                  <a:noFill/>
                </a:ln>
                <a:solidFill>
                  <a:srgbClr val="164194"/>
                </a:solidFill>
                <a:effectLst/>
                <a:uLnTx/>
                <a:uFillTx/>
                <a:latin typeface="Calibri" panose="020F0502020204030204"/>
                <a:ea typeface="+mn-ea"/>
                <a:cs typeface="+mn-cs"/>
              </a:rPr>
              <a:t>Evolving geopolitical context</a:t>
            </a:r>
            <a:endParaRPr kumimoji="0" lang="en-US" sz="1800" b="1" i="0" u="none" strike="noStrike" kern="1200" cap="none" spc="0" normalizeH="0" baseline="0" noProof="0" dirty="0">
              <a:ln>
                <a:noFill/>
              </a:ln>
              <a:solidFill>
                <a:srgbClr val="164194"/>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1000"/>
              </a:spcBef>
              <a:spcAft>
                <a:spcPts val="0"/>
              </a:spcAft>
              <a:buClrTx/>
              <a:buSzTx/>
              <a:buFontTx/>
              <a:buBlip>
                <a:blip r:embed="rId4"/>
              </a:buBlip>
              <a:tabLst/>
              <a:defRPr/>
            </a:pPr>
            <a:r>
              <a:rPr kumimoji="0" lang="en-US" sz="2400" b="1" i="0" u="none" strike="noStrike" kern="1200" cap="none" spc="0" normalizeH="0" baseline="0" noProof="0" dirty="0">
                <a:ln>
                  <a:noFill/>
                </a:ln>
                <a:solidFill>
                  <a:srgbClr val="164194"/>
                </a:solidFill>
                <a:effectLst/>
                <a:uLnTx/>
                <a:uFillTx/>
                <a:latin typeface="Calibri" panose="020F0502020204030204"/>
                <a:ea typeface="+mn-ea"/>
                <a:cs typeface="+mn-cs"/>
              </a:rPr>
              <a:t>Current strategy  </a:t>
            </a:r>
          </a:p>
          <a:p>
            <a:pPr marL="685800" marR="0" lvl="1" indent="-228600" algn="l" defTabSz="914400" rtl="0" eaLnBrk="1" fontAlgn="auto" latinLnBrk="0" hangingPunct="1">
              <a:lnSpc>
                <a:spcPct val="90000"/>
              </a:lnSpc>
              <a:spcBef>
                <a:spcPts val="500"/>
              </a:spcBef>
              <a:spcAft>
                <a:spcPts val="0"/>
              </a:spcAft>
              <a:buClrTx/>
              <a:buSzTx/>
              <a:buFontTx/>
              <a:buBlip>
                <a:blip r:embed="rId5"/>
              </a:buBlip>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Operationally driven relationships</a:t>
            </a:r>
          </a:p>
          <a:p>
            <a:pPr marL="685800" marR="0" lvl="1" indent="-228600" algn="l" defTabSz="914400" rtl="0" eaLnBrk="1" fontAlgn="auto" latinLnBrk="0" hangingPunct="1">
              <a:lnSpc>
                <a:spcPct val="90000"/>
              </a:lnSpc>
              <a:spcBef>
                <a:spcPts val="500"/>
              </a:spcBef>
              <a:spcAft>
                <a:spcPts val="0"/>
              </a:spcAft>
              <a:buClrTx/>
              <a:buSzTx/>
              <a:buFontTx/>
              <a:buBlip>
                <a:blip r:embed="rId5"/>
              </a:buBlip>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Structural cooperation</a:t>
            </a:r>
          </a:p>
          <a:p>
            <a:pPr marL="685800" marR="0" lvl="1" indent="-228600" algn="l" defTabSz="914400" rtl="0" eaLnBrk="1" fontAlgn="auto" latinLnBrk="0" hangingPunct="1">
              <a:lnSpc>
                <a:spcPct val="90000"/>
              </a:lnSpc>
              <a:spcBef>
                <a:spcPts val="500"/>
              </a:spcBef>
              <a:spcAft>
                <a:spcPts val="0"/>
              </a:spcAft>
              <a:buClrTx/>
              <a:buSzTx/>
              <a:buFontTx/>
              <a:buBlip>
                <a:blip r:embed="rId5"/>
              </a:buBlip>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Inclusive capability driven approach</a:t>
            </a:r>
            <a:r>
              <a:rPr kumimoji="0" lang="en-US" sz="1800" b="1" i="0" u="none" strike="noStrike" kern="1200" cap="none" spc="0" normalizeH="0" baseline="0" noProof="0" dirty="0">
                <a:ln>
                  <a:noFill/>
                </a:ln>
                <a:solidFill>
                  <a:srgbClr val="164194"/>
                </a:solidFill>
                <a:effectLst/>
                <a:uLnTx/>
                <a:uFillTx/>
                <a:latin typeface="Calibri" panose="020F0502020204030204"/>
                <a:ea typeface="+mn-ea"/>
                <a:cs typeface="+mn-cs"/>
              </a:rPr>
              <a:t> </a:t>
            </a:r>
          </a:p>
          <a:p>
            <a:pPr marL="0" marR="0" lvl="0" indent="-228600" algn="l" defTabSz="914400" rtl="0" eaLnBrk="1" fontAlgn="auto" latinLnBrk="0" hangingPunct="1">
              <a:lnSpc>
                <a:spcPct val="90000"/>
              </a:lnSpc>
              <a:spcBef>
                <a:spcPts val="1000"/>
              </a:spcBef>
              <a:spcAft>
                <a:spcPts val="0"/>
              </a:spcAft>
              <a:buClrTx/>
              <a:buSzTx/>
              <a:buFontTx/>
              <a:buBlip>
                <a:blip r:embed="rId4"/>
              </a:buBlip>
              <a:tabLst/>
              <a:defRPr/>
            </a:pPr>
            <a:r>
              <a:rPr kumimoji="0" lang="en-US" sz="2400" b="1" i="0" u="none" strike="noStrike" kern="1200" cap="none" spc="0" normalizeH="0" baseline="0" noProof="0" dirty="0">
                <a:ln>
                  <a:noFill/>
                </a:ln>
                <a:solidFill>
                  <a:srgbClr val="164194"/>
                </a:solidFill>
                <a:effectLst/>
                <a:uLnTx/>
                <a:uFillTx/>
                <a:latin typeface="Calibri" panose="020F0502020204030204"/>
                <a:ea typeface="+mn-ea"/>
                <a:cs typeface="+mn-cs"/>
              </a:rPr>
              <a:t>Particular attention to nations hosting pre positioned French forces </a:t>
            </a:r>
          </a:p>
        </p:txBody>
      </p:sp>
    </p:spTree>
    <p:extLst>
      <p:ext uri="{BB962C8B-B14F-4D97-AF65-F5344CB8AC3E}">
        <p14:creationId xmlns:p14="http://schemas.microsoft.com/office/powerpoint/2010/main" val="2995992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Connecteur droit 25"/>
          <p:cNvCxnSpPr/>
          <p:nvPr/>
        </p:nvCxnSpPr>
        <p:spPr>
          <a:xfrm>
            <a:off x="418338" y="1129281"/>
            <a:ext cx="11034522" cy="0"/>
          </a:xfrm>
          <a:prstGeom prst="line">
            <a:avLst/>
          </a:prstGeom>
          <a:ln w="3175">
            <a:solidFill>
              <a:srgbClr val="E94256"/>
            </a:solidFill>
          </a:ln>
        </p:spPr>
        <p:style>
          <a:lnRef idx="1">
            <a:schemeClr val="accent1"/>
          </a:lnRef>
          <a:fillRef idx="0">
            <a:schemeClr val="accent1"/>
          </a:fillRef>
          <a:effectRef idx="0">
            <a:schemeClr val="accent1"/>
          </a:effectRef>
          <a:fontRef idx="minor">
            <a:schemeClr val="tx1"/>
          </a:fontRef>
        </p:style>
      </p:cxnSp>
      <p:sp>
        <p:nvSpPr>
          <p:cNvPr id="10" name="Titre 9"/>
          <p:cNvSpPr>
            <a:spLocks noGrp="1"/>
          </p:cNvSpPr>
          <p:nvPr>
            <p:ph type="title"/>
          </p:nvPr>
        </p:nvSpPr>
        <p:spPr>
          <a:xfrm>
            <a:off x="1237785" y="199853"/>
            <a:ext cx="7216909" cy="645482"/>
          </a:xfrm>
        </p:spPr>
        <p:txBody>
          <a:bodyPr/>
          <a:lstStyle/>
          <a:p>
            <a:r>
              <a:rPr lang="en-US" dirty="0"/>
              <a:t>The French MHS (FR MHS) in 2024</a:t>
            </a:r>
          </a:p>
        </p:txBody>
      </p:sp>
      <p:grpSp>
        <p:nvGrpSpPr>
          <p:cNvPr id="22" name="Groupe 21"/>
          <p:cNvGrpSpPr/>
          <p:nvPr/>
        </p:nvGrpSpPr>
        <p:grpSpPr>
          <a:xfrm>
            <a:off x="639834" y="3392488"/>
            <a:ext cx="5181524" cy="3103300"/>
            <a:chOff x="405806" y="2044314"/>
            <a:chExt cx="5181524" cy="3103300"/>
          </a:xfrm>
        </p:grpSpPr>
        <p:grpSp>
          <p:nvGrpSpPr>
            <p:cNvPr id="11" name="Groupe 10"/>
            <p:cNvGrpSpPr/>
            <p:nvPr/>
          </p:nvGrpSpPr>
          <p:grpSpPr>
            <a:xfrm>
              <a:off x="405806" y="2128263"/>
              <a:ext cx="5181524" cy="3019351"/>
              <a:chOff x="818615" y="2358735"/>
              <a:chExt cx="5181524" cy="3019351"/>
            </a:xfrm>
          </p:grpSpPr>
          <p:pic>
            <p:nvPicPr>
              <p:cNvPr id="45" name="Image 4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18615" y="2358735"/>
                <a:ext cx="4978458" cy="2958130"/>
              </a:xfrm>
              <a:prstGeom prst="rect">
                <a:avLst/>
              </a:prstGeom>
            </p:spPr>
          </p:pic>
          <p:sp>
            <p:nvSpPr>
              <p:cNvPr id="2" name="ZoneTexte 1"/>
              <p:cNvSpPr txBox="1"/>
              <p:nvPr/>
            </p:nvSpPr>
            <p:spPr>
              <a:xfrm>
                <a:off x="1925251" y="2873830"/>
                <a:ext cx="712520" cy="430887"/>
              </a:xfrm>
              <a:prstGeom prst="rect">
                <a:avLst/>
              </a:prstGeom>
              <a:solidFill>
                <a:schemeClr val="accent5">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Military hospitals</a:t>
                </a:r>
              </a:p>
            </p:txBody>
          </p:sp>
          <p:sp>
            <p:nvSpPr>
              <p:cNvPr id="15" name="ZoneTexte 14"/>
              <p:cNvSpPr txBox="1"/>
              <p:nvPr/>
            </p:nvSpPr>
            <p:spPr>
              <a:xfrm>
                <a:off x="1923802" y="3399970"/>
                <a:ext cx="961902" cy="430887"/>
              </a:xfrm>
              <a:prstGeom prst="rect">
                <a:avLst/>
              </a:prstGeom>
              <a:solidFill>
                <a:schemeClr val="accent5">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Mil. medical centers</a:t>
                </a:r>
              </a:p>
            </p:txBody>
          </p:sp>
          <p:sp>
            <p:nvSpPr>
              <p:cNvPr id="16" name="ZoneTexte 15"/>
              <p:cNvSpPr txBox="1"/>
              <p:nvPr/>
            </p:nvSpPr>
            <p:spPr>
              <a:xfrm>
                <a:off x="1923802" y="3949860"/>
                <a:ext cx="1056904" cy="430887"/>
              </a:xfrm>
              <a:prstGeom prst="rect">
                <a:avLst/>
              </a:prstGeom>
              <a:solidFill>
                <a:schemeClr val="accent5">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Mil. medical centers abroad</a:t>
                </a:r>
              </a:p>
            </p:txBody>
          </p:sp>
          <p:sp>
            <p:nvSpPr>
              <p:cNvPr id="17" name="ZoneTexte 16"/>
              <p:cNvSpPr txBox="1"/>
              <p:nvPr/>
            </p:nvSpPr>
            <p:spPr>
              <a:xfrm>
                <a:off x="4715789" y="3423721"/>
                <a:ext cx="1284350" cy="430887"/>
              </a:xfrm>
              <a:prstGeom prst="rect">
                <a:avLst/>
              </a:prstGeom>
              <a:solidFill>
                <a:schemeClr val="accent5">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Mil. Research institute</a:t>
                </a:r>
              </a:p>
            </p:txBody>
          </p:sp>
          <p:sp>
            <p:nvSpPr>
              <p:cNvPr id="18" name="ZoneTexte 17"/>
              <p:cNvSpPr txBox="1"/>
              <p:nvPr/>
            </p:nvSpPr>
            <p:spPr>
              <a:xfrm>
                <a:off x="4715789" y="2857332"/>
                <a:ext cx="1276074" cy="447385"/>
              </a:xfrm>
              <a:prstGeom prst="rect">
                <a:avLst/>
              </a:prstGeom>
              <a:solidFill>
                <a:schemeClr val="accent5">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Medical/</a:t>
                </a:r>
                <a:r>
                  <a:rPr kumimoji="0" lang="en-US" sz="1100" b="0" i="0" u="none" strike="noStrike" kern="1200" cap="none" spc="0" normalizeH="0" baseline="0" noProof="0" dirty="0" err="1">
                    <a:ln>
                      <a:noFill/>
                    </a:ln>
                    <a:solidFill>
                      <a:prstClr val="white"/>
                    </a:solidFill>
                    <a:effectLst/>
                    <a:uLnTx/>
                    <a:uFillTx/>
                    <a:latin typeface="Calibri" panose="020F0502020204030204"/>
                    <a:ea typeface="+mn-ea"/>
                    <a:cs typeface="+mn-cs"/>
                  </a:rPr>
                  <a:t>paramed</a:t>
                </a: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 academies</a:t>
                </a:r>
              </a:p>
            </p:txBody>
          </p:sp>
          <p:sp>
            <p:nvSpPr>
              <p:cNvPr id="19" name="ZoneTexte 18"/>
              <p:cNvSpPr txBox="1"/>
              <p:nvPr/>
            </p:nvSpPr>
            <p:spPr>
              <a:xfrm>
                <a:off x="4715789" y="3963155"/>
                <a:ext cx="1276074" cy="646331"/>
              </a:xfrm>
              <a:prstGeom prst="rect">
                <a:avLst/>
              </a:prstGeom>
              <a:solidFill>
                <a:schemeClr val="accent5">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Medical supply chain facilities (</a:t>
                </a:r>
                <a:r>
                  <a:rPr kumimoji="0" lang="en-US" sz="1100" b="0" i="0" u="none" strike="noStrike" kern="1200" cap="none" spc="0" normalizeH="0" baseline="0" noProof="0" dirty="0" err="1">
                    <a:ln>
                      <a:noFill/>
                    </a:ln>
                    <a:solidFill>
                      <a:prstClr val="white"/>
                    </a:solidFill>
                    <a:effectLst/>
                    <a:uLnTx/>
                    <a:uFillTx/>
                    <a:latin typeface="Calibri" panose="020F0502020204030204"/>
                    <a:ea typeface="+mn-ea"/>
                    <a:cs typeface="+mn-cs"/>
                  </a:rPr>
                  <a:t>incl</a:t>
                </a:r>
                <a:r>
                  <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rPr>
                  <a:t> for med devices)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ZoneTexte 19"/>
              <p:cNvSpPr txBox="1"/>
              <p:nvPr/>
            </p:nvSpPr>
            <p:spPr>
              <a:xfrm>
                <a:off x="1094967" y="4747144"/>
                <a:ext cx="4896896" cy="630942"/>
              </a:xfrm>
              <a:prstGeom prst="rect">
                <a:avLst/>
              </a:prstGeom>
              <a:solidFill>
                <a:schemeClr val="accent5">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4 </a:t>
                </a: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Centers of excellence for military medicine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2" name="ZoneTexte 11"/>
            <p:cNvSpPr txBox="1"/>
            <p:nvPr/>
          </p:nvSpPr>
          <p:spPr>
            <a:xfrm>
              <a:off x="682158" y="2044314"/>
              <a:ext cx="4896895" cy="400110"/>
            </a:xfrm>
            <a:prstGeom prst="rect">
              <a:avLst/>
            </a:prstGeom>
            <a:gradFill flip="none" rotWithShape="1">
              <a:gsLst>
                <a:gs pos="0">
                  <a:srgbClr val="C00000"/>
                </a:gs>
                <a:gs pos="74000">
                  <a:srgbClr val="E20865"/>
                </a:gs>
                <a:gs pos="83000">
                  <a:schemeClr val="accent5">
                    <a:lumMod val="60000"/>
                    <a:lumOff val="40000"/>
                  </a:schemeClr>
                </a:gs>
                <a:gs pos="100000">
                  <a:schemeClr val="accent5">
                    <a:lumMod val="75000"/>
                  </a:schemeClr>
                </a:gs>
              </a:gsLst>
              <a:lin ang="0" scaled="1"/>
              <a:tileRect/>
            </a:gra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1</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surgeon general </a:t>
              </a:r>
            </a:p>
          </p:txBody>
        </p:sp>
      </p:grpSp>
      <p:grpSp>
        <p:nvGrpSpPr>
          <p:cNvPr id="4" name="Groupe 3"/>
          <p:cNvGrpSpPr/>
          <p:nvPr/>
        </p:nvGrpSpPr>
        <p:grpSpPr>
          <a:xfrm>
            <a:off x="5935599" y="3292572"/>
            <a:ext cx="6144408" cy="3560517"/>
            <a:chOff x="5816730" y="2930077"/>
            <a:chExt cx="6144408" cy="3560517"/>
          </a:xfrm>
        </p:grpSpPr>
        <p:grpSp>
          <p:nvGrpSpPr>
            <p:cNvPr id="3" name="Groupe 2"/>
            <p:cNvGrpSpPr/>
            <p:nvPr/>
          </p:nvGrpSpPr>
          <p:grpSpPr>
            <a:xfrm>
              <a:off x="6081952" y="2930077"/>
              <a:ext cx="5879186" cy="3560517"/>
              <a:chOff x="6096000" y="2818790"/>
              <a:chExt cx="5879186" cy="3560517"/>
            </a:xfrm>
          </p:grpSpPr>
          <p:pic>
            <p:nvPicPr>
              <p:cNvPr id="44" name="Image 4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23139" y="3433800"/>
                <a:ext cx="4581432" cy="2945507"/>
              </a:xfrm>
              <a:prstGeom prst="rect">
                <a:avLst/>
              </a:prstGeom>
            </p:spPr>
          </p:pic>
          <p:sp>
            <p:nvSpPr>
              <p:cNvPr id="7" name="ZoneTexte 6"/>
              <p:cNvSpPr txBox="1"/>
              <p:nvPr/>
            </p:nvSpPr>
            <p:spPr>
              <a:xfrm>
                <a:off x="6096000" y="2818790"/>
                <a:ext cx="5879186" cy="738664"/>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srgbClr val="FF5757"/>
                    </a:solidFill>
                    <a:effectLst/>
                    <a:uLnTx/>
                    <a:uFillTx/>
                    <a:latin typeface="Calibri" panose="020F0502020204030204"/>
                    <a:ea typeface="+mn-ea"/>
                    <a:cs typeface="+mn-cs"/>
                  </a:rPr>
                  <a:t>15,000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active duty military personnel/ civilian personnel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ZoneTexte 8"/>
              <p:cNvSpPr txBox="1"/>
              <p:nvPr/>
            </p:nvSpPr>
            <p:spPr>
              <a:xfrm>
                <a:off x="6938033" y="4442087"/>
                <a:ext cx="754635" cy="376185"/>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FF5757"/>
                    </a:solidFill>
                    <a:effectLst/>
                    <a:uLnTx/>
                    <a:uFillTx/>
                    <a:latin typeface="Calibri" panose="020F0502020204030204"/>
                    <a:ea typeface="+mn-ea"/>
                    <a:cs typeface="+mn-cs"/>
                  </a:rPr>
                  <a:t>ADSM</a:t>
                </a:r>
              </a:p>
            </p:txBody>
          </p:sp>
          <p:sp>
            <p:nvSpPr>
              <p:cNvPr id="13" name="ZoneTexte 12"/>
              <p:cNvSpPr txBox="1"/>
              <p:nvPr/>
            </p:nvSpPr>
            <p:spPr>
              <a:xfrm>
                <a:off x="9098202" y="4954834"/>
                <a:ext cx="2010920" cy="1323439"/>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2,000 Physicians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6,500 Nurses and paramedical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&lt;200      Pharmacists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70           Veterinarians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40           Dentists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350         Interns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ZoneTexte 13"/>
              <p:cNvSpPr txBox="1"/>
              <p:nvPr/>
            </p:nvSpPr>
            <p:spPr>
              <a:xfrm>
                <a:off x="9098202" y="4442087"/>
                <a:ext cx="1906369" cy="307777"/>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B9BD5"/>
                    </a:solidFill>
                    <a:effectLst/>
                    <a:uLnTx/>
                    <a:uFillTx/>
                    <a:latin typeface="Calibri" panose="020F0502020204030204"/>
                    <a:ea typeface="+mn-ea"/>
                    <a:cs typeface="+mn-cs"/>
                  </a:rPr>
                  <a:t>Civilian personnel</a:t>
                </a:r>
              </a:p>
            </p:txBody>
          </p:sp>
        </p:grpSp>
        <p:sp>
          <p:nvSpPr>
            <p:cNvPr id="8" name="Rectangle 7"/>
            <p:cNvSpPr/>
            <p:nvPr/>
          </p:nvSpPr>
          <p:spPr>
            <a:xfrm>
              <a:off x="5816730" y="3299127"/>
              <a:ext cx="2377317" cy="461665"/>
            </a:xfrm>
            <a:prstGeom prst="rect">
              <a:avLst/>
            </a:prstGeom>
          </p:spPr>
          <p:txBody>
            <a:bodyPr wrap="non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5757"/>
                  </a:solidFill>
                  <a:effectLst/>
                  <a:uLnTx/>
                  <a:uFillTx/>
                  <a:latin typeface="Calibri" panose="020F0502020204030204"/>
                  <a:ea typeface="+mn-ea"/>
                  <a:cs typeface="+mn-cs"/>
                </a:rPr>
                <a:t>3,000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reservists</a:t>
              </a:r>
            </a:p>
          </p:txBody>
        </p:sp>
      </p:grpSp>
      <p:pic>
        <p:nvPicPr>
          <p:cNvPr id="28" name="Image 2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266534" y="670656"/>
            <a:ext cx="2925466" cy="1708202"/>
          </a:xfrm>
          <a:prstGeom prst="ellipse">
            <a:avLst/>
          </a:prstGeom>
          <a:ln>
            <a:noFill/>
          </a:ln>
          <a:effectLst>
            <a:softEdge rad="112500"/>
          </a:effectLst>
        </p:spPr>
      </p:pic>
      <p:pic>
        <p:nvPicPr>
          <p:cNvPr id="27" name="Image 2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90022" y="1184923"/>
            <a:ext cx="1099920" cy="1439895"/>
          </a:xfrm>
          <a:prstGeom prst="rect">
            <a:avLst/>
          </a:prstGeom>
        </p:spPr>
      </p:pic>
      <p:sp>
        <p:nvSpPr>
          <p:cNvPr id="29" name="Espace réservé du contenu 1"/>
          <p:cNvSpPr txBox="1">
            <a:spLocks/>
          </p:cNvSpPr>
          <p:nvPr/>
        </p:nvSpPr>
        <p:spPr>
          <a:xfrm>
            <a:off x="279961" y="1165392"/>
            <a:ext cx="11082794" cy="4869371"/>
          </a:xfrm>
          <a:prstGeom prst="rect">
            <a:avLst/>
          </a:prstGeom>
        </p:spPr>
        <p:txBody>
          <a:bodyPr vert="horz" lIns="91440" tIns="45720" rIns="91440" bIns="45720" rtlCol="0">
            <a:normAutofit/>
          </a:bodyPr>
          <a:lstStyle>
            <a:lvl1pPr marL="0" indent="-228600" algn="l" defTabSz="914400" rtl="0" eaLnBrk="1" latinLnBrk="0" hangingPunct="1">
              <a:lnSpc>
                <a:spcPct val="90000"/>
              </a:lnSpc>
              <a:spcBef>
                <a:spcPts val="1000"/>
              </a:spcBef>
              <a:buFontTx/>
              <a:buBlip>
                <a:blip r:embed="rId7"/>
              </a:buBlip>
              <a:defRPr lang="fr-FR" sz="1800" b="1" kern="1200" dirty="0" smtClean="0">
                <a:solidFill>
                  <a:srgbClr val="164194"/>
                </a:solidFill>
                <a:latin typeface="Marianne" panose="02000000000000000000" pitchFamily="50" charset="0"/>
                <a:ea typeface="+mn-ea"/>
                <a:cs typeface="+mn-cs"/>
              </a:defRPr>
            </a:lvl1pPr>
            <a:lvl2pPr marL="685800" indent="-228600" algn="l" defTabSz="914400" rtl="0" eaLnBrk="1" latinLnBrk="0" hangingPunct="1">
              <a:lnSpc>
                <a:spcPct val="90000"/>
              </a:lnSpc>
              <a:spcBef>
                <a:spcPts val="500"/>
              </a:spcBef>
              <a:buFontTx/>
              <a:buBlip>
                <a:blip r:embed="rId8"/>
              </a:buBlip>
              <a:defRPr sz="1400" kern="1200">
                <a:solidFill>
                  <a:schemeClr val="tx1"/>
                </a:solidFill>
                <a:latin typeface="Marianne"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90000"/>
              </a:lnSpc>
              <a:spcBef>
                <a:spcPts val="1000"/>
              </a:spcBef>
              <a:spcAft>
                <a:spcPts val="0"/>
              </a:spcAft>
              <a:buClrTx/>
              <a:buSzTx/>
              <a:buFontTx/>
              <a:buBlip>
                <a:blip r:embed="rId7"/>
              </a:buBlip>
              <a:tabLst/>
              <a:defRPr/>
            </a:pPr>
            <a:r>
              <a:rPr kumimoji="0" lang="en-US" sz="2400" b="1" i="0" u="none" strike="noStrike" kern="1200" cap="none" spc="0" normalizeH="0" baseline="0" noProof="0" dirty="0">
                <a:ln>
                  <a:noFill/>
                </a:ln>
                <a:solidFill>
                  <a:srgbClr val="164194"/>
                </a:solidFill>
                <a:effectLst/>
                <a:uLnTx/>
                <a:uFillTx/>
                <a:latin typeface="Calibri" panose="020F0502020204030204"/>
                <a:ea typeface="+mn-ea"/>
                <a:cs typeface="+mn-cs"/>
              </a:rPr>
              <a:t>Created by Louis the 14th in 1708</a:t>
            </a:r>
          </a:p>
          <a:p>
            <a:pPr marL="0" marR="0" lvl="0" indent="-228600" algn="l" defTabSz="914400" rtl="0" eaLnBrk="1" fontAlgn="auto" latinLnBrk="0" hangingPunct="1">
              <a:lnSpc>
                <a:spcPct val="90000"/>
              </a:lnSpc>
              <a:spcBef>
                <a:spcPts val="1000"/>
              </a:spcBef>
              <a:spcAft>
                <a:spcPts val="0"/>
              </a:spcAft>
              <a:buClrTx/>
              <a:buSzTx/>
              <a:buFontTx/>
              <a:buBlip>
                <a:blip r:embed="rId7"/>
              </a:buBlip>
              <a:tabLst/>
              <a:defRPr/>
            </a:pPr>
            <a:r>
              <a:rPr kumimoji="0" lang="en-US" sz="2400" b="1" i="0" u="none" strike="noStrike" kern="1200" cap="none" spc="0" normalizeH="0" baseline="0" noProof="0" dirty="0">
                <a:ln>
                  <a:noFill/>
                </a:ln>
                <a:solidFill>
                  <a:srgbClr val="164194"/>
                </a:solidFill>
                <a:effectLst/>
                <a:uLnTx/>
                <a:uFillTx/>
                <a:latin typeface="Calibri" panose="020F0502020204030204"/>
                <a:ea typeface="+mn-ea"/>
                <a:cs typeface="+mn-cs"/>
              </a:rPr>
              <a:t>A joint service </a:t>
            </a:r>
          </a:p>
          <a:p>
            <a:pPr marL="685800" marR="0" lvl="1" indent="-228600" algn="l" defTabSz="914400" rtl="0" eaLnBrk="1" fontAlgn="auto" latinLnBrk="0" hangingPunct="1">
              <a:lnSpc>
                <a:spcPct val="90000"/>
              </a:lnSpc>
              <a:spcBef>
                <a:spcPts val="500"/>
              </a:spcBef>
              <a:spcAft>
                <a:spcPts val="0"/>
              </a:spcAft>
              <a:buClrTx/>
              <a:buSzTx/>
              <a:buFontTx/>
              <a:buBlip>
                <a:blip r:embed="rId8"/>
              </a:buBlip>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Designed to meet operational requirements</a:t>
            </a:r>
          </a:p>
          <a:p>
            <a:pPr marL="685800" marR="0" lvl="1" indent="-228600" algn="l" defTabSz="914400" rtl="0" eaLnBrk="1" fontAlgn="auto" latinLnBrk="0" hangingPunct="1">
              <a:lnSpc>
                <a:spcPct val="90000"/>
              </a:lnSpc>
              <a:spcBef>
                <a:spcPts val="500"/>
              </a:spcBef>
              <a:spcAft>
                <a:spcPts val="0"/>
              </a:spcAft>
              <a:buClrTx/>
              <a:buSzTx/>
              <a:buFontTx/>
              <a:buBlip>
                <a:blip r:embed="rId8"/>
              </a:buBlip>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Dedicated to medical support of FR armed forces </a:t>
            </a:r>
          </a:p>
          <a:p>
            <a:pPr marL="0" marR="0" lvl="0" indent="-228600" algn="l" defTabSz="914400" rtl="0" eaLnBrk="1" fontAlgn="auto" latinLnBrk="0" hangingPunct="1">
              <a:lnSpc>
                <a:spcPct val="90000"/>
              </a:lnSpc>
              <a:spcBef>
                <a:spcPts val="1000"/>
              </a:spcBef>
              <a:spcAft>
                <a:spcPts val="0"/>
              </a:spcAft>
              <a:buClrTx/>
              <a:buSzTx/>
              <a:buFontTx/>
              <a:buBlip>
                <a:blip r:embed="rId7"/>
              </a:buBlip>
              <a:tabLst/>
              <a:defRPr/>
            </a:pPr>
            <a:r>
              <a:rPr kumimoji="0" lang="en-US" sz="2400" b="1" i="0" u="none" strike="noStrike" kern="1200" cap="none" spc="0" normalizeH="0" baseline="0" noProof="0" dirty="0">
                <a:ln>
                  <a:noFill/>
                </a:ln>
                <a:solidFill>
                  <a:srgbClr val="164194"/>
                </a:solidFill>
                <a:effectLst/>
                <a:uLnTx/>
                <a:uFillTx/>
                <a:latin typeface="Calibri" panose="020F0502020204030204"/>
                <a:ea typeface="+mn-ea"/>
                <a:cs typeface="+mn-cs"/>
              </a:rPr>
              <a:t>Under the authority of the French Defense chief of staff</a:t>
            </a:r>
          </a:p>
        </p:txBody>
      </p:sp>
    </p:spTree>
    <p:extLst>
      <p:ext uri="{BB962C8B-B14F-4D97-AF65-F5344CB8AC3E}">
        <p14:creationId xmlns:p14="http://schemas.microsoft.com/office/powerpoint/2010/main" val="205607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78442" y="8273"/>
            <a:ext cx="10515600" cy="1325563"/>
          </a:xfrm>
        </p:spPr>
        <p:txBody>
          <a:bodyPr/>
          <a:lstStyle/>
          <a:p>
            <a:r>
              <a:rPr lang="fr-FR" dirty="0"/>
              <a:t>FR MHS Main missions</a:t>
            </a:r>
          </a:p>
        </p:txBody>
      </p:sp>
      <p:sp>
        <p:nvSpPr>
          <p:cNvPr id="9" name="Espace réservé du numéro de diapositive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96BC71-C201-47CF-9811-9ABCB327A8C1}"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Imag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34430" y="2243584"/>
            <a:ext cx="6276170" cy="1963878"/>
          </a:xfrm>
          <a:prstGeom prst="rect">
            <a:avLst/>
          </a:prstGeom>
        </p:spPr>
      </p:pic>
      <p:grpSp>
        <p:nvGrpSpPr>
          <p:cNvPr id="10" name="Groupe 9"/>
          <p:cNvGrpSpPr/>
          <p:nvPr/>
        </p:nvGrpSpPr>
        <p:grpSpPr>
          <a:xfrm>
            <a:off x="7984658" y="4779835"/>
            <a:ext cx="3138022" cy="2046915"/>
            <a:chOff x="8279269" y="4304231"/>
            <a:chExt cx="3138022" cy="2046915"/>
          </a:xfrm>
        </p:grpSpPr>
        <p:pic>
          <p:nvPicPr>
            <p:cNvPr id="4" name="Imag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79269" y="4304231"/>
              <a:ext cx="3074531" cy="2046915"/>
            </a:xfrm>
            <a:prstGeom prst="rect">
              <a:avLst/>
            </a:prstGeom>
          </p:spPr>
        </p:pic>
        <p:sp>
          <p:nvSpPr>
            <p:cNvPr id="5" name="Rectangle 4"/>
            <p:cNvSpPr/>
            <p:nvPr/>
          </p:nvSpPr>
          <p:spPr>
            <a:xfrm>
              <a:off x="11225905" y="5705358"/>
              <a:ext cx="191386" cy="4488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Espace réservé du contenu 2"/>
          <p:cNvSpPr txBox="1">
            <a:spLocks/>
          </p:cNvSpPr>
          <p:nvPr/>
        </p:nvSpPr>
        <p:spPr>
          <a:xfrm>
            <a:off x="1104013" y="894064"/>
            <a:ext cx="10515600" cy="4351338"/>
          </a:xfrm>
          <a:prstGeom prst="rect">
            <a:avLst/>
          </a:prstGeom>
        </p:spPr>
        <p:txBody>
          <a:bodyPr vert="horz" lIns="91440" tIns="45720" rIns="91440" bIns="45720" rtlCol="0">
            <a:normAutofit/>
          </a:bodyPr>
          <a:lstStyle>
            <a:lvl1pPr marL="228622" indent="-228622" algn="l" defTabSz="914485"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65" indent="-228622" algn="l" defTabSz="914485"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107" indent="-228622" algn="l" defTabSz="914485"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50" indent="-228622" algn="l" defTabSz="9144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93" indent="-228622" algn="l" defTabSz="9144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36" indent="-228622" algn="l" defTabSz="9144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78" indent="-228622" algn="l" defTabSz="9144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321" indent="-228622" algn="l" defTabSz="9144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64" indent="-228622" algn="l" defTabSz="91448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22" marR="0" lvl="0" indent="-228622" algn="l" defTabSz="914485" rtl="0" eaLnBrk="1" fontAlgn="auto" latinLnBrk="0" hangingPunct="1">
              <a:lnSpc>
                <a:spcPct val="90000"/>
              </a:lnSpc>
              <a:spcBef>
                <a:spcPts val="1001"/>
              </a:spcBef>
              <a:spcAft>
                <a:spcPts val="0"/>
              </a:spcAft>
              <a:buClrTx/>
              <a:buSzTx/>
              <a:buFont typeface="Arial" panose="020B0604020202020204" pitchFamily="34" charset="0"/>
              <a:buChar char="•"/>
              <a:tabLst/>
              <a:defRPr/>
            </a:pPr>
            <a:endParaRPr kumimoji="0" lang="fr-F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1" name="Connecteur droit 10"/>
          <p:cNvCxnSpPr/>
          <p:nvPr/>
        </p:nvCxnSpPr>
        <p:spPr>
          <a:xfrm>
            <a:off x="418338" y="1129281"/>
            <a:ext cx="11034522" cy="0"/>
          </a:xfrm>
          <a:prstGeom prst="line">
            <a:avLst/>
          </a:prstGeom>
          <a:ln w="3175">
            <a:solidFill>
              <a:srgbClr val="E94256"/>
            </a:solidFill>
          </a:ln>
        </p:spPr>
        <p:style>
          <a:lnRef idx="1">
            <a:schemeClr val="accent1"/>
          </a:lnRef>
          <a:fillRef idx="0">
            <a:schemeClr val="accent1"/>
          </a:fillRef>
          <a:effectRef idx="0">
            <a:schemeClr val="accent1"/>
          </a:effectRef>
          <a:fontRef idx="minor">
            <a:schemeClr val="tx1"/>
          </a:fontRef>
        </p:style>
      </p:cxnSp>
      <p:sp>
        <p:nvSpPr>
          <p:cNvPr id="12" name="Espace réservé du contenu 1"/>
          <p:cNvSpPr txBox="1">
            <a:spLocks/>
          </p:cNvSpPr>
          <p:nvPr/>
        </p:nvSpPr>
        <p:spPr>
          <a:xfrm>
            <a:off x="418338" y="1272247"/>
            <a:ext cx="11073382" cy="4869371"/>
          </a:xfrm>
          <a:prstGeom prst="rect">
            <a:avLst/>
          </a:prstGeom>
        </p:spPr>
        <p:txBody>
          <a:bodyPr vert="horz" lIns="91440" tIns="45720" rIns="91440" bIns="45720" rtlCol="0">
            <a:noAutofit/>
          </a:bodyPr>
          <a:lstStyle>
            <a:lvl1pPr marL="0" indent="-228600" algn="l" defTabSz="914400" rtl="0" eaLnBrk="1" latinLnBrk="0" hangingPunct="1">
              <a:lnSpc>
                <a:spcPct val="90000"/>
              </a:lnSpc>
              <a:spcBef>
                <a:spcPts val="1000"/>
              </a:spcBef>
              <a:buFontTx/>
              <a:buBlip>
                <a:blip r:embed="rId5"/>
              </a:buBlip>
              <a:defRPr lang="fr-FR" sz="1800" b="1" kern="1200" dirty="0" smtClean="0">
                <a:solidFill>
                  <a:srgbClr val="164194"/>
                </a:solidFill>
                <a:latin typeface="Marianne" panose="02000000000000000000" pitchFamily="50" charset="0"/>
                <a:ea typeface="+mn-ea"/>
                <a:cs typeface="+mn-cs"/>
              </a:defRPr>
            </a:lvl1pPr>
            <a:lvl2pPr marL="685800" indent="-228600" algn="l" defTabSz="914400" rtl="0" eaLnBrk="1" latinLnBrk="0" hangingPunct="1">
              <a:lnSpc>
                <a:spcPct val="90000"/>
              </a:lnSpc>
              <a:spcBef>
                <a:spcPts val="500"/>
              </a:spcBef>
              <a:buFontTx/>
              <a:buBlip>
                <a:blip r:embed="rId6"/>
              </a:buBlip>
              <a:defRPr sz="1400" kern="1200">
                <a:solidFill>
                  <a:schemeClr val="tx1"/>
                </a:solidFill>
                <a:latin typeface="Marianne"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90000"/>
              </a:lnSpc>
              <a:spcBef>
                <a:spcPts val="1000"/>
              </a:spcBef>
              <a:spcAft>
                <a:spcPts val="0"/>
              </a:spcAft>
              <a:buClrTx/>
              <a:buSzTx/>
              <a:buFontTx/>
              <a:buBlip>
                <a:blip r:embed="rId5"/>
              </a:buBlip>
              <a:tabLst/>
              <a:defRPr/>
            </a:pPr>
            <a:r>
              <a:rPr kumimoji="0" lang="en-US" sz="2000" b="1" i="0" u="none" strike="noStrike" kern="1200" cap="none" spc="0" normalizeH="0" baseline="0" noProof="0" dirty="0">
                <a:ln>
                  <a:noFill/>
                </a:ln>
                <a:solidFill>
                  <a:srgbClr val="164194"/>
                </a:solidFill>
                <a:effectLst/>
                <a:uLnTx/>
                <a:uFillTx/>
                <a:latin typeface="Calibri" panose="020F0502020204030204"/>
                <a:ea typeface="+mn-ea"/>
                <a:cs typeface="+mn-cs"/>
              </a:rPr>
              <a:t>Operational Health support over the entire operational life of service members</a:t>
            </a:r>
          </a:p>
          <a:p>
            <a:pPr marL="685800" marR="0" lvl="1" indent="-228600" algn="l" defTabSz="914400" rtl="0" eaLnBrk="1" fontAlgn="auto" latinLnBrk="0" hangingPunct="1">
              <a:lnSpc>
                <a:spcPct val="90000"/>
              </a:lnSpc>
              <a:spcBef>
                <a:spcPts val="500"/>
              </a:spcBef>
              <a:spcAft>
                <a:spcPts val="0"/>
              </a:spcAft>
              <a:buClrTx/>
              <a:buSzTx/>
              <a:buFontTx/>
              <a:buBlip>
                <a:blip r:embed="rId6"/>
              </a:buBlip>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Complete, continuous and autonomous chain of care from POI to Role 4 </a:t>
            </a:r>
          </a:p>
          <a:p>
            <a:pPr marL="685800" marR="0" lvl="1" indent="-228600" algn="l" defTabSz="914400" rtl="0" eaLnBrk="1" fontAlgn="auto" latinLnBrk="0" hangingPunct="1">
              <a:lnSpc>
                <a:spcPct val="90000"/>
              </a:lnSpc>
              <a:spcBef>
                <a:spcPts val="500"/>
              </a:spcBef>
              <a:spcAft>
                <a:spcPts val="0"/>
              </a:spcAft>
              <a:buClrTx/>
              <a:buSzTx/>
              <a:buFontTx/>
              <a:buBlip>
                <a:blip r:embed="rId6"/>
              </a:buBlip>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Stay and play »: Forward medical support, forward surgical team, early STRATEVAC</a:t>
            </a:r>
          </a:p>
          <a:p>
            <a:pPr marL="0" marR="0" lvl="0" indent="-228600" algn="l" defTabSz="914400" rtl="0" eaLnBrk="1" fontAlgn="auto" latinLnBrk="0" hangingPunct="1">
              <a:lnSpc>
                <a:spcPct val="90000"/>
              </a:lnSpc>
              <a:spcBef>
                <a:spcPts val="1000"/>
              </a:spcBef>
              <a:spcAft>
                <a:spcPts val="0"/>
              </a:spcAft>
              <a:buClrTx/>
              <a:buSzTx/>
              <a:buFontTx/>
              <a:buBlip>
                <a:blip r:embed="rId5"/>
              </a:buBlip>
              <a:tabLst/>
              <a:defRPr/>
            </a:pPr>
            <a:endParaRPr kumimoji="0" lang="en-US" sz="2000" b="1" i="0" u="none" strike="noStrike" kern="1200" cap="none" spc="0" normalizeH="0" baseline="0" noProof="0" dirty="0">
              <a:ln>
                <a:noFill/>
              </a:ln>
              <a:solidFill>
                <a:srgbClr val="164194"/>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1000"/>
              </a:spcBef>
              <a:spcAft>
                <a:spcPts val="0"/>
              </a:spcAft>
              <a:buClrTx/>
              <a:buSzTx/>
              <a:buFontTx/>
              <a:buBlip>
                <a:blip r:embed="rId5"/>
              </a:buBlip>
              <a:tabLst/>
              <a:defRPr/>
            </a:pPr>
            <a:endParaRPr kumimoji="0" lang="en-US" sz="2000" b="1" i="0" u="none" strike="noStrike" kern="1200" cap="none" spc="0" normalizeH="0" baseline="0" noProof="0" dirty="0">
              <a:ln>
                <a:noFill/>
              </a:ln>
              <a:solidFill>
                <a:srgbClr val="164194"/>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2000" b="1" i="0" u="none" strike="noStrike" kern="1200" cap="none" spc="0" normalizeH="0" baseline="0" noProof="0" dirty="0">
              <a:ln>
                <a:noFill/>
              </a:ln>
              <a:solidFill>
                <a:srgbClr val="164194"/>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2000" b="1" i="0" u="none" strike="noStrike" kern="1200" cap="none" spc="0" normalizeH="0" baseline="0" noProof="0" dirty="0">
              <a:ln>
                <a:noFill/>
              </a:ln>
              <a:solidFill>
                <a:srgbClr val="164194"/>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1000"/>
              </a:spcBef>
              <a:spcAft>
                <a:spcPts val="0"/>
              </a:spcAft>
              <a:buClrTx/>
              <a:buSzTx/>
              <a:buFontTx/>
              <a:buBlip>
                <a:blip r:embed="rId5"/>
              </a:buBlip>
              <a:tabLst/>
              <a:defRPr/>
            </a:pPr>
            <a:endParaRPr kumimoji="0" lang="en-US" sz="2000" b="1" i="0" u="none" strike="noStrike" kern="1200" cap="none" spc="0" normalizeH="0" baseline="0" noProof="0" dirty="0">
              <a:ln>
                <a:noFill/>
              </a:ln>
              <a:solidFill>
                <a:srgbClr val="164194"/>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1000"/>
              </a:spcBef>
              <a:spcAft>
                <a:spcPts val="0"/>
              </a:spcAft>
              <a:buClrTx/>
              <a:buSzTx/>
              <a:buFontTx/>
              <a:buBlip>
                <a:blip r:embed="rId5"/>
              </a:buBlip>
              <a:tabLst/>
              <a:defRPr/>
            </a:pPr>
            <a:r>
              <a:rPr kumimoji="0" lang="en-US" sz="2000" b="1" i="0" u="none" strike="noStrike" kern="1200" cap="none" spc="0" normalizeH="0" baseline="0" noProof="0" dirty="0">
                <a:ln>
                  <a:noFill/>
                </a:ln>
                <a:solidFill>
                  <a:srgbClr val="164194"/>
                </a:solidFill>
                <a:effectLst/>
                <a:uLnTx/>
                <a:uFillTx/>
                <a:latin typeface="Calibri" panose="020F0502020204030204"/>
                <a:ea typeface="+mn-ea"/>
                <a:cs typeface="+mn-cs"/>
              </a:rPr>
              <a:t>Contribution to Public Health: Mil Hospitals + National Security threats (CT, Health emergencies…)</a:t>
            </a:r>
          </a:p>
          <a:p>
            <a:pPr marL="685800" marR="0" lvl="1" indent="-228600" algn="l" defTabSz="914400" rtl="0" eaLnBrk="1" fontAlgn="auto" latinLnBrk="0" hangingPunct="1">
              <a:lnSpc>
                <a:spcPct val="90000"/>
              </a:lnSpc>
              <a:spcBef>
                <a:spcPts val="500"/>
              </a:spcBef>
              <a:spcAft>
                <a:spcPts val="0"/>
              </a:spcAft>
              <a:buClrTx/>
              <a:buSzTx/>
              <a:buFontTx/>
              <a:buBlip>
                <a:blip r:embed="rId6"/>
              </a:buBlip>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Nation’s resilience</a:t>
            </a:r>
          </a:p>
          <a:p>
            <a:pPr marL="685800" marR="0" lvl="1" indent="-228600" algn="l" defTabSz="914400" rtl="0" eaLnBrk="1" fontAlgn="auto" latinLnBrk="0" hangingPunct="1">
              <a:lnSpc>
                <a:spcPct val="90000"/>
              </a:lnSpc>
              <a:spcBef>
                <a:spcPts val="500"/>
              </a:spcBef>
              <a:spcAft>
                <a:spcPts val="0"/>
              </a:spcAft>
              <a:buClrTx/>
              <a:buSzTx/>
              <a:buFontTx/>
              <a:buBlip>
                <a:blip r:embed="rId6"/>
              </a:buBlip>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Medical skills maintenance </a:t>
            </a:r>
          </a:p>
          <a:p>
            <a:pPr marL="457200" marR="0" lvl="1" indent="0" algn="l" defTabSz="914400" rtl="0" eaLnBrk="1" fontAlgn="auto" latinLnBrk="0" hangingPunct="1">
              <a:lnSpc>
                <a:spcPct val="90000"/>
              </a:lnSpc>
              <a:spcBef>
                <a:spcPts val="50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1" indent="0" algn="l" defTabSz="914400" rtl="0" eaLnBrk="1" fontAlgn="auto" latinLnBrk="0" hangingPunct="1">
              <a:lnSpc>
                <a:spcPct val="90000"/>
              </a:lnSpc>
              <a:spcBef>
                <a:spcPts val="50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1000"/>
              </a:spcBef>
              <a:spcAft>
                <a:spcPts val="0"/>
              </a:spcAft>
              <a:buClrTx/>
              <a:buSzTx/>
              <a:buFontTx/>
              <a:buBlip>
                <a:blip r:embed="rId5"/>
              </a:buBlip>
              <a:tabLst/>
              <a:defRPr/>
            </a:pPr>
            <a:r>
              <a:rPr kumimoji="0" lang="en-US" sz="2000" b="1" i="0" u="none" strike="noStrike" kern="1200" cap="none" spc="0" normalizeH="0" baseline="0" noProof="0" dirty="0">
                <a:ln>
                  <a:noFill/>
                </a:ln>
                <a:solidFill>
                  <a:srgbClr val="164194"/>
                </a:solidFill>
                <a:effectLst/>
                <a:uLnTx/>
                <a:uFillTx/>
                <a:latin typeface="Calibri" panose="020F0502020204030204"/>
                <a:ea typeface="+mn-ea"/>
                <a:cs typeface="+mn-cs"/>
              </a:rPr>
              <a:t>To achieve these missions, FR MHS relies on its 5 components</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2000" b="1" i="0" u="none" strike="noStrike" kern="1200" cap="none" spc="0" normalizeH="0" baseline="0" noProof="0" dirty="0">
              <a:ln>
                <a:noFill/>
              </a:ln>
              <a:solidFill>
                <a:srgbClr val="164194"/>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1000"/>
              </a:spcBef>
              <a:spcAft>
                <a:spcPts val="0"/>
              </a:spcAft>
              <a:buClrTx/>
              <a:buSzTx/>
              <a:buFontTx/>
              <a:buBlip>
                <a:blip r:embed="rId5"/>
              </a:buBlip>
              <a:tabLst/>
              <a:defRPr/>
            </a:pPr>
            <a:endParaRPr kumimoji="0" lang="en-US" sz="2000" b="1" i="0" u="none" strike="noStrike" kern="1200" cap="none" spc="0" normalizeH="0" baseline="0" noProof="0" dirty="0">
              <a:ln>
                <a:noFill/>
              </a:ln>
              <a:solidFill>
                <a:srgbClr val="16419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11683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endParaRPr lang="fr-FR" dirty="0"/>
          </a:p>
          <a:p>
            <a:endParaRPr lang="fr-FR" dirty="0"/>
          </a:p>
        </p:txBody>
      </p:sp>
      <p:sp>
        <p:nvSpPr>
          <p:cNvPr id="3" name="Titre 2"/>
          <p:cNvSpPr>
            <a:spLocks noGrp="1"/>
          </p:cNvSpPr>
          <p:nvPr>
            <p:ph type="title"/>
          </p:nvPr>
        </p:nvSpPr>
        <p:spPr>
          <a:xfrm>
            <a:off x="1141562" y="0"/>
            <a:ext cx="10515600" cy="1325563"/>
          </a:xfrm>
        </p:spPr>
        <p:txBody>
          <a:bodyPr/>
          <a:lstStyle/>
          <a:p>
            <a:r>
              <a:rPr lang="fr-FR" dirty="0" err="1"/>
              <a:t>Crisis</a:t>
            </a:r>
            <a:r>
              <a:rPr lang="fr-FR" dirty="0"/>
              <a:t> in Soudan : </a:t>
            </a:r>
            <a:r>
              <a:rPr lang="fr-FR" dirty="0" err="1"/>
              <a:t>context</a:t>
            </a:r>
            <a:endParaRPr lang="fr-FR" dirty="0"/>
          </a:p>
        </p:txBody>
      </p:sp>
      <p:pic>
        <p:nvPicPr>
          <p:cNvPr id="5" name="Imag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2589" y="4295036"/>
            <a:ext cx="2336156" cy="2061314"/>
          </a:xfrm>
          <a:prstGeom prst="rect">
            <a:avLst/>
          </a:prstGeom>
        </p:spPr>
      </p:pic>
      <p:pic>
        <p:nvPicPr>
          <p:cNvPr id="7" name="Imag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3693" y="3697436"/>
            <a:ext cx="1275739" cy="1558224"/>
          </a:xfrm>
          <a:prstGeom prst="rect">
            <a:avLst/>
          </a:prstGeom>
        </p:spPr>
      </p:pic>
      <p:pic>
        <p:nvPicPr>
          <p:cNvPr id="8" name="Imag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837059" y="121923"/>
            <a:ext cx="2143125" cy="1076325"/>
          </a:xfrm>
          <a:prstGeom prst="rect">
            <a:avLst/>
          </a:prstGeom>
        </p:spPr>
      </p:pic>
      <p:pic>
        <p:nvPicPr>
          <p:cNvPr id="11" name="Imag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1940" y="1523603"/>
            <a:ext cx="1719247" cy="1495745"/>
          </a:xfrm>
          <a:prstGeom prst="rect">
            <a:avLst/>
          </a:prstGeom>
        </p:spPr>
      </p:pic>
      <p:sp>
        <p:nvSpPr>
          <p:cNvPr id="14" name="ZoneTexte 13"/>
          <p:cNvSpPr txBox="1"/>
          <p:nvPr/>
        </p:nvSpPr>
        <p:spPr>
          <a:xfrm>
            <a:off x="160933" y="3045076"/>
            <a:ext cx="1913582" cy="538609"/>
          </a:xfrm>
          <a:prstGeom prst="rect">
            <a:avLst/>
          </a:prstGeom>
          <a:solidFill>
            <a:schemeClr val="bg1">
              <a:lumMod val="8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SAF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err="1">
                <a:ln>
                  <a:noFill/>
                </a:ln>
                <a:solidFill>
                  <a:prstClr val="black"/>
                </a:solidFill>
                <a:effectLst/>
                <a:uLnTx/>
                <a:uFillTx/>
                <a:latin typeface="Calibri" panose="020F0502020204030204"/>
                <a:ea typeface="+mn-ea"/>
                <a:cs typeface="+mn-cs"/>
              </a:rPr>
              <a:t>Sudanese</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100" b="0" i="0" u="none" strike="noStrike" kern="1200" cap="none" spc="0" normalizeH="0" baseline="0" noProof="0" dirty="0" err="1">
                <a:ln>
                  <a:noFill/>
                </a:ln>
                <a:solidFill>
                  <a:prstClr val="black"/>
                </a:solidFill>
                <a:effectLst/>
                <a:uLnTx/>
                <a:uFillTx/>
                <a:latin typeface="Calibri" panose="020F0502020204030204"/>
                <a:ea typeface="+mn-ea"/>
                <a:cs typeface="+mn-cs"/>
              </a:rPr>
              <a:t>armed</a:t>
            </a: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 forces</a:t>
            </a:r>
          </a:p>
        </p:txBody>
      </p:sp>
      <p:sp>
        <p:nvSpPr>
          <p:cNvPr id="15" name="ZoneTexte 14"/>
          <p:cNvSpPr txBox="1"/>
          <p:nvPr/>
        </p:nvSpPr>
        <p:spPr>
          <a:xfrm>
            <a:off x="160932" y="5379198"/>
            <a:ext cx="1913583" cy="538609"/>
          </a:xfrm>
          <a:prstGeom prst="rect">
            <a:avLst/>
          </a:prstGeom>
          <a:solidFill>
            <a:schemeClr val="bg1">
              <a:lumMod val="8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RSF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alibri" panose="020F0502020204030204"/>
                <a:ea typeface="+mn-ea"/>
                <a:cs typeface="+mn-cs"/>
              </a:rPr>
              <a:t>Rapid support forces</a:t>
            </a:r>
          </a:p>
        </p:txBody>
      </p:sp>
      <p:pic>
        <p:nvPicPr>
          <p:cNvPr id="16" name="Image 15"/>
          <p:cNvPicPr>
            <a:picLocks noChangeAspect="1"/>
          </p:cNvPicPr>
          <p:nvPr/>
        </p:nvPicPr>
        <p:blipFill rotWithShape="1">
          <a:blip r:embed="rId7" cstate="email">
            <a:extLst>
              <a:ext uri="{28A0092B-C50C-407E-A947-70E740481C1C}">
                <a14:useLocalDpi xmlns:a14="http://schemas.microsoft.com/office/drawing/2010/main"/>
              </a:ext>
            </a:extLst>
          </a:blip>
          <a:srcRect l="-107"/>
          <a:stretch/>
        </p:blipFill>
        <p:spPr>
          <a:xfrm>
            <a:off x="2743200" y="1600199"/>
            <a:ext cx="2865121" cy="2030209"/>
          </a:xfrm>
          <a:prstGeom prst="rect">
            <a:avLst/>
          </a:prstGeom>
        </p:spPr>
      </p:pic>
      <p:pic>
        <p:nvPicPr>
          <p:cNvPr id="12" name="Image 11"/>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819399" y="3809999"/>
            <a:ext cx="2763522" cy="2028881"/>
          </a:xfrm>
          <a:prstGeom prst="rect">
            <a:avLst/>
          </a:prstGeom>
        </p:spPr>
      </p:pic>
      <p:sp>
        <p:nvSpPr>
          <p:cNvPr id="13" name="Espace réservé du contenu 1"/>
          <p:cNvSpPr txBox="1">
            <a:spLocks/>
          </p:cNvSpPr>
          <p:nvPr/>
        </p:nvSpPr>
        <p:spPr>
          <a:xfrm>
            <a:off x="5774267" y="1459992"/>
            <a:ext cx="6417734" cy="4869371"/>
          </a:xfrm>
          <a:prstGeom prst="rect">
            <a:avLst/>
          </a:prstGeom>
        </p:spPr>
        <p:txBody>
          <a:bodyPr vert="horz" lIns="91440" tIns="45720" rIns="91440" bIns="45720" rtlCol="0">
            <a:normAutofit/>
          </a:bodyPr>
          <a:lstStyle>
            <a:lvl1pPr marL="0" indent="-228600" algn="l" defTabSz="914400" rtl="0" eaLnBrk="1" latinLnBrk="0" hangingPunct="1">
              <a:lnSpc>
                <a:spcPct val="90000"/>
              </a:lnSpc>
              <a:spcBef>
                <a:spcPts val="1000"/>
              </a:spcBef>
              <a:buFontTx/>
              <a:buBlip>
                <a:blip r:embed="rId9"/>
              </a:buBlip>
              <a:defRPr lang="fr-FR" sz="1800" b="1" kern="1200" dirty="0" smtClean="0">
                <a:solidFill>
                  <a:srgbClr val="164194"/>
                </a:solidFill>
                <a:latin typeface="Marianne" panose="02000000000000000000" pitchFamily="50" charset="0"/>
                <a:ea typeface="+mn-ea"/>
                <a:cs typeface="+mn-cs"/>
              </a:defRPr>
            </a:lvl1pPr>
            <a:lvl2pPr marL="685800" indent="-228600" algn="l" defTabSz="914400" rtl="0" eaLnBrk="1" latinLnBrk="0" hangingPunct="1">
              <a:lnSpc>
                <a:spcPct val="90000"/>
              </a:lnSpc>
              <a:spcBef>
                <a:spcPts val="500"/>
              </a:spcBef>
              <a:buFontTx/>
              <a:buBlip>
                <a:blip r:embed="rId10"/>
              </a:buBlip>
              <a:defRPr sz="1400" kern="1200">
                <a:solidFill>
                  <a:schemeClr val="tx1"/>
                </a:solidFill>
                <a:latin typeface="Marianne"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just" defTabSz="914400" rtl="0" eaLnBrk="1" fontAlgn="auto" latinLnBrk="0" hangingPunct="1">
              <a:lnSpc>
                <a:spcPct val="90000"/>
              </a:lnSpc>
              <a:spcBef>
                <a:spcPts val="1000"/>
              </a:spcBef>
              <a:spcAft>
                <a:spcPts val="0"/>
              </a:spcAft>
              <a:buClrTx/>
              <a:buSzTx/>
              <a:buFontTx/>
              <a:buBlip>
                <a:blip r:embed="rId9"/>
              </a:buBlip>
              <a:tabLst/>
              <a:defRPr/>
            </a:pPr>
            <a:r>
              <a:rPr kumimoji="0" lang="en-US" sz="1800" b="1" i="0" u="none" strike="noStrike" kern="1200" cap="none" spc="0" normalizeH="0" baseline="0" noProof="0" dirty="0">
                <a:ln>
                  <a:noFill/>
                </a:ln>
                <a:solidFill>
                  <a:srgbClr val="164194"/>
                </a:solidFill>
                <a:effectLst/>
                <a:uLnTx/>
                <a:uFillTx/>
                <a:latin typeface="Calibri" panose="020F0502020204030204"/>
                <a:ea typeface="+mn-ea"/>
                <a:cs typeface="+mn-cs"/>
              </a:rPr>
              <a:t>Since Darfur crisis in 2003: violence, displacement of population, food insecurity, poverty</a:t>
            </a:r>
          </a:p>
          <a:p>
            <a:pPr marL="0" marR="0" lvl="0" indent="-228600" algn="just" defTabSz="914400" rtl="0" eaLnBrk="1" fontAlgn="auto" latinLnBrk="0" hangingPunct="1">
              <a:lnSpc>
                <a:spcPct val="90000"/>
              </a:lnSpc>
              <a:spcBef>
                <a:spcPts val="1000"/>
              </a:spcBef>
              <a:spcAft>
                <a:spcPts val="0"/>
              </a:spcAft>
              <a:buClrTx/>
              <a:buSzTx/>
              <a:buFontTx/>
              <a:buBlip>
                <a:blip r:embed="rId9"/>
              </a:buBlip>
              <a:tabLst/>
              <a:defRPr/>
            </a:pPr>
            <a:r>
              <a:rPr kumimoji="0" lang="en-US" sz="1800" b="1" i="0" u="none" strike="noStrike" kern="1200" cap="none" spc="0" normalizeH="0" baseline="0" noProof="0" dirty="0">
                <a:ln>
                  <a:noFill/>
                </a:ln>
                <a:solidFill>
                  <a:srgbClr val="164194"/>
                </a:solidFill>
                <a:effectLst/>
                <a:uLnTx/>
                <a:uFillTx/>
                <a:latin typeface="Calibri" panose="020F0502020204030204"/>
                <a:ea typeface="+mn-ea"/>
                <a:cs typeface="+mn-cs"/>
              </a:rPr>
              <a:t>Since April 2023, increasing tensions in the country</a:t>
            </a:r>
          </a:p>
          <a:p>
            <a:pPr marL="0" marR="0" lvl="0" indent="-228600" algn="just" defTabSz="914400" rtl="0" eaLnBrk="1" fontAlgn="auto" latinLnBrk="0" hangingPunct="1">
              <a:lnSpc>
                <a:spcPct val="90000"/>
              </a:lnSpc>
              <a:spcBef>
                <a:spcPts val="1000"/>
              </a:spcBef>
              <a:spcAft>
                <a:spcPts val="0"/>
              </a:spcAft>
              <a:buClrTx/>
              <a:buSzTx/>
              <a:buFontTx/>
              <a:buBlip>
                <a:blip r:embed="rId9"/>
              </a:buBlip>
              <a:tabLst/>
              <a:defRPr/>
            </a:pPr>
            <a:r>
              <a:rPr kumimoji="0" lang="en-US" sz="1800" b="1" i="0" u="none" strike="noStrike" kern="1200" cap="none" spc="0" normalizeH="0" baseline="0" noProof="0" dirty="0">
                <a:ln>
                  <a:noFill/>
                </a:ln>
                <a:solidFill>
                  <a:srgbClr val="164194"/>
                </a:solidFill>
                <a:effectLst/>
                <a:uLnTx/>
                <a:uFillTx/>
                <a:latin typeface="Calibri" panose="020F0502020204030204"/>
                <a:ea typeface="+mn-ea"/>
                <a:cs typeface="+mn-cs"/>
              </a:rPr>
              <a:t>April 15th, 2023 </a:t>
            </a:r>
          </a:p>
          <a:p>
            <a:pPr marL="685800" marR="0" lvl="1" indent="-228600" algn="just" defTabSz="914400" rtl="0" eaLnBrk="1" fontAlgn="auto" latinLnBrk="0" hangingPunct="1">
              <a:lnSpc>
                <a:spcPct val="90000"/>
              </a:lnSpc>
              <a:spcBef>
                <a:spcPts val="500"/>
              </a:spcBef>
              <a:spcAft>
                <a:spcPts val="0"/>
              </a:spcAft>
              <a:buClrTx/>
              <a:buSzTx/>
              <a:buFontTx/>
              <a:buBlip>
                <a:blip r:embed="rId10"/>
              </a:buBlip>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Violent clashes between the SAF and the paramilitary RSF </a:t>
            </a:r>
          </a:p>
          <a:p>
            <a:pPr marL="685800" marR="0" lvl="1" indent="-228600" algn="just" defTabSz="914400" rtl="0" eaLnBrk="1" fontAlgn="auto" latinLnBrk="0" hangingPunct="1">
              <a:lnSpc>
                <a:spcPct val="90000"/>
              </a:lnSpc>
              <a:spcBef>
                <a:spcPts val="500"/>
              </a:spcBef>
              <a:spcAft>
                <a:spcPts val="0"/>
              </a:spcAft>
              <a:buClrTx/>
              <a:buSzTx/>
              <a:buFontTx/>
              <a:buBlip>
                <a:blip r:embed="rId10"/>
              </a:buBlip>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Several attacks on sensitive governmental assets</a:t>
            </a:r>
          </a:p>
          <a:p>
            <a:pPr marL="685800" marR="0" lvl="1" indent="-228600" algn="just" defTabSz="914400" rtl="0" eaLnBrk="1" fontAlgn="auto" latinLnBrk="0" hangingPunct="1">
              <a:lnSpc>
                <a:spcPct val="90000"/>
              </a:lnSpc>
              <a:spcBef>
                <a:spcPts val="500"/>
              </a:spcBef>
              <a:spcAft>
                <a:spcPts val="0"/>
              </a:spcAft>
              <a:buClrTx/>
              <a:buSzTx/>
              <a:buFontTx/>
              <a:buBlip>
                <a:blip r:embed="rId10"/>
              </a:buBlip>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RSF tried to take power </a:t>
            </a:r>
          </a:p>
          <a:p>
            <a:pPr marL="0" marR="0" lvl="0" indent="-228600" algn="just" defTabSz="914400" rtl="0" eaLnBrk="1" fontAlgn="auto" latinLnBrk="0" hangingPunct="1">
              <a:lnSpc>
                <a:spcPct val="90000"/>
              </a:lnSpc>
              <a:spcBef>
                <a:spcPts val="1000"/>
              </a:spcBef>
              <a:spcAft>
                <a:spcPts val="0"/>
              </a:spcAft>
              <a:buClrTx/>
              <a:buSzTx/>
              <a:buFontTx/>
              <a:buBlip>
                <a:blip r:embed="rId9"/>
              </a:buBlip>
              <a:tabLst/>
              <a:defRPr/>
            </a:pPr>
            <a:r>
              <a:rPr kumimoji="0" lang="en-US" sz="1800" b="1" i="0" u="none" strike="noStrike" kern="1200" cap="none" spc="0" normalizeH="0" baseline="0" noProof="0" dirty="0">
                <a:ln>
                  <a:noFill/>
                </a:ln>
                <a:solidFill>
                  <a:srgbClr val="164194"/>
                </a:solidFill>
                <a:effectLst/>
                <a:uLnTx/>
                <a:uFillTx/>
                <a:latin typeface="Calibri" panose="020F0502020204030204"/>
                <a:ea typeface="+mn-ea"/>
                <a:cs typeface="+mn-cs"/>
              </a:rPr>
              <a:t>Combats are reported in all the country, including in Khartoum, the capital city</a:t>
            </a:r>
          </a:p>
        </p:txBody>
      </p:sp>
      <p:cxnSp>
        <p:nvCxnSpPr>
          <p:cNvPr id="17" name="Connecteur droit 16"/>
          <p:cNvCxnSpPr/>
          <p:nvPr/>
        </p:nvCxnSpPr>
        <p:spPr>
          <a:xfrm>
            <a:off x="418338" y="1206281"/>
            <a:ext cx="11034522" cy="0"/>
          </a:xfrm>
          <a:prstGeom prst="line">
            <a:avLst/>
          </a:prstGeom>
          <a:ln w="3175">
            <a:solidFill>
              <a:srgbClr val="E94256"/>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4369869" y="2127183"/>
            <a:ext cx="1213052" cy="3272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p:cNvSpPr/>
          <p:nvPr/>
        </p:nvSpPr>
        <p:spPr>
          <a:xfrm>
            <a:off x="4360244" y="4314286"/>
            <a:ext cx="1213052" cy="3272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62146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38646" y="56884"/>
            <a:ext cx="10515600" cy="1325563"/>
          </a:xfrm>
        </p:spPr>
        <p:txBody>
          <a:bodyPr/>
          <a:lstStyle/>
          <a:p>
            <a:r>
              <a:rPr lang="en-US" dirty="0"/>
              <a:t>SAGITTAIRE operation</a:t>
            </a:r>
          </a:p>
        </p:txBody>
      </p:sp>
      <p:sp>
        <p:nvSpPr>
          <p:cNvPr id="4" name="Espace réservé du numéro de diapositiv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7FBBF4-ED3B-4285-B9E9-78448ACA3F4C}"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5" name="Diagramme 4"/>
          <p:cNvGraphicFramePr/>
          <p:nvPr/>
        </p:nvGraphicFramePr>
        <p:xfrm>
          <a:off x="3814355" y="4504055"/>
          <a:ext cx="4950822" cy="23251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Espace réservé du contenu 1"/>
          <p:cNvSpPr txBox="1">
            <a:spLocks/>
          </p:cNvSpPr>
          <p:nvPr/>
        </p:nvSpPr>
        <p:spPr>
          <a:xfrm>
            <a:off x="364869" y="1321105"/>
            <a:ext cx="11118069" cy="4869371"/>
          </a:xfrm>
          <a:prstGeom prst="rect">
            <a:avLst/>
          </a:prstGeom>
        </p:spPr>
        <p:txBody>
          <a:bodyPr vert="horz" lIns="91440" tIns="45720" rIns="91440" bIns="45720" rtlCol="0">
            <a:noAutofit/>
          </a:bodyPr>
          <a:lstStyle>
            <a:lvl1pPr marL="0" indent="-228600" algn="l" defTabSz="914400" rtl="0" eaLnBrk="1" latinLnBrk="0" hangingPunct="1">
              <a:lnSpc>
                <a:spcPct val="90000"/>
              </a:lnSpc>
              <a:spcBef>
                <a:spcPts val="1000"/>
              </a:spcBef>
              <a:buFontTx/>
              <a:buBlip>
                <a:blip r:embed="rId8"/>
              </a:buBlip>
              <a:defRPr lang="fr-FR" sz="1800" b="1" kern="1200" dirty="0" smtClean="0">
                <a:solidFill>
                  <a:srgbClr val="164194"/>
                </a:solidFill>
                <a:latin typeface="Marianne" panose="02000000000000000000" pitchFamily="50" charset="0"/>
                <a:ea typeface="+mn-ea"/>
                <a:cs typeface="+mn-cs"/>
              </a:defRPr>
            </a:lvl1pPr>
            <a:lvl2pPr marL="685800" indent="-228600" algn="l" defTabSz="914400" rtl="0" eaLnBrk="1" latinLnBrk="0" hangingPunct="1">
              <a:lnSpc>
                <a:spcPct val="90000"/>
              </a:lnSpc>
              <a:spcBef>
                <a:spcPts val="500"/>
              </a:spcBef>
              <a:buFontTx/>
              <a:buBlip>
                <a:blip r:embed="rId9"/>
              </a:buBlip>
              <a:defRPr sz="1400" kern="1200">
                <a:solidFill>
                  <a:schemeClr val="tx1"/>
                </a:solidFill>
                <a:latin typeface="Marianne"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90000"/>
              </a:lnSpc>
              <a:spcBef>
                <a:spcPts val="1000"/>
              </a:spcBef>
              <a:spcAft>
                <a:spcPts val="0"/>
              </a:spcAft>
              <a:buClrTx/>
              <a:buSzTx/>
              <a:buFontTx/>
              <a:buBlip>
                <a:blip r:embed="rId8"/>
              </a:buBlip>
              <a:tabLst/>
              <a:defRPr/>
            </a:pPr>
            <a:r>
              <a:rPr kumimoji="0" lang="en-US" sz="2000" b="1" i="0" u="none" strike="noStrike" kern="1200" cap="none" spc="0" normalizeH="0" baseline="0" noProof="0" dirty="0">
                <a:ln>
                  <a:noFill/>
                </a:ln>
                <a:solidFill>
                  <a:srgbClr val="164194"/>
                </a:solidFill>
                <a:effectLst/>
                <a:uLnTx/>
                <a:uFillTx/>
                <a:latin typeface="Calibri" panose="020F0502020204030204"/>
                <a:ea typeface="+mn-ea"/>
                <a:cs typeface="+mn-cs"/>
              </a:rPr>
              <a:t>French armed forces requested by the </a:t>
            </a:r>
            <a:r>
              <a:rPr kumimoji="0" lang="en-US" sz="2000" b="1" i="0" u="sng" strike="noStrike" kern="1200" cap="none" spc="0" normalizeH="0" baseline="0" noProof="0" dirty="0">
                <a:ln>
                  <a:noFill/>
                </a:ln>
                <a:solidFill>
                  <a:srgbClr val="164194"/>
                </a:solidFill>
                <a:effectLst/>
                <a:uLnTx/>
                <a:uFillTx/>
                <a:latin typeface="Calibri" panose="020F0502020204030204"/>
                <a:ea typeface="+mn-ea"/>
                <a:cs typeface="+mn-cs"/>
              </a:rPr>
              <a:t>FR ministry for foreign affairs </a:t>
            </a:r>
            <a:r>
              <a:rPr kumimoji="0" lang="en-US" sz="2000" b="1" i="0" u="none" strike="noStrike" kern="1200" cap="none" spc="0" normalizeH="0" baseline="0" noProof="0" dirty="0">
                <a:ln>
                  <a:noFill/>
                </a:ln>
                <a:solidFill>
                  <a:srgbClr val="164194"/>
                </a:solidFill>
                <a:effectLst/>
                <a:uLnTx/>
                <a:uFillTx/>
                <a:latin typeface="Calibri" panose="020F0502020204030204"/>
                <a:ea typeface="+mn-ea"/>
                <a:cs typeface="+mn-cs"/>
              </a:rPr>
              <a:t>to set up a mission to evacuate the French/international citizens living in Khartoum</a:t>
            </a:r>
          </a:p>
          <a:p>
            <a:pPr marL="0" marR="0" lvl="0" indent="-228600" algn="l" defTabSz="914400" rtl="0" eaLnBrk="1" fontAlgn="auto" latinLnBrk="0" hangingPunct="1">
              <a:lnSpc>
                <a:spcPct val="90000"/>
              </a:lnSpc>
              <a:spcBef>
                <a:spcPts val="1000"/>
              </a:spcBef>
              <a:spcAft>
                <a:spcPts val="0"/>
              </a:spcAft>
              <a:buClrTx/>
              <a:buSzTx/>
              <a:buFontTx/>
              <a:buBlip>
                <a:blip r:embed="rId8"/>
              </a:buBlip>
              <a:tabLst/>
              <a:defRPr/>
            </a:pPr>
            <a:endParaRPr kumimoji="0" lang="en-US" sz="2000" b="1" i="0" u="none" strike="noStrike" kern="1200" cap="none" spc="0" normalizeH="0" baseline="0" noProof="0" dirty="0">
              <a:ln>
                <a:noFill/>
              </a:ln>
              <a:solidFill>
                <a:srgbClr val="164194"/>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1000"/>
              </a:spcBef>
              <a:spcAft>
                <a:spcPts val="0"/>
              </a:spcAft>
              <a:buClrTx/>
              <a:buSzTx/>
              <a:buFontTx/>
              <a:buBlip>
                <a:blip r:embed="rId8"/>
              </a:buBlip>
              <a:tabLst/>
              <a:defRPr/>
            </a:pPr>
            <a:r>
              <a:rPr kumimoji="0" lang="en-US" sz="2000" b="1" i="0" u="none" strike="noStrike" kern="1200" cap="none" spc="0" normalizeH="0" baseline="0" noProof="0" dirty="0">
                <a:ln>
                  <a:noFill/>
                </a:ln>
                <a:solidFill>
                  <a:srgbClr val="164194"/>
                </a:solidFill>
                <a:effectLst/>
                <a:uLnTx/>
                <a:uFillTx/>
                <a:latin typeface="Calibri" panose="020F0502020204030204"/>
                <a:ea typeface="+mn-ea"/>
                <a:cs typeface="+mn-cs"/>
              </a:rPr>
              <a:t>End state : Evacuation of FR/ international citizens from Khartoum in hostile zone </a:t>
            </a:r>
          </a:p>
          <a:p>
            <a:pPr marL="685800" marR="0" lvl="1" indent="-228600" algn="l" defTabSz="914400" rtl="0" eaLnBrk="1" fontAlgn="auto" latinLnBrk="0" hangingPunct="1">
              <a:lnSpc>
                <a:spcPct val="90000"/>
              </a:lnSpc>
              <a:spcBef>
                <a:spcPts val="500"/>
              </a:spcBef>
              <a:spcAft>
                <a:spcPts val="0"/>
              </a:spcAft>
              <a:buClrTx/>
              <a:buSzTx/>
              <a:buFontTx/>
              <a:buBlip>
                <a:blip r:embed="rId9"/>
              </a:buBlip>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Agile and reversible mission </a:t>
            </a:r>
          </a:p>
          <a:p>
            <a:pPr marL="685800" marR="0" lvl="1" indent="-228600" algn="l" defTabSz="914400" rtl="0" eaLnBrk="1" fontAlgn="auto" latinLnBrk="0" hangingPunct="1">
              <a:lnSpc>
                <a:spcPct val="90000"/>
              </a:lnSpc>
              <a:spcBef>
                <a:spcPts val="500"/>
              </a:spcBef>
              <a:spcAft>
                <a:spcPts val="0"/>
              </a:spcAft>
              <a:buClrTx/>
              <a:buSzTx/>
              <a:buFontTx/>
              <a:buBlip>
                <a:blip r:embed="rId9"/>
              </a:buBlip>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Short duration</a:t>
            </a:r>
          </a:p>
          <a:p>
            <a:pPr marL="685800" marR="0" lvl="1" indent="-228600" algn="l" defTabSz="914400" rtl="0" eaLnBrk="1" fontAlgn="auto" latinLnBrk="0" hangingPunct="1">
              <a:lnSpc>
                <a:spcPct val="90000"/>
              </a:lnSpc>
              <a:spcBef>
                <a:spcPts val="500"/>
              </a:spcBef>
              <a:spcAft>
                <a:spcPts val="0"/>
              </a:spcAft>
              <a:buClrTx/>
              <a:buSzTx/>
              <a:buFontTx/>
              <a:buBlip>
                <a:blip r:embed="rId9"/>
              </a:buBlip>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Low foot print</a:t>
            </a:r>
          </a:p>
          <a:p>
            <a:pPr marL="685800" marR="0" lvl="1" indent="-228600" algn="l" defTabSz="914400" rtl="0" eaLnBrk="1" fontAlgn="auto" latinLnBrk="0" hangingPunct="1">
              <a:lnSpc>
                <a:spcPct val="90000"/>
              </a:lnSpc>
              <a:spcBef>
                <a:spcPts val="500"/>
              </a:spcBef>
              <a:spcAft>
                <a:spcPts val="0"/>
              </a:spcAft>
              <a:buClrTx/>
              <a:buSzTx/>
              <a:buFontTx/>
              <a:buBlip>
                <a:blip r:embed="rId9"/>
              </a:buBlip>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Manning tailored to the just needs</a:t>
            </a:r>
          </a:p>
          <a:p>
            <a:pPr marL="457200" marR="0" lvl="1" indent="0" algn="l" defTabSz="914400" rtl="0" eaLnBrk="1" fontAlgn="auto" latinLnBrk="0" hangingPunct="1">
              <a:lnSpc>
                <a:spcPct val="90000"/>
              </a:lnSpc>
              <a:spcBef>
                <a:spcPts val="50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1000"/>
              </a:spcBef>
              <a:spcAft>
                <a:spcPts val="0"/>
              </a:spcAft>
              <a:buClrTx/>
              <a:buSzTx/>
              <a:buFontTx/>
              <a:buBlip>
                <a:blip r:embed="rId8"/>
              </a:buBlip>
              <a:tabLst/>
              <a:defRPr/>
            </a:pPr>
            <a:r>
              <a:rPr kumimoji="0" lang="en-US" sz="2000" b="1" i="0" u="none" strike="noStrike" kern="1200" cap="none" spc="0" normalizeH="0" baseline="0" noProof="0" dirty="0">
                <a:ln>
                  <a:noFill/>
                </a:ln>
                <a:solidFill>
                  <a:srgbClr val="164194"/>
                </a:solidFill>
                <a:effectLst/>
                <a:uLnTx/>
                <a:uFillTx/>
                <a:latin typeface="Calibri" panose="020F0502020204030204"/>
                <a:ea typeface="+mn-ea"/>
                <a:cs typeface="+mn-cs"/>
              </a:rPr>
              <a:t>Interagency operation</a:t>
            </a:r>
          </a:p>
          <a:p>
            <a:pPr marL="0" marR="0" lvl="0" indent="-228600" algn="l" defTabSz="914400" rtl="0" eaLnBrk="1" fontAlgn="auto" latinLnBrk="0" hangingPunct="1">
              <a:lnSpc>
                <a:spcPct val="90000"/>
              </a:lnSpc>
              <a:spcBef>
                <a:spcPts val="1000"/>
              </a:spcBef>
              <a:spcAft>
                <a:spcPts val="0"/>
              </a:spcAft>
              <a:buClrTx/>
              <a:buSzTx/>
              <a:buFontTx/>
              <a:buBlip>
                <a:blip r:embed="rId8"/>
              </a:buBlip>
              <a:tabLst/>
              <a:defRPr/>
            </a:pPr>
            <a:endParaRPr kumimoji="0" lang="en-US" sz="2000" b="1" i="0" u="none" strike="noStrike" kern="1200" cap="none" spc="0" normalizeH="0" baseline="0" noProof="0" dirty="0">
              <a:ln>
                <a:noFill/>
              </a:ln>
              <a:solidFill>
                <a:srgbClr val="164194"/>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1000"/>
              </a:spcBef>
              <a:spcAft>
                <a:spcPts val="0"/>
              </a:spcAft>
              <a:buClrTx/>
              <a:buSzTx/>
              <a:buFontTx/>
              <a:buBlip>
                <a:blip r:embed="rId8"/>
              </a:buBlip>
              <a:tabLst/>
              <a:defRPr/>
            </a:pPr>
            <a:endParaRPr kumimoji="0" lang="en-US" sz="2000" b="1" i="0" u="none" strike="noStrike" kern="1200" cap="none" spc="0" normalizeH="0" baseline="0" noProof="0" dirty="0">
              <a:ln>
                <a:noFill/>
              </a:ln>
              <a:solidFill>
                <a:srgbClr val="164194"/>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1000"/>
              </a:spcBef>
              <a:spcAft>
                <a:spcPts val="0"/>
              </a:spcAft>
              <a:buClrTx/>
              <a:buSzTx/>
              <a:buFontTx/>
              <a:buBlip>
                <a:blip r:embed="rId8"/>
              </a:buBlip>
              <a:tabLst/>
              <a:defRPr/>
            </a:pPr>
            <a:r>
              <a:rPr kumimoji="0" lang="en-US" sz="2000" b="1" i="0" u="none" strike="noStrike" kern="1200" cap="none" spc="0" normalizeH="0" baseline="0" noProof="0" dirty="0">
                <a:ln>
                  <a:noFill/>
                </a:ln>
                <a:solidFill>
                  <a:srgbClr val="164194"/>
                </a:solidFill>
                <a:effectLst/>
                <a:uLnTx/>
                <a:uFillTx/>
                <a:latin typeface="Calibri" panose="020F0502020204030204"/>
                <a:ea typeface="+mn-ea"/>
                <a:cs typeface="+mn-cs"/>
              </a:rPr>
              <a:t>4 main phases </a:t>
            </a:r>
          </a:p>
        </p:txBody>
      </p:sp>
      <p:cxnSp>
        <p:nvCxnSpPr>
          <p:cNvPr id="7" name="Connecteur droit 6"/>
          <p:cNvCxnSpPr/>
          <p:nvPr/>
        </p:nvCxnSpPr>
        <p:spPr>
          <a:xfrm>
            <a:off x="418338" y="1090779"/>
            <a:ext cx="11034522" cy="0"/>
          </a:xfrm>
          <a:prstGeom prst="line">
            <a:avLst/>
          </a:prstGeom>
          <a:ln w="3175">
            <a:solidFill>
              <a:srgbClr val="E942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16969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424744" y="4104226"/>
            <a:ext cx="5066211" cy="4869371"/>
          </a:xfrm>
        </p:spPr>
        <p:txBody>
          <a:bodyPr/>
          <a:lstStyle/>
          <a:p>
            <a:endParaRPr lang="fr-FR" sz="2000" dirty="0"/>
          </a:p>
          <a:p>
            <a:endParaRPr lang="fr-FR" sz="2000" dirty="0"/>
          </a:p>
          <a:p>
            <a:endParaRPr lang="fr-FR" sz="2000" dirty="0"/>
          </a:p>
        </p:txBody>
      </p:sp>
      <p:sp>
        <p:nvSpPr>
          <p:cNvPr id="3" name="Titre 2"/>
          <p:cNvSpPr>
            <a:spLocks noGrp="1"/>
          </p:cNvSpPr>
          <p:nvPr>
            <p:ph type="title"/>
          </p:nvPr>
        </p:nvSpPr>
        <p:spPr>
          <a:xfrm>
            <a:off x="1212669" y="-42790"/>
            <a:ext cx="10515600" cy="1325563"/>
          </a:xfrm>
        </p:spPr>
        <p:txBody>
          <a:bodyPr/>
          <a:lstStyle/>
          <a:p>
            <a:r>
              <a:rPr lang="fr-FR" dirty="0" err="1"/>
              <a:t>What</a:t>
            </a:r>
            <a:r>
              <a:rPr lang="fr-FR" dirty="0"/>
              <a:t> </a:t>
            </a:r>
            <a:r>
              <a:rPr lang="fr-FR" dirty="0" err="1"/>
              <a:t>is</a:t>
            </a:r>
            <a:r>
              <a:rPr lang="fr-FR" dirty="0"/>
              <a:t> the situation </a:t>
            </a:r>
            <a:r>
              <a:rPr lang="fr-FR" dirty="0" err="1"/>
              <a:t>locally</a:t>
            </a:r>
            <a:r>
              <a:rPr lang="fr-FR" dirty="0"/>
              <a:t>?</a:t>
            </a:r>
          </a:p>
        </p:txBody>
      </p:sp>
      <p:sp>
        <p:nvSpPr>
          <p:cNvPr id="19" name="Espace réservé du contenu 1"/>
          <p:cNvSpPr txBox="1">
            <a:spLocks/>
          </p:cNvSpPr>
          <p:nvPr/>
        </p:nvSpPr>
        <p:spPr>
          <a:xfrm>
            <a:off x="411481" y="1282773"/>
            <a:ext cx="5066211" cy="4869371"/>
          </a:xfrm>
          <a:prstGeom prst="rect">
            <a:avLst/>
          </a:prstGeom>
        </p:spPr>
        <p:txBody>
          <a:bodyPr vert="horz" lIns="91440" tIns="45720" rIns="91440" bIns="45720" rtlCol="0">
            <a:normAutofit/>
          </a:bodyPr>
          <a:lstStyle>
            <a:lvl1pPr marL="0" indent="-228600" algn="l" defTabSz="914400" rtl="0" eaLnBrk="1" latinLnBrk="0" hangingPunct="1">
              <a:lnSpc>
                <a:spcPct val="90000"/>
              </a:lnSpc>
              <a:spcBef>
                <a:spcPts val="1000"/>
              </a:spcBef>
              <a:buFontTx/>
              <a:buBlip>
                <a:blip r:embed="rId3"/>
              </a:buBlip>
              <a:defRPr lang="fr-FR" sz="1800" b="1" kern="1200" dirty="0" smtClean="0">
                <a:solidFill>
                  <a:srgbClr val="164194"/>
                </a:solidFill>
                <a:latin typeface="Marianne" panose="02000000000000000000" pitchFamily="50" charset="0"/>
                <a:ea typeface="+mn-ea"/>
                <a:cs typeface="+mn-cs"/>
              </a:defRPr>
            </a:lvl1pPr>
            <a:lvl2pPr marL="685800" indent="-228600" algn="l" defTabSz="914400" rtl="0" eaLnBrk="1" latinLnBrk="0" hangingPunct="1">
              <a:lnSpc>
                <a:spcPct val="90000"/>
              </a:lnSpc>
              <a:spcBef>
                <a:spcPts val="500"/>
              </a:spcBef>
              <a:buFontTx/>
              <a:buBlip>
                <a:blip r:embed="rId4"/>
              </a:buBlip>
              <a:defRPr sz="1400" kern="1200">
                <a:solidFill>
                  <a:schemeClr val="tx1"/>
                </a:solidFill>
                <a:latin typeface="Marianne"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90000"/>
              </a:lnSpc>
              <a:spcBef>
                <a:spcPts val="1000"/>
              </a:spcBef>
              <a:spcAft>
                <a:spcPts val="0"/>
              </a:spcAft>
              <a:buClrTx/>
              <a:buSzTx/>
              <a:buFontTx/>
              <a:buBlip>
                <a:blip r:embed="rId3"/>
              </a:buBlip>
              <a:tabLst/>
              <a:defRPr/>
            </a:pPr>
            <a:endParaRPr kumimoji="0" lang="fr-FR" sz="2000" b="1" i="0" u="none" strike="noStrike" kern="1200" cap="none" spc="0" normalizeH="0" baseline="0" noProof="0" dirty="0">
              <a:ln>
                <a:noFill/>
              </a:ln>
              <a:solidFill>
                <a:srgbClr val="164194"/>
              </a:solidFill>
              <a:effectLst/>
              <a:uLnTx/>
              <a:uFillTx/>
              <a:latin typeface="Marianne" panose="02000000000000000000" pitchFamily="50" charset="0"/>
              <a:ea typeface="+mn-ea"/>
              <a:cs typeface="+mn-cs"/>
            </a:endParaRPr>
          </a:p>
        </p:txBody>
      </p:sp>
      <p:pic>
        <p:nvPicPr>
          <p:cNvPr id="8" name="Imag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44588" y="2552289"/>
            <a:ext cx="3742910" cy="4169186"/>
          </a:xfrm>
          <a:prstGeom prst="rect">
            <a:avLst/>
          </a:prstGeom>
        </p:spPr>
      </p:pic>
      <p:pic>
        <p:nvPicPr>
          <p:cNvPr id="9" name="Imag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78012" y="1100239"/>
            <a:ext cx="2741964" cy="1827145"/>
          </a:xfrm>
          <a:prstGeom prst="rect">
            <a:avLst/>
          </a:prstGeom>
        </p:spPr>
      </p:pic>
      <p:sp>
        <p:nvSpPr>
          <p:cNvPr id="10" name="Espace réservé du contenu 1"/>
          <p:cNvSpPr txBox="1">
            <a:spLocks/>
          </p:cNvSpPr>
          <p:nvPr/>
        </p:nvSpPr>
        <p:spPr>
          <a:xfrm>
            <a:off x="391659" y="1282773"/>
            <a:ext cx="11118069" cy="4869371"/>
          </a:xfrm>
          <a:prstGeom prst="rect">
            <a:avLst/>
          </a:prstGeom>
        </p:spPr>
        <p:txBody>
          <a:bodyPr vert="horz" lIns="91440" tIns="45720" rIns="91440" bIns="45720" rtlCol="0">
            <a:noAutofit/>
          </a:bodyPr>
          <a:lstStyle>
            <a:lvl1pPr marL="0" indent="-228600" algn="l" defTabSz="914400" rtl="0" eaLnBrk="1" latinLnBrk="0" hangingPunct="1">
              <a:lnSpc>
                <a:spcPct val="90000"/>
              </a:lnSpc>
              <a:spcBef>
                <a:spcPts val="1000"/>
              </a:spcBef>
              <a:buFontTx/>
              <a:buBlip>
                <a:blip r:embed="rId3"/>
              </a:buBlip>
              <a:defRPr lang="fr-FR" sz="1800" b="1" kern="1200" dirty="0" smtClean="0">
                <a:solidFill>
                  <a:srgbClr val="164194"/>
                </a:solidFill>
                <a:latin typeface="Marianne" panose="02000000000000000000" pitchFamily="50" charset="0"/>
                <a:ea typeface="+mn-ea"/>
                <a:cs typeface="+mn-cs"/>
              </a:defRPr>
            </a:lvl1pPr>
            <a:lvl2pPr marL="685800" indent="-228600" algn="l" defTabSz="914400" rtl="0" eaLnBrk="1" latinLnBrk="0" hangingPunct="1">
              <a:lnSpc>
                <a:spcPct val="90000"/>
              </a:lnSpc>
              <a:spcBef>
                <a:spcPts val="500"/>
              </a:spcBef>
              <a:buFontTx/>
              <a:buBlip>
                <a:blip r:embed="rId4"/>
              </a:buBlip>
              <a:defRPr sz="1400" kern="1200">
                <a:solidFill>
                  <a:schemeClr val="tx1"/>
                </a:solidFill>
                <a:latin typeface="Marianne"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90000"/>
              </a:lnSpc>
              <a:spcBef>
                <a:spcPts val="1000"/>
              </a:spcBef>
              <a:spcAft>
                <a:spcPts val="0"/>
              </a:spcAft>
              <a:buClrTx/>
              <a:buSzTx/>
              <a:buFontTx/>
              <a:buBlip>
                <a:blip r:embed="rId3"/>
              </a:buBlip>
              <a:tabLst/>
              <a:defRPr/>
            </a:pPr>
            <a:r>
              <a:rPr kumimoji="0" lang="en-US" sz="2400" b="1" i="0" u="none" strike="noStrike" kern="1200" cap="none" spc="0" normalizeH="0" baseline="0" noProof="0" dirty="0">
                <a:ln>
                  <a:noFill/>
                </a:ln>
                <a:solidFill>
                  <a:srgbClr val="164194"/>
                </a:solidFill>
                <a:effectLst/>
                <a:uLnTx/>
                <a:uFillTx/>
                <a:latin typeface="Calibri" panose="020F0502020204030204"/>
                <a:ea typeface="+mn-ea"/>
                <a:cs typeface="+mn-cs"/>
              </a:rPr>
              <a:t>Ongoing combats</a:t>
            </a:r>
          </a:p>
          <a:p>
            <a:pPr marL="685800" marR="0" lvl="1" indent="-228600" algn="l" defTabSz="914400" rtl="0" eaLnBrk="1" fontAlgn="auto" latinLnBrk="0" hangingPunct="1">
              <a:lnSpc>
                <a:spcPct val="90000"/>
              </a:lnSpc>
              <a:spcBef>
                <a:spcPts val="500"/>
              </a:spcBef>
              <a:spcAft>
                <a:spcPts val="0"/>
              </a:spcAft>
              <a:buClrTx/>
              <a:buSzTx/>
              <a:buFontTx/>
              <a:buBlip>
                <a:blip r:embed="rId4"/>
              </a:buBlip>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Airstrikes</a:t>
            </a:r>
          </a:p>
          <a:p>
            <a:pPr marL="685800" marR="0" lvl="1" indent="-228600" algn="l" defTabSz="914400" rtl="0" eaLnBrk="1" fontAlgn="auto" latinLnBrk="0" hangingPunct="1">
              <a:lnSpc>
                <a:spcPct val="90000"/>
              </a:lnSpc>
              <a:spcBef>
                <a:spcPts val="500"/>
              </a:spcBef>
              <a:spcAft>
                <a:spcPts val="0"/>
              </a:spcAft>
              <a:buClrTx/>
              <a:buSzTx/>
              <a:buFontTx/>
              <a:buBlip>
                <a:blip r:embed="rId4"/>
              </a:buBlip>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Ground/air defense on both sides</a:t>
            </a:r>
          </a:p>
          <a:p>
            <a:pPr marL="685800" marR="0" lvl="1" indent="-228600" algn="l" defTabSz="914400" rtl="0" eaLnBrk="1" fontAlgn="auto" latinLnBrk="0" hangingPunct="1">
              <a:lnSpc>
                <a:spcPct val="90000"/>
              </a:lnSpc>
              <a:spcBef>
                <a:spcPts val="500"/>
              </a:spcBef>
              <a:spcAft>
                <a:spcPts val="0"/>
              </a:spcAft>
              <a:buClrTx/>
              <a:buSzTx/>
              <a:buFontTx/>
              <a:buBlip>
                <a:blip r:embed="rId4"/>
              </a:buBlip>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Khartoum international airport targeted by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combattants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Tx/>
              <a:buBlip>
                <a:blip r:embed="rId4"/>
              </a:buBlip>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 secured area in Khartoum</a:t>
            </a:r>
          </a:p>
          <a:p>
            <a:pPr marL="0" marR="0" lvl="0" indent="-228600" algn="l" defTabSz="914400" rtl="0" eaLnBrk="1" fontAlgn="auto" latinLnBrk="0" hangingPunct="1">
              <a:lnSpc>
                <a:spcPct val="90000"/>
              </a:lnSpc>
              <a:spcBef>
                <a:spcPts val="1000"/>
              </a:spcBef>
              <a:spcAft>
                <a:spcPts val="0"/>
              </a:spcAft>
              <a:buClrTx/>
              <a:buSzTx/>
              <a:buFontTx/>
              <a:buBlip>
                <a:blip r:embed="rId3"/>
              </a:buBlip>
              <a:tabLst/>
              <a:defRPr/>
            </a:pPr>
            <a:r>
              <a:rPr kumimoji="0" lang="en-US" sz="2400" b="1" i="0" u="none" strike="noStrike" kern="1200" cap="none" spc="0" normalizeH="0" baseline="0" noProof="0" dirty="0">
                <a:ln>
                  <a:noFill/>
                </a:ln>
                <a:solidFill>
                  <a:srgbClr val="164194"/>
                </a:solidFill>
                <a:effectLst/>
                <a:uLnTx/>
                <a:uFillTx/>
                <a:latin typeface="Calibri" panose="020F0502020204030204"/>
                <a:ea typeface="+mn-ea"/>
                <a:cs typeface="+mn-cs"/>
              </a:rPr>
              <a:t>No pre positioned FR forces in Sudan</a:t>
            </a:r>
          </a:p>
          <a:p>
            <a:pPr marL="0" marR="0" lvl="0" indent="-228600" algn="l" defTabSz="914400" rtl="0" eaLnBrk="1" fontAlgn="auto" latinLnBrk="0" hangingPunct="1">
              <a:lnSpc>
                <a:spcPct val="90000"/>
              </a:lnSpc>
              <a:spcBef>
                <a:spcPts val="1000"/>
              </a:spcBef>
              <a:spcAft>
                <a:spcPts val="0"/>
              </a:spcAft>
              <a:buClrTx/>
              <a:buSzTx/>
              <a:buFontTx/>
              <a:buBlip>
                <a:blip r:embed="rId3"/>
              </a:buBlip>
              <a:tabLst/>
              <a:defRPr/>
            </a:pPr>
            <a:r>
              <a:rPr kumimoji="0" lang="en-US" sz="2400" b="1" i="0" u="none" strike="noStrike" kern="1200" cap="none" spc="0" normalizeH="0" baseline="0" noProof="0" dirty="0">
                <a:ln>
                  <a:noFill/>
                </a:ln>
                <a:solidFill>
                  <a:srgbClr val="164194"/>
                </a:solidFill>
                <a:effectLst/>
                <a:uLnTx/>
                <a:uFillTx/>
                <a:latin typeface="Calibri" panose="020F0502020204030204"/>
                <a:ea typeface="+mn-ea"/>
                <a:cs typeface="+mn-cs"/>
              </a:rPr>
              <a:t>No maritime access</a:t>
            </a:r>
          </a:p>
          <a:p>
            <a:pPr marL="0" marR="0" lvl="0" indent="-228600" algn="l" defTabSz="914400" rtl="0" eaLnBrk="1" fontAlgn="auto" latinLnBrk="0" hangingPunct="1">
              <a:lnSpc>
                <a:spcPct val="90000"/>
              </a:lnSpc>
              <a:spcBef>
                <a:spcPts val="1000"/>
              </a:spcBef>
              <a:spcAft>
                <a:spcPts val="0"/>
              </a:spcAft>
              <a:buClrTx/>
              <a:buSzTx/>
              <a:buFontTx/>
              <a:buBlip>
                <a:blip r:embed="rId3"/>
              </a:buBlip>
              <a:tabLst/>
              <a:defRPr/>
            </a:pPr>
            <a:r>
              <a:rPr kumimoji="0" lang="en-US" sz="2400" b="1" i="0" u="none" strike="noStrike" kern="1200" cap="none" spc="0" normalizeH="0" baseline="0" noProof="0" dirty="0">
                <a:ln>
                  <a:noFill/>
                </a:ln>
                <a:solidFill>
                  <a:srgbClr val="164194"/>
                </a:solidFill>
                <a:effectLst/>
                <a:uLnTx/>
                <a:uFillTx/>
                <a:latin typeface="Calibri" panose="020F0502020204030204"/>
                <a:ea typeface="+mn-ea"/>
                <a:cs typeface="+mn-cs"/>
              </a:rPr>
              <a:t>Identification of  secondary airport </a:t>
            </a:r>
            <a:r>
              <a:rPr kumimoji="0" lang="en-US" sz="2400" b="1" i="0" u="none" strike="noStrike" kern="1200" cap="none" spc="0" normalizeH="0" baseline="0" noProof="0" dirty="0" err="1">
                <a:ln>
                  <a:noFill/>
                </a:ln>
                <a:solidFill>
                  <a:srgbClr val="164194"/>
                </a:solidFill>
                <a:effectLst/>
                <a:uLnTx/>
                <a:uFillTx/>
                <a:latin typeface="Calibri" panose="020F0502020204030204"/>
                <a:ea typeface="+mn-ea"/>
                <a:cs typeface="+mn-cs"/>
              </a:rPr>
              <a:t>Wadi</a:t>
            </a:r>
            <a:r>
              <a:rPr kumimoji="0" lang="en-US" sz="2400" b="1" i="0" u="none" strike="noStrike" kern="1200" cap="none" spc="0" normalizeH="0" baseline="0" noProof="0" dirty="0">
                <a:ln>
                  <a:noFill/>
                </a:ln>
                <a:solidFill>
                  <a:srgbClr val="164194"/>
                </a:solidFill>
                <a:effectLst/>
                <a:uLnTx/>
                <a:uFillTx/>
                <a:latin typeface="Calibri" panose="020F0502020204030204"/>
                <a:ea typeface="+mn-ea"/>
                <a:cs typeface="+mn-cs"/>
              </a:rPr>
              <a:t> Sedna</a:t>
            </a:r>
          </a:p>
          <a:p>
            <a:pPr marL="685800" marR="0" lvl="1" indent="-228600" algn="l" defTabSz="914400" rtl="0" eaLnBrk="1" fontAlgn="auto" latinLnBrk="0" hangingPunct="1">
              <a:lnSpc>
                <a:spcPct val="90000"/>
              </a:lnSpc>
              <a:spcBef>
                <a:spcPts val="500"/>
              </a:spcBef>
              <a:spcAft>
                <a:spcPts val="0"/>
              </a:spcAft>
              <a:buClrTx/>
              <a:buSzTx/>
              <a:buFontTx/>
              <a:buBlip>
                <a:blip r:embed="rId4"/>
              </a:buBlip>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23 km from Khartoum city center</a:t>
            </a:r>
          </a:p>
        </p:txBody>
      </p:sp>
      <p:cxnSp>
        <p:nvCxnSpPr>
          <p:cNvPr id="11" name="Connecteur droit 10"/>
          <p:cNvCxnSpPr/>
          <p:nvPr/>
        </p:nvCxnSpPr>
        <p:spPr>
          <a:xfrm>
            <a:off x="418338" y="1033029"/>
            <a:ext cx="11034522" cy="0"/>
          </a:xfrm>
          <a:prstGeom prst="line">
            <a:avLst/>
          </a:prstGeom>
          <a:ln w="3175">
            <a:solidFill>
              <a:srgbClr val="E942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3419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9A2A4-F6EC-0AB0-447E-47B7A15C13A5}"/>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Disclosure</a:t>
            </a:r>
          </a:p>
        </p:txBody>
      </p:sp>
      <p:sp>
        <p:nvSpPr>
          <p:cNvPr id="3" name="Content Placeholder 2">
            <a:extLst>
              <a:ext uri="{FF2B5EF4-FFF2-40B4-BE49-F238E27FC236}">
                <a16:creationId xmlns:a16="http://schemas.microsoft.com/office/drawing/2014/main" id="{B5729404-3C97-B3F2-5202-A821369B2849}"/>
              </a:ext>
            </a:extLst>
          </p:cNvPr>
          <p:cNvSpPr>
            <a:spLocks noGrp="1"/>
          </p:cNvSpPr>
          <p:nvPr>
            <p:ph idx="1"/>
          </p:nvPr>
        </p:nvSpPr>
        <p:spPr>
          <a:xfrm>
            <a:off x="203200" y="1143000"/>
            <a:ext cx="11379200" cy="5214938"/>
          </a:xfrm>
        </p:spPr>
        <p:txBody>
          <a:bodyPr/>
          <a:lstStyle/>
          <a:p>
            <a:r>
              <a:rPr lang="en-US" dirty="0">
                <a:ea typeface="ＭＳ Ｐゴシック" charset="-128"/>
                <a:cs typeface="+mn-cs"/>
              </a:rPr>
              <a:t>Surg RDML Jelle Bos, BG Dr. Jürgen Meyer, and Colonel Sandrine Duron, have no relevant financial or non-financial interests to disclose.</a:t>
            </a:r>
          </a:p>
          <a:p>
            <a:pPr>
              <a:spcBef>
                <a:spcPts val="0"/>
              </a:spcBef>
            </a:pPr>
            <a:endParaRPr lang="en-US" dirty="0">
              <a:ea typeface="ＭＳ Ｐゴシック" charset="-128"/>
            </a:endParaRPr>
          </a:p>
          <a:p>
            <a:pPr>
              <a:spcBef>
                <a:spcPts val="0"/>
              </a:spcBef>
            </a:pPr>
            <a:r>
              <a:rPr lang="en-US" dirty="0">
                <a:ea typeface="ＭＳ Ｐゴシック" charset="-128"/>
              </a:rPr>
              <a:t>Disclosure will be made when a product is discussed for an unapproved use.</a:t>
            </a:r>
          </a:p>
          <a:p>
            <a:pPr>
              <a:spcBef>
                <a:spcPts val="0"/>
              </a:spcBef>
            </a:pPr>
            <a:endParaRPr lang="en-US" dirty="0">
              <a:ea typeface="ＭＳ Ｐゴシック" charset="-128"/>
            </a:endParaRPr>
          </a:p>
          <a:p>
            <a:pPr>
              <a:spcBef>
                <a:spcPts val="0"/>
              </a:spcBef>
            </a:pPr>
            <a:r>
              <a:rPr lang="en-US" dirty="0">
                <a:ea typeface="ＭＳ Ｐゴシック" charset="-128"/>
                <a:cs typeface="+mn-cs"/>
              </a:rPr>
              <a:t>This continuing education activity is managed and accredited by </a:t>
            </a:r>
            <a:r>
              <a:rPr lang="en-US" dirty="0" err="1">
                <a:ea typeface="ＭＳ Ｐゴシック" charset="-128"/>
                <a:cs typeface="+mn-cs"/>
              </a:rPr>
              <a:t>AffinityCE</a:t>
            </a:r>
            <a:r>
              <a:rPr lang="en-US" dirty="0">
                <a:ea typeface="ＭＳ Ｐゴシック" charset="-128"/>
                <a:cs typeface="+mn-cs"/>
              </a:rPr>
              <a:t>, in collaboration with AMSUS. </a:t>
            </a:r>
            <a:r>
              <a:rPr lang="en-US" dirty="0" err="1">
                <a:ea typeface="ＭＳ Ｐゴシック" charset="-128"/>
                <a:cs typeface="+mn-cs"/>
              </a:rPr>
              <a:t>AffinityCE</a:t>
            </a:r>
            <a:r>
              <a:rPr lang="en-US" dirty="0">
                <a:ea typeface="ＭＳ Ｐゴシック" charset="-128"/>
                <a:cs typeface="+mn-cs"/>
              </a:rPr>
              <a:t> and AMSUS staff, as well as planners and reviewers, have no relevant financial interests to disclose. </a:t>
            </a:r>
            <a:r>
              <a:rPr lang="en-US" dirty="0" err="1">
                <a:ea typeface="ＭＳ Ｐゴシック" charset="-128"/>
                <a:cs typeface="+mn-cs"/>
              </a:rPr>
              <a:t>AffinityCE</a:t>
            </a:r>
            <a:r>
              <a:rPr lang="en-US" dirty="0">
                <a:ea typeface="ＭＳ Ｐゴシック" charset="-128"/>
                <a:cs typeface="+mn-cs"/>
              </a:rPr>
              <a:t> adheres to the ACCME’s Standards for Integrity and Independence in Accredited Continuing Education. Any individuals in a position to control the content of a CME activity, including faculty, planners, reviewers, or others, are required to disclose all relevant financial relationships with ineligible entities (commercial interests). All relevant conflicts of interest have been mitigated prior to the commencement of the activity.</a:t>
            </a:r>
          </a:p>
          <a:p>
            <a:pPr marL="0" indent="0">
              <a:lnSpc>
                <a:spcPct val="100000"/>
              </a:lnSpc>
              <a:spcBef>
                <a:spcPts val="0"/>
              </a:spcBef>
              <a:buNone/>
            </a:pPr>
            <a:endParaRPr lang="en-US" dirty="0">
              <a:ea typeface="ＭＳ Ｐゴシック" charset="-128"/>
              <a:cs typeface="+mn-cs"/>
            </a:endParaRPr>
          </a:p>
          <a:p>
            <a:pPr marL="9525" indent="0">
              <a:spcBef>
                <a:spcPts val="0"/>
              </a:spcBef>
            </a:pPr>
            <a:r>
              <a:rPr lang="en-US" dirty="0">
                <a:ea typeface="ＭＳ Ｐゴシック" charset="-128"/>
                <a:cs typeface="+mn-cs"/>
              </a:rPr>
              <a:t> Commercial support was not provided for this activity.</a:t>
            </a:r>
            <a:endParaRPr lang="en-US" altLang="x-none" dirty="0">
              <a:ea typeface="ＭＳ Ｐゴシック" charset="-128"/>
              <a:cs typeface="+mn-cs"/>
            </a:endParaRPr>
          </a:p>
          <a:p>
            <a:pPr marL="0" indent="0">
              <a:buNone/>
            </a:pPr>
            <a:endParaRPr lang="en-US" dirty="0"/>
          </a:p>
        </p:txBody>
      </p:sp>
    </p:spTree>
    <p:extLst>
      <p:ext uri="{BB962C8B-B14F-4D97-AF65-F5344CB8AC3E}">
        <p14:creationId xmlns:p14="http://schemas.microsoft.com/office/powerpoint/2010/main" val="2435969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endParaRPr lang="fr-FR" dirty="0"/>
          </a:p>
          <a:p>
            <a:endParaRPr lang="fr-FR" sz="2000" dirty="0"/>
          </a:p>
          <a:p>
            <a:endParaRPr lang="fr-FR" sz="2000" dirty="0"/>
          </a:p>
        </p:txBody>
      </p:sp>
      <p:sp>
        <p:nvSpPr>
          <p:cNvPr id="3" name="Titre 2"/>
          <p:cNvSpPr>
            <a:spLocks noGrp="1"/>
          </p:cNvSpPr>
          <p:nvPr>
            <p:ph type="title"/>
          </p:nvPr>
        </p:nvSpPr>
        <p:spPr>
          <a:xfrm>
            <a:off x="1140823" y="5361"/>
            <a:ext cx="10515600" cy="1325563"/>
          </a:xfrm>
        </p:spPr>
        <p:txBody>
          <a:bodyPr/>
          <a:lstStyle/>
          <a:p>
            <a:r>
              <a:rPr lang="fr-FR" dirty="0" err="1"/>
              <a:t>Operational</a:t>
            </a:r>
            <a:r>
              <a:rPr lang="fr-FR" dirty="0"/>
              <a:t> challenge  </a:t>
            </a:r>
          </a:p>
        </p:txBody>
      </p:sp>
      <p:grpSp>
        <p:nvGrpSpPr>
          <p:cNvPr id="6" name="Groupe 5"/>
          <p:cNvGrpSpPr/>
          <p:nvPr/>
        </p:nvGrpSpPr>
        <p:grpSpPr>
          <a:xfrm>
            <a:off x="1815737" y="1765706"/>
            <a:ext cx="8249739" cy="4411257"/>
            <a:chOff x="271532" y="710495"/>
            <a:chExt cx="9584872" cy="5391491"/>
          </a:xfrm>
        </p:grpSpPr>
        <p:pic>
          <p:nvPicPr>
            <p:cNvPr id="7" name="Image 6" descr="https://lignesdedefense.blogs.ouest-france.fr/media/00/01/892936241.2.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1532" y="710495"/>
              <a:ext cx="9584872" cy="5391491"/>
            </a:xfrm>
            <a:prstGeom prst="rect">
              <a:avLst/>
            </a:prstGeom>
            <a:noFill/>
            <a:ln>
              <a:noFill/>
            </a:ln>
          </p:spPr>
        </p:pic>
        <p:pic>
          <p:nvPicPr>
            <p:cNvPr id="9" name="Imag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3680" y="2407951"/>
              <a:ext cx="3510098" cy="1972214"/>
            </a:xfrm>
            <a:prstGeom prst="rect">
              <a:avLst/>
            </a:prstGeom>
          </p:spPr>
        </p:pic>
        <p:sp>
          <p:nvSpPr>
            <p:cNvPr id="8" name="ZoneTexte 7"/>
            <p:cNvSpPr txBox="1"/>
            <p:nvPr/>
          </p:nvSpPr>
          <p:spPr>
            <a:xfrm>
              <a:off x="813680" y="4388055"/>
              <a:ext cx="3510098" cy="124135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err="1">
                  <a:ln>
                    <a:noFill/>
                  </a:ln>
                  <a:solidFill>
                    <a:prstClr val="black"/>
                  </a:solidFill>
                  <a:effectLst/>
                  <a:uLnTx/>
                  <a:uFillTx/>
                  <a:latin typeface="Marianne" panose="02000000000000000000" pitchFamily="50" charset="0"/>
                  <a:ea typeface="+mn-ea"/>
                  <a:cs typeface="+mn-cs"/>
                </a:rPr>
                <a:t>Pre</a:t>
              </a:r>
              <a:r>
                <a:rPr kumimoji="0" lang="fr-FR" sz="1200" b="1" i="0" u="none" strike="noStrike" kern="1200" cap="none" spc="0" normalizeH="0" baseline="0" noProof="0" dirty="0">
                  <a:ln>
                    <a:noFill/>
                  </a:ln>
                  <a:solidFill>
                    <a:prstClr val="black"/>
                  </a:solidFill>
                  <a:effectLst/>
                  <a:uLnTx/>
                  <a:uFillTx/>
                  <a:latin typeface="Marianne" panose="02000000000000000000" pitchFamily="50" charset="0"/>
                  <a:ea typeface="+mn-ea"/>
                  <a:cs typeface="+mn-cs"/>
                </a:rPr>
                <a:t> </a:t>
              </a:r>
              <a:r>
                <a:rPr kumimoji="0" lang="fr-FR" sz="1200" b="1" i="0" u="none" strike="noStrike" kern="1200" cap="none" spc="0" normalizeH="0" baseline="0" noProof="0" dirty="0" err="1">
                  <a:ln>
                    <a:noFill/>
                  </a:ln>
                  <a:solidFill>
                    <a:prstClr val="black"/>
                  </a:solidFill>
                  <a:effectLst/>
                  <a:uLnTx/>
                  <a:uFillTx/>
                  <a:latin typeface="Marianne" panose="02000000000000000000" pitchFamily="50" charset="0"/>
                  <a:ea typeface="+mn-ea"/>
                  <a:cs typeface="+mn-cs"/>
                </a:rPr>
                <a:t>positioned</a:t>
              </a:r>
              <a:r>
                <a:rPr kumimoji="0" lang="fr-FR" sz="1200" b="1" i="0" u="none" strike="noStrike" kern="1200" cap="none" spc="0" normalizeH="0" baseline="0" noProof="0" dirty="0">
                  <a:ln>
                    <a:noFill/>
                  </a:ln>
                  <a:solidFill>
                    <a:prstClr val="black"/>
                  </a:solidFill>
                  <a:effectLst/>
                  <a:uLnTx/>
                  <a:uFillTx/>
                  <a:latin typeface="Marianne" panose="02000000000000000000" pitchFamily="50" charset="0"/>
                  <a:ea typeface="+mn-ea"/>
                  <a:cs typeface="+mn-cs"/>
                </a:rPr>
                <a:t> forces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Marianne" panose="02000000000000000000" pitchFamily="50" charset="0"/>
                  <a:ea typeface="+mn-ea"/>
                  <a:cs typeface="+mn-cs"/>
                </a:rPr>
                <a:t>Training teams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err="1">
                  <a:ln>
                    <a:noFill/>
                  </a:ln>
                  <a:solidFill>
                    <a:prstClr val="black"/>
                  </a:solidFill>
                  <a:effectLst/>
                  <a:uLnTx/>
                  <a:uFillTx/>
                  <a:latin typeface="Marianne" panose="02000000000000000000" pitchFamily="50" charset="0"/>
                  <a:ea typeface="+mn-ea"/>
                  <a:cs typeface="+mn-cs"/>
                </a:rPr>
                <a:t>Alert</a:t>
              </a:r>
              <a:r>
                <a:rPr kumimoji="0" lang="fr-FR" sz="1200" b="1" i="0" u="none" strike="noStrike" kern="1200" cap="none" spc="0" normalizeH="0" baseline="0" noProof="0" dirty="0">
                  <a:ln>
                    <a:noFill/>
                  </a:ln>
                  <a:solidFill>
                    <a:prstClr val="black"/>
                  </a:solidFill>
                  <a:effectLst/>
                  <a:uLnTx/>
                  <a:uFillTx/>
                  <a:latin typeface="Marianne" panose="02000000000000000000" pitchFamily="50" charset="0"/>
                  <a:ea typeface="+mn-ea"/>
                  <a:cs typeface="+mn-cs"/>
                </a:rPr>
                <a:t> teams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Marianne" panose="02000000000000000000" pitchFamily="50" charset="0"/>
                  <a:ea typeface="+mn-ea"/>
                  <a:cs typeface="+mn-cs"/>
                </a:rPr>
                <a:t>FST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Marianne" panose="02000000000000000000" pitchFamily="50" charset="0"/>
                  <a:ea typeface="+mn-ea"/>
                  <a:cs typeface="+mn-cs"/>
                </a:rPr>
                <a:t>Flight nurses</a:t>
              </a:r>
            </a:p>
          </p:txBody>
        </p:sp>
      </p:grpSp>
      <p:sp>
        <p:nvSpPr>
          <p:cNvPr id="10" name="ZoneTexte 9"/>
          <p:cNvSpPr txBox="1"/>
          <p:nvPr/>
        </p:nvSpPr>
        <p:spPr>
          <a:xfrm>
            <a:off x="1112520" y="1080753"/>
            <a:ext cx="105439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Decision made to rely on FR prepositioned forces and bases located nearby</a:t>
            </a:r>
          </a:p>
        </p:txBody>
      </p:sp>
      <p:sp>
        <p:nvSpPr>
          <p:cNvPr id="11" name="ZoneTexte 10"/>
          <p:cNvSpPr txBox="1"/>
          <p:nvPr/>
        </p:nvSpPr>
        <p:spPr>
          <a:xfrm>
            <a:off x="8307977" y="2953773"/>
            <a:ext cx="1384663" cy="161583"/>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UNITED ARAB EMIRATES</a:t>
            </a:r>
          </a:p>
        </p:txBody>
      </p:sp>
      <p:cxnSp>
        <p:nvCxnSpPr>
          <p:cNvPr id="12" name="Connecteur droit 11"/>
          <p:cNvCxnSpPr/>
          <p:nvPr/>
        </p:nvCxnSpPr>
        <p:spPr>
          <a:xfrm>
            <a:off x="456838" y="1090781"/>
            <a:ext cx="11034522" cy="0"/>
          </a:xfrm>
          <a:prstGeom prst="line">
            <a:avLst/>
          </a:prstGeom>
          <a:ln w="3175">
            <a:solidFill>
              <a:srgbClr val="E942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1664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84710" y="17454"/>
            <a:ext cx="10515600" cy="1325563"/>
          </a:xfrm>
        </p:spPr>
        <p:txBody>
          <a:bodyPr/>
          <a:lstStyle/>
          <a:p>
            <a:r>
              <a:rPr lang="en-US" dirty="0"/>
              <a:t>French MTF in Djibouti</a:t>
            </a:r>
          </a:p>
        </p:txBody>
      </p:sp>
      <p:sp>
        <p:nvSpPr>
          <p:cNvPr id="4" name="Espace réservé du numéro de diapositiv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7FBBF4-ED3B-4285-B9E9-78448ACA3F4C}"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Image 5"/>
          <p:cNvPicPr>
            <a:picLocks noChangeAspect="1"/>
          </p:cNvPicPr>
          <p:nvPr/>
        </p:nvPicPr>
        <p:blipFill rotWithShape="1">
          <a:blip r:embed="rId2"/>
          <a:srcRect l="22428" t="20531" r="47355" b="5651"/>
          <a:stretch/>
        </p:blipFill>
        <p:spPr>
          <a:xfrm>
            <a:off x="6635924" y="1460500"/>
            <a:ext cx="3562947" cy="4895850"/>
          </a:xfrm>
          <a:prstGeom prst="rect">
            <a:avLst/>
          </a:prstGeom>
        </p:spPr>
      </p:pic>
      <p:cxnSp>
        <p:nvCxnSpPr>
          <p:cNvPr id="7" name="Connecteur droit 6"/>
          <p:cNvCxnSpPr/>
          <p:nvPr/>
        </p:nvCxnSpPr>
        <p:spPr>
          <a:xfrm>
            <a:off x="456838" y="1225534"/>
            <a:ext cx="11034522" cy="0"/>
          </a:xfrm>
          <a:prstGeom prst="line">
            <a:avLst/>
          </a:prstGeom>
          <a:ln w="3175">
            <a:solidFill>
              <a:srgbClr val="E94256"/>
            </a:solidFill>
          </a:ln>
        </p:spPr>
        <p:style>
          <a:lnRef idx="1">
            <a:schemeClr val="accent1"/>
          </a:lnRef>
          <a:fillRef idx="0">
            <a:schemeClr val="accent1"/>
          </a:fillRef>
          <a:effectRef idx="0">
            <a:schemeClr val="accent1"/>
          </a:effectRef>
          <a:fontRef idx="minor">
            <a:schemeClr val="tx1"/>
          </a:fontRef>
        </p:style>
      </p:cxnSp>
      <p:sp>
        <p:nvSpPr>
          <p:cNvPr id="8" name="Espace réservé du contenu 1"/>
          <p:cNvSpPr txBox="1">
            <a:spLocks/>
          </p:cNvSpPr>
          <p:nvPr/>
        </p:nvSpPr>
        <p:spPr>
          <a:xfrm>
            <a:off x="536965" y="1486979"/>
            <a:ext cx="11118069" cy="4869371"/>
          </a:xfrm>
          <a:prstGeom prst="rect">
            <a:avLst/>
          </a:prstGeom>
        </p:spPr>
        <p:txBody>
          <a:bodyPr vert="horz" lIns="91440" tIns="45720" rIns="91440" bIns="45720" rtlCol="0">
            <a:noAutofit/>
          </a:bodyPr>
          <a:lstStyle>
            <a:lvl1pPr marL="0" indent="-228600" algn="l" defTabSz="914400" rtl="0" eaLnBrk="1" latinLnBrk="0" hangingPunct="1">
              <a:lnSpc>
                <a:spcPct val="90000"/>
              </a:lnSpc>
              <a:spcBef>
                <a:spcPts val="1000"/>
              </a:spcBef>
              <a:buFontTx/>
              <a:buBlip>
                <a:blip r:embed="rId3"/>
              </a:buBlip>
              <a:defRPr lang="fr-FR" sz="1800" b="1" kern="1200" dirty="0" smtClean="0">
                <a:solidFill>
                  <a:srgbClr val="164194"/>
                </a:solidFill>
                <a:latin typeface="Marianne" panose="02000000000000000000" pitchFamily="50" charset="0"/>
                <a:ea typeface="+mn-ea"/>
                <a:cs typeface="+mn-cs"/>
              </a:defRPr>
            </a:lvl1pPr>
            <a:lvl2pPr marL="685800" indent="-228600" algn="l" defTabSz="914400" rtl="0" eaLnBrk="1" latinLnBrk="0" hangingPunct="1">
              <a:lnSpc>
                <a:spcPct val="90000"/>
              </a:lnSpc>
              <a:spcBef>
                <a:spcPts val="500"/>
              </a:spcBef>
              <a:buFontTx/>
              <a:buBlip>
                <a:blip r:embed="rId4"/>
              </a:buBlip>
              <a:defRPr sz="1400" kern="1200">
                <a:solidFill>
                  <a:schemeClr val="tx1"/>
                </a:solidFill>
                <a:latin typeface="Marianne"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90000"/>
              </a:lnSpc>
              <a:spcBef>
                <a:spcPts val="1000"/>
              </a:spcBef>
              <a:spcAft>
                <a:spcPts val="0"/>
              </a:spcAft>
              <a:buClrTx/>
              <a:buSzTx/>
              <a:buFontTx/>
              <a:buBlip>
                <a:blip r:embed="rId3"/>
              </a:buBlip>
              <a:tabLst/>
              <a:defRPr/>
            </a:pPr>
            <a:r>
              <a:rPr kumimoji="0" lang="en-US" sz="2400" b="1" i="0" u="none" strike="noStrike" kern="1200" cap="none" spc="0" normalizeH="0" baseline="0" noProof="0" dirty="0">
                <a:ln>
                  <a:noFill/>
                </a:ln>
                <a:solidFill>
                  <a:srgbClr val="164194"/>
                </a:solidFill>
                <a:effectLst/>
                <a:uLnTx/>
                <a:uFillTx/>
                <a:latin typeface="Calibri" panose="020F0502020204030204"/>
                <a:ea typeface="+mn-ea"/>
                <a:cs typeface="+mn-cs"/>
              </a:rPr>
              <a:t>45 personnel</a:t>
            </a:r>
          </a:p>
          <a:p>
            <a:pPr marL="685800" marR="0" lvl="1" indent="-228600" algn="l" defTabSz="914400" rtl="0" eaLnBrk="1" fontAlgn="auto" latinLnBrk="0" hangingPunct="1">
              <a:lnSpc>
                <a:spcPct val="90000"/>
              </a:lnSpc>
              <a:spcBef>
                <a:spcPts val="500"/>
              </a:spcBef>
              <a:spcAft>
                <a:spcPts val="0"/>
              </a:spcAft>
              <a:buClrTx/>
              <a:buSzTx/>
              <a:buFontTx/>
              <a:buBlip>
                <a:blip r:embed="rId4"/>
              </a:buBlip>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Specialists</a:t>
            </a:r>
          </a:p>
          <a:p>
            <a:pPr marL="685800" marR="0" lvl="1" indent="-228600" algn="l" defTabSz="914400" rtl="0" eaLnBrk="1" fontAlgn="auto" latinLnBrk="0" hangingPunct="1">
              <a:lnSpc>
                <a:spcPct val="90000"/>
              </a:lnSpc>
              <a:spcBef>
                <a:spcPts val="500"/>
              </a:spcBef>
              <a:spcAft>
                <a:spcPts val="0"/>
              </a:spcAft>
              <a:buClrTx/>
              <a:buSzTx/>
              <a:buFontTx/>
              <a:buBlip>
                <a:blip r:embed="rId4"/>
              </a:buBlip>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Family practice physicians</a:t>
            </a:r>
          </a:p>
          <a:p>
            <a:pPr marL="685800" marR="0" lvl="1" indent="-228600" algn="l" defTabSz="914400" rtl="0" eaLnBrk="1" fontAlgn="auto" latinLnBrk="0" hangingPunct="1">
              <a:lnSpc>
                <a:spcPct val="90000"/>
              </a:lnSpc>
              <a:spcBef>
                <a:spcPts val="500"/>
              </a:spcBef>
              <a:spcAft>
                <a:spcPts val="0"/>
              </a:spcAft>
              <a:buClrTx/>
              <a:buSzTx/>
              <a:buFontTx/>
              <a:buBlip>
                <a:blip r:embed="rId4"/>
              </a:buBlip>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Nurses</a:t>
            </a:r>
          </a:p>
          <a:p>
            <a:pPr marL="0" marR="0" lvl="0" indent="-228600" algn="l" defTabSz="914400" rtl="0" eaLnBrk="1" fontAlgn="auto" latinLnBrk="0" hangingPunct="1">
              <a:lnSpc>
                <a:spcPct val="90000"/>
              </a:lnSpc>
              <a:spcBef>
                <a:spcPts val="1000"/>
              </a:spcBef>
              <a:spcAft>
                <a:spcPts val="0"/>
              </a:spcAft>
              <a:buClrTx/>
              <a:buSzTx/>
              <a:buFontTx/>
              <a:buBlip>
                <a:blip r:embed="rId3"/>
              </a:buBlip>
              <a:tabLst/>
              <a:defRPr/>
            </a:pPr>
            <a:r>
              <a:rPr kumimoji="0" lang="en-US" sz="2400" b="1" i="0" u="none" strike="noStrike" kern="1200" cap="none" spc="0" normalizeH="0" baseline="0" noProof="0" dirty="0">
                <a:ln>
                  <a:noFill/>
                </a:ln>
                <a:solidFill>
                  <a:srgbClr val="164194"/>
                </a:solidFill>
                <a:effectLst/>
                <a:uLnTx/>
                <a:uFillTx/>
                <a:latin typeface="Calibri" panose="020F0502020204030204"/>
                <a:ea typeface="+mn-ea"/>
                <a:cs typeface="+mn-cs"/>
              </a:rPr>
              <a:t>In patient care</a:t>
            </a:r>
          </a:p>
          <a:p>
            <a:pPr marL="685800" marR="0" lvl="1" indent="-228600" algn="l" defTabSz="914400" rtl="0" eaLnBrk="1" fontAlgn="auto" latinLnBrk="0" hangingPunct="1">
              <a:lnSpc>
                <a:spcPct val="90000"/>
              </a:lnSpc>
              <a:spcBef>
                <a:spcPts val="500"/>
              </a:spcBef>
              <a:spcAft>
                <a:spcPts val="0"/>
              </a:spcAft>
              <a:buClrTx/>
              <a:buSzTx/>
              <a:buFontTx/>
              <a:buBlip>
                <a:blip r:embed="rId4"/>
              </a:buBlip>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Emergency care/ ICU beds</a:t>
            </a:r>
          </a:p>
          <a:p>
            <a:pPr marL="685800" marR="0" lvl="1" indent="-228600" algn="l" defTabSz="914400" rtl="0" eaLnBrk="1" fontAlgn="auto" latinLnBrk="0" hangingPunct="1">
              <a:lnSpc>
                <a:spcPct val="90000"/>
              </a:lnSpc>
              <a:spcBef>
                <a:spcPts val="500"/>
              </a:spcBef>
              <a:spcAft>
                <a:spcPts val="0"/>
              </a:spcAft>
              <a:buClrTx/>
              <a:buSzTx/>
              <a:buFontTx/>
              <a:buBlip>
                <a:blip r:embed="rId4"/>
              </a:buBlip>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Surgical ward</a:t>
            </a:r>
          </a:p>
          <a:p>
            <a:pPr marL="0" marR="0" lvl="0" indent="-228600" algn="l" defTabSz="914400" rtl="0" eaLnBrk="1" fontAlgn="auto" latinLnBrk="0" hangingPunct="1">
              <a:lnSpc>
                <a:spcPct val="90000"/>
              </a:lnSpc>
              <a:spcBef>
                <a:spcPts val="1000"/>
              </a:spcBef>
              <a:spcAft>
                <a:spcPts val="0"/>
              </a:spcAft>
              <a:buClrTx/>
              <a:buSzTx/>
              <a:buFontTx/>
              <a:buBlip>
                <a:blip r:embed="rId3"/>
              </a:buBlip>
              <a:tabLst/>
              <a:defRPr/>
            </a:pPr>
            <a:r>
              <a:rPr kumimoji="0" lang="en-US" sz="2400" b="1" i="0" u="none" strike="noStrike" kern="1200" cap="none" spc="0" normalizeH="0" baseline="0" noProof="0" dirty="0">
                <a:ln>
                  <a:noFill/>
                </a:ln>
                <a:solidFill>
                  <a:srgbClr val="164194"/>
                </a:solidFill>
                <a:effectLst/>
                <a:uLnTx/>
                <a:uFillTx/>
                <a:latin typeface="Calibri" panose="020F0502020204030204"/>
                <a:ea typeface="+mn-ea"/>
                <a:cs typeface="+mn-cs"/>
              </a:rPr>
              <a:t>Out patient care</a:t>
            </a:r>
          </a:p>
          <a:p>
            <a:pPr marL="0" marR="0" lvl="0" indent="-228600" algn="l" defTabSz="914400" rtl="0" eaLnBrk="1" fontAlgn="auto" latinLnBrk="0" hangingPunct="1">
              <a:lnSpc>
                <a:spcPct val="90000"/>
              </a:lnSpc>
              <a:spcBef>
                <a:spcPts val="1000"/>
              </a:spcBef>
              <a:spcAft>
                <a:spcPts val="0"/>
              </a:spcAft>
              <a:buClrTx/>
              <a:buSzTx/>
              <a:buFontTx/>
              <a:buBlip>
                <a:blip r:embed="rId3"/>
              </a:buBlip>
              <a:tabLst/>
              <a:defRPr/>
            </a:pPr>
            <a:r>
              <a:rPr kumimoji="0" lang="en-US" sz="2400" b="1" i="0" u="none" strike="noStrike" kern="1200" cap="none" spc="0" normalizeH="0" baseline="0" noProof="0" dirty="0">
                <a:ln>
                  <a:noFill/>
                </a:ln>
                <a:solidFill>
                  <a:srgbClr val="164194"/>
                </a:solidFill>
                <a:effectLst/>
                <a:uLnTx/>
                <a:uFillTx/>
                <a:latin typeface="Calibri" panose="020F0502020204030204"/>
                <a:ea typeface="+mn-ea"/>
                <a:cs typeface="+mn-cs"/>
              </a:rPr>
              <a:t>Imagery and laboratory capabilities</a:t>
            </a:r>
          </a:p>
        </p:txBody>
      </p:sp>
    </p:spTree>
    <p:extLst>
      <p:ext uri="{BB962C8B-B14F-4D97-AF65-F5344CB8AC3E}">
        <p14:creationId xmlns:p14="http://schemas.microsoft.com/office/powerpoint/2010/main" val="41664435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80288" y="0"/>
            <a:ext cx="10515600" cy="1325563"/>
          </a:xfrm>
        </p:spPr>
        <p:txBody>
          <a:bodyPr/>
          <a:lstStyle/>
          <a:p>
            <a:r>
              <a:rPr lang="en-US" dirty="0"/>
              <a:t>Operation planning</a:t>
            </a:r>
          </a:p>
        </p:txBody>
      </p:sp>
      <p:sp>
        <p:nvSpPr>
          <p:cNvPr id="4" name="Espace réservé du numéro de diapositiv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7FBBF4-ED3B-4285-B9E9-78448ACA3F4C}"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5" name="Diagramme 4"/>
          <p:cNvGraphicFramePr/>
          <p:nvPr/>
        </p:nvGraphicFramePr>
        <p:xfrm flipH="1">
          <a:off x="2704737" y="2360325"/>
          <a:ext cx="6782526" cy="39960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6" name="Connecteur droit 5"/>
          <p:cNvCxnSpPr/>
          <p:nvPr/>
        </p:nvCxnSpPr>
        <p:spPr>
          <a:xfrm>
            <a:off x="456838" y="1225534"/>
            <a:ext cx="11034522" cy="0"/>
          </a:xfrm>
          <a:prstGeom prst="line">
            <a:avLst/>
          </a:prstGeom>
          <a:ln w="3175">
            <a:solidFill>
              <a:srgbClr val="E94256"/>
            </a:solidFill>
          </a:ln>
        </p:spPr>
        <p:style>
          <a:lnRef idx="1">
            <a:schemeClr val="accent1"/>
          </a:lnRef>
          <a:fillRef idx="0">
            <a:schemeClr val="accent1"/>
          </a:fillRef>
          <a:effectRef idx="0">
            <a:schemeClr val="accent1"/>
          </a:effectRef>
          <a:fontRef idx="minor">
            <a:schemeClr val="tx1"/>
          </a:fontRef>
        </p:style>
      </p:cxnSp>
      <p:sp>
        <p:nvSpPr>
          <p:cNvPr id="7" name="Espace réservé du contenu 1"/>
          <p:cNvSpPr txBox="1">
            <a:spLocks/>
          </p:cNvSpPr>
          <p:nvPr/>
        </p:nvSpPr>
        <p:spPr>
          <a:xfrm>
            <a:off x="536965" y="1852104"/>
            <a:ext cx="11118069" cy="4869371"/>
          </a:xfrm>
          <a:prstGeom prst="rect">
            <a:avLst/>
          </a:prstGeom>
        </p:spPr>
        <p:txBody>
          <a:bodyPr vert="horz" lIns="91440" tIns="45720" rIns="91440" bIns="45720" rtlCol="0">
            <a:noAutofit/>
          </a:bodyPr>
          <a:lstStyle>
            <a:lvl1pPr marL="0" indent="-228600" algn="l" defTabSz="914400" rtl="0" eaLnBrk="1" latinLnBrk="0" hangingPunct="1">
              <a:lnSpc>
                <a:spcPct val="90000"/>
              </a:lnSpc>
              <a:spcBef>
                <a:spcPts val="1000"/>
              </a:spcBef>
              <a:buFontTx/>
              <a:buBlip>
                <a:blip r:embed="rId8"/>
              </a:buBlip>
              <a:defRPr lang="fr-FR" sz="1800" b="1" kern="1200" dirty="0" smtClean="0">
                <a:solidFill>
                  <a:srgbClr val="164194"/>
                </a:solidFill>
                <a:latin typeface="Marianne" panose="02000000000000000000" pitchFamily="50" charset="0"/>
                <a:ea typeface="+mn-ea"/>
                <a:cs typeface="+mn-cs"/>
              </a:defRPr>
            </a:lvl1pPr>
            <a:lvl2pPr marL="685800" indent="-228600" algn="l" defTabSz="914400" rtl="0" eaLnBrk="1" latinLnBrk="0" hangingPunct="1">
              <a:lnSpc>
                <a:spcPct val="90000"/>
              </a:lnSpc>
              <a:spcBef>
                <a:spcPts val="500"/>
              </a:spcBef>
              <a:buFontTx/>
              <a:buBlip>
                <a:blip r:embed="rId9"/>
              </a:buBlip>
              <a:defRPr sz="1400" kern="1200">
                <a:solidFill>
                  <a:schemeClr val="tx1"/>
                </a:solidFill>
                <a:latin typeface="Marianne"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90000"/>
              </a:lnSpc>
              <a:spcBef>
                <a:spcPts val="1000"/>
              </a:spcBef>
              <a:spcAft>
                <a:spcPts val="0"/>
              </a:spcAft>
              <a:buClrTx/>
              <a:buSzTx/>
              <a:buFontTx/>
              <a:buBlip>
                <a:blip r:embed="rId8"/>
              </a:buBlip>
              <a:tabLst/>
              <a:defRPr/>
            </a:pPr>
            <a:r>
              <a:rPr kumimoji="0" lang="en-US" sz="2400" b="1" i="0" u="none" strike="noStrike" kern="1200" cap="none" spc="0" normalizeH="0" baseline="0" noProof="0" dirty="0">
                <a:ln>
                  <a:noFill/>
                </a:ln>
                <a:solidFill>
                  <a:srgbClr val="164194"/>
                </a:solidFill>
                <a:effectLst/>
                <a:uLnTx/>
                <a:uFillTx/>
                <a:latin typeface="Marianne" panose="02000000000000000000" pitchFamily="50" charset="0"/>
                <a:ea typeface="+mn-ea"/>
                <a:cs typeface="+mn-cs"/>
              </a:rPr>
              <a:t>SAGITTAIRE operation : 3 missions</a:t>
            </a:r>
          </a:p>
          <a:p>
            <a:pPr marL="685800" marR="0" lvl="1" indent="-228600" algn="l" defTabSz="914400" rtl="0" eaLnBrk="1" fontAlgn="auto" latinLnBrk="0" hangingPunct="1">
              <a:lnSpc>
                <a:spcPct val="90000"/>
              </a:lnSpc>
              <a:spcBef>
                <a:spcPts val="500"/>
              </a:spcBef>
              <a:spcAft>
                <a:spcPts val="0"/>
              </a:spcAft>
              <a:buClrTx/>
              <a:buSzTx/>
              <a:buFontTx/>
              <a:buBlip>
                <a:blip r:embed="rId9"/>
              </a:buBlip>
              <a:tabLst/>
              <a:defRPr/>
            </a:pPr>
            <a:r>
              <a:rPr kumimoji="0" lang="en-US" sz="2000" b="0" i="0" u="none" strike="noStrike" kern="1200" cap="none" spc="0" normalizeH="0" baseline="0" noProof="0" dirty="0">
                <a:ln>
                  <a:noFill/>
                </a:ln>
                <a:solidFill>
                  <a:prstClr val="black"/>
                </a:solidFill>
                <a:effectLst/>
                <a:uLnTx/>
                <a:uFillTx/>
                <a:latin typeface="Marianne" panose="02000000000000000000" pitchFamily="50" charset="0"/>
                <a:ea typeface="+mn-ea"/>
                <a:cs typeface="+mn-cs"/>
              </a:rPr>
              <a:t>Evacuation from Sudan to several other regional locations and then to France or other countries </a:t>
            </a:r>
          </a:p>
        </p:txBody>
      </p:sp>
    </p:spTree>
    <p:extLst>
      <p:ext uri="{BB962C8B-B14F-4D97-AF65-F5344CB8AC3E}">
        <p14:creationId xmlns:p14="http://schemas.microsoft.com/office/powerpoint/2010/main" val="21544432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Connecteur droit 12"/>
          <p:cNvCxnSpPr/>
          <p:nvPr/>
        </p:nvCxnSpPr>
        <p:spPr>
          <a:xfrm>
            <a:off x="456838" y="1225534"/>
            <a:ext cx="11034522" cy="0"/>
          </a:xfrm>
          <a:prstGeom prst="line">
            <a:avLst/>
          </a:prstGeom>
          <a:ln w="3175">
            <a:solidFill>
              <a:srgbClr val="E94256"/>
            </a:solidFill>
          </a:ln>
        </p:spPr>
        <p:style>
          <a:lnRef idx="1">
            <a:schemeClr val="accent1"/>
          </a:lnRef>
          <a:fillRef idx="0">
            <a:schemeClr val="accent1"/>
          </a:fillRef>
          <a:effectRef idx="0">
            <a:schemeClr val="accent1"/>
          </a:effectRef>
          <a:fontRef idx="minor">
            <a:schemeClr val="tx1"/>
          </a:fontRef>
        </p:style>
      </p:cxnSp>
      <p:pic>
        <p:nvPicPr>
          <p:cNvPr id="39" name="Image 3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73249" y="3657196"/>
            <a:ext cx="2683245" cy="1507631"/>
          </a:xfrm>
          <a:prstGeom prst="rect">
            <a:avLst/>
          </a:prstGeom>
        </p:spPr>
      </p:pic>
      <p:sp>
        <p:nvSpPr>
          <p:cNvPr id="33" name="Titre 2"/>
          <p:cNvSpPr txBox="1">
            <a:spLocks/>
          </p:cNvSpPr>
          <p:nvPr/>
        </p:nvSpPr>
        <p:spPr>
          <a:xfrm>
            <a:off x="1112878" y="1424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fr-FR" sz="2800" b="1" kern="1200" baseline="0">
                <a:solidFill>
                  <a:srgbClr val="164194"/>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164194"/>
                </a:solidFill>
                <a:effectLst/>
                <a:uLnTx/>
                <a:uFillTx/>
                <a:latin typeface="Calibri" panose="020F0502020204030204"/>
                <a:ea typeface="+mj-ea"/>
                <a:cs typeface="+mj-cs"/>
              </a:rPr>
              <a:t>WADI SEDNA – April 22-25</a:t>
            </a:r>
          </a:p>
        </p:txBody>
      </p:sp>
      <p:pic>
        <p:nvPicPr>
          <p:cNvPr id="34" name="Image 3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71650" y="48452"/>
            <a:ext cx="5166539" cy="2799252"/>
          </a:xfrm>
          <a:prstGeom prst="rect">
            <a:avLst/>
          </a:prstGeom>
        </p:spPr>
      </p:pic>
      <p:pic>
        <p:nvPicPr>
          <p:cNvPr id="36" name="Image 3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64831" y="1992680"/>
            <a:ext cx="2980205" cy="1674484"/>
          </a:xfrm>
          <a:prstGeom prst="rect">
            <a:avLst/>
          </a:prstGeom>
        </p:spPr>
      </p:pic>
      <p:pic>
        <p:nvPicPr>
          <p:cNvPr id="37" name="Image 3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90869" y="2751420"/>
            <a:ext cx="2252194" cy="1333941"/>
          </a:xfrm>
          <a:prstGeom prst="rect">
            <a:avLst/>
          </a:prstGeom>
        </p:spPr>
      </p:pic>
      <p:pic>
        <p:nvPicPr>
          <p:cNvPr id="38" name="Image 3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12526" y="3490343"/>
            <a:ext cx="2414890" cy="1358376"/>
          </a:xfrm>
          <a:prstGeom prst="rect">
            <a:avLst/>
          </a:prstGeom>
        </p:spPr>
      </p:pic>
      <p:pic>
        <p:nvPicPr>
          <p:cNvPr id="40" name="Image 3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41852" y="5351955"/>
            <a:ext cx="2432315" cy="1366642"/>
          </a:xfrm>
          <a:prstGeom prst="rect">
            <a:avLst/>
          </a:prstGeom>
        </p:spPr>
      </p:pic>
      <p:pic>
        <p:nvPicPr>
          <p:cNvPr id="41" name="Image 4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748041" y="5322534"/>
            <a:ext cx="2486016" cy="1396815"/>
          </a:xfrm>
          <a:prstGeom prst="rect">
            <a:avLst/>
          </a:prstGeom>
        </p:spPr>
      </p:pic>
      <p:sp>
        <p:nvSpPr>
          <p:cNvPr id="12" name="Espace réservé du contenu 1"/>
          <p:cNvSpPr txBox="1">
            <a:spLocks/>
          </p:cNvSpPr>
          <p:nvPr/>
        </p:nvSpPr>
        <p:spPr>
          <a:xfrm>
            <a:off x="268328" y="1325986"/>
            <a:ext cx="6008196" cy="5030363"/>
          </a:xfrm>
          <a:prstGeom prst="rect">
            <a:avLst/>
          </a:prstGeom>
          <a:solidFill>
            <a:schemeClr val="bg1"/>
          </a:solidFill>
        </p:spPr>
        <p:txBody>
          <a:bodyPr vert="horz" lIns="91440" tIns="45720" rIns="91440" bIns="45720" rtlCol="0">
            <a:normAutofit/>
          </a:bodyPr>
          <a:lstStyle>
            <a:lvl1pPr marL="0" indent="-228600" algn="l" defTabSz="914400" rtl="0" eaLnBrk="1" latinLnBrk="0" hangingPunct="1">
              <a:lnSpc>
                <a:spcPct val="90000"/>
              </a:lnSpc>
              <a:spcBef>
                <a:spcPts val="1000"/>
              </a:spcBef>
              <a:buFontTx/>
              <a:buBlip>
                <a:blip r:embed="rId10"/>
              </a:buBlip>
              <a:defRPr lang="fr-FR" sz="1800" b="1" kern="1200" dirty="0" smtClean="0">
                <a:solidFill>
                  <a:srgbClr val="164194"/>
                </a:solidFill>
                <a:latin typeface="Marianne" panose="02000000000000000000" pitchFamily="50" charset="0"/>
                <a:ea typeface="+mn-ea"/>
                <a:cs typeface="+mn-cs"/>
              </a:defRPr>
            </a:lvl1pPr>
            <a:lvl2pPr marL="685800" indent="-228600" algn="l" defTabSz="914400" rtl="0" eaLnBrk="1" latinLnBrk="0" hangingPunct="1">
              <a:lnSpc>
                <a:spcPct val="90000"/>
              </a:lnSpc>
              <a:spcBef>
                <a:spcPts val="500"/>
              </a:spcBef>
              <a:buFontTx/>
              <a:buBlip>
                <a:blip r:embed="rId11"/>
              </a:buBlip>
              <a:defRPr sz="1400" kern="1200">
                <a:solidFill>
                  <a:schemeClr val="tx1"/>
                </a:solidFill>
                <a:latin typeface="Marianne"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90000"/>
              </a:lnSpc>
              <a:spcBef>
                <a:spcPts val="1000"/>
              </a:spcBef>
              <a:spcAft>
                <a:spcPts val="0"/>
              </a:spcAft>
              <a:buClrTx/>
              <a:buSzTx/>
              <a:buFontTx/>
              <a:buBlip>
                <a:blip r:embed="rId10"/>
              </a:buBlip>
              <a:tabLst/>
              <a:defRPr/>
            </a:pPr>
            <a:r>
              <a:rPr kumimoji="0" lang="en-US" sz="2000" b="1" i="0" u="none" strike="noStrike" kern="1200" cap="none" spc="0" normalizeH="0" baseline="0" noProof="0" dirty="0">
                <a:ln>
                  <a:noFill/>
                </a:ln>
                <a:solidFill>
                  <a:srgbClr val="164194"/>
                </a:solidFill>
                <a:effectLst/>
                <a:uLnTx/>
                <a:uFillTx/>
                <a:latin typeface="Calibri" panose="020F0502020204030204"/>
                <a:ea typeface="+mn-ea"/>
                <a:cs typeface="+mn-cs"/>
              </a:rPr>
              <a:t>Deployment </a:t>
            </a:r>
          </a:p>
          <a:p>
            <a:pPr marL="685800" marR="0" lvl="1" indent="-228600" algn="l" defTabSz="914400" rtl="0" eaLnBrk="1" fontAlgn="auto" latinLnBrk="0" hangingPunct="1">
              <a:lnSpc>
                <a:spcPct val="90000"/>
              </a:lnSpc>
              <a:spcBef>
                <a:spcPts val="500"/>
              </a:spcBef>
              <a:spcAft>
                <a:spcPts val="0"/>
              </a:spcAft>
              <a:buClrTx/>
              <a:buSzTx/>
              <a:buFontTx/>
              <a:buBlip>
                <a:blip r:embed="rId11"/>
              </a:buBlip>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French SOF </a:t>
            </a:r>
          </a:p>
          <a:p>
            <a:pPr marL="685800" marR="0" lvl="1" indent="-228600" algn="l" defTabSz="914400" rtl="0" eaLnBrk="1" fontAlgn="auto" latinLnBrk="0" hangingPunct="1">
              <a:lnSpc>
                <a:spcPct val="90000"/>
              </a:lnSpc>
              <a:spcBef>
                <a:spcPts val="500"/>
              </a:spcBef>
              <a:spcAft>
                <a:spcPts val="0"/>
              </a:spcAft>
              <a:buClrTx/>
              <a:buSzTx/>
              <a:buFontTx/>
              <a:buBlip>
                <a:blip r:embed="rId11"/>
              </a:buBlip>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GIGN - anti-terrorism unit - Gendarmerie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Nationale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(military police) </a:t>
            </a:r>
          </a:p>
          <a:p>
            <a:pPr marL="685800" marR="0" lvl="1" indent="-228600" algn="l" defTabSz="914400" rtl="0" eaLnBrk="1" fontAlgn="auto" latinLnBrk="0" hangingPunct="1">
              <a:lnSpc>
                <a:spcPct val="90000"/>
              </a:lnSpc>
              <a:spcBef>
                <a:spcPts val="500"/>
              </a:spcBef>
              <a:spcAft>
                <a:spcPts val="0"/>
              </a:spcAft>
              <a:buClrTx/>
              <a:buSzTx/>
              <a:buFontTx/>
              <a:buBlip>
                <a:blip r:embed="rId11"/>
              </a:buBlip>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Joint tactical group</a:t>
            </a:r>
          </a:p>
          <a:p>
            <a:pPr marL="685800" marR="0" lvl="1" indent="-228600" algn="l" defTabSz="914400" rtl="0" eaLnBrk="1" fontAlgn="auto" latinLnBrk="0" hangingPunct="1">
              <a:lnSpc>
                <a:spcPct val="90000"/>
              </a:lnSpc>
              <a:spcBef>
                <a:spcPts val="500"/>
              </a:spcBef>
              <a:spcAft>
                <a:spcPts val="0"/>
              </a:spcAft>
              <a:buClrTx/>
              <a:buSzTx/>
              <a:buFontTx/>
              <a:buBlip>
                <a:blip r:embed="rId11"/>
              </a:buBlip>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Surgical lifesaving module (SLM) on the airport</a:t>
            </a:r>
          </a:p>
          <a:p>
            <a:pPr marL="457200" marR="0" lvl="1" indent="0" algn="l" defTabSz="914400" rtl="0" eaLnBrk="1" fontAlgn="auto" latinLnBrk="0" hangingPunct="1">
              <a:lnSpc>
                <a:spcPct val="90000"/>
              </a:lnSpc>
              <a:spcBef>
                <a:spcPts val="50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1000"/>
              </a:spcBef>
              <a:spcAft>
                <a:spcPts val="0"/>
              </a:spcAft>
              <a:buClrTx/>
              <a:buSzTx/>
              <a:buFontTx/>
              <a:buBlip>
                <a:blip r:embed="rId10"/>
              </a:buBlip>
              <a:tabLst/>
              <a:defRPr/>
            </a:pPr>
            <a:r>
              <a:rPr kumimoji="0" lang="en-US" sz="2000" b="1" i="0" u="none" strike="noStrike" kern="1200" cap="none" spc="0" normalizeH="0" baseline="0" noProof="0" dirty="0">
                <a:ln>
                  <a:noFill/>
                </a:ln>
                <a:solidFill>
                  <a:srgbClr val="164194"/>
                </a:solidFill>
                <a:effectLst/>
                <a:uLnTx/>
                <a:uFillTx/>
                <a:latin typeface="Calibri" panose="020F0502020204030204"/>
                <a:ea typeface="+mn-ea"/>
                <a:cs typeface="+mn-cs"/>
              </a:rPr>
              <a:t>Flight rotations to evacuate ≈ 500 people</a:t>
            </a:r>
          </a:p>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2000" b="1" i="0" u="none" strike="noStrike" kern="1200" cap="none" spc="0" normalizeH="0" baseline="0" noProof="0" dirty="0">
              <a:ln>
                <a:noFill/>
              </a:ln>
              <a:solidFill>
                <a:srgbClr val="164194"/>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1000"/>
              </a:spcBef>
              <a:spcAft>
                <a:spcPts val="0"/>
              </a:spcAft>
              <a:buClrTx/>
              <a:buSzTx/>
              <a:buFontTx/>
              <a:buBlip>
                <a:blip r:embed="rId10"/>
              </a:buBlip>
              <a:tabLst/>
              <a:defRPr/>
            </a:pPr>
            <a:r>
              <a:rPr kumimoji="0" lang="en-US" sz="2000" b="1" i="0" u="none" strike="noStrike" kern="1200" cap="none" spc="0" normalizeH="0" baseline="0" noProof="0" dirty="0">
                <a:ln>
                  <a:noFill/>
                </a:ln>
                <a:solidFill>
                  <a:srgbClr val="164194"/>
                </a:solidFill>
                <a:effectLst/>
                <a:uLnTx/>
                <a:uFillTx/>
                <a:latin typeface="Calibri" panose="020F0502020204030204"/>
                <a:ea typeface="+mn-ea"/>
                <a:cs typeface="+mn-cs"/>
              </a:rPr>
              <a:t>Implementation of a citizens gathering and evacuation cell (CRER: cellule de </a:t>
            </a:r>
            <a:r>
              <a:rPr kumimoji="0" lang="en-US" sz="2000" b="1" i="0" u="none" strike="noStrike" kern="1200" cap="none" spc="0" normalizeH="0" baseline="0" noProof="0" dirty="0" err="1">
                <a:ln>
                  <a:noFill/>
                </a:ln>
                <a:solidFill>
                  <a:srgbClr val="164194"/>
                </a:solidFill>
                <a:effectLst/>
                <a:uLnTx/>
                <a:uFillTx/>
                <a:latin typeface="Calibri" panose="020F0502020204030204"/>
                <a:ea typeface="+mn-ea"/>
                <a:cs typeface="+mn-cs"/>
              </a:rPr>
              <a:t>regroupement</a:t>
            </a:r>
            <a:r>
              <a:rPr kumimoji="0" lang="en-US" sz="2000" b="1" i="0" u="none" strike="noStrike" kern="1200" cap="none" spc="0" normalizeH="0" baseline="0" noProof="0" dirty="0">
                <a:ln>
                  <a:noFill/>
                </a:ln>
                <a:solidFill>
                  <a:srgbClr val="164194"/>
                </a:solidFill>
                <a:effectLst/>
                <a:uLnTx/>
                <a:uFillTx/>
                <a:latin typeface="Calibri" panose="020F0502020204030204"/>
                <a:ea typeface="+mn-ea"/>
                <a:cs typeface="+mn-cs"/>
              </a:rPr>
              <a:t> et </a:t>
            </a:r>
            <a:r>
              <a:rPr kumimoji="0" lang="en-US" sz="2000" b="1" i="0" u="none" strike="noStrike" kern="1200" cap="none" spc="0" normalizeH="0" baseline="0" noProof="0" dirty="0" err="1">
                <a:ln>
                  <a:noFill/>
                </a:ln>
                <a:solidFill>
                  <a:srgbClr val="164194"/>
                </a:solidFill>
                <a:effectLst/>
                <a:uLnTx/>
                <a:uFillTx/>
                <a:latin typeface="Calibri" panose="020F0502020204030204"/>
                <a:ea typeface="+mn-ea"/>
                <a:cs typeface="+mn-cs"/>
              </a:rPr>
              <a:t>d’évacuation</a:t>
            </a:r>
            <a:r>
              <a:rPr kumimoji="0" lang="en-US" sz="2000" b="1" i="0" u="none" strike="noStrike" kern="1200" cap="none" spc="0" normalizeH="0" baseline="0" noProof="0" dirty="0">
                <a:ln>
                  <a:noFill/>
                </a:ln>
                <a:solidFill>
                  <a:srgbClr val="164194"/>
                </a:solidFill>
                <a:effectLst/>
                <a:uLnTx/>
                <a:uFillTx/>
                <a:latin typeface="Calibri" panose="020F0502020204030204"/>
                <a:ea typeface="+mn-ea"/>
                <a:cs typeface="+mn-cs"/>
              </a:rPr>
              <a:t> des </a:t>
            </a:r>
            <a:r>
              <a:rPr kumimoji="0" lang="en-US" sz="2000" b="1" i="0" u="none" strike="noStrike" kern="1200" cap="none" spc="0" normalizeH="0" baseline="0" noProof="0" dirty="0" err="1">
                <a:ln>
                  <a:noFill/>
                </a:ln>
                <a:solidFill>
                  <a:srgbClr val="164194"/>
                </a:solidFill>
                <a:effectLst/>
                <a:uLnTx/>
                <a:uFillTx/>
                <a:latin typeface="Calibri" panose="020F0502020204030204"/>
                <a:ea typeface="+mn-ea"/>
                <a:cs typeface="+mn-cs"/>
              </a:rPr>
              <a:t>ressortissants</a:t>
            </a:r>
            <a:r>
              <a:rPr kumimoji="0" lang="en-US" sz="2000" b="1" i="0" u="none" strike="noStrike" kern="1200" cap="none" spc="0" normalizeH="0" baseline="0" noProof="0" dirty="0">
                <a:ln>
                  <a:noFill/>
                </a:ln>
                <a:solidFill>
                  <a:srgbClr val="164194"/>
                </a:solidFill>
                <a:effectLst/>
                <a:uLnTx/>
                <a:uFillTx/>
                <a:latin typeface="Calibri" panose="020F0502020204030204"/>
                <a:ea typeface="+mn-ea"/>
                <a:cs typeface="+mn-cs"/>
              </a:rPr>
              <a:t>) in Djibouti</a:t>
            </a:r>
          </a:p>
          <a:p>
            <a:pPr marL="685800" marR="0" lvl="1" indent="-228600" algn="l" defTabSz="914400" rtl="0" eaLnBrk="1" fontAlgn="auto" latinLnBrk="0" hangingPunct="1">
              <a:lnSpc>
                <a:spcPct val="90000"/>
              </a:lnSpc>
              <a:spcBef>
                <a:spcPts val="500"/>
              </a:spcBef>
              <a:spcAft>
                <a:spcPts val="0"/>
              </a:spcAft>
              <a:buClrTx/>
              <a:buSzTx/>
              <a:buFontTx/>
              <a:buBlip>
                <a:blip r:embed="rId11"/>
              </a:buBlip>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Check in process</a:t>
            </a:r>
          </a:p>
          <a:p>
            <a:pPr marL="685800" marR="0" lvl="1" indent="-228600" algn="l" defTabSz="914400" rtl="0" eaLnBrk="1" fontAlgn="auto" latinLnBrk="0" hangingPunct="1">
              <a:lnSpc>
                <a:spcPct val="90000"/>
              </a:lnSpc>
              <a:spcBef>
                <a:spcPts val="500"/>
              </a:spcBef>
              <a:spcAft>
                <a:spcPts val="0"/>
              </a:spcAft>
              <a:buClrTx/>
              <a:buSzTx/>
              <a:buFontTx/>
              <a:buBlip>
                <a:blip r:embed="rId11"/>
              </a:buBlip>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Medical support </a:t>
            </a:r>
          </a:p>
        </p:txBody>
      </p:sp>
    </p:spTree>
    <p:extLst>
      <p:ext uri="{BB962C8B-B14F-4D97-AF65-F5344CB8AC3E}">
        <p14:creationId xmlns:p14="http://schemas.microsoft.com/office/powerpoint/2010/main" val="4535105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necteur droit 10"/>
          <p:cNvCxnSpPr/>
          <p:nvPr/>
        </p:nvCxnSpPr>
        <p:spPr>
          <a:xfrm>
            <a:off x="434788" y="1042654"/>
            <a:ext cx="11034522" cy="0"/>
          </a:xfrm>
          <a:prstGeom prst="line">
            <a:avLst/>
          </a:prstGeom>
          <a:ln w="3175">
            <a:solidFill>
              <a:srgbClr val="E94256"/>
            </a:solidFill>
          </a:ln>
        </p:spPr>
        <p:style>
          <a:lnRef idx="1">
            <a:schemeClr val="accent1"/>
          </a:lnRef>
          <a:fillRef idx="0">
            <a:schemeClr val="accent1"/>
          </a:fillRef>
          <a:effectRef idx="0">
            <a:schemeClr val="accent1"/>
          </a:effectRef>
          <a:fontRef idx="minor">
            <a:schemeClr val="tx1"/>
          </a:fontRef>
        </p:style>
      </p:cxnSp>
      <p:sp>
        <p:nvSpPr>
          <p:cNvPr id="2" name="Espace réservé du contenu 1"/>
          <p:cNvSpPr>
            <a:spLocks noGrp="1"/>
          </p:cNvSpPr>
          <p:nvPr>
            <p:ph idx="1"/>
          </p:nvPr>
        </p:nvSpPr>
        <p:spPr>
          <a:xfrm>
            <a:off x="434788" y="1379050"/>
            <a:ext cx="7537900" cy="4351338"/>
          </a:xfrm>
        </p:spPr>
        <p:txBody>
          <a:bodyPr>
            <a:normAutofit/>
          </a:bodyPr>
          <a:lstStyle/>
          <a:p>
            <a:endParaRPr lang="fr-FR" dirty="0"/>
          </a:p>
          <a:p>
            <a:endParaRPr lang="fr-FR" dirty="0"/>
          </a:p>
          <a:p>
            <a:endParaRPr lang="fr-FR" dirty="0"/>
          </a:p>
          <a:p>
            <a:endParaRPr lang="fr-FR" dirty="0"/>
          </a:p>
        </p:txBody>
      </p:sp>
      <p:sp>
        <p:nvSpPr>
          <p:cNvPr id="6" name="Titre 2"/>
          <p:cNvSpPr txBox="1">
            <a:spLocks/>
          </p:cNvSpPr>
          <p:nvPr/>
        </p:nvSpPr>
        <p:spPr>
          <a:xfrm>
            <a:off x="1193202" y="-155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fr-FR" sz="2800" b="1" kern="1200" baseline="0">
                <a:solidFill>
                  <a:srgbClr val="164194"/>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164194"/>
                </a:solidFill>
                <a:effectLst/>
                <a:uLnTx/>
                <a:uFillTx/>
                <a:latin typeface="Calibri" panose="020F0502020204030204"/>
                <a:ea typeface="+mj-ea"/>
                <a:cs typeface="+mj-cs"/>
              </a:rPr>
              <a:t>Medical care of wounded FR SOF</a:t>
            </a:r>
          </a:p>
        </p:txBody>
      </p:sp>
      <p:pic>
        <p:nvPicPr>
          <p:cNvPr id="7" name="Picture 1" descr="cid:dace9140-7a70-477c-9f65-cd5ea629dc8c@DR-RES.INTRADEF.GOUV.FR"/>
          <p:cNvPicPr>
            <a:picLocks noChangeAspect="1" noChangeArrowheads="1"/>
          </p:cNvPicPr>
          <p:nvPr/>
        </p:nvPicPr>
        <p:blipFill rotWithShape="1">
          <a:blip r:embed="rId3" r:link="rId4" cstate="print">
            <a:extLst>
              <a:ext uri="{28A0092B-C50C-407E-A947-70E740481C1C}">
                <a14:useLocalDpi xmlns:a14="http://schemas.microsoft.com/office/drawing/2010/main" val="0"/>
              </a:ext>
            </a:extLst>
          </a:blip>
          <a:srcRect b="8802"/>
          <a:stretch>
            <a:fillRect/>
          </a:stretch>
        </p:blipFill>
        <p:spPr bwMode="auto">
          <a:xfrm>
            <a:off x="8519731" y="529593"/>
            <a:ext cx="3672269" cy="25117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f00e873a-dea2-482e-9a41-6ba29ea76583@DR-R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36568" y="3243395"/>
            <a:ext cx="3655432" cy="2741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Espace réservé du contenu 1"/>
          <p:cNvSpPr txBox="1">
            <a:spLocks/>
          </p:cNvSpPr>
          <p:nvPr/>
        </p:nvSpPr>
        <p:spPr>
          <a:xfrm>
            <a:off x="387160" y="1222720"/>
            <a:ext cx="7919442" cy="5030363"/>
          </a:xfrm>
          <a:prstGeom prst="rect">
            <a:avLst/>
          </a:prstGeom>
          <a:solidFill>
            <a:schemeClr val="bg1"/>
          </a:solidFill>
        </p:spPr>
        <p:txBody>
          <a:bodyPr vert="horz" lIns="91440" tIns="45720" rIns="91440" bIns="45720" rtlCol="0">
            <a:normAutofit/>
          </a:bodyPr>
          <a:lstStyle>
            <a:lvl1pPr marL="0" indent="-228600" algn="l" defTabSz="914400" rtl="0" eaLnBrk="1" latinLnBrk="0" hangingPunct="1">
              <a:lnSpc>
                <a:spcPct val="90000"/>
              </a:lnSpc>
              <a:spcBef>
                <a:spcPts val="1000"/>
              </a:spcBef>
              <a:buFontTx/>
              <a:buBlip>
                <a:blip r:embed="rId6"/>
              </a:buBlip>
              <a:defRPr lang="fr-FR" sz="1800" b="1" kern="1200" dirty="0" smtClean="0">
                <a:solidFill>
                  <a:srgbClr val="164194"/>
                </a:solidFill>
                <a:latin typeface="Marianne" panose="02000000000000000000" pitchFamily="50" charset="0"/>
                <a:ea typeface="+mn-ea"/>
                <a:cs typeface="+mn-cs"/>
              </a:defRPr>
            </a:lvl1pPr>
            <a:lvl2pPr marL="685800" indent="-228600" algn="l" defTabSz="914400" rtl="0" eaLnBrk="1" latinLnBrk="0" hangingPunct="1">
              <a:lnSpc>
                <a:spcPct val="90000"/>
              </a:lnSpc>
              <a:spcBef>
                <a:spcPts val="500"/>
              </a:spcBef>
              <a:buFontTx/>
              <a:buBlip>
                <a:blip r:embed="rId7"/>
              </a:buBlip>
              <a:defRPr sz="1400" kern="1200">
                <a:solidFill>
                  <a:schemeClr val="tx1"/>
                </a:solidFill>
                <a:latin typeface="Marianne"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90000"/>
              </a:lnSpc>
              <a:spcBef>
                <a:spcPts val="1000"/>
              </a:spcBef>
              <a:spcAft>
                <a:spcPts val="0"/>
              </a:spcAft>
              <a:buClrTx/>
              <a:buSzTx/>
              <a:buFontTx/>
              <a:buBlip>
                <a:blip r:embed="rId6"/>
              </a:buBlip>
              <a:tabLst/>
              <a:defRPr/>
            </a:pPr>
            <a:r>
              <a:rPr kumimoji="0" lang="en-US" sz="2000" b="1" i="0" u="none" strike="noStrike" kern="1200" cap="none" spc="0" normalizeH="0" baseline="0" noProof="0" dirty="0">
                <a:ln>
                  <a:noFill/>
                </a:ln>
                <a:solidFill>
                  <a:srgbClr val="164194"/>
                </a:solidFill>
                <a:effectLst/>
                <a:uLnTx/>
                <a:uFillTx/>
                <a:latin typeface="Calibri" panose="020F0502020204030204"/>
                <a:ea typeface="+mn-ea"/>
                <a:cs typeface="+mn-cs"/>
              </a:rPr>
              <a:t>On April 23rd : Incident with RSF </a:t>
            </a:r>
            <a:r>
              <a:rPr kumimoji="0" lang="en-US" sz="2000" b="1" i="0" u="none" strike="noStrike" kern="1200" cap="none" spc="0" normalizeH="0" baseline="0" noProof="0" dirty="0">
                <a:ln>
                  <a:noFill/>
                </a:ln>
                <a:solidFill>
                  <a:srgbClr val="164194"/>
                </a:solidFill>
                <a:effectLst/>
                <a:uLnTx/>
                <a:uFillTx/>
                <a:latin typeface="Calibri" panose="020F0502020204030204"/>
                <a:ea typeface="+mn-ea"/>
                <a:cs typeface="+mn-cs"/>
                <a:sym typeface="Wingdings" panose="05000000000000000000" pitchFamily="2" charset="2"/>
              </a:rPr>
              <a:t></a:t>
            </a:r>
            <a:r>
              <a:rPr kumimoji="0" lang="en-US" sz="2000" b="1" i="0" u="none" strike="noStrike" kern="1200" cap="none" spc="0" normalizeH="0" baseline="0" noProof="0" dirty="0">
                <a:ln>
                  <a:noFill/>
                </a:ln>
                <a:solidFill>
                  <a:srgbClr val="164194"/>
                </a:solidFill>
                <a:effectLst/>
                <a:uLnTx/>
                <a:uFillTx/>
                <a:latin typeface="Calibri" panose="020F0502020204030204"/>
                <a:ea typeface="+mn-ea"/>
                <a:cs typeface="+mn-cs"/>
              </a:rPr>
              <a:t> Wounded FR SOF</a:t>
            </a:r>
          </a:p>
          <a:p>
            <a:pPr marL="0" marR="0" lvl="0" indent="-228600" algn="l" defTabSz="914400" rtl="0" eaLnBrk="1" fontAlgn="auto" latinLnBrk="0" hangingPunct="1">
              <a:lnSpc>
                <a:spcPct val="90000"/>
              </a:lnSpc>
              <a:spcBef>
                <a:spcPts val="1000"/>
              </a:spcBef>
              <a:spcAft>
                <a:spcPts val="0"/>
              </a:spcAft>
              <a:buClrTx/>
              <a:buSzTx/>
              <a:buFontTx/>
              <a:buBlip>
                <a:blip r:embed="rId6"/>
              </a:buBlip>
              <a:tabLst/>
              <a:defRPr/>
            </a:pPr>
            <a:r>
              <a:rPr kumimoji="0" lang="en-US" sz="2000" b="1" i="0" u="none" strike="noStrike" kern="1200" cap="none" spc="0" normalizeH="0" baseline="0" noProof="0" dirty="0">
                <a:ln>
                  <a:noFill/>
                </a:ln>
                <a:solidFill>
                  <a:srgbClr val="164194"/>
                </a:solidFill>
                <a:effectLst/>
                <a:uLnTx/>
                <a:uFillTx/>
                <a:latin typeface="Calibri" panose="020F0502020204030204"/>
                <a:ea typeface="+mn-ea"/>
                <a:cs typeface="+mn-cs"/>
              </a:rPr>
              <a:t>Immediate care / damage control resuscitation by FR SOF Med team</a:t>
            </a:r>
          </a:p>
          <a:p>
            <a:pPr marL="685800" marR="0" lvl="1" indent="-228600" algn="l" defTabSz="914400" rtl="0" eaLnBrk="1" fontAlgn="auto" latinLnBrk="0" hangingPunct="1">
              <a:lnSpc>
                <a:spcPct val="90000"/>
              </a:lnSpc>
              <a:spcBef>
                <a:spcPts val="500"/>
              </a:spcBef>
              <a:spcAft>
                <a:spcPts val="0"/>
              </a:spcAft>
              <a:buClrTx/>
              <a:buSzTx/>
              <a:buFontTx/>
              <a:buBlip>
                <a:blip r:embed="rId7"/>
              </a:buBlip>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Extraction and stabilization on-site before evacuation to WADI SEDNA airport </a:t>
            </a:r>
          </a:p>
          <a:p>
            <a:pPr marL="685800" marR="0" lvl="1" indent="-228600" algn="l" defTabSz="914400" rtl="0" eaLnBrk="1" fontAlgn="auto" latinLnBrk="0" hangingPunct="1">
              <a:lnSpc>
                <a:spcPct val="90000"/>
              </a:lnSpc>
              <a:spcBef>
                <a:spcPts val="500"/>
              </a:spcBef>
              <a:spcAft>
                <a:spcPts val="0"/>
              </a:spcAft>
              <a:buClrTx/>
              <a:buSzTx/>
              <a:buFontTx/>
              <a:buBlip>
                <a:blip r:embed="rId7"/>
              </a:buBlip>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Delay between POI and arrival to FST ≈ 2h30 </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including 1h30 of ground transportation</a:t>
            </a:r>
          </a:p>
          <a:p>
            <a:pPr marL="0" marR="0" lvl="0" indent="-228600" algn="l" defTabSz="914400" rtl="0" eaLnBrk="1" fontAlgn="auto" latinLnBrk="0" hangingPunct="1">
              <a:lnSpc>
                <a:spcPct val="90000"/>
              </a:lnSpc>
              <a:spcBef>
                <a:spcPts val="1000"/>
              </a:spcBef>
              <a:spcAft>
                <a:spcPts val="0"/>
              </a:spcAft>
              <a:buClrTx/>
              <a:buSzTx/>
              <a:buFontTx/>
              <a:buBlip>
                <a:blip r:embed="rId6"/>
              </a:buBlip>
              <a:tabLst/>
              <a:defRPr/>
            </a:pPr>
            <a:r>
              <a:rPr kumimoji="0" lang="en-US" sz="2000" b="1" i="0" u="none" strike="noStrike" kern="1200" cap="none" spc="0" normalizeH="0" baseline="0" noProof="0" dirty="0">
                <a:ln>
                  <a:noFill/>
                </a:ln>
                <a:solidFill>
                  <a:srgbClr val="164194"/>
                </a:solidFill>
                <a:effectLst/>
                <a:uLnTx/>
                <a:uFillTx/>
                <a:latin typeface="Calibri" panose="020F0502020204030204"/>
                <a:ea typeface="+mn-ea"/>
                <a:cs typeface="+mn-cs"/>
              </a:rPr>
              <a:t>Stabilization / Operation by SLM </a:t>
            </a:r>
          </a:p>
          <a:p>
            <a:pPr marL="685800" marR="0" lvl="1" indent="-228600" algn="l" defTabSz="914400" rtl="0" eaLnBrk="1" fontAlgn="auto" latinLnBrk="0" hangingPunct="1">
              <a:lnSpc>
                <a:spcPct val="90000"/>
              </a:lnSpc>
              <a:spcBef>
                <a:spcPts val="500"/>
              </a:spcBef>
              <a:spcAft>
                <a:spcPts val="0"/>
              </a:spcAft>
              <a:buClrTx/>
              <a:buSzTx/>
              <a:buFontTx/>
              <a:buBlip>
                <a:blip r:embed="rId7"/>
              </a:buBlip>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Duration of surgical procedure = 1 h</a:t>
            </a:r>
          </a:p>
          <a:p>
            <a:pPr marL="0" marR="0" lvl="0" indent="-228600" algn="l" defTabSz="914400" rtl="0" eaLnBrk="1" fontAlgn="auto" latinLnBrk="0" hangingPunct="1">
              <a:lnSpc>
                <a:spcPct val="90000"/>
              </a:lnSpc>
              <a:spcBef>
                <a:spcPts val="1000"/>
              </a:spcBef>
              <a:spcAft>
                <a:spcPts val="0"/>
              </a:spcAft>
              <a:buClrTx/>
              <a:buSzTx/>
              <a:buFontTx/>
              <a:buBlip>
                <a:blip r:embed="rId6"/>
              </a:buBlip>
              <a:tabLst/>
              <a:defRPr/>
            </a:pPr>
            <a:r>
              <a:rPr kumimoji="0" lang="en-US" sz="2000" b="1" i="0" u="none" strike="noStrike" kern="1200" cap="none" spc="0" normalizeH="0" baseline="0" noProof="0" dirty="0">
                <a:ln>
                  <a:noFill/>
                </a:ln>
                <a:solidFill>
                  <a:srgbClr val="164194"/>
                </a:solidFill>
                <a:effectLst/>
                <a:uLnTx/>
                <a:uFillTx/>
                <a:latin typeface="Calibri" panose="020F0502020204030204"/>
                <a:ea typeface="+mn-ea"/>
                <a:cs typeface="+mn-cs"/>
              </a:rPr>
              <a:t>Tactical </a:t>
            </a:r>
            <a:r>
              <a:rPr kumimoji="0" lang="en-US" sz="2000" b="1" i="0" u="none" strike="noStrike" kern="1200" cap="none" spc="0" normalizeH="0" baseline="0" noProof="0" dirty="0" err="1">
                <a:ln>
                  <a:noFill/>
                </a:ln>
                <a:solidFill>
                  <a:srgbClr val="164194"/>
                </a:solidFill>
                <a:effectLst/>
                <a:uLnTx/>
                <a:uFillTx/>
                <a:latin typeface="Calibri" panose="020F0502020204030204"/>
                <a:ea typeface="+mn-ea"/>
                <a:cs typeface="+mn-cs"/>
              </a:rPr>
              <a:t>AeroMedevac</a:t>
            </a:r>
            <a:r>
              <a:rPr kumimoji="0" lang="en-US" sz="2000" b="1" i="0" u="none" strike="noStrike" kern="1200" cap="none" spc="0" normalizeH="0" baseline="0" noProof="0" dirty="0">
                <a:ln>
                  <a:noFill/>
                </a:ln>
                <a:solidFill>
                  <a:srgbClr val="164194"/>
                </a:solidFill>
                <a:effectLst/>
                <a:uLnTx/>
                <a:uFillTx/>
                <a:latin typeface="Calibri" panose="020F0502020204030204"/>
                <a:ea typeface="+mn-ea"/>
                <a:cs typeface="+mn-cs"/>
              </a:rPr>
              <a:t> to Djibouti </a:t>
            </a:r>
          </a:p>
          <a:p>
            <a:pPr marL="685800" marR="0" lvl="1" indent="-228600" algn="l" defTabSz="914400" rtl="0" eaLnBrk="1" fontAlgn="auto" latinLnBrk="0" hangingPunct="1">
              <a:lnSpc>
                <a:spcPct val="90000"/>
              </a:lnSpc>
              <a:spcBef>
                <a:spcPts val="500"/>
              </a:spcBef>
              <a:spcAft>
                <a:spcPts val="0"/>
              </a:spcAft>
              <a:buClrTx/>
              <a:buSzTx/>
              <a:buFontTx/>
              <a:buBlip>
                <a:blip r:embed="rId7"/>
              </a:buBlip>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Flight duration = 3h30</a:t>
            </a:r>
          </a:p>
          <a:p>
            <a:pPr marL="0" marR="0" lvl="0" indent="-228600" algn="l" defTabSz="914400" rtl="0" eaLnBrk="1" fontAlgn="auto" latinLnBrk="0" hangingPunct="1">
              <a:lnSpc>
                <a:spcPct val="90000"/>
              </a:lnSpc>
              <a:spcBef>
                <a:spcPts val="1000"/>
              </a:spcBef>
              <a:spcAft>
                <a:spcPts val="0"/>
              </a:spcAft>
              <a:buClrTx/>
              <a:buSzTx/>
              <a:buFontTx/>
              <a:buBlip>
                <a:blip r:embed="rId6"/>
              </a:buBlip>
              <a:tabLst/>
              <a:defRPr/>
            </a:pPr>
            <a:r>
              <a:rPr kumimoji="0" lang="en-US" sz="2000" b="1" i="0" u="none" strike="noStrike" kern="1200" cap="none" spc="0" normalizeH="0" baseline="0" noProof="0" dirty="0">
                <a:ln>
                  <a:noFill/>
                </a:ln>
                <a:solidFill>
                  <a:srgbClr val="164194"/>
                </a:solidFill>
                <a:effectLst/>
                <a:uLnTx/>
                <a:uFillTx/>
                <a:latin typeface="Calibri" panose="020F0502020204030204"/>
                <a:ea typeface="+mn-ea"/>
                <a:cs typeface="+mn-cs"/>
              </a:rPr>
              <a:t>SLM Resupply anticipated</a:t>
            </a:r>
          </a:p>
        </p:txBody>
      </p:sp>
      <p:pic>
        <p:nvPicPr>
          <p:cNvPr id="10" name="Picture 3" descr="cid:cf00bc50-bbea-4eb5-bb85-e82deb516562@DR-RES.INTRADEF.GOUV.FR"/>
          <p:cNvPicPr>
            <a:picLocks noChangeAspect="1" noChangeArrowheads="1"/>
          </p:cNvPicPr>
          <p:nvPr/>
        </p:nvPicPr>
        <p:blipFill>
          <a:blip r:embed="rId8" r:link="rId9" cstate="print">
            <a:extLst>
              <a:ext uri="{28A0092B-C50C-407E-A947-70E740481C1C}">
                <a14:useLocalDpi xmlns:a14="http://schemas.microsoft.com/office/drawing/2010/main" val="0"/>
              </a:ext>
            </a:extLst>
          </a:blip>
          <a:srcRect/>
          <a:stretch>
            <a:fillRect/>
          </a:stretch>
        </p:blipFill>
        <p:spPr bwMode="auto">
          <a:xfrm rot="5400000">
            <a:off x="6204878" y="3792674"/>
            <a:ext cx="3107415" cy="2330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455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37588" y="1177408"/>
            <a:ext cx="11034522" cy="0"/>
          </a:xfrm>
          <a:prstGeom prst="line">
            <a:avLst/>
          </a:prstGeom>
          <a:ln w="3175">
            <a:solidFill>
              <a:srgbClr val="E94256"/>
            </a:solidFill>
          </a:ln>
        </p:spPr>
        <p:style>
          <a:lnRef idx="1">
            <a:schemeClr val="accent1"/>
          </a:lnRef>
          <a:fillRef idx="0">
            <a:schemeClr val="accent1"/>
          </a:fillRef>
          <a:effectRef idx="0">
            <a:schemeClr val="accent1"/>
          </a:effectRef>
          <a:fontRef idx="minor">
            <a:schemeClr val="tx1"/>
          </a:fontRef>
        </p:style>
      </p:cxnSp>
      <p:sp>
        <p:nvSpPr>
          <p:cNvPr id="3" name="Titre 2"/>
          <p:cNvSpPr>
            <a:spLocks noGrp="1"/>
          </p:cNvSpPr>
          <p:nvPr>
            <p:ph type="title"/>
          </p:nvPr>
        </p:nvSpPr>
        <p:spPr>
          <a:xfrm>
            <a:off x="1151709" y="0"/>
            <a:ext cx="10515600" cy="1325563"/>
          </a:xfrm>
        </p:spPr>
        <p:txBody>
          <a:bodyPr/>
          <a:lstStyle/>
          <a:p>
            <a:r>
              <a:rPr lang="fr-FR" dirty="0" err="1"/>
              <a:t>Medical</a:t>
            </a:r>
            <a:r>
              <a:rPr lang="fr-FR" dirty="0"/>
              <a:t> support in DJIBOUTI</a:t>
            </a:r>
          </a:p>
        </p:txBody>
      </p:sp>
      <p:pic>
        <p:nvPicPr>
          <p:cNvPr id="5" name="Imag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57840" y="3338527"/>
            <a:ext cx="4734197" cy="3156131"/>
          </a:xfrm>
          <a:prstGeom prst="rect">
            <a:avLst/>
          </a:prstGeom>
        </p:spPr>
      </p:pic>
      <p:pic>
        <p:nvPicPr>
          <p:cNvPr id="6" name="Imag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57840" y="637227"/>
            <a:ext cx="4734197" cy="2474483"/>
          </a:xfrm>
          <a:prstGeom prst="rect">
            <a:avLst/>
          </a:prstGeom>
        </p:spPr>
      </p:pic>
      <p:pic>
        <p:nvPicPr>
          <p:cNvPr id="7" name="Imag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11424" y="3392488"/>
            <a:ext cx="4615558" cy="3076844"/>
          </a:xfrm>
          <a:prstGeom prst="rect">
            <a:avLst/>
          </a:prstGeom>
        </p:spPr>
      </p:pic>
      <p:sp>
        <p:nvSpPr>
          <p:cNvPr id="9" name="Espace réservé du contenu 1"/>
          <p:cNvSpPr txBox="1">
            <a:spLocks/>
          </p:cNvSpPr>
          <p:nvPr/>
        </p:nvSpPr>
        <p:spPr>
          <a:xfrm>
            <a:off x="437589" y="1325564"/>
            <a:ext cx="6720252" cy="2019828"/>
          </a:xfrm>
          <a:prstGeom prst="rect">
            <a:avLst/>
          </a:prstGeom>
          <a:solidFill>
            <a:schemeClr val="bg1"/>
          </a:solidFill>
        </p:spPr>
        <p:txBody>
          <a:bodyPr vert="horz" lIns="91440" tIns="45720" rIns="91440" bIns="45720" rtlCol="0">
            <a:normAutofit/>
          </a:bodyPr>
          <a:lstStyle>
            <a:lvl1pPr marL="0" indent="-228600" algn="l" defTabSz="914400" rtl="0" eaLnBrk="1" latinLnBrk="0" hangingPunct="1">
              <a:lnSpc>
                <a:spcPct val="90000"/>
              </a:lnSpc>
              <a:spcBef>
                <a:spcPts val="1000"/>
              </a:spcBef>
              <a:buFontTx/>
              <a:buBlip>
                <a:blip r:embed="rId6"/>
              </a:buBlip>
              <a:defRPr lang="fr-FR" sz="1800" b="1" kern="1200" dirty="0" smtClean="0">
                <a:solidFill>
                  <a:srgbClr val="164194"/>
                </a:solidFill>
                <a:latin typeface="Marianne" panose="02000000000000000000" pitchFamily="50" charset="0"/>
                <a:ea typeface="+mn-ea"/>
                <a:cs typeface="+mn-cs"/>
              </a:defRPr>
            </a:lvl1pPr>
            <a:lvl2pPr marL="685800" indent="-228600" algn="l" defTabSz="914400" rtl="0" eaLnBrk="1" latinLnBrk="0" hangingPunct="1">
              <a:lnSpc>
                <a:spcPct val="90000"/>
              </a:lnSpc>
              <a:spcBef>
                <a:spcPts val="500"/>
              </a:spcBef>
              <a:buFontTx/>
              <a:buBlip>
                <a:blip r:embed="rId7"/>
              </a:buBlip>
              <a:defRPr sz="1400" kern="1200">
                <a:solidFill>
                  <a:schemeClr val="tx1"/>
                </a:solidFill>
                <a:latin typeface="Marianne"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90000"/>
              </a:lnSpc>
              <a:spcBef>
                <a:spcPts val="1000"/>
              </a:spcBef>
              <a:spcAft>
                <a:spcPts val="0"/>
              </a:spcAft>
              <a:buClrTx/>
              <a:buSzTx/>
              <a:buFontTx/>
              <a:buBlip>
                <a:blip r:embed="rId6"/>
              </a:buBlip>
              <a:tabLst/>
              <a:defRPr/>
            </a:pPr>
            <a:r>
              <a:rPr kumimoji="0" lang="en-US" sz="2400" b="1" i="0" u="none" strike="noStrike" kern="1200" cap="none" spc="0" normalizeH="0" baseline="0" noProof="0" dirty="0">
                <a:ln>
                  <a:noFill/>
                </a:ln>
                <a:solidFill>
                  <a:srgbClr val="164194"/>
                </a:solidFill>
                <a:effectLst/>
                <a:uLnTx/>
                <a:uFillTx/>
                <a:latin typeface="Calibri" panose="020F0502020204030204"/>
                <a:ea typeface="+mn-ea"/>
                <a:cs typeface="+mn-cs"/>
              </a:rPr>
              <a:t>CRER</a:t>
            </a:r>
          </a:p>
          <a:p>
            <a:pPr marL="685800" marR="0" lvl="1" indent="-228600" algn="l" defTabSz="914400" rtl="0" eaLnBrk="1" fontAlgn="auto" latinLnBrk="0" hangingPunct="1">
              <a:lnSpc>
                <a:spcPct val="90000"/>
              </a:lnSpc>
              <a:spcBef>
                <a:spcPts val="500"/>
              </a:spcBef>
              <a:spcAft>
                <a:spcPts val="0"/>
              </a:spcAft>
              <a:buClrTx/>
              <a:buSzTx/>
              <a:buFontTx/>
              <a:buBlip>
                <a:blip r:embed="rId7"/>
              </a:buBlip>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55 medical consultations</a:t>
            </a:r>
          </a:p>
          <a:p>
            <a:pPr marL="685800" marR="0" lvl="1" indent="-228600" algn="l" defTabSz="914400" rtl="0" eaLnBrk="1" fontAlgn="auto" latinLnBrk="0" hangingPunct="1">
              <a:lnSpc>
                <a:spcPct val="90000"/>
              </a:lnSpc>
              <a:spcBef>
                <a:spcPts val="500"/>
              </a:spcBef>
              <a:spcAft>
                <a:spcPts val="0"/>
              </a:spcAft>
              <a:buClrTx/>
              <a:buSzTx/>
              <a:buFontTx/>
              <a:buBlip>
                <a:blip r:embed="rId7"/>
              </a:buBlip>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Family medicine : from newborns to elderly patients with medical conditions</a:t>
            </a:r>
          </a:p>
          <a:p>
            <a:pPr marL="685800" marR="0" lvl="1" indent="-228600" algn="l" defTabSz="914400" rtl="0" eaLnBrk="1" fontAlgn="auto" latinLnBrk="0" hangingPunct="1">
              <a:lnSpc>
                <a:spcPct val="90000"/>
              </a:lnSpc>
              <a:spcBef>
                <a:spcPts val="500"/>
              </a:spcBef>
              <a:spcAft>
                <a:spcPts val="0"/>
              </a:spcAft>
              <a:buClrTx/>
              <a:buSzTx/>
              <a:buFontTx/>
              <a:buBlip>
                <a:blip r:embed="rId7"/>
              </a:buBlip>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Most common situations : uncontrolled diabetes/ hypertension, minor dehydration, fever, wounds</a:t>
            </a:r>
          </a:p>
        </p:txBody>
      </p:sp>
    </p:spTree>
    <p:extLst>
      <p:ext uri="{BB962C8B-B14F-4D97-AF65-F5344CB8AC3E}">
        <p14:creationId xmlns:p14="http://schemas.microsoft.com/office/powerpoint/2010/main" val="22880224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normAutofit/>
          </a:bodyPr>
          <a:lstStyle/>
          <a:p>
            <a:endParaRPr lang="fr-FR" dirty="0"/>
          </a:p>
          <a:p>
            <a:endParaRPr lang="fr-FR" dirty="0"/>
          </a:p>
          <a:p>
            <a:endParaRPr lang="fr-FR" dirty="0"/>
          </a:p>
        </p:txBody>
      </p:sp>
      <p:sp>
        <p:nvSpPr>
          <p:cNvPr id="3" name="Titre 2"/>
          <p:cNvSpPr>
            <a:spLocks noGrp="1"/>
          </p:cNvSpPr>
          <p:nvPr>
            <p:ph type="title"/>
          </p:nvPr>
        </p:nvSpPr>
        <p:spPr>
          <a:xfrm>
            <a:off x="1295400" y="0"/>
            <a:ext cx="10515600" cy="1325563"/>
          </a:xfrm>
        </p:spPr>
        <p:txBody>
          <a:bodyPr/>
          <a:lstStyle/>
          <a:p>
            <a:r>
              <a:rPr lang="fr-FR" dirty="0" err="1"/>
              <a:t>Medical</a:t>
            </a:r>
            <a:r>
              <a:rPr lang="fr-FR" dirty="0"/>
              <a:t> support in DJIBOUTI</a:t>
            </a:r>
          </a:p>
        </p:txBody>
      </p:sp>
      <p:sp>
        <p:nvSpPr>
          <p:cNvPr id="6" name="Espace réservé du contenu 1"/>
          <p:cNvSpPr txBox="1">
            <a:spLocks/>
          </p:cNvSpPr>
          <p:nvPr/>
        </p:nvSpPr>
        <p:spPr>
          <a:xfrm>
            <a:off x="437589" y="1325564"/>
            <a:ext cx="11629322" cy="3496589"/>
          </a:xfrm>
          <a:prstGeom prst="rect">
            <a:avLst/>
          </a:prstGeom>
          <a:solidFill>
            <a:schemeClr val="bg1"/>
          </a:solidFill>
        </p:spPr>
        <p:txBody>
          <a:bodyPr vert="horz" lIns="91440" tIns="45720" rIns="91440" bIns="45720" rtlCol="0">
            <a:normAutofit/>
          </a:bodyPr>
          <a:lstStyle>
            <a:lvl1pPr marL="0" indent="-228600" algn="l" defTabSz="914400" rtl="0" eaLnBrk="1" latinLnBrk="0" hangingPunct="1">
              <a:lnSpc>
                <a:spcPct val="90000"/>
              </a:lnSpc>
              <a:spcBef>
                <a:spcPts val="1000"/>
              </a:spcBef>
              <a:buFontTx/>
              <a:buBlip>
                <a:blip r:embed="rId3"/>
              </a:buBlip>
              <a:defRPr lang="fr-FR" sz="1800" b="1" kern="1200" dirty="0" smtClean="0">
                <a:solidFill>
                  <a:srgbClr val="164194"/>
                </a:solidFill>
                <a:latin typeface="Marianne" panose="02000000000000000000" pitchFamily="50" charset="0"/>
                <a:ea typeface="+mn-ea"/>
                <a:cs typeface="+mn-cs"/>
              </a:defRPr>
            </a:lvl1pPr>
            <a:lvl2pPr marL="685800" indent="-228600" algn="l" defTabSz="914400" rtl="0" eaLnBrk="1" latinLnBrk="0" hangingPunct="1">
              <a:lnSpc>
                <a:spcPct val="90000"/>
              </a:lnSpc>
              <a:spcBef>
                <a:spcPts val="500"/>
              </a:spcBef>
              <a:buFontTx/>
              <a:buBlip>
                <a:blip r:embed="rId4"/>
              </a:buBlip>
              <a:defRPr sz="1400" kern="1200">
                <a:solidFill>
                  <a:schemeClr val="tx1"/>
                </a:solidFill>
                <a:latin typeface="Marianne"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90000"/>
              </a:lnSpc>
              <a:spcBef>
                <a:spcPts val="1000"/>
              </a:spcBef>
              <a:spcAft>
                <a:spcPts val="0"/>
              </a:spcAft>
              <a:buClrTx/>
              <a:buSzTx/>
              <a:buFontTx/>
              <a:buBlip>
                <a:blip r:embed="rId3"/>
              </a:buBlip>
              <a:tabLst/>
              <a:defRPr/>
            </a:pPr>
            <a:r>
              <a:rPr kumimoji="0" lang="en-US" sz="2400" b="1" i="0" u="none" strike="noStrike" kern="1200" cap="none" spc="0" normalizeH="0" baseline="0" noProof="0" dirty="0">
                <a:ln>
                  <a:noFill/>
                </a:ln>
                <a:solidFill>
                  <a:srgbClr val="164194"/>
                </a:solidFill>
                <a:effectLst/>
                <a:uLnTx/>
                <a:uFillTx/>
                <a:latin typeface="Calibri" panose="020F0502020204030204"/>
                <a:ea typeface="+mn-ea"/>
                <a:cs typeface="+mn-cs"/>
              </a:rPr>
              <a:t>At role 2</a:t>
            </a:r>
          </a:p>
          <a:p>
            <a:pPr marL="685800" marR="0" lvl="1" indent="-228600" algn="l" defTabSz="914400" rtl="0" eaLnBrk="1" fontAlgn="auto" latinLnBrk="0" hangingPunct="1">
              <a:lnSpc>
                <a:spcPct val="90000"/>
              </a:lnSpc>
              <a:spcBef>
                <a:spcPts val="500"/>
              </a:spcBef>
              <a:spcAft>
                <a:spcPts val="0"/>
              </a:spcAft>
              <a:buClrTx/>
              <a:buSzTx/>
              <a:buFontTx/>
              <a:buBlip>
                <a:blip r:embed="rId4"/>
              </a:buBlip>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Requests from other European nations to take care of international community for medical treatment/surgical procedures. </a:t>
            </a:r>
          </a:p>
          <a:p>
            <a:pPr marL="685800" marR="0" lvl="1" indent="-228600" algn="l" defTabSz="914400" rtl="0" eaLnBrk="1" fontAlgn="auto" latinLnBrk="0" hangingPunct="1">
              <a:lnSpc>
                <a:spcPct val="90000"/>
              </a:lnSpc>
              <a:spcBef>
                <a:spcPts val="500"/>
              </a:spcBef>
              <a:spcAft>
                <a:spcPts val="0"/>
              </a:spcAft>
              <a:buClrTx/>
              <a:buSzTx/>
              <a:buFontTx/>
              <a:buBlip>
                <a:blip r:embed="rId4"/>
              </a:buBlip>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 total, FR R2 took care of 37 patients from several European countries in 4 days (out-patient/ in-patient care)</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Wounded FR Mil upon arrival in Djibouti : stabilization and preparation for STRATEVAC to France </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Wounded patients from other nations :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polytrauma</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blasted/ burnt/ shrapnel wounds; gunshot wound </a:t>
            </a:r>
          </a:p>
          <a:p>
            <a:pPr marL="685800" marR="0" lvl="1" indent="-228600" algn="l" defTabSz="914400" rtl="0" eaLnBrk="1" fontAlgn="auto" latinLnBrk="0" hangingPunct="1">
              <a:lnSpc>
                <a:spcPct val="90000"/>
              </a:lnSpc>
              <a:spcBef>
                <a:spcPts val="500"/>
              </a:spcBef>
              <a:spcAft>
                <a:spcPts val="0"/>
              </a:spcAft>
              <a:buClrTx/>
              <a:buSzTx/>
              <a:buFontTx/>
              <a:buBlip>
                <a:blip r:embed="rId4"/>
              </a:buBlip>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Evacuation to their home nation handled by FR Foreign affairs</a:t>
            </a:r>
          </a:p>
        </p:txBody>
      </p:sp>
      <p:cxnSp>
        <p:nvCxnSpPr>
          <p:cNvPr id="7" name="Connecteur droit 6"/>
          <p:cNvCxnSpPr/>
          <p:nvPr/>
        </p:nvCxnSpPr>
        <p:spPr>
          <a:xfrm>
            <a:off x="434788" y="1042654"/>
            <a:ext cx="11034522" cy="0"/>
          </a:xfrm>
          <a:prstGeom prst="line">
            <a:avLst/>
          </a:prstGeom>
          <a:ln w="3175">
            <a:solidFill>
              <a:srgbClr val="E94256"/>
            </a:solidFill>
          </a:ln>
        </p:spPr>
        <p:style>
          <a:lnRef idx="1">
            <a:schemeClr val="accent1"/>
          </a:lnRef>
          <a:fillRef idx="0">
            <a:schemeClr val="accent1"/>
          </a:fillRef>
          <a:effectRef idx="0">
            <a:schemeClr val="accent1"/>
          </a:effectRef>
          <a:fontRef idx="minor">
            <a:schemeClr val="tx1"/>
          </a:fontRef>
        </p:style>
      </p:cxnSp>
      <p:pic>
        <p:nvPicPr>
          <p:cNvPr id="5" name="Imag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52254" y="3646203"/>
            <a:ext cx="5887492" cy="2716096"/>
          </a:xfrm>
          <a:prstGeom prst="rect">
            <a:avLst/>
          </a:prstGeom>
        </p:spPr>
      </p:pic>
    </p:spTree>
    <p:extLst>
      <p:ext uri="{BB962C8B-B14F-4D97-AF65-F5344CB8AC3E}">
        <p14:creationId xmlns:p14="http://schemas.microsoft.com/office/powerpoint/2010/main" val="14849512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cteur droit 7"/>
          <p:cNvCxnSpPr/>
          <p:nvPr/>
        </p:nvCxnSpPr>
        <p:spPr>
          <a:xfrm>
            <a:off x="434788" y="1042654"/>
            <a:ext cx="11034522" cy="0"/>
          </a:xfrm>
          <a:prstGeom prst="line">
            <a:avLst/>
          </a:prstGeom>
          <a:ln w="3175">
            <a:solidFill>
              <a:srgbClr val="E94256"/>
            </a:solidFill>
          </a:ln>
        </p:spPr>
        <p:style>
          <a:lnRef idx="1">
            <a:schemeClr val="accent1"/>
          </a:lnRef>
          <a:fillRef idx="0">
            <a:schemeClr val="accent1"/>
          </a:fillRef>
          <a:effectRef idx="0">
            <a:schemeClr val="accent1"/>
          </a:effectRef>
          <a:fontRef idx="minor">
            <a:schemeClr val="tx1"/>
          </a:fontRef>
        </p:style>
      </p:cxnSp>
      <p:sp>
        <p:nvSpPr>
          <p:cNvPr id="2" name="Espace réservé du contenu 1"/>
          <p:cNvSpPr>
            <a:spLocks noGrp="1"/>
          </p:cNvSpPr>
          <p:nvPr>
            <p:ph idx="1"/>
          </p:nvPr>
        </p:nvSpPr>
        <p:spPr>
          <a:xfrm>
            <a:off x="838200" y="1307592"/>
            <a:ext cx="5918200" cy="4869371"/>
          </a:xfrm>
        </p:spPr>
        <p:txBody>
          <a:bodyPr>
            <a:normAutofit/>
          </a:bodyPr>
          <a:lstStyle/>
          <a:p>
            <a:endParaRPr lang="fr-FR" dirty="0"/>
          </a:p>
          <a:p>
            <a:endParaRPr lang="fr-FR" dirty="0"/>
          </a:p>
          <a:p>
            <a:endParaRPr lang="fr-FR" dirty="0"/>
          </a:p>
          <a:p>
            <a:endParaRPr lang="fr-FR" dirty="0"/>
          </a:p>
        </p:txBody>
      </p:sp>
      <p:sp>
        <p:nvSpPr>
          <p:cNvPr id="3" name="Titre 2"/>
          <p:cNvSpPr>
            <a:spLocks noGrp="1"/>
          </p:cNvSpPr>
          <p:nvPr>
            <p:ph type="title"/>
          </p:nvPr>
        </p:nvSpPr>
        <p:spPr>
          <a:xfrm>
            <a:off x="1151709" y="0"/>
            <a:ext cx="10515600" cy="1325563"/>
          </a:xfrm>
        </p:spPr>
        <p:txBody>
          <a:bodyPr/>
          <a:lstStyle/>
          <a:p>
            <a:r>
              <a:rPr lang="fr-FR" dirty="0" err="1"/>
              <a:t>Medical</a:t>
            </a:r>
            <a:r>
              <a:rPr lang="fr-FR" dirty="0"/>
              <a:t> support in DJIBOUTI</a:t>
            </a:r>
          </a:p>
        </p:txBody>
      </p:sp>
      <p:pic>
        <p:nvPicPr>
          <p:cNvPr id="5" name="Imag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69107" y="3327507"/>
            <a:ext cx="3998202" cy="2998017"/>
          </a:xfrm>
          <a:prstGeom prst="rect">
            <a:avLst/>
          </a:prstGeom>
        </p:spPr>
      </p:pic>
      <p:pic>
        <p:nvPicPr>
          <p:cNvPr id="6" name="Imag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8709" y="748297"/>
            <a:ext cx="4038600" cy="2269163"/>
          </a:xfrm>
          <a:prstGeom prst="rect">
            <a:avLst/>
          </a:prstGeom>
        </p:spPr>
      </p:pic>
      <p:sp>
        <p:nvSpPr>
          <p:cNvPr id="7" name="Espace réservé du contenu 1"/>
          <p:cNvSpPr txBox="1">
            <a:spLocks/>
          </p:cNvSpPr>
          <p:nvPr/>
        </p:nvSpPr>
        <p:spPr>
          <a:xfrm>
            <a:off x="334920" y="1246714"/>
            <a:ext cx="7163160" cy="4930249"/>
          </a:xfrm>
          <a:prstGeom prst="rect">
            <a:avLst/>
          </a:prstGeom>
          <a:solidFill>
            <a:schemeClr val="bg1"/>
          </a:solidFill>
        </p:spPr>
        <p:txBody>
          <a:bodyPr vert="horz" lIns="91440" tIns="45720" rIns="91440" bIns="45720" rtlCol="0">
            <a:normAutofit/>
          </a:bodyPr>
          <a:lstStyle>
            <a:lvl1pPr marL="0" indent="-228600" algn="l" defTabSz="914400" rtl="0" eaLnBrk="1" latinLnBrk="0" hangingPunct="1">
              <a:lnSpc>
                <a:spcPct val="90000"/>
              </a:lnSpc>
              <a:spcBef>
                <a:spcPts val="1000"/>
              </a:spcBef>
              <a:buFontTx/>
              <a:buBlip>
                <a:blip r:embed="rId5"/>
              </a:buBlip>
              <a:defRPr lang="fr-FR" sz="1800" b="1" kern="1200" dirty="0" smtClean="0">
                <a:solidFill>
                  <a:srgbClr val="164194"/>
                </a:solidFill>
                <a:latin typeface="Marianne" panose="02000000000000000000" pitchFamily="50" charset="0"/>
                <a:ea typeface="+mn-ea"/>
                <a:cs typeface="+mn-cs"/>
              </a:defRPr>
            </a:lvl1pPr>
            <a:lvl2pPr marL="685800" indent="-228600" algn="l" defTabSz="914400" rtl="0" eaLnBrk="1" latinLnBrk="0" hangingPunct="1">
              <a:lnSpc>
                <a:spcPct val="90000"/>
              </a:lnSpc>
              <a:spcBef>
                <a:spcPts val="500"/>
              </a:spcBef>
              <a:buFontTx/>
              <a:buBlip>
                <a:blip r:embed="rId6"/>
              </a:buBlip>
              <a:defRPr sz="1400" kern="1200">
                <a:solidFill>
                  <a:schemeClr val="tx1"/>
                </a:solidFill>
                <a:latin typeface="Marianne"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90000"/>
              </a:lnSpc>
              <a:spcBef>
                <a:spcPts val="1000"/>
              </a:spcBef>
              <a:spcAft>
                <a:spcPts val="0"/>
              </a:spcAft>
              <a:buClrTx/>
              <a:buSzTx/>
              <a:buFontTx/>
              <a:buBlip>
                <a:blip r:embed="rId5"/>
              </a:buBlip>
              <a:tabLst/>
              <a:defRPr/>
            </a:pPr>
            <a:r>
              <a:rPr kumimoji="0" lang="en-US" sz="2400" b="1" i="0" u="none" strike="noStrike" kern="1200" cap="none" spc="0" normalizeH="0" baseline="0" noProof="0" dirty="0">
                <a:ln>
                  <a:noFill/>
                </a:ln>
                <a:solidFill>
                  <a:srgbClr val="164194"/>
                </a:solidFill>
                <a:effectLst/>
                <a:uLnTx/>
                <a:uFillTx/>
                <a:latin typeface="Calibri" panose="020F0502020204030204"/>
                <a:ea typeface="+mn-ea"/>
                <a:cs typeface="+mn-cs"/>
              </a:rPr>
              <a:t>Medical supply chain</a:t>
            </a:r>
          </a:p>
          <a:p>
            <a:pPr marL="685800" marR="0" lvl="1" indent="-228600" algn="l" defTabSz="914400" rtl="0" eaLnBrk="1" fontAlgn="auto" latinLnBrk="0" hangingPunct="1">
              <a:lnSpc>
                <a:spcPct val="90000"/>
              </a:lnSpc>
              <a:spcBef>
                <a:spcPts val="500"/>
              </a:spcBef>
              <a:spcAft>
                <a:spcPts val="0"/>
              </a:spcAft>
              <a:buClrTx/>
              <a:buSzTx/>
              <a:buFontTx/>
              <a:buBlip>
                <a:blip r:embed="rId6"/>
              </a:buBlip>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Relying on the unit dedicated to medical supply within the French forces stationed in  Djibouti</a:t>
            </a:r>
          </a:p>
          <a:p>
            <a:pPr marL="685800" marR="0" lvl="1" indent="-228600" algn="l" defTabSz="914400" rtl="0" eaLnBrk="1" fontAlgn="auto" latinLnBrk="0" hangingPunct="1">
              <a:lnSpc>
                <a:spcPct val="90000"/>
              </a:lnSpc>
              <a:spcBef>
                <a:spcPts val="500"/>
              </a:spcBef>
              <a:spcAft>
                <a:spcPts val="0"/>
              </a:spcAft>
              <a:buClrTx/>
              <a:buSzTx/>
              <a:buFontTx/>
              <a:buBlip>
                <a:blip r:embed="rId6"/>
              </a:buBlip>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Consumables and medical devices needed to resupply the different medical assets (R1, R2, FST) deployed in Sudan</a:t>
            </a:r>
          </a:p>
          <a:p>
            <a:pPr marL="0" marR="0" lvl="0" indent="-228600" algn="l" defTabSz="914400" rtl="0" eaLnBrk="1" fontAlgn="auto" latinLnBrk="0" hangingPunct="1">
              <a:lnSpc>
                <a:spcPct val="90000"/>
              </a:lnSpc>
              <a:spcBef>
                <a:spcPts val="1000"/>
              </a:spcBef>
              <a:spcAft>
                <a:spcPts val="0"/>
              </a:spcAft>
              <a:buClrTx/>
              <a:buSzTx/>
              <a:buFontTx/>
              <a:buBlip>
                <a:blip r:embed="rId5"/>
              </a:buBlip>
              <a:tabLst/>
              <a:defRPr/>
            </a:pPr>
            <a:endParaRPr kumimoji="0" lang="en-US" sz="2400" b="1" i="0" u="none" strike="noStrike" kern="1200" cap="none" spc="0" normalizeH="0" baseline="0" noProof="0" dirty="0">
              <a:ln>
                <a:noFill/>
              </a:ln>
              <a:solidFill>
                <a:srgbClr val="164194"/>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1000"/>
              </a:spcBef>
              <a:spcAft>
                <a:spcPts val="0"/>
              </a:spcAft>
              <a:buClrTx/>
              <a:buSzTx/>
              <a:buFontTx/>
              <a:buBlip>
                <a:blip r:embed="rId5"/>
              </a:buBlip>
              <a:tabLst/>
              <a:defRPr/>
            </a:pPr>
            <a:endParaRPr kumimoji="0" lang="en-US" sz="2400" b="1" i="0" u="none" strike="noStrike" kern="1200" cap="none" spc="0" normalizeH="0" baseline="0" noProof="0" dirty="0">
              <a:ln>
                <a:noFill/>
              </a:ln>
              <a:solidFill>
                <a:srgbClr val="164194"/>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1000"/>
              </a:spcBef>
              <a:spcAft>
                <a:spcPts val="0"/>
              </a:spcAft>
              <a:buClrTx/>
              <a:buSzTx/>
              <a:buFontTx/>
              <a:buBlip>
                <a:blip r:embed="rId5"/>
              </a:buBlip>
              <a:tabLst/>
              <a:defRPr/>
            </a:pPr>
            <a:r>
              <a:rPr kumimoji="0" lang="en-US" sz="2400" b="1" i="0" u="none" strike="noStrike" kern="1200" cap="none" spc="0" normalizeH="0" baseline="0" noProof="0" dirty="0">
                <a:ln>
                  <a:noFill/>
                </a:ln>
                <a:solidFill>
                  <a:srgbClr val="164194"/>
                </a:solidFill>
                <a:effectLst/>
                <a:uLnTx/>
                <a:uFillTx/>
                <a:latin typeface="Calibri" panose="020F0502020204030204"/>
                <a:ea typeface="+mn-ea"/>
                <a:cs typeface="+mn-cs"/>
              </a:rPr>
              <a:t>Veterinary service</a:t>
            </a:r>
          </a:p>
          <a:p>
            <a:pPr marL="685800" marR="0" lvl="1" indent="-228600" algn="l" defTabSz="914400" rtl="0" eaLnBrk="1" fontAlgn="auto" latinLnBrk="0" hangingPunct="1">
              <a:lnSpc>
                <a:spcPct val="90000"/>
              </a:lnSpc>
              <a:spcBef>
                <a:spcPts val="500"/>
              </a:spcBef>
              <a:spcAft>
                <a:spcPts val="0"/>
              </a:spcAft>
              <a:buClrTx/>
              <a:buSzTx/>
              <a:buFontTx/>
              <a:buBlip>
                <a:blip r:embed="rId6"/>
              </a:buBlip>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Support with all the process regarding the transit and importation of pets/animals (e.g. animal ID, anti-rabies immunization)</a:t>
            </a:r>
          </a:p>
        </p:txBody>
      </p:sp>
    </p:spTree>
    <p:extLst>
      <p:ext uri="{BB962C8B-B14F-4D97-AF65-F5344CB8AC3E}">
        <p14:creationId xmlns:p14="http://schemas.microsoft.com/office/powerpoint/2010/main" val="21498213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Connecteur droit 21"/>
          <p:cNvCxnSpPr/>
          <p:nvPr/>
        </p:nvCxnSpPr>
        <p:spPr>
          <a:xfrm>
            <a:off x="434788" y="1042654"/>
            <a:ext cx="11034522" cy="0"/>
          </a:xfrm>
          <a:prstGeom prst="line">
            <a:avLst/>
          </a:prstGeom>
          <a:ln w="3175">
            <a:solidFill>
              <a:srgbClr val="E94256"/>
            </a:solidFill>
          </a:ln>
        </p:spPr>
        <p:style>
          <a:lnRef idx="1">
            <a:schemeClr val="accent1"/>
          </a:lnRef>
          <a:fillRef idx="0">
            <a:schemeClr val="accent1"/>
          </a:fillRef>
          <a:effectRef idx="0">
            <a:schemeClr val="accent1"/>
          </a:effectRef>
          <a:fontRef idx="minor">
            <a:schemeClr val="tx1"/>
          </a:fontRef>
        </p:style>
      </p:cxnSp>
      <p:sp>
        <p:nvSpPr>
          <p:cNvPr id="2" name="Espace réservé du contenu 1"/>
          <p:cNvSpPr>
            <a:spLocks noGrp="1"/>
          </p:cNvSpPr>
          <p:nvPr>
            <p:ph idx="1"/>
          </p:nvPr>
        </p:nvSpPr>
        <p:spPr/>
        <p:txBody>
          <a:bodyPr>
            <a:normAutofit/>
          </a:bodyPr>
          <a:lstStyle/>
          <a:p>
            <a:endParaRPr lang="fr-FR" dirty="0"/>
          </a:p>
          <a:p>
            <a:endParaRPr lang="fr-FR" dirty="0"/>
          </a:p>
          <a:p>
            <a:endParaRPr lang="fr-FR" dirty="0"/>
          </a:p>
        </p:txBody>
      </p:sp>
      <p:sp>
        <p:nvSpPr>
          <p:cNvPr id="3" name="Titre 2"/>
          <p:cNvSpPr>
            <a:spLocks noGrp="1"/>
          </p:cNvSpPr>
          <p:nvPr>
            <p:ph type="title"/>
          </p:nvPr>
        </p:nvSpPr>
        <p:spPr>
          <a:xfrm>
            <a:off x="1116299" y="-408"/>
            <a:ext cx="10515600" cy="1325563"/>
          </a:xfrm>
        </p:spPr>
        <p:txBody>
          <a:bodyPr/>
          <a:lstStyle/>
          <a:p>
            <a:r>
              <a:rPr lang="fr-FR" dirty="0"/>
              <a:t>PORT-SUDAN – 25-26 avril</a:t>
            </a:r>
          </a:p>
        </p:txBody>
      </p:sp>
      <p:sp>
        <p:nvSpPr>
          <p:cNvPr id="18" name="Espace réservé du contenu 1"/>
          <p:cNvSpPr txBox="1">
            <a:spLocks/>
          </p:cNvSpPr>
          <p:nvPr/>
        </p:nvSpPr>
        <p:spPr>
          <a:xfrm>
            <a:off x="61286" y="1315632"/>
            <a:ext cx="6301013" cy="3101452"/>
          </a:xfrm>
          <a:prstGeom prst="rect">
            <a:avLst/>
          </a:prstGeom>
          <a:solidFill>
            <a:schemeClr val="bg1"/>
          </a:solidFill>
        </p:spPr>
        <p:txBody>
          <a:bodyPr vert="horz" lIns="91440" tIns="45720" rIns="91440" bIns="45720" rtlCol="0">
            <a:normAutofit/>
          </a:bodyPr>
          <a:lstStyle>
            <a:lvl1pPr marL="0" indent="-228600" algn="l" defTabSz="914400" rtl="0" eaLnBrk="1" latinLnBrk="0" hangingPunct="1">
              <a:lnSpc>
                <a:spcPct val="90000"/>
              </a:lnSpc>
              <a:spcBef>
                <a:spcPts val="1000"/>
              </a:spcBef>
              <a:buFontTx/>
              <a:buBlip>
                <a:blip r:embed="rId3"/>
              </a:buBlip>
              <a:defRPr lang="fr-FR" sz="1800" b="1" kern="1200" dirty="0" smtClean="0">
                <a:solidFill>
                  <a:srgbClr val="164194"/>
                </a:solidFill>
                <a:latin typeface="Marianne" panose="02000000000000000000" pitchFamily="50" charset="0"/>
                <a:ea typeface="+mn-ea"/>
                <a:cs typeface="+mn-cs"/>
              </a:defRPr>
            </a:lvl1pPr>
            <a:lvl2pPr marL="685800" indent="-228600" algn="l" defTabSz="914400" rtl="0" eaLnBrk="1" latinLnBrk="0" hangingPunct="1">
              <a:lnSpc>
                <a:spcPct val="90000"/>
              </a:lnSpc>
              <a:spcBef>
                <a:spcPts val="500"/>
              </a:spcBef>
              <a:buFontTx/>
              <a:buBlip>
                <a:blip r:embed="rId4"/>
              </a:buBlip>
              <a:defRPr sz="1400" kern="1200">
                <a:solidFill>
                  <a:schemeClr val="tx1"/>
                </a:solidFill>
                <a:latin typeface="Marianne"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90000"/>
              </a:lnSpc>
              <a:spcBef>
                <a:spcPts val="1000"/>
              </a:spcBef>
              <a:spcAft>
                <a:spcPts val="0"/>
              </a:spcAft>
              <a:buClrTx/>
              <a:buSzTx/>
              <a:buFontTx/>
              <a:buBlip>
                <a:blip r:embed="rId3"/>
              </a:buBlip>
              <a:tabLst/>
              <a:defRPr/>
            </a:pPr>
            <a:r>
              <a:rPr kumimoji="0" lang="en-US" sz="2000" b="1" i="0" u="none" strike="noStrike" kern="1200" cap="none" spc="0" normalizeH="0" baseline="0" noProof="0" dirty="0">
                <a:ln>
                  <a:noFill/>
                </a:ln>
                <a:solidFill>
                  <a:srgbClr val="164194"/>
                </a:solidFill>
                <a:effectLst/>
                <a:uLnTx/>
                <a:uFillTx/>
                <a:latin typeface="Calibri" panose="020F0502020204030204"/>
                <a:ea typeface="+mn-ea"/>
                <a:cs typeface="+mn-cs"/>
              </a:rPr>
              <a:t>New request from the international community for an evacuation mission by France (UN employees)</a:t>
            </a:r>
          </a:p>
          <a:p>
            <a:pPr marL="685800" marR="0" lvl="1" indent="-228600" algn="l" defTabSz="914400" rtl="0" eaLnBrk="1" fontAlgn="auto" latinLnBrk="0" hangingPunct="1">
              <a:lnSpc>
                <a:spcPct val="90000"/>
              </a:lnSpc>
              <a:spcBef>
                <a:spcPts val="500"/>
              </a:spcBef>
              <a:spcAft>
                <a:spcPts val="0"/>
              </a:spcAft>
              <a:buClrTx/>
              <a:buSzTx/>
              <a:buFontTx/>
              <a:buBlip>
                <a:blip r:embed="rId4"/>
              </a:buBlip>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Multinational operation to evacuate 1200 citizens in total </a:t>
            </a:r>
          </a:p>
          <a:p>
            <a:pPr marL="685800" marR="0" lvl="1" indent="-228600" algn="l" defTabSz="914400" rtl="0" eaLnBrk="1" fontAlgn="auto" latinLnBrk="0" hangingPunct="1">
              <a:lnSpc>
                <a:spcPct val="90000"/>
              </a:lnSpc>
              <a:spcBef>
                <a:spcPts val="500"/>
              </a:spcBef>
              <a:spcAft>
                <a:spcPts val="0"/>
              </a:spcAft>
              <a:buClrTx/>
              <a:buSzTx/>
              <a:buFontTx/>
              <a:buBlip>
                <a:blip r:embed="rId4"/>
              </a:buBlip>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400 by France</a:t>
            </a:r>
          </a:p>
          <a:p>
            <a:pPr marL="0" marR="0" lvl="0" indent="-228600" algn="l" defTabSz="914400" rtl="0" eaLnBrk="1" fontAlgn="auto" latinLnBrk="0" hangingPunct="1">
              <a:lnSpc>
                <a:spcPct val="90000"/>
              </a:lnSpc>
              <a:spcBef>
                <a:spcPts val="1000"/>
              </a:spcBef>
              <a:spcAft>
                <a:spcPts val="0"/>
              </a:spcAft>
              <a:buClrTx/>
              <a:buSzTx/>
              <a:buFontTx/>
              <a:buBlip>
                <a:blip r:embed="rId3"/>
              </a:buBlip>
              <a:tabLst/>
              <a:defRPr/>
            </a:pPr>
            <a:r>
              <a:rPr kumimoji="0" lang="en-US" sz="2000" b="1" i="0" u="none" strike="noStrike" kern="1200" cap="none" spc="0" normalizeH="0" baseline="0" noProof="0" dirty="0">
                <a:ln>
                  <a:noFill/>
                </a:ln>
                <a:solidFill>
                  <a:srgbClr val="164194"/>
                </a:solidFill>
                <a:effectLst/>
                <a:uLnTx/>
                <a:uFillTx/>
                <a:latin typeface="Calibri" panose="020F0502020204030204"/>
                <a:ea typeface="+mn-ea"/>
                <a:cs typeface="+mn-cs"/>
              </a:rPr>
              <a:t>Maritime part of the SAGITTAIRE operation</a:t>
            </a:r>
          </a:p>
          <a:p>
            <a:pPr marL="685800" marR="0" lvl="1" indent="-228600" algn="l" defTabSz="914400" rtl="0" eaLnBrk="1" fontAlgn="auto" latinLnBrk="0" hangingPunct="1">
              <a:lnSpc>
                <a:spcPct val="90000"/>
              </a:lnSpc>
              <a:spcBef>
                <a:spcPts val="500"/>
              </a:spcBef>
              <a:spcAft>
                <a:spcPts val="0"/>
              </a:spcAft>
              <a:buClrTx/>
              <a:buSzTx/>
              <a:buFontTx/>
              <a:buBlip>
                <a:blip r:embed="rId4"/>
              </a:buBlip>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Ground transportation by UN from Khartoum to Port-Sudan</a:t>
            </a:r>
          </a:p>
          <a:p>
            <a:pPr marL="685800" marR="0" lvl="1" indent="-228600" algn="l" defTabSz="914400" rtl="0" eaLnBrk="1" fontAlgn="auto" latinLnBrk="0" hangingPunct="1">
              <a:lnSpc>
                <a:spcPct val="90000"/>
              </a:lnSpc>
              <a:spcBef>
                <a:spcPts val="500"/>
              </a:spcBef>
              <a:spcAft>
                <a:spcPts val="0"/>
              </a:spcAft>
              <a:buClrTx/>
              <a:buSzTx/>
              <a:buFontTx/>
              <a:buBlip>
                <a:blip r:embed="rId4"/>
              </a:buBlip>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Maritime evacuation from port-Soudan to Jeddah (Saudi Arabia) by French Navy ship FREMM Lorraine</a:t>
            </a:r>
          </a:p>
          <a:p>
            <a:pPr marL="0" marR="0" lvl="0" indent="-228600" algn="l" defTabSz="914400" rtl="0" eaLnBrk="1" fontAlgn="auto" latinLnBrk="0" hangingPunct="1">
              <a:lnSpc>
                <a:spcPct val="90000"/>
              </a:lnSpc>
              <a:spcBef>
                <a:spcPts val="1000"/>
              </a:spcBef>
              <a:spcAft>
                <a:spcPts val="0"/>
              </a:spcAft>
              <a:buClrTx/>
              <a:buSzTx/>
              <a:buFontTx/>
              <a:buBlip>
                <a:blip r:embed="rId3"/>
              </a:buBlip>
              <a:tabLst/>
              <a:defRPr/>
            </a:pPr>
            <a:r>
              <a:rPr kumimoji="0" lang="en-US" sz="2000" b="1" i="0" u="none" strike="noStrike" kern="1200" cap="none" spc="0" normalizeH="0" baseline="0" noProof="0" dirty="0">
                <a:ln>
                  <a:noFill/>
                </a:ln>
                <a:solidFill>
                  <a:srgbClr val="164194"/>
                </a:solidFill>
                <a:effectLst/>
                <a:uLnTx/>
                <a:uFillTx/>
                <a:latin typeface="Calibri" panose="020F0502020204030204"/>
                <a:ea typeface="+mn-ea"/>
                <a:cs typeface="+mn-cs"/>
              </a:rPr>
              <a:t>Medical support by the medical team onboard</a:t>
            </a:r>
          </a:p>
        </p:txBody>
      </p:sp>
      <p:grpSp>
        <p:nvGrpSpPr>
          <p:cNvPr id="10" name="Groupe 9"/>
          <p:cNvGrpSpPr/>
          <p:nvPr/>
        </p:nvGrpSpPr>
        <p:grpSpPr>
          <a:xfrm>
            <a:off x="6362299" y="183757"/>
            <a:ext cx="5694005" cy="3704849"/>
            <a:chOff x="3082835" y="1364999"/>
            <a:chExt cx="8983095" cy="5199496"/>
          </a:xfrm>
        </p:grpSpPr>
        <p:grpSp>
          <p:nvGrpSpPr>
            <p:cNvPr id="5" name="Groupe 4"/>
            <p:cNvGrpSpPr/>
            <p:nvPr/>
          </p:nvGrpSpPr>
          <p:grpSpPr>
            <a:xfrm>
              <a:off x="3082835" y="1974265"/>
              <a:ext cx="8983095" cy="4590230"/>
              <a:chOff x="1389888" y="748297"/>
              <a:chExt cx="10676041" cy="5816198"/>
            </a:xfrm>
          </p:grpSpPr>
          <p:pic>
            <p:nvPicPr>
              <p:cNvPr id="6" name="Image 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389888" y="748297"/>
                <a:ext cx="10676041" cy="5816198"/>
              </a:xfrm>
              <a:prstGeom prst="rect">
                <a:avLst/>
              </a:prstGeom>
            </p:spPr>
          </p:pic>
          <p:sp>
            <p:nvSpPr>
              <p:cNvPr id="16" name="Forme libre 15"/>
              <p:cNvSpPr/>
              <p:nvPr/>
            </p:nvSpPr>
            <p:spPr>
              <a:xfrm>
                <a:off x="5110480" y="1668177"/>
                <a:ext cx="4227364" cy="3749040"/>
              </a:xfrm>
              <a:custGeom>
                <a:avLst/>
                <a:gdLst>
                  <a:gd name="connsiteX0" fmla="*/ 0 w 4227364"/>
                  <a:gd name="connsiteY0" fmla="*/ 3749040 h 3749040"/>
                  <a:gd name="connsiteX1" fmla="*/ 91440 w 4227364"/>
                  <a:gd name="connsiteY1" fmla="*/ 3688080 h 3749040"/>
                  <a:gd name="connsiteX2" fmla="*/ 71120 w 4227364"/>
                  <a:gd name="connsiteY2" fmla="*/ 3566160 h 3749040"/>
                  <a:gd name="connsiteX3" fmla="*/ 60960 w 4227364"/>
                  <a:gd name="connsiteY3" fmla="*/ 3200400 h 3749040"/>
                  <a:gd name="connsiteX4" fmla="*/ 40640 w 4227364"/>
                  <a:gd name="connsiteY4" fmla="*/ 3149600 h 3749040"/>
                  <a:gd name="connsiteX5" fmla="*/ 71120 w 4227364"/>
                  <a:gd name="connsiteY5" fmla="*/ 3139440 h 3749040"/>
                  <a:gd name="connsiteX6" fmla="*/ 142240 w 4227364"/>
                  <a:gd name="connsiteY6" fmla="*/ 3098800 h 3749040"/>
                  <a:gd name="connsiteX7" fmla="*/ 203200 w 4227364"/>
                  <a:gd name="connsiteY7" fmla="*/ 3078480 h 3749040"/>
                  <a:gd name="connsiteX8" fmla="*/ 264160 w 4227364"/>
                  <a:gd name="connsiteY8" fmla="*/ 3037840 h 3749040"/>
                  <a:gd name="connsiteX9" fmla="*/ 274320 w 4227364"/>
                  <a:gd name="connsiteY9" fmla="*/ 3007360 h 3749040"/>
                  <a:gd name="connsiteX10" fmla="*/ 284480 w 4227364"/>
                  <a:gd name="connsiteY10" fmla="*/ 2915920 h 3749040"/>
                  <a:gd name="connsiteX11" fmla="*/ 314960 w 4227364"/>
                  <a:gd name="connsiteY11" fmla="*/ 2885440 h 3749040"/>
                  <a:gd name="connsiteX12" fmla="*/ 375920 w 4227364"/>
                  <a:gd name="connsiteY12" fmla="*/ 2854960 h 3749040"/>
                  <a:gd name="connsiteX13" fmla="*/ 548640 w 4227364"/>
                  <a:gd name="connsiteY13" fmla="*/ 2854960 h 3749040"/>
                  <a:gd name="connsiteX14" fmla="*/ 640080 w 4227364"/>
                  <a:gd name="connsiteY14" fmla="*/ 2794000 h 3749040"/>
                  <a:gd name="connsiteX15" fmla="*/ 701040 w 4227364"/>
                  <a:gd name="connsiteY15" fmla="*/ 2773680 h 3749040"/>
                  <a:gd name="connsiteX16" fmla="*/ 741680 w 4227364"/>
                  <a:gd name="connsiteY16" fmla="*/ 2753360 h 3749040"/>
                  <a:gd name="connsiteX17" fmla="*/ 772160 w 4227364"/>
                  <a:gd name="connsiteY17" fmla="*/ 2733040 h 3749040"/>
                  <a:gd name="connsiteX18" fmla="*/ 802640 w 4227364"/>
                  <a:gd name="connsiteY18" fmla="*/ 2722880 h 3749040"/>
                  <a:gd name="connsiteX19" fmla="*/ 833120 w 4227364"/>
                  <a:gd name="connsiteY19" fmla="*/ 2702560 h 3749040"/>
                  <a:gd name="connsiteX20" fmla="*/ 883920 w 4227364"/>
                  <a:gd name="connsiteY20" fmla="*/ 2692400 h 3749040"/>
                  <a:gd name="connsiteX21" fmla="*/ 934720 w 4227364"/>
                  <a:gd name="connsiteY21" fmla="*/ 2631440 h 3749040"/>
                  <a:gd name="connsiteX22" fmla="*/ 965200 w 4227364"/>
                  <a:gd name="connsiteY22" fmla="*/ 2600960 h 3749040"/>
                  <a:gd name="connsiteX23" fmla="*/ 975360 w 4227364"/>
                  <a:gd name="connsiteY23" fmla="*/ 2570480 h 3749040"/>
                  <a:gd name="connsiteX24" fmla="*/ 995680 w 4227364"/>
                  <a:gd name="connsiteY24" fmla="*/ 2540000 h 3749040"/>
                  <a:gd name="connsiteX25" fmla="*/ 1005840 w 4227364"/>
                  <a:gd name="connsiteY25" fmla="*/ 2346960 h 3749040"/>
                  <a:gd name="connsiteX26" fmla="*/ 1046480 w 4227364"/>
                  <a:gd name="connsiteY26" fmla="*/ 2255520 h 3749040"/>
                  <a:gd name="connsiteX27" fmla="*/ 1087120 w 4227364"/>
                  <a:gd name="connsiteY27" fmla="*/ 2184400 h 3749040"/>
                  <a:gd name="connsiteX28" fmla="*/ 1117600 w 4227364"/>
                  <a:gd name="connsiteY28" fmla="*/ 2153920 h 3749040"/>
                  <a:gd name="connsiteX29" fmla="*/ 1137920 w 4227364"/>
                  <a:gd name="connsiteY29" fmla="*/ 2011680 h 3749040"/>
                  <a:gd name="connsiteX30" fmla="*/ 1158240 w 4227364"/>
                  <a:gd name="connsiteY30" fmla="*/ 1981200 h 3749040"/>
                  <a:gd name="connsiteX31" fmla="*/ 1168400 w 4227364"/>
                  <a:gd name="connsiteY31" fmla="*/ 1950720 h 3749040"/>
                  <a:gd name="connsiteX32" fmla="*/ 1229360 w 4227364"/>
                  <a:gd name="connsiteY32" fmla="*/ 1910080 h 3749040"/>
                  <a:gd name="connsiteX33" fmla="*/ 1249680 w 4227364"/>
                  <a:gd name="connsiteY33" fmla="*/ 1879600 h 3749040"/>
                  <a:gd name="connsiteX34" fmla="*/ 1310640 w 4227364"/>
                  <a:gd name="connsiteY34" fmla="*/ 1818640 h 3749040"/>
                  <a:gd name="connsiteX35" fmla="*/ 1290320 w 4227364"/>
                  <a:gd name="connsiteY35" fmla="*/ 1788160 h 3749040"/>
                  <a:gd name="connsiteX36" fmla="*/ 1300480 w 4227364"/>
                  <a:gd name="connsiteY36" fmla="*/ 1686560 h 3749040"/>
                  <a:gd name="connsiteX37" fmla="*/ 1330960 w 4227364"/>
                  <a:gd name="connsiteY37" fmla="*/ 1656080 h 3749040"/>
                  <a:gd name="connsiteX38" fmla="*/ 1361440 w 4227364"/>
                  <a:gd name="connsiteY38" fmla="*/ 1645920 h 3749040"/>
                  <a:gd name="connsiteX39" fmla="*/ 1452880 w 4227364"/>
                  <a:gd name="connsiteY39" fmla="*/ 1635760 h 3749040"/>
                  <a:gd name="connsiteX40" fmla="*/ 1493520 w 4227364"/>
                  <a:gd name="connsiteY40" fmla="*/ 1625600 h 3749040"/>
                  <a:gd name="connsiteX41" fmla="*/ 1584960 w 4227364"/>
                  <a:gd name="connsiteY41" fmla="*/ 1595120 h 3749040"/>
                  <a:gd name="connsiteX42" fmla="*/ 1615440 w 4227364"/>
                  <a:gd name="connsiteY42" fmla="*/ 1584960 h 3749040"/>
                  <a:gd name="connsiteX43" fmla="*/ 1645920 w 4227364"/>
                  <a:gd name="connsiteY43" fmla="*/ 1574800 h 3749040"/>
                  <a:gd name="connsiteX44" fmla="*/ 1696720 w 4227364"/>
                  <a:gd name="connsiteY44" fmla="*/ 1564640 h 3749040"/>
                  <a:gd name="connsiteX45" fmla="*/ 1757680 w 4227364"/>
                  <a:gd name="connsiteY45" fmla="*/ 1544320 h 3749040"/>
                  <a:gd name="connsiteX46" fmla="*/ 1788160 w 4227364"/>
                  <a:gd name="connsiteY46" fmla="*/ 1534160 h 3749040"/>
                  <a:gd name="connsiteX47" fmla="*/ 1818640 w 4227364"/>
                  <a:gd name="connsiteY47" fmla="*/ 1524000 h 3749040"/>
                  <a:gd name="connsiteX48" fmla="*/ 1838960 w 4227364"/>
                  <a:gd name="connsiteY48" fmla="*/ 1493520 h 3749040"/>
                  <a:gd name="connsiteX49" fmla="*/ 1879600 w 4227364"/>
                  <a:gd name="connsiteY49" fmla="*/ 1483360 h 3749040"/>
                  <a:gd name="connsiteX50" fmla="*/ 2143760 w 4227364"/>
                  <a:gd name="connsiteY50" fmla="*/ 1473200 h 3749040"/>
                  <a:gd name="connsiteX51" fmla="*/ 2204720 w 4227364"/>
                  <a:gd name="connsiteY51" fmla="*/ 1432560 h 3749040"/>
                  <a:gd name="connsiteX52" fmla="*/ 2255520 w 4227364"/>
                  <a:gd name="connsiteY52" fmla="*/ 1391920 h 3749040"/>
                  <a:gd name="connsiteX53" fmla="*/ 2286000 w 4227364"/>
                  <a:gd name="connsiteY53" fmla="*/ 1381760 h 3749040"/>
                  <a:gd name="connsiteX54" fmla="*/ 2316480 w 4227364"/>
                  <a:gd name="connsiteY54" fmla="*/ 1361440 h 3749040"/>
                  <a:gd name="connsiteX55" fmla="*/ 2387600 w 4227364"/>
                  <a:gd name="connsiteY55" fmla="*/ 1351280 h 3749040"/>
                  <a:gd name="connsiteX56" fmla="*/ 2448560 w 4227364"/>
                  <a:gd name="connsiteY56" fmla="*/ 1330960 h 3749040"/>
                  <a:gd name="connsiteX57" fmla="*/ 2479040 w 4227364"/>
                  <a:gd name="connsiteY57" fmla="*/ 1320800 h 3749040"/>
                  <a:gd name="connsiteX58" fmla="*/ 2509520 w 4227364"/>
                  <a:gd name="connsiteY58" fmla="*/ 1290320 h 3749040"/>
                  <a:gd name="connsiteX59" fmla="*/ 2529840 w 4227364"/>
                  <a:gd name="connsiteY59" fmla="*/ 1259840 h 3749040"/>
                  <a:gd name="connsiteX60" fmla="*/ 2621280 w 4227364"/>
                  <a:gd name="connsiteY60" fmla="*/ 1209040 h 3749040"/>
                  <a:gd name="connsiteX61" fmla="*/ 2661920 w 4227364"/>
                  <a:gd name="connsiteY61" fmla="*/ 1188720 h 3749040"/>
                  <a:gd name="connsiteX62" fmla="*/ 2722880 w 4227364"/>
                  <a:gd name="connsiteY62" fmla="*/ 1168400 h 3749040"/>
                  <a:gd name="connsiteX63" fmla="*/ 3586480 w 4227364"/>
                  <a:gd name="connsiteY63" fmla="*/ 1148080 h 3749040"/>
                  <a:gd name="connsiteX64" fmla="*/ 3616960 w 4227364"/>
                  <a:gd name="connsiteY64" fmla="*/ 1137920 h 3749040"/>
                  <a:gd name="connsiteX65" fmla="*/ 3667760 w 4227364"/>
                  <a:gd name="connsiteY65" fmla="*/ 1087120 h 3749040"/>
                  <a:gd name="connsiteX66" fmla="*/ 3688080 w 4227364"/>
                  <a:gd name="connsiteY66" fmla="*/ 1026160 h 3749040"/>
                  <a:gd name="connsiteX67" fmla="*/ 3698240 w 4227364"/>
                  <a:gd name="connsiteY67" fmla="*/ 934720 h 3749040"/>
                  <a:gd name="connsiteX68" fmla="*/ 3708400 w 4227364"/>
                  <a:gd name="connsiteY68" fmla="*/ 894080 h 3749040"/>
                  <a:gd name="connsiteX69" fmla="*/ 3718560 w 4227364"/>
                  <a:gd name="connsiteY69" fmla="*/ 822960 h 3749040"/>
                  <a:gd name="connsiteX70" fmla="*/ 3789680 w 4227364"/>
                  <a:gd name="connsiteY70" fmla="*/ 721360 h 3749040"/>
                  <a:gd name="connsiteX71" fmla="*/ 3850640 w 4227364"/>
                  <a:gd name="connsiteY71" fmla="*/ 629920 h 3749040"/>
                  <a:gd name="connsiteX72" fmla="*/ 3870960 w 4227364"/>
                  <a:gd name="connsiteY72" fmla="*/ 599440 h 3749040"/>
                  <a:gd name="connsiteX73" fmla="*/ 3891280 w 4227364"/>
                  <a:gd name="connsiteY73" fmla="*/ 568960 h 3749040"/>
                  <a:gd name="connsiteX74" fmla="*/ 3921760 w 4227364"/>
                  <a:gd name="connsiteY74" fmla="*/ 508000 h 3749040"/>
                  <a:gd name="connsiteX75" fmla="*/ 3982720 w 4227364"/>
                  <a:gd name="connsiteY75" fmla="*/ 467360 h 3749040"/>
                  <a:gd name="connsiteX76" fmla="*/ 4013200 w 4227364"/>
                  <a:gd name="connsiteY76" fmla="*/ 447040 h 3749040"/>
                  <a:gd name="connsiteX77" fmla="*/ 4043680 w 4227364"/>
                  <a:gd name="connsiteY77" fmla="*/ 436880 h 3749040"/>
                  <a:gd name="connsiteX78" fmla="*/ 4074160 w 4227364"/>
                  <a:gd name="connsiteY78" fmla="*/ 416560 h 3749040"/>
                  <a:gd name="connsiteX79" fmla="*/ 4135120 w 4227364"/>
                  <a:gd name="connsiteY79" fmla="*/ 396240 h 3749040"/>
                  <a:gd name="connsiteX80" fmla="*/ 4165600 w 4227364"/>
                  <a:gd name="connsiteY80" fmla="*/ 386080 h 3749040"/>
                  <a:gd name="connsiteX81" fmla="*/ 4196080 w 4227364"/>
                  <a:gd name="connsiteY81" fmla="*/ 355600 h 3749040"/>
                  <a:gd name="connsiteX82" fmla="*/ 4196080 w 4227364"/>
                  <a:gd name="connsiteY82" fmla="*/ 335280 h 3749040"/>
                  <a:gd name="connsiteX83" fmla="*/ 4175760 w 4227364"/>
                  <a:gd name="connsiteY83" fmla="*/ 254000 h 3749040"/>
                  <a:gd name="connsiteX84" fmla="*/ 4165600 w 4227364"/>
                  <a:gd name="connsiteY84" fmla="*/ 0 h 374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227364" h="3749040">
                    <a:moveTo>
                      <a:pt x="0" y="3749040"/>
                    </a:moveTo>
                    <a:cubicBezTo>
                      <a:pt x="30480" y="3728720"/>
                      <a:pt x="78163" y="3722222"/>
                      <a:pt x="91440" y="3688080"/>
                    </a:cubicBezTo>
                    <a:cubicBezTo>
                      <a:pt x="106373" y="3649681"/>
                      <a:pt x="71120" y="3566160"/>
                      <a:pt x="71120" y="3566160"/>
                    </a:cubicBezTo>
                    <a:cubicBezTo>
                      <a:pt x="67733" y="3444240"/>
                      <a:pt x="74069" y="3321660"/>
                      <a:pt x="60960" y="3200400"/>
                    </a:cubicBezTo>
                    <a:cubicBezTo>
                      <a:pt x="56929" y="3163112"/>
                      <a:pt x="-23875" y="3230243"/>
                      <a:pt x="40640" y="3149600"/>
                    </a:cubicBezTo>
                    <a:cubicBezTo>
                      <a:pt x="47330" y="3141237"/>
                      <a:pt x="61541" y="3144229"/>
                      <a:pt x="71120" y="3139440"/>
                    </a:cubicBezTo>
                    <a:cubicBezTo>
                      <a:pt x="144435" y="3102783"/>
                      <a:pt x="53179" y="3134424"/>
                      <a:pt x="142240" y="3098800"/>
                    </a:cubicBezTo>
                    <a:cubicBezTo>
                      <a:pt x="162127" y="3090845"/>
                      <a:pt x="185378" y="3090361"/>
                      <a:pt x="203200" y="3078480"/>
                    </a:cubicBezTo>
                    <a:lnTo>
                      <a:pt x="264160" y="3037840"/>
                    </a:lnTo>
                    <a:cubicBezTo>
                      <a:pt x="267547" y="3027680"/>
                      <a:pt x="272559" y="3017924"/>
                      <a:pt x="274320" y="3007360"/>
                    </a:cubicBezTo>
                    <a:cubicBezTo>
                      <a:pt x="279362" y="2977110"/>
                      <a:pt x="274782" y="2945014"/>
                      <a:pt x="284480" y="2915920"/>
                    </a:cubicBezTo>
                    <a:cubicBezTo>
                      <a:pt x="289024" y="2902289"/>
                      <a:pt x="303922" y="2894638"/>
                      <a:pt x="314960" y="2885440"/>
                    </a:cubicBezTo>
                    <a:cubicBezTo>
                      <a:pt x="341221" y="2863556"/>
                      <a:pt x="345372" y="2865143"/>
                      <a:pt x="375920" y="2854960"/>
                    </a:cubicBezTo>
                    <a:cubicBezTo>
                      <a:pt x="442642" y="2871641"/>
                      <a:pt x="455625" y="2879438"/>
                      <a:pt x="548640" y="2854960"/>
                    </a:cubicBezTo>
                    <a:cubicBezTo>
                      <a:pt x="693420" y="2816860"/>
                      <a:pt x="552450" y="2823210"/>
                      <a:pt x="640080" y="2794000"/>
                    </a:cubicBezTo>
                    <a:cubicBezTo>
                      <a:pt x="660400" y="2787227"/>
                      <a:pt x="681882" y="2783259"/>
                      <a:pt x="701040" y="2773680"/>
                    </a:cubicBezTo>
                    <a:cubicBezTo>
                      <a:pt x="714587" y="2766907"/>
                      <a:pt x="728530" y="2760874"/>
                      <a:pt x="741680" y="2753360"/>
                    </a:cubicBezTo>
                    <a:cubicBezTo>
                      <a:pt x="752282" y="2747302"/>
                      <a:pt x="761238" y="2738501"/>
                      <a:pt x="772160" y="2733040"/>
                    </a:cubicBezTo>
                    <a:cubicBezTo>
                      <a:pt x="781739" y="2728251"/>
                      <a:pt x="793061" y="2727669"/>
                      <a:pt x="802640" y="2722880"/>
                    </a:cubicBezTo>
                    <a:cubicBezTo>
                      <a:pt x="813562" y="2717419"/>
                      <a:pt x="821687" y="2706847"/>
                      <a:pt x="833120" y="2702560"/>
                    </a:cubicBezTo>
                    <a:cubicBezTo>
                      <a:pt x="849289" y="2696497"/>
                      <a:pt x="866987" y="2695787"/>
                      <a:pt x="883920" y="2692400"/>
                    </a:cubicBezTo>
                    <a:cubicBezTo>
                      <a:pt x="972968" y="2603352"/>
                      <a:pt x="863995" y="2716310"/>
                      <a:pt x="934720" y="2631440"/>
                    </a:cubicBezTo>
                    <a:cubicBezTo>
                      <a:pt x="943918" y="2620402"/>
                      <a:pt x="955040" y="2611120"/>
                      <a:pt x="965200" y="2600960"/>
                    </a:cubicBezTo>
                    <a:cubicBezTo>
                      <a:pt x="968587" y="2590800"/>
                      <a:pt x="970571" y="2580059"/>
                      <a:pt x="975360" y="2570480"/>
                    </a:cubicBezTo>
                    <a:cubicBezTo>
                      <a:pt x="980821" y="2559558"/>
                      <a:pt x="994030" y="2552099"/>
                      <a:pt x="995680" y="2540000"/>
                    </a:cubicBezTo>
                    <a:cubicBezTo>
                      <a:pt x="1004386" y="2476155"/>
                      <a:pt x="998163" y="2410937"/>
                      <a:pt x="1005840" y="2346960"/>
                    </a:cubicBezTo>
                    <a:cubicBezTo>
                      <a:pt x="1012576" y="2290823"/>
                      <a:pt x="1024224" y="2294468"/>
                      <a:pt x="1046480" y="2255520"/>
                    </a:cubicBezTo>
                    <a:cubicBezTo>
                      <a:pt x="1064548" y="2223901"/>
                      <a:pt x="1064617" y="2211404"/>
                      <a:pt x="1087120" y="2184400"/>
                    </a:cubicBezTo>
                    <a:cubicBezTo>
                      <a:pt x="1096318" y="2173362"/>
                      <a:pt x="1107440" y="2164080"/>
                      <a:pt x="1117600" y="2153920"/>
                    </a:cubicBezTo>
                    <a:cubicBezTo>
                      <a:pt x="1119084" y="2140560"/>
                      <a:pt x="1127705" y="2038921"/>
                      <a:pt x="1137920" y="2011680"/>
                    </a:cubicBezTo>
                    <a:cubicBezTo>
                      <a:pt x="1142207" y="2000247"/>
                      <a:pt x="1152779" y="1992122"/>
                      <a:pt x="1158240" y="1981200"/>
                    </a:cubicBezTo>
                    <a:cubicBezTo>
                      <a:pt x="1163029" y="1971621"/>
                      <a:pt x="1162459" y="1959631"/>
                      <a:pt x="1168400" y="1950720"/>
                    </a:cubicBezTo>
                    <a:cubicBezTo>
                      <a:pt x="1190144" y="1918103"/>
                      <a:pt x="1197404" y="1920732"/>
                      <a:pt x="1229360" y="1910080"/>
                    </a:cubicBezTo>
                    <a:cubicBezTo>
                      <a:pt x="1236133" y="1899920"/>
                      <a:pt x="1241568" y="1888726"/>
                      <a:pt x="1249680" y="1879600"/>
                    </a:cubicBezTo>
                    <a:cubicBezTo>
                      <a:pt x="1268772" y="1858122"/>
                      <a:pt x="1310640" y="1818640"/>
                      <a:pt x="1310640" y="1818640"/>
                    </a:cubicBezTo>
                    <a:cubicBezTo>
                      <a:pt x="1303867" y="1808480"/>
                      <a:pt x="1291257" y="1800335"/>
                      <a:pt x="1290320" y="1788160"/>
                    </a:cubicBezTo>
                    <a:cubicBezTo>
                      <a:pt x="1287710" y="1754225"/>
                      <a:pt x="1290471" y="1719090"/>
                      <a:pt x="1300480" y="1686560"/>
                    </a:cubicBezTo>
                    <a:cubicBezTo>
                      <a:pt x="1304706" y="1672827"/>
                      <a:pt x="1319005" y="1664050"/>
                      <a:pt x="1330960" y="1656080"/>
                    </a:cubicBezTo>
                    <a:cubicBezTo>
                      <a:pt x="1339871" y="1650139"/>
                      <a:pt x="1350876" y="1647681"/>
                      <a:pt x="1361440" y="1645920"/>
                    </a:cubicBezTo>
                    <a:cubicBezTo>
                      <a:pt x="1391690" y="1640878"/>
                      <a:pt x="1422400" y="1639147"/>
                      <a:pt x="1452880" y="1635760"/>
                    </a:cubicBezTo>
                    <a:cubicBezTo>
                      <a:pt x="1466427" y="1632373"/>
                      <a:pt x="1480145" y="1629612"/>
                      <a:pt x="1493520" y="1625600"/>
                    </a:cubicBezTo>
                    <a:lnTo>
                      <a:pt x="1584960" y="1595120"/>
                    </a:lnTo>
                    <a:lnTo>
                      <a:pt x="1615440" y="1584960"/>
                    </a:lnTo>
                    <a:cubicBezTo>
                      <a:pt x="1625600" y="1581573"/>
                      <a:pt x="1635418" y="1576900"/>
                      <a:pt x="1645920" y="1574800"/>
                    </a:cubicBezTo>
                    <a:cubicBezTo>
                      <a:pt x="1662853" y="1571413"/>
                      <a:pt x="1680060" y="1569184"/>
                      <a:pt x="1696720" y="1564640"/>
                    </a:cubicBezTo>
                    <a:cubicBezTo>
                      <a:pt x="1717384" y="1559004"/>
                      <a:pt x="1737360" y="1551093"/>
                      <a:pt x="1757680" y="1544320"/>
                    </a:cubicBezTo>
                    <a:lnTo>
                      <a:pt x="1788160" y="1534160"/>
                    </a:lnTo>
                    <a:lnTo>
                      <a:pt x="1818640" y="1524000"/>
                    </a:lnTo>
                    <a:cubicBezTo>
                      <a:pt x="1825413" y="1513840"/>
                      <a:pt x="1828800" y="1500293"/>
                      <a:pt x="1838960" y="1493520"/>
                    </a:cubicBezTo>
                    <a:cubicBezTo>
                      <a:pt x="1850578" y="1485774"/>
                      <a:pt x="1865667" y="1484289"/>
                      <a:pt x="1879600" y="1483360"/>
                    </a:cubicBezTo>
                    <a:cubicBezTo>
                      <a:pt x="1967523" y="1477498"/>
                      <a:pt x="2055707" y="1476587"/>
                      <a:pt x="2143760" y="1473200"/>
                    </a:cubicBezTo>
                    <a:cubicBezTo>
                      <a:pt x="2164080" y="1459653"/>
                      <a:pt x="2185650" y="1447816"/>
                      <a:pt x="2204720" y="1432560"/>
                    </a:cubicBezTo>
                    <a:cubicBezTo>
                      <a:pt x="2221653" y="1419013"/>
                      <a:pt x="2237131" y="1403413"/>
                      <a:pt x="2255520" y="1391920"/>
                    </a:cubicBezTo>
                    <a:cubicBezTo>
                      <a:pt x="2264602" y="1386244"/>
                      <a:pt x="2276421" y="1386549"/>
                      <a:pt x="2286000" y="1381760"/>
                    </a:cubicBezTo>
                    <a:cubicBezTo>
                      <a:pt x="2296922" y="1376299"/>
                      <a:pt x="2304784" y="1364949"/>
                      <a:pt x="2316480" y="1361440"/>
                    </a:cubicBezTo>
                    <a:cubicBezTo>
                      <a:pt x="2339417" y="1354559"/>
                      <a:pt x="2363893" y="1354667"/>
                      <a:pt x="2387600" y="1351280"/>
                    </a:cubicBezTo>
                    <a:lnTo>
                      <a:pt x="2448560" y="1330960"/>
                    </a:lnTo>
                    <a:lnTo>
                      <a:pt x="2479040" y="1320800"/>
                    </a:lnTo>
                    <a:cubicBezTo>
                      <a:pt x="2489200" y="1310640"/>
                      <a:pt x="2500322" y="1301358"/>
                      <a:pt x="2509520" y="1290320"/>
                    </a:cubicBezTo>
                    <a:cubicBezTo>
                      <a:pt x="2517337" y="1280939"/>
                      <a:pt x="2520650" y="1267881"/>
                      <a:pt x="2529840" y="1259840"/>
                    </a:cubicBezTo>
                    <a:cubicBezTo>
                      <a:pt x="2593203" y="1204397"/>
                      <a:pt x="2570486" y="1230809"/>
                      <a:pt x="2621280" y="1209040"/>
                    </a:cubicBezTo>
                    <a:cubicBezTo>
                      <a:pt x="2635201" y="1203074"/>
                      <a:pt x="2647858" y="1194345"/>
                      <a:pt x="2661920" y="1188720"/>
                    </a:cubicBezTo>
                    <a:cubicBezTo>
                      <a:pt x="2681807" y="1180765"/>
                      <a:pt x="2702560" y="1175173"/>
                      <a:pt x="2722880" y="1168400"/>
                    </a:cubicBezTo>
                    <a:cubicBezTo>
                      <a:pt x="3016835" y="1070415"/>
                      <a:pt x="2742651" y="1158371"/>
                      <a:pt x="3586480" y="1148080"/>
                    </a:cubicBezTo>
                    <a:cubicBezTo>
                      <a:pt x="3596640" y="1144693"/>
                      <a:pt x="3607381" y="1142709"/>
                      <a:pt x="3616960" y="1137920"/>
                    </a:cubicBezTo>
                    <a:cubicBezTo>
                      <a:pt x="3642118" y="1125341"/>
                      <a:pt x="3656149" y="1113246"/>
                      <a:pt x="3667760" y="1087120"/>
                    </a:cubicBezTo>
                    <a:cubicBezTo>
                      <a:pt x="3676459" y="1067547"/>
                      <a:pt x="3688080" y="1026160"/>
                      <a:pt x="3688080" y="1026160"/>
                    </a:cubicBezTo>
                    <a:cubicBezTo>
                      <a:pt x="3691467" y="995680"/>
                      <a:pt x="3693577" y="965031"/>
                      <a:pt x="3698240" y="934720"/>
                    </a:cubicBezTo>
                    <a:cubicBezTo>
                      <a:pt x="3700363" y="920919"/>
                      <a:pt x="3705902" y="907818"/>
                      <a:pt x="3708400" y="894080"/>
                    </a:cubicBezTo>
                    <a:cubicBezTo>
                      <a:pt x="3712684" y="870519"/>
                      <a:pt x="3709963" y="845311"/>
                      <a:pt x="3718560" y="822960"/>
                    </a:cubicBezTo>
                    <a:cubicBezTo>
                      <a:pt x="3726903" y="801269"/>
                      <a:pt x="3773454" y="744540"/>
                      <a:pt x="3789680" y="721360"/>
                    </a:cubicBezTo>
                    <a:cubicBezTo>
                      <a:pt x="3810687" y="691350"/>
                      <a:pt x="3830320" y="660400"/>
                      <a:pt x="3850640" y="629920"/>
                    </a:cubicBezTo>
                    <a:lnTo>
                      <a:pt x="3870960" y="599440"/>
                    </a:lnTo>
                    <a:cubicBezTo>
                      <a:pt x="3877733" y="589280"/>
                      <a:pt x="3887419" y="580544"/>
                      <a:pt x="3891280" y="568960"/>
                    </a:cubicBezTo>
                    <a:cubicBezTo>
                      <a:pt x="3898527" y="547218"/>
                      <a:pt x="3903223" y="524220"/>
                      <a:pt x="3921760" y="508000"/>
                    </a:cubicBezTo>
                    <a:cubicBezTo>
                      <a:pt x="3940139" y="491918"/>
                      <a:pt x="3962400" y="480907"/>
                      <a:pt x="3982720" y="467360"/>
                    </a:cubicBezTo>
                    <a:cubicBezTo>
                      <a:pt x="3992880" y="460587"/>
                      <a:pt x="4001616" y="450901"/>
                      <a:pt x="4013200" y="447040"/>
                    </a:cubicBezTo>
                    <a:cubicBezTo>
                      <a:pt x="4023360" y="443653"/>
                      <a:pt x="4034101" y="441669"/>
                      <a:pt x="4043680" y="436880"/>
                    </a:cubicBezTo>
                    <a:cubicBezTo>
                      <a:pt x="4054602" y="431419"/>
                      <a:pt x="4063002" y="421519"/>
                      <a:pt x="4074160" y="416560"/>
                    </a:cubicBezTo>
                    <a:cubicBezTo>
                      <a:pt x="4093733" y="407861"/>
                      <a:pt x="4114800" y="403013"/>
                      <a:pt x="4135120" y="396240"/>
                    </a:cubicBezTo>
                    <a:lnTo>
                      <a:pt x="4165600" y="386080"/>
                    </a:lnTo>
                    <a:cubicBezTo>
                      <a:pt x="4175760" y="375920"/>
                      <a:pt x="4184125" y="363570"/>
                      <a:pt x="4196080" y="355600"/>
                    </a:cubicBezTo>
                    <a:cubicBezTo>
                      <a:pt x="4223173" y="337538"/>
                      <a:pt x="4250267" y="353342"/>
                      <a:pt x="4196080" y="335280"/>
                    </a:cubicBezTo>
                    <a:cubicBezTo>
                      <a:pt x="4189307" y="308187"/>
                      <a:pt x="4176876" y="281905"/>
                      <a:pt x="4175760" y="254000"/>
                    </a:cubicBezTo>
                    <a:lnTo>
                      <a:pt x="416560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lèche courbée vers la gauche 16"/>
              <p:cNvSpPr/>
              <p:nvPr/>
            </p:nvSpPr>
            <p:spPr>
              <a:xfrm rot="13787188" flipH="1">
                <a:off x="10132250" y="-44779"/>
                <a:ext cx="553706" cy="2549205"/>
              </a:xfrm>
              <a:prstGeom prst="curvedLef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1" name="Picture 9" descr="Découpe landcruiser"/>
            <p:cNvPicPr>
              <a:picLocks noChangeAspect="1" noChangeArrowheads="1"/>
            </p:cNvPicPr>
            <p:nvPr/>
          </p:nvPicPr>
          <p:blipFill>
            <a:blip r:embed="rId6" cstate="email">
              <a:clrChange>
                <a:clrFrom>
                  <a:srgbClr val="00FF01"/>
                </a:clrFrom>
                <a:clrTo>
                  <a:srgbClr val="00FF01">
                    <a:alpha val="0"/>
                  </a:srgbClr>
                </a:clrTo>
              </a:clrChange>
              <a:extLst>
                <a:ext uri="{28A0092B-C50C-407E-A947-70E740481C1C}">
                  <a14:useLocalDpi xmlns:a14="http://schemas.microsoft.com/office/drawing/2010/main"/>
                </a:ext>
              </a:extLst>
            </a:blip>
            <a:srcRect/>
            <a:stretch>
              <a:fillRect/>
            </a:stretch>
          </p:blipFill>
          <p:spPr bwMode="auto">
            <a:xfrm rot="20505555" flipH="1">
              <a:off x="7469252" y="3405710"/>
              <a:ext cx="849502" cy="353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1" descr="H:\02.S2\ICONES\20170315_DR_CBL2_vhl (2).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rot="20263113">
              <a:off x="6348877" y="3731881"/>
              <a:ext cx="949741" cy="538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0546660" y="1814829"/>
              <a:ext cx="783923" cy="27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Ellipse 13"/>
            <p:cNvSpPr/>
            <p:nvPr/>
          </p:nvSpPr>
          <p:spPr>
            <a:xfrm>
              <a:off x="9558232" y="2556248"/>
              <a:ext cx="144000" cy="144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Image 14"/>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0453037" y="1364999"/>
              <a:ext cx="1108154" cy="429879"/>
            </a:xfrm>
            <a:prstGeom prst="rect">
              <a:avLst/>
            </a:prstGeom>
          </p:spPr>
        </p:pic>
        <p:sp>
          <p:nvSpPr>
            <p:cNvPr id="7" name="Ellipse 6"/>
            <p:cNvSpPr/>
            <p:nvPr/>
          </p:nvSpPr>
          <p:spPr>
            <a:xfrm>
              <a:off x="6091050" y="5455460"/>
              <a:ext cx="144000" cy="144000"/>
            </a:xfrm>
            <a:prstGeom prst="ellipse">
              <a:avLst/>
            </a:prstGeom>
            <a:solidFill>
              <a:srgbClr val="D8D1C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ZoneTexte 8"/>
            <p:cNvSpPr txBox="1"/>
            <p:nvPr/>
          </p:nvSpPr>
          <p:spPr>
            <a:xfrm>
              <a:off x="4874691" y="5414794"/>
              <a:ext cx="1216361" cy="367151"/>
            </a:xfrm>
            <a:prstGeom prst="rect">
              <a:avLst/>
            </a:prstGeom>
            <a:solidFill>
              <a:srgbClr val="D8D1C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FF0000"/>
                  </a:solidFill>
                  <a:effectLst/>
                  <a:uLnTx/>
                  <a:uFillTx/>
                  <a:latin typeface="Calibri" panose="020F0502020204030204"/>
                  <a:ea typeface="+mn-ea"/>
                  <a:cs typeface="+mn-cs"/>
                </a:rPr>
                <a:t>Khartoum</a:t>
              </a:r>
            </a:p>
          </p:txBody>
        </p:sp>
      </p:grpSp>
      <p:pic>
        <p:nvPicPr>
          <p:cNvPr id="19" name="Image 1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456412" y="4455685"/>
            <a:ext cx="3418033" cy="1922728"/>
          </a:xfrm>
          <a:prstGeom prst="rect">
            <a:avLst/>
          </a:prstGeom>
        </p:spPr>
      </p:pic>
      <p:pic>
        <p:nvPicPr>
          <p:cNvPr id="20" name="Image 19"/>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122145" y="4432698"/>
            <a:ext cx="2916455" cy="1944760"/>
          </a:xfrm>
          <a:prstGeom prst="rect">
            <a:avLst/>
          </a:prstGeom>
        </p:spPr>
      </p:pic>
      <p:pic>
        <p:nvPicPr>
          <p:cNvPr id="21" name="Image 20"/>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153015" y="4470770"/>
            <a:ext cx="3422026" cy="1922728"/>
          </a:xfrm>
          <a:prstGeom prst="rect">
            <a:avLst/>
          </a:prstGeom>
        </p:spPr>
      </p:pic>
    </p:spTree>
    <p:extLst>
      <p:ext uri="{BB962C8B-B14F-4D97-AF65-F5344CB8AC3E}">
        <p14:creationId xmlns:p14="http://schemas.microsoft.com/office/powerpoint/2010/main" val="30504694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Connecteur droit 9"/>
          <p:cNvCxnSpPr/>
          <p:nvPr/>
        </p:nvCxnSpPr>
        <p:spPr>
          <a:xfrm>
            <a:off x="434788" y="1042654"/>
            <a:ext cx="11034522" cy="0"/>
          </a:xfrm>
          <a:prstGeom prst="line">
            <a:avLst/>
          </a:prstGeom>
          <a:ln w="3175">
            <a:solidFill>
              <a:srgbClr val="E94256"/>
            </a:solidFill>
          </a:ln>
        </p:spPr>
        <p:style>
          <a:lnRef idx="1">
            <a:schemeClr val="accent1"/>
          </a:lnRef>
          <a:fillRef idx="0">
            <a:schemeClr val="accent1"/>
          </a:fillRef>
          <a:effectRef idx="0">
            <a:schemeClr val="accent1"/>
          </a:effectRef>
          <a:fontRef idx="minor">
            <a:schemeClr val="tx1"/>
          </a:fontRef>
        </p:style>
      </p:cxnSp>
      <p:sp>
        <p:nvSpPr>
          <p:cNvPr id="3" name="Titre 2"/>
          <p:cNvSpPr>
            <a:spLocks noGrp="1"/>
          </p:cNvSpPr>
          <p:nvPr>
            <p:ph type="title"/>
          </p:nvPr>
        </p:nvSpPr>
        <p:spPr>
          <a:xfrm>
            <a:off x="1088457" y="0"/>
            <a:ext cx="10515600" cy="1325563"/>
          </a:xfrm>
        </p:spPr>
        <p:txBody>
          <a:bodyPr/>
          <a:lstStyle/>
          <a:p>
            <a:r>
              <a:rPr lang="fr-FR" dirty="0"/>
              <a:t>EL-FASHER – 27-28 avril</a:t>
            </a:r>
          </a:p>
        </p:txBody>
      </p:sp>
      <p:sp>
        <p:nvSpPr>
          <p:cNvPr id="6" name="Espace réservé du contenu 1"/>
          <p:cNvSpPr txBox="1">
            <a:spLocks/>
          </p:cNvSpPr>
          <p:nvPr/>
        </p:nvSpPr>
        <p:spPr>
          <a:xfrm>
            <a:off x="303162" y="1604548"/>
            <a:ext cx="6540399" cy="3698972"/>
          </a:xfrm>
          <a:prstGeom prst="rect">
            <a:avLst/>
          </a:prstGeom>
          <a:solidFill>
            <a:schemeClr val="bg1"/>
          </a:solidFill>
        </p:spPr>
        <p:txBody>
          <a:bodyPr vert="horz" lIns="91440" tIns="45720" rIns="91440" bIns="45720" rtlCol="0">
            <a:normAutofit/>
          </a:bodyPr>
          <a:lstStyle>
            <a:lvl1pPr marL="0" indent="-228600" algn="l" defTabSz="914400" rtl="0" eaLnBrk="1" latinLnBrk="0" hangingPunct="1">
              <a:lnSpc>
                <a:spcPct val="90000"/>
              </a:lnSpc>
              <a:spcBef>
                <a:spcPts val="1000"/>
              </a:spcBef>
              <a:buFontTx/>
              <a:buBlip>
                <a:blip r:embed="rId2"/>
              </a:buBlip>
              <a:defRPr lang="fr-FR" sz="1800" b="1" kern="1200" dirty="0" smtClean="0">
                <a:solidFill>
                  <a:srgbClr val="164194"/>
                </a:solidFill>
                <a:latin typeface="Marianne" panose="02000000000000000000" pitchFamily="50" charset="0"/>
                <a:ea typeface="+mn-ea"/>
                <a:cs typeface="+mn-cs"/>
              </a:defRPr>
            </a:lvl1pPr>
            <a:lvl2pPr marL="685800" indent="-228600" algn="l" defTabSz="914400" rtl="0" eaLnBrk="1" latinLnBrk="0" hangingPunct="1">
              <a:lnSpc>
                <a:spcPct val="90000"/>
              </a:lnSpc>
              <a:spcBef>
                <a:spcPts val="500"/>
              </a:spcBef>
              <a:buFontTx/>
              <a:buBlip>
                <a:blip r:embed="rId3"/>
              </a:buBlip>
              <a:defRPr sz="1400" kern="1200">
                <a:solidFill>
                  <a:schemeClr val="tx1"/>
                </a:solidFill>
                <a:latin typeface="Marianne"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kumimoji="0" lang="en-US" sz="2000" b="1" i="0" u="none" strike="noStrike" kern="1200" cap="none" spc="0" normalizeH="0" baseline="0" noProof="0" dirty="0">
                <a:ln>
                  <a:noFill/>
                </a:ln>
                <a:solidFill>
                  <a:srgbClr val="164194"/>
                </a:solidFill>
                <a:effectLst/>
                <a:uLnTx/>
                <a:uFillTx/>
                <a:latin typeface="Calibri" panose="020F0502020204030204"/>
                <a:ea typeface="+mn-ea"/>
                <a:cs typeface="+mn-cs"/>
              </a:rPr>
              <a:t>3rd international request</a:t>
            </a:r>
          </a:p>
          <a:p>
            <a:pPr marL="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kumimoji="0" lang="en-US" sz="2000" b="1" i="0" u="none" strike="noStrike" kern="1200" cap="none" spc="0" normalizeH="0" baseline="0" noProof="0" dirty="0">
                <a:ln>
                  <a:noFill/>
                </a:ln>
                <a:solidFill>
                  <a:srgbClr val="164194"/>
                </a:solidFill>
                <a:effectLst/>
                <a:uLnTx/>
                <a:uFillTx/>
                <a:latin typeface="Calibri" panose="020F0502020204030204"/>
                <a:ea typeface="+mn-ea"/>
                <a:cs typeface="+mn-cs"/>
              </a:rPr>
              <a:t>Air mission to evacuate multinational citizens working for NGOs from Darfur to Chad</a:t>
            </a:r>
          </a:p>
          <a:p>
            <a:pPr marL="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kumimoji="0" lang="en-US" sz="2000" b="1" i="0" u="none" strike="noStrike" kern="1200" cap="none" spc="0" normalizeH="0" baseline="0" noProof="0" dirty="0">
                <a:ln>
                  <a:noFill/>
                </a:ln>
                <a:solidFill>
                  <a:srgbClr val="164194"/>
                </a:solidFill>
                <a:effectLst/>
                <a:uLnTx/>
                <a:uFillTx/>
                <a:latin typeface="Calibri" panose="020F0502020204030204"/>
                <a:ea typeface="+mn-ea"/>
                <a:cs typeface="+mn-cs"/>
              </a:rPr>
              <a:t>Several FR AF assets (C130 H, A400 M) + Medical support to the mission by SLM</a:t>
            </a:r>
          </a:p>
          <a:p>
            <a:pPr marL="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kumimoji="0" lang="en-US" sz="2000" b="1" i="0" u="none" strike="noStrike" kern="1200" cap="none" spc="0" normalizeH="0" baseline="0" noProof="0" dirty="0">
                <a:ln>
                  <a:noFill/>
                </a:ln>
                <a:solidFill>
                  <a:srgbClr val="164194"/>
                </a:solidFill>
                <a:effectLst/>
                <a:uLnTx/>
                <a:uFillTx/>
                <a:latin typeface="Calibri" panose="020F0502020204030204"/>
                <a:ea typeface="+mn-ea"/>
                <a:cs typeface="+mn-cs"/>
              </a:rPr>
              <a:t>102 people evacuated </a:t>
            </a:r>
          </a:p>
          <a:p>
            <a:pPr marL="0" marR="0" lvl="0" indent="-228600" algn="l" defTabSz="914400" rtl="0" eaLnBrk="1" fontAlgn="auto" latinLnBrk="0" hangingPunct="1">
              <a:lnSpc>
                <a:spcPct val="90000"/>
              </a:lnSpc>
              <a:spcBef>
                <a:spcPts val="1000"/>
              </a:spcBef>
              <a:spcAft>
                <a:spcPts val="0"/>
              </a:spcAft>
              <a:buClrTx/>
              <a:buSzTx/>
              <a:buFontTx/>
              <a:buBlip>
                <a:blip r:embed="rId2"/>
              </a:buBlip>
              <a:tabLst/>
              <a:defRPr/>
            </a:pPr>
            <a:endParaRPr kumimoji="0" lang="en-US" sz="2000" b="1" i="0" u="none" strike="noStrike" kern="1200" cap="none" spc="0" normalizeH="0" baseline="0" noProof="0" dirty="0">
              <a:ln>
                <a:noFill/>
              </a:ln>
              <a:solidFill>
                <a:srgbClr val="164194"/>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kumimoji="0" lang="en-US" sz="2000" b="1" i="0" u="none" strike="noStrike" kern="1200" cap="none" spc="0" normalizeH="0" baseline="0" noProof="0" dirty="0">
                <a:ln>
                  <a:noFill/>
                </a:ln>
                <a:solidFill>
                  <a:srgbClr val="164194"/>
                </a:solidFill>
                <a:effectLst/>
                <a:uLnTx/>
                <a:uFillTx/>
                <a:latin typeface="Calibri" panose="020F0502020204030204"/>
                <a:ea typeface="+mn-ea"/>
                <a:cs typeface="+mn-cs"/>
              </a:rPr>
              <a:t>Support by FR forces stationed on an Air force base in N’Djamena</a:t>
            </a:r>
          </a:p>
          <a:p>
            <a:pPr marL="685800" marR="0" lvl="1" indent="-228600" algn="l" defTabSz="914400" rtl="0" eaLnBrk="1" fontAlgn="auto" latinLnBrk="0" hangingPunct="1">
              <a:lnSpc>
                <a:spcPct val="90000"/>
              </a:lnSpc>
              <a:spcBef>
                <a:spcPts val="500"/>
              </a:spcBef>
              <a:spcAft>
                <a:spcPts val="0"/>
              </a:spcAft>
              <a:buClrTx/>
              <a:buSzTx/>
              <a:buFontTx/>
              <a:buBlip>
                <a:blip r:embed="rId3"/>
              </a:buBlip>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Medical : R1/R2/ medical supply unit</a:t>
            </a:r>
          </a:p>
        </p:txBody>
      </p:sp>
      <p:pic>
        <p:nvPicPr>
          <p:cNvPr id="5" name="Imag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43561" y="760580"/>
            <a:ext cx="5306169" cy="2631908"/>
          </a:xfrm>
          <a:prstGeom prst="rect">
            <a:avLst/>
          </a:prstGeom>
        </p:spPr>
      </p:pic>
      <p:pic>
        <p:nvPicPr>
          <p:cNvPr id="8" name="Picture 3" descr="cid:d6e0d07f-349c-4035-bf01-5ffb5ed72ac7@DR-RES.INTRADEF.GOUV.FR"/>
          <p:cNvPicPr>
            <a:picLocks noChangeAspect="1" noChangeArrowheads="1"/>
          </p:cNvPicPr>
          <p:nvPr/>
        </p:nvPicPr>
        <p:blipFill>
          <a:blip r:embed="rId5" r:link="rId6" cstate="email">
            <a:extLst>
              <a:ext uri="{28A0092B-C50C-407E-A947-70E740481C1C}">
                <a14:useLocalDpi xmlns:a14="http://schemas.microsoft.com/office/drawing/2010/main"/>
              </a:ext>
            </a:extLst>
          </a:blip>
          <a:srcRect/>
          <a:stretch>
            <a:fillRect/>
          </a:stretch>
        </p:blipFill>
        <p:spPr bwMode="auto">
          <a:xfrm rot="5400000">
            <a:off x="8869986" y="3445366"/>
            <a:ext cx="3124652" cy="23434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 descr="cid:265be21d-e04d-44da-b8ad-6551d16373a9@DR-RES.INTRADEF.GOUV.FR"/>
          <p:cNvPicPr>
            <a:picLocks noChangeAspect="1" noChangeArrowheads="1"/>
          </p:cNvPicPr>
          <p:nvPr/>
        </p:nvPicPr>
        <p:blipFill>
          <a:blip r:embed="rId7" r:link="rId8" cstate="email">
            <a:extLst>
              <a:ext uri="{28A0092B-C50C-407E-A947-70E740481C1C}">
                <a14:useLocalDpi xmlns:a14="http://schemas.microsoft.com/office/drawing/2010/main"/>
              </a:ext>
            </a:extLst>
          </a:blip>
          <a:srcRect/>
          <a:stretch>
            <a:fillRect/>
          </a:stretch>
        </p:blipFill>
        <p:spPr bwMode="auto">
          <a:xfrm>
            <a:off x="6724259" y="3219901"/>
            <a:ext cx="2858281" cy="2143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187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6D522-803F-FBF1-CC9B-B734C3907AA0}"/>
              </a:ext>
            </a:extLst>
          </p:cNvPr>
          <p:cNvSpPr>
            <a:spLocks noGrp="1"/>
          </p:cNvSpPr>
          <p:nvPr>
            <p:ph type="title"/>
          </p:nvPr>
        </p:nvSpPr>
        <p:spPr/>
        <p:txBody>
          <a:bodyPr/>
          <a:lstStyle/>
          <a:p>
            <a:r>
              <a:rPr lang="en-US" dirty="0">
                <a:latin typeface="+mn-lt"/>
              </a:rPr>
              <a:t>Desired Learning Outcomes</a:t>
            </a:r>
          </a:p>
        </p:txBody>
      </p:sp>
      <p:sp>
        <p:nvSpPr>
          <p:cNvPr id="3" name="Content Placeholder 2">
            <a:extLst>
              <a:ext uri="{FF2B5EF4-FFF2-40B4-BE49-F238E27FC236}">
                <a16:creationId xmlns:a16="http://schemas.microsoft.com/office/drawing/2014/main" id="{CBF9A0E7-8341-7552-95CB-56449ABBBEB9}"/>
              </a:ext>
            </a:extLst>
          </p:cNvPr>
          <p:cNvSpPr>
            <a:spLocks noGrp="1"/>
          </p:cNvSpPr>
          <p:nvPr>
            <p:ph idx="1"/>
          </p:nvPr>
        </p:nvSpPr>
        <p:spPr>
          <a:xfrm>
            <a:off x="571500" y="1143000"/>
            <a:ext cx="11049000" cy="5214938"/>
          </a:xfrm>
        </p:spPr>
        <p:txBody>
          <a:bodyPr/>
          <a:lstStyle/>
          <a:p>
            <a:pPr marL="0" marR="0" indent="457200" fontAlgn="base">
              <a:lnSpc>
                <a:spcPct val="95000"/>
              </a:lnSpc>
              <a:spcBef>
                <a:spcPts val="0"/>
              </a:spcBef>
              <a:spcAft>
                <a:spcPts val="0"/>
              </a:spcAft>
            </a:pPr>
            <a:r>
              <a:rPr lang="en-US" sz="28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the conclusion of this activity, participants will be able to:</a:t>
            </a:r>
          </a:p>
          <a:p>
            <a:pPr marL="0" marR="0" indent="457200" fontAlgn="base">
              <a:lnSpc>
                <a:spcPct val="95000"/>
              </a:lnSpc>
              <a:spcBef>
                <a:spcPts val="0"/>
              </a:spcBef>
              <a:spcAft>
                <a:spcPts val="0"/>
              </a:spcAft>
            </a:pPr>
            <a:endParaRPr lang="en-US" sz="28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fontAlgn="base">
              <a:lnSpc>
                <a:spcPct val="95000"/>
              </a:lnSpc>
              <a:spcBef>
                <a:spcPts val="0"/>
              </a:spcBef>
              <a:spcAft>
                <a:spcPts val="0"/>
              </a:spcAft>
              <a:buFont typeface="Calibri" panose="020F0502020204030204" pitchFamily="34" charset="0"/>
              <a:buChar char="–"/>
              <a:tabLst>
                <a:tab pos="914400" algn="l"/>
              </a:tabLst>
            </a:pPr>
            <a:r>
              <a:rPr lang="en-US" sz="2800" dirty="0">
                <a:solidFill>
                  <a:srgbClr val="000000"/>
                </a:solidFill>
                <a:latin typeface="Arial" panose="020B0604020202020204" pitchFamily="34" charset="0"/>
                <a:ea typeface="Times New Roman" panose="02020603050405020304" pitchFamily="18" charset="0"/>
                <a:cs typeface="Arial" panose="020B0604020202020204" pitchFamily="34" charset="0"/>
              </a:rPr>
              <a:t>D</a:t>
            </a: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escribe recent key challenges faced by partner military health systems</a:t>
            </a:r>
          </a:p>
          <a:p>
            <a:pPr marL="742950" marR="0" lvl="1" indent="-285750" fontAlgn="base">
              <a:lnSpc>
                <a:spcPct val="95000"/>
              </a:lnSpc>
              <a:spcBef>
                <a:spcPts val="0"/>
              </a:spcBef>
              <a:spcAft>
                <a:spcPts val="0"/>
              </a:spcAft>
              <a:buFont typeface="Calibri" panose="020F0502020204030204" pitchFamily="34" charset="0"/>
              <a:buChar char="–"/>
              <a:tabLst>
                <a:tab pos="914400" algn="l"/>
              </a:tabLst>
            </a:pP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Explain how those countries overcame the challenge and how effective their solutions were</a:t>
            </a:r>
          </a:p>
          <a:p>
            <a:pPr marL="742950" marR="0" lvl="1" indent="-285750" fontAlgn="base">
              <a:lnSpc>
                <a:spcPct val="95000"/>
              </a:lnSpc>
              <a:spcBef>
                <a:spcPts val="0"/>
              </a:spcBef>
              <a:spcAft>
                <a:spcPts val="0"/>
              </a:spcAft>
              <a:buFont typeface="Calibri" panose="020F0502020204030204" pitchFamily="34" charset="0"/>
              <a:buChar char="–"/>
              <a:tabLst>
                <a:tab pos="914400" algn="l"/>
              </a:tabLst>
            </a:pPr>
            <a:r>
              <a:rPr lang="en-US"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Identify how those lessons learned can apply to the participant’s own military health system </a:t>
            </a:r>
          </a:p>
        </p:txBody>
      </p:sp>
    </p:spTree>
    <p:extLst>
      <p:ext uri="{BB962C8B-B14F-4D97-AF65-F5344CB8AC3E}">
        <p14:creationId xmlns:p14="http://schemas.microsoft.com/office/powerpoint/2010/main" val="22995900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94335" y="-32735"/>
            <a:ext cx="10515600" cy="1325563"/>
          </a:xfrm>
        </p:spPr>
        <p:txBody>
          <a:bodyPr/>
          <a:lstStyle/>
          <a:p>
            <a:r>
              <a:rPr lang="en-US" dirty="0"/>
              <a:t>Lessons learned from this operation from the French MHS perspective</a:t>
            </a:r>
          </a:p>
        </p:txBody>
      </p:sp>
      <p:sp>
        <p:nvSpPr>
          <p:cNvPr id="4" name="Espace réservé du numéro de diapositiv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7FBBF4-ED3B-4285-B9E9-78448ACA3F4C}"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Espace réservé du contenu 1"/>
          <p:cNvSpPr txBox="1">
            <a:spLocks/>
          </p:cNvSpPr>
          <p:nvPr/>
        </p:nvSpPr>
        <p:spPr>
          <a:xfrm>
            <a:off x="506931" y="1225369"/>
            <a:ext cx="11203004" cy="4705398"/>
          </a:xfrm>
          <a:prstGeom prst="rect">
            <a:avLst/>
          </a:prstGeom>
          <a:solidFill>
            <a:schemeClr val="bg1"/>
          </a:solidFill>
        </p:spPr>
        <p:txBody>
          <a:bodyPr vert="horz" lIns="91440" tIns="45720" rIns="91440" bIns="45720" rtlCol="0">
            <a:noAutofit/>
          </a:bodyPr>
          <a:lstStyle>
            <a:lvl1pPr marL="0" indent="-228600" algn="l" defTabSz="914400" rtl="0" eaLnBrk="1" latinLnBrk="0" hangingPunct="1">
              <a:lnSpc>
                <a:spcPct val="90000"/>
              </a:lnSpc>
              <a:spcBef>
                <a:spcPts val="1000"/>
              </a:spcBef>
              <a:buFontTx/>
              <a:buBlip>
                <a:blip r:embed="rId3"/>
              </a:buBlip>
              <a:defRPr lang="fr-FR" sz="1800" b="1" kern="1200" dirty="0" smtClean="0">
                <a:solidFill>
                  <a:srgbClr val="164194"/>
                </a:solidFill>
                <a:latin typeface="Marianne" panose="02000000000000000000" pitchFamily="50" charset="0"/>
                <a:ea typeface="+mn-ea"/>
                <a:cs typeface="+mn-cs"/>
              </a:defRPr>
            </a:lvl1pPr>
            <a:lvl2pPr marL="685800" indent="-228600" algn="l" defTabSz="914400" rtl="0" eaLnBrk="1" latinLnBrk="0" hangingPunct="1">
              <a:lnSpc>
                <a:spcPct val="90000"/>
              </a:lnSpc>
              <a:spcBef>
                <a:spcPts val="500"/>
              </a:spcBef>
              <a:buFontTx/>
              <a:buBlip>
                <a:blip r:embed="rId4"/>
              </a:buBlip>
              <a:defRPr sz="1400" kern="1200">
                <a:solidFill>
                  <a:schemeClr val="tx1"/>
                </a:solidFill>
                <a:latin typeface="Marianne"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90000"/>
              </a:lnSpc>
              <a:spcBef>
                <a:spcPts val="1000"/>
              </a:spcBef>
              <a:spcAft>
                <a:spcPts val="0"/>
              </a:spcAft>
              <a:buClrTx/>
              <a:buSzTx/>
              <a:buFontTx/>
              <a:buBlip>
                <a:blip r:embed="rId3"/>
              </a:buBlip>
              <a:tabLst/>
              <a:defRPr/>
            </a:pPr>
            <a:r>
              <a:rPr kumimoji="0" lang="en-US" sz="1800" b="1" i="0" u="none" strike="noStrike" kern="1200" cap="none" spc="0" normalizeH="0" baseline="0" noProof="0" dirty="0">
                <a:ln>
                  <a:noFill/>
                </a:ln>
                <a:solidFill>
                  <a:srgbClr val="164194"/>
                </a:solidFill>
                <a:effectLst/>
                <a:uLnTx/>
                <a:uFillTx/>
                <a:latin typeface="Calibri" panose="020F0502020204030204"/>
                <a:ea typeface="+mn-ea"/>
                <a:cs typeface="+mn-cs"/>
              </a:rPr>
              <a:t>Positive aspects :</a:t>
            </a:r>
          </a:p>
          <a:p>
            <a:pPr marL="685800" marR="0" lvl="1" indent="-228600" algn="l" defTabSz="914400" rtl="0" eaLnBrk="1" fontAlgn="auto" latinLnBrk="0" hangingPunct="1">
              <a:lnSpc>
                <a:spcPct val="90000"/>
              </a:lnSpc>
              <a:spcBef>
                <a:spcPts val="500"/>
              </a:spcBef>
              <a:spcAft>
                <a:spcPts val="0"/>
              </a:spcAft>
              <a:buClrTx/>
              <a:buSzTx/>
              <a:buFontTx/>
              <a:buBlip>
                <a:blip r:embed="rId4"/>
              </a:buBlip>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Prepositioned forces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Strong and respectful partnership </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Rear base closer to the area of operations</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Ready medical force deploying different roles of care medical capabilities  </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Transportation capabilities</a:t>
            </a:r>
          </a:p>
          <a:p>
            <a:pPr marL="685800" marR="0" lvl="1" indent="-228600" algn="l" defTabSz="914400" rtl="0" eaLnBrk="1" fontAlgn="auto" latinLnBrk="0" hangingPunct="1">
              <a:lnSpc>
                <a:spcPct val="90000"/>
              </a:lnSpc>
              <a:spcBef>
                <a:spcPts val="500"/>
              </a:spcBef>
              <a:spcAft>
                <a:spcPts val="0"/>
              </a:spcAft>
              <a:buClrTx/>
              <a:buSzTx/>
              <a:buFontTx/>
              <a:buBlip>
                <a:blip r:embed="rId4"/>
              </a:buBlip>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Medical and military readiness</a:t>
            </a:r>
          </a:p>
          <a:p>
            <a:pPr marL="685800" marR="0" lvl="1" indent="-228600" algn="l" defTabSz="914400" rtl="0" eaLnBrk="1" fontAlgn="auto" latinLnBrk="0" hangingPunct="1">
              <a:lnSpc>
                <a:spcPct val="90000"/>
              </a:lnSpc>
              <a:spcBef>
                <a:spcPts val="500"/>
              </a:spcBef>
              <a:spcAft>
                <a:spcPts val="0"/>
              </a:spcAft>
              <a:buClrTx/>
              <a:buSzTx/>
              <a:buFontTx/>
              <a:buBlip>
                <a:blip r:embed="rId4"/>
              </a:buBlip>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Strong medical supply chain from France to deployed MTF</a:t>
            </a:r>
          </a:p>
          <a:p>
            <a:pPr marL="0" marR="0" lvl="0" indent="-228600" algn="l" defTabSz="914400" rtl="0" eaLnBrk="1" fontAlgn="auto" latinLnBrk="0" hangingPunct="1">
              <a:lnSpc>
                <a:spcPct val="90000"/>
              </a:lnSpc>
              <a:spcBef>
                <a:spcPts val="1000"/>
              </a:spcBef>
              <a:spcAft>
                <a:spcPts val="0"/>
              </a:spcAft>
              <a:buClrTx/>
              <a:buSzTx/>
              <a:buFontTx/>
              <a:buNone/>
              <a:tabLst/>
              <a:defRPr/>
            </a:pPr>
            <a:r>
              <a:rPr kumimoji="0" lang="en-US" sz="1800" b="1" i="0" u="none" strike="noStrike" kern="1200" cap="none" spc="0" normalizeH="0" baseline="0" noProof="0" dirty="0">
                <a:ln>
                  <a:noFill/>
                </a:ln>
                <a:solidFill>
                  <a:srgbClr val="164194"/>
                </a:solidFill>
                <a:effectLst/>
                <a:uLnTx/>
                <a:uFillTx/>
                <a:latin typeface="Calibri" panose="020F0502020204030204"/>
                <a:ea typeface="+mn-ea"/>
                <a:cs typeface="+mn-cs"/>
                <a:sym typeface="Wingdings" panose="05000000000000000000" pitchFamily="2" charset="2"/>
              </a:rPr>
              <a:t> </a:t>
            </a:r>
            <a:r>
              <a:rPr kumimoji="0" lang="en-US" sz="1800" b="1" i="0" u="none" strike="noStrike" kern="1200" cap="none" spc="0" normalizeH="0" baseline="0" noProof="0" dirty="0">
                <a:ln>
                  <a:noFill/>
                </a:ln>
                <a:solidFill>
                  <a:srgbClr val="164194"/>
                </a:solidFill>
                <a:effectLst/>
                <a:uLnTx/>
                <a:uFillTx/>
                <a:latin typeface="Calibri" panose="020F0502020204030204"/>
                <a:ea typeface="+mn-ea"/>
                <a:cs typeface="+mn-cs"/>
              </a:rPr>
              <a:t>Early responsiveness, capacity to operate autonomously, capacity to evacuate people from hostile areas, high standards of medical care</a:t>
            </a:r>
          </a:p>
          <a:p>
            <a:pPr marL="0" marR="0" lvl="0" indent="-228600" algn="l" defTabSz="914400" rtl="0" eaLnBrk="1" fontAlgn="auto" latinLnBrk="0" hangingPunct="1">
              <a:lnSpc>
                <a:spcPct val="90000"/>
              </a:lnSpc>
              <a:spcBef>
                <a:spcPts val="1000"/>
              </a:spcBef>
              <a:spcAft>
                <a:spcPts val="0"/>
              </a:spcAft>
              <a:buClrTx/>
              <a:buSzTx/>
              <a:buFontTx/>
              <a:buBlip>
                <a:blip r:embed="rId3"/>
              </a:buBlip>
              <a:tabLst/>
              <a:defRPr/>
            </a:pPr>
            <a:r>
              <a:rPr kumimoji="0" lang="en-US" sz="1800" b="1" i="0" u="none" strike="noStrike" kern="1200" cap="none" spc="0" normalizeH="0" baseline="0" noProof="0" dirty="0">
                <a:ln>
                  <a:noFill/>
                </a:ln>
                <a:solidFill>
                  <a:srgbClr val="164194"/>
                </a:solidFill>
                <a:effectLst/>
                <a:uLnTx/>
                <a:uFillTx/>
                <a:latin typeface="Calibri" panose="020F0502020204030204"/>
                <a:ea typeface="+mn-ea"/>
                <a:cs typeface="+mn-cs"/>
              </a:rPr>
              <a:t>Challenges : </a:t>
            </a:r>
          </a:p>
          <a:p>
            <a:pPr marL="685800" marR="0" lvl="1" indent="-228600" algn="l" defTabSz="914400" rtl="0" eaLnBrk="1" fontAlgn="auto" latinLnBrk="0" hangingPunct="1">
              <a:lnSpc>
                <a:spcPct val="90000"/>
              </a:lnSpc>
              <a:spcBef>
                <a:spcPts val="500"/>
              </a:spcBef>
              <a:spcAft>
                <a:spcPts val="0"/>
              </a:spcAft>
              <a:buClrTx/>
              <a:buSzTx/>
              <a:buFontTx/>
              <a:buBlip>
                <a:blip r:embed="rId4"/>
              </a:buBlip>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Complexity of the mission</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Ongoing fights in Sudan</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Interagency </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International </a:t>
            </a:r>
          </a:p>
          <a:p>
            <a:pPr marL="685800" marR="0" lvl="1" indent="-228600" algn="l" defTabSz="914400" rtl="0" eaLnBrk="1" fontAlgn="auto" latinLnBrk="0" hangingPunct="1">
              <a:lnSpc>
                <a:spcPct val="90000"/>
              </a:lnSpc>
              <a:spcBef>
                <a:spcPts val="500"/>
              </a:spcBef>
              <a:spcAft>
                <a:spcPts val="0"/>
              </a:spcAft>
              <a:buClrTx/>
              <a:buSzTx/>
              <a:buFontTx/>
              <a:buBlip>
                <a:blip r:embed="rId4"/>
              </a:buBlip>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Limited resources of military treatment facility in pre positioned forces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Medical specialties on site, need for reach back capability</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Limited number of beds/ER</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Need for resupply from France</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Tx/>
              <a:buBlip>
                <a:blip r:embed="rId4"/>
              </a:buBlip>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5" name="Connecteur droit 4"/>
          <p:cNvCxnSpPr/>
          <p:nvPr/>
        </p:nvCxnSpPr>
        <p:spPr>
          <a:xfrm>
            <a:off x="434788" y="1042654"/>
            <a:ext cx="11034522" cy="0"/>
          </a:xfrm>
          <a:prstGeom prst="line">
            <a:avLst/>
          </a:prstGeom>
          <a:ln w="3175">
            <a:solidFill>
              <a:srgbClr val="E942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98505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165459" y="14064"/>
            <a:ext cx="10515600" cy="1325563"/>
          </a:xfrm>
        </p:spPr>
        <p:txBody>
          <a:bodyPr/>
          <a:lstStyle/>
          <a:p>
            <a:r>
              <a:rPr lang="fr-FR" dirty="0"/>
              <a:t>Conclusion</a:t>
            </a:r>
          </a:p>
        </p:txBody>
      </p:sp>
      <p:sp>
        <p:nvSpPr>
          <p:cNvPr id="6" name="Espace réservé du contenu 1"/>
          <p:cNvSpPr txBox="1">
            <a:spLocks/>
          </p:cNvSpPr>
          <p:nvPr/>
        </p:nvSpPr>
        <p:spPr>
          <a:xfrm>
            <a:off x="542365" y="1121661"/>
            <a:ext cx="10878670" cy="2526974"/>
          </a:xfrm>
          <a:prstGeom prst="rect">
            <a:avLst/>
          </a:prstGeom>
          <a:solidFill>
            <a:schemeClr val="bg1"/>
          </a:solidFill>
        </p:spPr>
        <p:txBody>
          <a:bodyPr vert="horz" lIns="91440" tIns="45720" rIns="91440" bIns="45720" rtlCol="0">
            <a:normAutofit/>
          </a:bodyPr>
          <a:lstStyle>
            <a:lvl1pPr marL="0" indent="-228600" algn="l" defTabSz="914400" rtl="0" eaLnBrk="1" latinLnBrk="0" hangingPunct="1">
              <a:lnSpc>
                <a:spcPct val="90000"/>
              </a:lnSpc>
              <a:spcBef>
                <a:spcPts val="1000"/>
              </a:spcBef>
              <a:buFontTx/>
              <a:buBlip>
                <a:blip r:embed="rId2"/>
              </a:buBlip>
              <a:defRPr lang="fr-FR" sz="1800" b="1" kern="1200" dirty="0" smtClean="0">
                <a:solidFill>
                  <a:srgbClr val="164194"/>
                </a:solidFill>
                <a:latin typeface="Marianne" panose="02000000000000000000" pitchFamily="50" charset="0"/>
                <a:ea typeface="+mn-ea"/>
                <a:cs typeface="+mn-cs"/>
              </a:defRPr>
            </a:lvl1pPr>
            <a:lvl2pPr marL="685800" indent="-228600" algn="l" defTabSz="914400" rtl="0" eaLnBrk="1" latinLnBrk="0" hangingPunct="1">
              <a:lnSpc>
                <a:spcPct val="90000"/>
              </a:lnSpc>
              <a:spcBef>
                <a:spcPts val="500"/>
              </a:spcBef>
              <a:buFontTx/>
              <a:buBlip>
                <a:blip r:embed="rId3"/>
              </a:buBlip>
              <a:defRPr sz="1400" kern="1200">
                <a:solidFill>
                  <a:schemeClr val="tx1"/>
                </a:solidFill>
                <a:latin typeface="Marianne"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arianne"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kumimoji="0" lang="en-US" sz="1800" b="1" i="0" u="none" strike="noStrike" kern="1200" cap="none" spc="0" normalizeH="0" baseline="0" noProof="0" dirty="0">
                <a:ln>
                  <a:noFill/>
                </a:ln>
                <a:solidFill>
                  <a:srgbClr val="164194"/>
                </a:solidFill>
                <a:effectLst/>
                <a:uLnTx/>
                <a:uFillTx/>
                <a:latin typeface="Calibri" panose="020F0502020204030204"/>
                <a:ea typeface="+mn-ea"/>
                <a:cs typeface="+mn-cs"/>
              </a:rPr>
              <a:t>FR armed forces still have the capacity to operate autonomously</a:t>
            </a:r>
          </a:p>
          <a:p>
            <a:pPr marL="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kumimoji="0" lang="en-US" sz="1800" b="1" i="0" u="none" strike="noStrike" kern="1200" cap="none" spc="0" normalizeH="0" baseline="0" noProof="0" dirty="0">
                <a:ln>
                  <a:noFill/>
                </a:ln>
                <a:solidFill>
                  <a:srgbClr val="164194"/>
                </a:solidFill>
                <a:effectLst/>
                <a:uLnTx/>
                <a:uFillTx/>
                <a:latin typeface="Calibri" panose="020F0502020204030204"/>
                <a:ea typeface="+mn-ea"/>
                <a:cs typeface="+mn-cs"/>
              </a:rPr>
              <a:t>Support and medical support chain preserved</a:t>
            </a:r>
          </a:p>
          <a:p>
            <a:pPr marL="685800" marR="0" lvl="1" indent="-228600" algn="l" defTabSz="914400" rtl="0" eaLnBrk="1" fontAlgn="auto" latinLnBrk="0" hangingPunct="1">
              <a:lnSpc>
                <a:spcPct val="90000"/>
              </a:lnSpc>
              <a:spcBef>
                <a:spcPts val="500"/>
              </a:spcBef>
              <a:spcAft>
                <a:spcPts val="0"/>
              </a:spcAft>
              <a:buClrTx/>
              <a:buSzTx/>
              <a:buFontTx/>
              <a:buBlip>
                <a:blip r:embed="rId3"/>
              </a:buBlip>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FR armed forces and medical support rely on pre positioned forces </a:t>
            </a:r>
          </a:p>
          <a:p>
            <a:pPr marL="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kumimoji="0" lang="en-US" sz="1800" b="1" i="0" u="none" strike="noStrike" kern="1200" cap="none" spc="0" normalizeH="0" baseline="0" noProof="0" dirty="0">
                <a:ln>
                  <a:noFill/>
                </a:ln>
                <a:solidFill>
                  <a:srgbClr val="164194"/>
                </a:solidFill>
                <a:effectLst/>
                <a:uLnTx/>
                <a:uFillTx/>
                <a:latin typeface="Calibri" panose="020F0502020204030204"/>
                <a:ea typeface="+mn-ea"/>
                <a:cs typeface="+mn-cs"/>
              </a:rPr>
              <a:t>Complexity of the operation</a:t>
            </a:r>
          </a:p>
          <a:p>
            <a:pPr marL="0" marR="0" lvl="0" indent="-228600" algn="l" defTabSz="914400" rtl="0" eaLnBrk="1" fontAlgn="auto" latinLnBrk="0" hangingPunct="1">
              <a:lnSpc>
                <a:spcPct val="90000"/>
              </a:lnSpc>
              <a:spcBef>
                <a:spcPts val="1000"/>
              </a:spcBef>
              <a:spcAft>
                <a:spcPts val="0"/>
              </a:spcAft>
              <a:buClrTx/>
              <a:buSzTx/>
              <a:buFontTx/>
              <a:buBlip>
                <a:blip r:embed="rId2"/>
              </a:buBlip>
              <a:tabLst/>
              <a:defRPr/>
            </a:pPr>
            <a:r>
              <a:rPr kumimoji="0" lang="en-US" sz="1800" b="1" i="0" u="none" strike="noStrike" kern="1200" cap="none" spc="0" normalizeH="0" baseline="0" noProof="0" dirty="0">
                <a:ln>
                  <a:noFill/>
                </a:ln>
                <a:solidFill>
                  <a:srgbClr val="164194"/>
                </a:solidFill>
                <a:effectLst/>
                <a:uLnTx/>
                <a:uFillTx/>
                <a:latin typeface="Calibri" panose="020F0502020204030204"/>
                <a:ea typeface="+mn-ea"/>
                <a:cs typeface="+mn-cs"/>
              </a:rPr>
              <a:t>Interagency and international context</a:t>
            </a:r>
          </a:p>
        </p:txBody>
      </p:sp>
      <p:pic>
        <p:nvPicPr>
          <p:cNvPr id="5" name="Imag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62626" y="3114935"/>
            <a:ext cx="5238148" cy="2943151"/>
          </a:xfrm>
          <a:prstGeom prst="rect">
            <a:avLst/>
          </a:prstGeom>
        </p:spPr>
      </p:pic>
      <p:cxnSp>
        <p:nvCxnSpPr>
          <p:cNvPr id="7" name="Connecteur droit 6"/>
          <p:cNvCxnSpPr/>
          <p:nvPr/>
        </p:nvCxnSpPr>
        <p:spPr>
          <a:xfrm>
            <a:off x="434788" y="1042654"/>
            <a:ext cx="11034522" cy="0"/>
          </a:xfrm>
          <a:prstGeom prst="line">
            <a:avLst/>
          </a:prstGeom>
          <a:ln w="3175">
            <a:solidFill>
              <a:srgbClr val="E9425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66934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70537" y="225107"/>
            <a:ext cx="3357947" cy="2514918"/>
          </a:xfrm>
          <a:prstGeom prst="ellipse">
            <a:avLst/>
          </a:prstGeom>
          <a:ln>
            <a:noFill/>
          </a:ln>
          <a:effectLst>
            <a:softEdge rad="112500"/>
          </a:effectLst>
        </p:spPr>
      </p:pic>
      <p:sp>
        <p:nvSpPr>
          <p:cNvPr id="2" name="Titre 1"/>
          <p:cNvSpPr>
            <a:spLocks noGrp="1"/>
          </p:cNvSpPr>
          <p:nvPr>
            <p:ph type="title"/>
          </p:nvPr>
        </p:nvSpPr>
        <p:spPr>
          <a:xfrm>
            <a:off x="914338" y="1056865"/>
            <a:ext cx="10515600" cy="1325563"/>
          </a:xfrm>
        </p:spPr>
        <p:txBody>
          <a:bodyPr>
            <a:normAutofit/>
          </a:bodyPr>
          <a:lstStyle/>
          <a:p>
            <a:pPr algn="ctr"/>
            <a:br>
              <a:rPr lang="fr-FR" dirty="0"/>
            </a:br>
            <a:endParaRPr lang="fr-FR" dirty="0"/>
          </a:p>
        </p:txBody>
      </p:sp>
      <p:sp>
        <p:nvSpPr>
          <p:cNvPr id="3" name="Espace réservé du contenu 2"/>
          <p:cNvSpPr>
            <a:spLocks noGrp="1"/>
          </p:cNvSpPr>
          <p:nvPr>
            <p:ph idx="1"/>
          </p:nvPr>
        </p:nvSpPr>
        <p:spPr>
          <a:xfrm>
            <a:off x="1914938" y="3313457"/>
            <a:ext cx="8362123" cy="2437765"/>
          </a:xfrm>
          <a:ln>
            <a:solidFill>
              <a:schemeClr val="accent1">
                <a:lumMod val="60000"/>
                <a:lumOff val="40000"/>
              </a:schemeClr>
            </a:solidFill>
          </a:ln>
        </p:spPr>
        <p:txBody>
          <a:bodyPr>
            <a:normAutofit/>
          </a:bodyPr>
          <a:lstStyle/>
          <a:p>
            <a:pPr marL="0" indent="0" algn="ctr">
              <a:buNone/>
            </a:pPr>
            <a:r>
              <a:rPr lang="en-US" sz="1800" dirty="0"/>
              <a:t>COL (OF-5) Sandrine DURON, MD, MPH, PhD</a:t>
            </a:r>
          </a:p>
          <a:p>
            <a:pPr marL="0" indent="0" algn="ctr">
              <a:buNone/>
            </a:pPr>
            <a:r>
              <a:rPr lang="en-US" sz="1800" dirty="0"/>
              <a:t>HQDA OTSG</a:t>
            </a:r>
          </a:p>
          <a:p>
            <a:pPr marL="0" indent="0" algn="ctr">
              <a:buNone/>
            </a:pPr>
            <a:r>
              <a:rPr lang="en-US" sz="1800" dirty="0"/>
              <a:t>DHHQ, 7700 Arlington Blvd., Falls Church, VA 22042</a:t>
            </a:r>
          </a:p>
          <a:p>
            <a:pPr marL="0" indent="0" algn="ctr">
              <a:buNone/>
            </a:pPr>
            <a:r>
              <a:rPr lang="en-US" sz="1800" dirty="0"/>
              <a:t>3SW136C</a:t>
            </a:r>
          </a:p>
          <a:p>
            <a:pPr marL="0" indent="0" algn="ctr">
              <a:buNone/>
            </a:pPr>
            <a:r>
              <a:rPr lang="en-US" sz="1800" dirty="0"/>
              <a:t>Office :+1(703) 681-3154 ; Cell phone : +1(240)313-5791 </a:t>
            </a:r>
          </a:p>
          <a:p>
            <a:pPr marL="0" indent="0" algn="ctr">
              <a:buNone/>
            </a:pPr>
            <a:r>
              <a:rPr lang="en-US" sz="1800" dirty="0"/>
              <a:t>Mail : </a:t>
            </a:r>
            <a:r>
              <a:rPr lang="en-US" sz="1800" u="sng" dirty="0">
                <a:hlinkClick r:id="rId4"/>
              </a:rPr>
              <a:t>sandrine.duron@intradef.gouv.fr</a:t>
            </a:r>
            <a:r>
              <a:rPr lang="en-US" sz="1800" dirty="0"/>
              <a:t> ; </a:t>
            </a:r>
            <a:r>
              <a:rPr lang="en-US" sz="1800" u="sng" dirty="0">
                <a:hlinkClick r:id="rId5"/>
              </a:rPr>
              <a:t>sandrine.duron.fm@health.mil</a:t>
            </a:r>
            <a:endParaRPr lang="en-US" sz="1800" dirty="0"/>
          </a:p>
          <a:p>
            <a:pPr marL="0" indent="0">
              <a:buNone/>
            </a:pPr>
            <a:endParaRPr lang="en-US" sz="1800" dirty="0"/>
          </a:p>
        </p:txBody>
      </p:sp>
      <p:sp>
        <p:nvSpPr>
          <p:cNvPr id="4" name="Espace réservé du numéro de diapositive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96BC71-C201-47CF-9811-9ABCB327A8C1}"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95019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05E9EA-F36D-60A6-1C17-BF80663B8260}"/>
              </a:ext>
            </a:extLst>
          </p:cNvPr>
          <p:cNvSpPr txBox="1"/>
          <p:nvPr/>
        </p:nvSpPr>
        <p:spPr>
          <a:xfrm flipH="1">
            <a:off x="3832859" y="2819400"/>
            <a:ext cx="4526281" cy="923330"/>
          </a:xfrm>
          <a:prstGeom prst="rect">
            <a:avLst/>
          </a:prstGeom>
          <a:noFill/>
        </p:spPr>
        <p:txBody>
          <a:bodyPr wrap="square" rtlCol="0">
            <a:spAutoFit/>
          </a:bodyPr>
          <a:lstStyle/>
          <a:p>
            <a:r>
              <a:rPr lang="en-US" sz="5400" dirty="0">
                <a:solidFill>
                  <a:srgbClr val="C00000"/>
                </a:solidFill>
              </a:rPr>
              <a:t>Questions??</a:t>
            </a:r>
          </a:p>
        </p:txBody>
      </p:sp>
    </p:spTree>
    <p:extLst>
      <p:ext uri="{BB962C8B-B14F-4D97-AF65-F5344CB8AC3E}">
        <p14:creationId xmlns:p14="http://schemas.microsoft.com/office/powerpoint/2010/main" val="2273003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D6954-F9E5-22DF-CDF5-9E2B3B506997}"/>
              </a:ext>
            </a:extLst>
          </p:cNvPr>
          <p:cNvSpPr>
            <a:spLocks noGrp="1"/>
          </p:cNvSpPr>
          <p:nvPr>
            <p:ph type="title"/>
          </p:nvPr>
        </p:nvSpPr>
        <p:spPr/>
        <p:txBody>
          <a:bodyPr/>
          <a:lstStyle/>
          <a:p>
            <a:r>
              <a:rPr lang="en-US" dirty="0"/>
              <a:t>USAFRICOM Background</a:t>
            </a:r>
          </a:p>
        </p:txBody>
      </p:sp>
      <p:pic>
        <p:nvPicPr>
          <p:cNvPr id="5" name="Content Placeholder 4">
            <a:extLst>
              <a:ext uri="{FF2B5EF4-FFF2-40B4-BE49-F238E27FC236}">
                <a16:creationId xmlns:a16="http://schemas.microsoft.com/office/drawing/2014/main" id="{161E187A-BB51-D41B-10F3-9C13464EB1D1}"/>
              </a:ext>
            </a:extLst>
          </p:cNvPr>
          <p:cNvPicPr>
            <a:picLocks noGrp="1" noChangeAspect="1"/>
          </p:cNvPicPr>
          <p:nvPr>
            <p:ph sz="half" idx="1"/>
          </p:nvPr>
        </p:nvPicPr>
        <p:blipFill>
          <a:blip r:embed="rId2"/>
          <a:stretch>
            <a:fillRect/>
          </a:stretch>
        </p:blipFill>
        <p:spPr>
          <a:xfrm>
            <a:off x="1905000" y="2133600"/>
            <a:ext cx="2819400" cy="3238404"/>
          </a:xfrm>
          <a:prstGeom prst="rect">
            <a:avLst/>
          </a:prstGeom>
        </p:spPr>
      </p:pic>
      <p:sp>
        <p:nvSpPr>
          <p:cNvPr id="294" name="TextBox 293">
            <a:extLst>
              <a:ext uri="{FF2B5EF4-FFF2-40B4-BE49-F238E27FC236}">
                <a16:creationId xmlns:a16="http://schemas.microsoft.com/office/drawing/2014/main" id="{3A60C54D-336D-A34D-1F49-8B879445F291}"/>
              </a:ext>
            </a:extLst>
          </p:cNvPr>
          <p:cNvSpPr txBox="1"/>
          <p:nvPr/>
        </p:nvSpPr>
        <p:spPr>
          <a:xfrm>
            <a:off x="5867400" y="2819400"/>
            <a:ext cx="4572000" cy="1323439"/>
          </a:xfrm>
          <a:prstGeom prst="rect">
            <a:avLst/>
          </a:prstGeom>
          <a:noFill/>
        </p:spPr>
        <p:txBody>
          <a:bodyPr wrap="square">
            <a:spAutoFit/>
          </a:bodyPr>
          <a:lstStyle/>
          <a:p>
            <a:pPr marL="0" indent="0" algn="l">
              <a:spcBef>
                <a:spcPts val="0"/>
              </a:spcBef>
              <a:spcAft>
                <a:spcPts val="0"/>
              </a:spcAft>
              <a:buNone/>
            </a:pPr>
            <a:r>
              <a:rPr lang="en-US" sz="4000" dirty="0">
                <a:solidFill>
                  <a:schemeClr val="tx1"/>
                </a:solidFill>
                <a:latin typeface="Arial" panose="020B0604020202020204" pitchFamily="34" charset="0"/>
                <a:ea typeface="Calibri" panose="020F0502020204030204" pitchFamily="34" charset="0"/>
                <a:cs typeface="Arial" panose="020B0604020202020204" pitchFamily="34" charset="0"/>
              </a:rPr>
              <a:t>Surgeon RDML Jelle Bos</a:t>
            </a:r>
          </a:p>
        </p:txBody>
      </p:sp>
    </p:spTree>
    <p:extLst>
      <p:ext uri="{BB962C8B-B14F-4D97-AF65-F5344CB8AC3E}">
        <p14:creationId xmlns:p14="http://schemas.microsoft.com/office/powerpoint/2010/main" val="3169010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8DA1D-261B-F951-EFC3-008DF86FD2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88236D-DA8C-2310-D463-E8E7A8EB31AE}"/>
              </a:ext>
            </a:extLst>
          </p:cNvPr>
          <p:cNvSpPr>
            <a:spLocks noGrp="1"/>
          </p:cNvSpPr>
          <p:nvPr>
            <p:ph type="title"/>
          </p:nvPr>
        </p:nvSpPr>
        <p:spPr/>
        <p:txBody>
          <a:bodyPr/>
          <a:lstStyle/>
          <a:p>
            <a:r>
              <a:rPr lang="en-US" dirty="0"/>
              <a:t>USAFRICOM Background</a:t>
            </a:r>
          </a:p>
        </p:txBody>
      </p:sp>
      <p:sp>
        <p:nvSpPr>
          <p:cNvPr id="294" name="TextBox 293">
            <a:extLst>
              <a:ext uri="{FF2B5EF4-FFF2-40B4-BE49-F238E27FC236}">
                <a16:creationId xmlns:a16="http://schemas.microsoft.com/office/drawing/2014/main" id="{AF28FEE6-E3CF-7A78-8986-D3845C05D838}"/>
              </a:ext>
            </a:extLst>
          </p:cNvPr>
          <p:cNvSpPr txBox="1"/>
          <p:nvPr/>
        </p:nvSpPr>
        <p:spPr>
          <a:xfrm>
            <a:off x="5943600" y="3200400"/>
            <a:ext cx="5287463" cy="707886"/>
          </a:xfrm>
          <a:prstGeom prst="rect">
            <a:avLst/>
          </a:prstGeom>
          <a:noFill/>
        </p:spPr>
        <p:txBody>
          <a:bodyPr wrap="square">
            <a:spAutoFit/>
          </a:bodyPr>
          <a:lstStyle/>
          <a:p>
            <a:pPr marL="0" indent="0" algn="l">
              <a:spcBef>
                <a:spcPts val="0"/>
              </a:spcBef>
              <a:spcAft>
                <a:spcPts val="0"/>
              </a:spcAft>
              <a:buNone/>
            </a:pPr>
            <a:r>
              <a:rPr lang="en-US" sz="4000" dirty="0">
                <a:solidFill>
                  <a:schemeClr val="tx1"/>
                </a:solidFill>
                <a:latin typeface="Arial" panose="020B0604020202020204" pitchFamily="34" charset="0"/>
                <a:ea typeface="Calibri" panose="020F0502020204030204" pitchFamily="34" charset="0"/>
                <a:cs typeface="Arial" panose="020B0604020202020204" pitchFamily="34" charset="0"/>
              </a:rPr>
              <a:t>BG Dr. Jürgen Meyer</a:t>
            </a:r>
          </a:p>
        </p:txBody>
      </p:sp>
      <p:pic>
        <p:nvPicPr>
          <p:cNvPr id="6" name="Content Placeholder 5">
            <a:extLst>
              <a:ext uri="{FF2B5EF4-FFF2-40B4-BE49-F238E27FC236}">
                <a16:creationId xmlns:a16="http://schemas.microsoft.com/office/drawing/2014/main" id="{181A8628-671E-76D7-B1F7-24D7CB5551EE}"/>
              </a:ext>
            </a:extLst>
          </p:cNvPr>
          <p:cNvPicPr>
            <a:picLocks noGrp="1" noChangeAspect="1"/>
          </p:cNvPicPr>
          <p:nvPr>
            <p:ph sz="half" idx="1"/>
          </p:nvPr>
        </p:nvPicPr>
        <p:blipFill>
          <a:blip r:embed="rId2"/>
          <a:stretch>
            <a:fillRect/>
          </a:stretch>
        </p:blipFill>
        <p:spPr>
          <a:xfrm>
            <a:off x="1037137" y="1638300"/>
            <a:ext cx="4167927" cy="4071938"/>
          </a:xfrm>
          <a:prstGeom prst="rect">
            <a:avLst/>
          </a:prstGeom>
        </p:spPr>
      </p:pic>
    </p:spTree>
    <p:extLst>
      <p:ext uri="{BB962C8B-B14F-4D97-AF65-F5344CB8AC3E}">
        <p14:creationId xmlns:p14="http://schemas.microsoft.com/office/powerpoint/2010/main" val="1707063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23745700-1594-F24C-A986-31AAD1DB0C33}"/>
              </a:ext>
            </a:extLst>
          </p:cNvPr>
          <p:cNvSpPr/>
          <p:nvPr/>
        </p:nvSpPr>
        <p:spPr>
          <a:xfrm>
            <a:off x="576000" y="1440000"/>
            <a:ext cx="11040000" cy="2997919"/>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dirty="0"/>
          </a:p>
        </p:txBody>
      </p:sp>
      <p:sp>
        <p:nvSpPr>
          <p:cNvPr id="14" name="Subtitle 2">
            <a:extLst>
              <a:ext uri="{FF2B5EF4-FFF2-40B4-BE49-F238E27FC236}">
                <a16:creationId xmlns:a16="http://schemas.microsoft.com/office/drawing/2014/main" id="{DEF9823A-9AC3-FB44-A9E5-C79382D430B6}"/>
              </a:ext>
            </a:extLst>
          </p:cNvPr>
          <p:cNvSpPr txBox="1">
            <a:spLocks/>
          </p:cNvSpPr>
          <p:nvPr/>
        </p:nvSpPr>
        <p:spPr>
          <a:xfrm>
            <a:off x="986998" y="3988155"/>
            <a:ext cx="10399244" cy="1070039"/>
          </a:xfrm>
          <a:prstGeom prst="rect">
            <a:avLst/>
          </a:prstGeom>
        </p:spPr>
        <p:txBody>
          <a:bodyPr lIns="0" tIns="0" rIns="0" bIns="62400" anchor="ctr">
            <a:noAutofit/>
          </a:bodyPr>
          <a:lstStyle>
            <a:lvl1pPr marL="0" indent="0" algn="l" defTabSz="685800" rtl="0" eaLnBrk="1" latinLnBrk="0" hangingPunct="1">
              <a:lnSpc>
                <a:spcPct val="80000"/>
              </a:lnSpc>
              <a:spcBef>
                <a:spcPts val="0"/>
              </a:spcBef>
              <a:spcAft>
                <a:spcPts val="1300"/>
              </a:spcAft>
              <a:buClr>
                <a:schemeClr val="tx2"/>
              </a:buClr>
              <a:buFont typeface="Wingdings" pitchFamily="2" charset="2"/>
              <a:buNone/>
              <a:defRPr sz="1800" kern="1200" baseline="0">
                <a:solidFill>
                  <a:schemeClr val="accent3"/>
                </a:solidFill>
                <a:latin typeface="+mj-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ctr">
              <a:spcAft>
                <a:spcPts val="600"/>
              </a:spcAft>
            </a:pPr>
            <a:r>
              <a:rPr lang="de-DE" sz="2800" dirty="0">
                <a:latin typeface="BundesSans Office" panose="020B0002030500000203" pitchFamily="34" charset="0"/>
              </a:rPr>
              <a:t>Brigadier General Dr. Meyer</a:t>
            </a:r>
            <a:br>
              <a:rPr lang="de-DE" sz="2400" dirty="0">
                <a:latin typeface="BundesSans Office" panose="020B0002030500000203" pitchFamily="34" charset="0"/>
              </a:rPr>
            </a:br>
            <a:endParaRPr lang="de-DE" sz="2400" dirty="0">
              <a:latin typeface="BundesSans Office" panose="020B0002030500000203" pitchFamily="34" charset="0"/>
            </a:endParaRPr>
          </a:p>
          <a:p>
            <a:pPr algn="ctr">
              <a:spcAft>
                <a:spcPts val="600"/>
              </a:spcAft>
            </a:pPr>
            <a:endParaRPr lang="de-DE" sz="2400" dirty="0">
              <a:latin typeface="BundesSans Office" panose="020B0002030500000203" pitchFamily="34" charset="0"/>
            </a:endParaRPr>
          </a:p>
        </p:txBody>
      </p:sp>
      <p:sp>
        <p:nvSpPr>
          <p:cNvPr id="15" name="Titel 14">
            <a:extLst>
              <a:ext uri="{FF2B5EF4-FFF2-40B4-BE49-F238E27FC236}">
                <a16:creationId xmlns:a16="http://schemas.microsoft.com/office/drawing/2014/main" id="{8A35A1D2-E14F-4542-8BF6-9A1BAAE5CF84}"/>
              </a:ext>
            </a:extLst>
          </p:cNvPr>
          <p:cNvSpPr txBox="1">
            <a:spLocks/>
          </p:cNvSpPr>
          <p:nvPr/>
        </p:nvSpPr>
        <p:spPr>
          <a:xfrm>
            <a:off x="1962388" y="1696073"/>
            <a:ext cx="8448464" cy="1126760"/>
          </a:xfrm>
          <a:prstGeom prst="rect">
            <a:avLst/>
          </a:prstGeom>
        </p:spPr>
        <p:txBody>
          <a:bodyPr lIns="0" tIns="0" rIns="0" bIns="0" anchor="t" anchorCtr="0">
            <a:noAutofit/>
          </a:bodyPr>
          <a:lstStyle>
            <a:lvl1pPr marL="0" marR="0" indent="0" algn="l" defTabSz="685800" rtl="0" eaLnBrk="1" fontAlgn="auto" latinLnBrk="0" hangingPunct="1">
              <a:lnSpc>
                <a:spcPct val="90000"/>
              </a:lnSpc>
              <a:spcBef>
                <a:spcPct val="0"/>
              </a:spcBef>
              <a:spcAft>
                <a:spcPts val="0"/>
              </a:spcAft>
              <a:buClrTx/>
              <a:buSzTx/>
              <a:buFontTx/>
              <a:buNone/>
              <a:tabLst/>
              <a:defRPr lang="de-DE" sz="3300" b="1" kern="1200" cap="all" baseline="0" smtClean="0">
                <a:solidFill>
                  <a:schemeClr val="tx1"/>
                </a:solidFill>
                <a:effectLst/>
                <a:latin typeface="+mj-lt"/>
                <a:ea typeface="+mj-ea"/>
                <a:cs typeface="+mj-cs"/>
              </a:defRPr>
            </a:lvl1pPr>
          </a:lstStyle>
          <a:p>
            <a:pPr algn="ctr">
              <a:spcAft>
                <a:spcPts val="1200"/>
              </a:spcAft>
              <a:defRPr/>
            </a:pPr>
            <a:r>
              <a:rPr lang="de-DE" sz="3600" cap="small" dirty="0">
                <a:latin typeface="BundesSans Office" panose="020B0002030500000203" pitchFamily="34" charset="0"/>
              </a:rPr>
              <a:t>The Bundeswehr Medical Service</a:t>
            </a:r>
            <a:endParaRPr lang="en-US" sz="2800" cap="small" dirty="0">
              <a:latin typeface="BundesSans Office" panose="020B0002030500000203" pitchFamily="34" charset="0"/>
            </a:endParaRPr>
          </a:p>
          <a:p>
            <a:pPr algn="ctr">
              <a:spcAft>
                <a:spcPts val="1200"/>
              </a:spcAft>
              <a:defRPr/>
            </a:pPr>
            <a:r>
              <a:rPr lang="en-US" sz="3200" cap="small" dirty="0">
                <a:latin typeface="BundesSans Office" panose="020B0002030500000203" pitchFamily="34" charset="0"/>
              </a:rPr>
              <a:t>AMSUS</a:t>
            </a:r>
          </a:p>
          <a:p>
            <a:pPr algn="ctr">
              <a:spcAft>
                <a:spcPts val="1200"/>
              </a:spcAft>
              <a:defRPr/>
            </a:pPr>
            <a:r>
              <a:rPr lang="en-US" sz="2400" cap="small" dirty="0">
                <a:latin typeface="BundesSans Office" panose="020B0002030500000203" pitchFamily="34" charset="0"/>
              </a:rPr>
              <a:t>The Society of Federal Health Professionals</a:t>
            </a:r>
          </a:p>
          <a:p>
            <a:pPr algn="ctr">
              <a:spcAft>
                <a:spcPts val="1200"/>
              </a:spcAft>
              <a:defRPr/>
            </a:pPr>
            <a:r>
              <a:rPr lang="de-DE" sz="2800" cap="small" dirty="0" err="1">
                <a:latin typeface="BundesSans Office" panose="020B0002030500000203" pitchFamily="34" charset="0"/>
              </a:rPr>
              <a:t>February</a:t>
            </a:r>
            <a:r>
              <a:rPr lang="de-DE" sz="2800" cap="small" dirty="0">
                <a:latin typeface="BundesSans Office" panose="020B0002030500000203" pitchFamily="34" charset="0"/>
              </a:rPr>
              <a:t> 13, 2024 </a:t>
            </a:r>
          </a:p>
          <a:p>
            <a:pPr algn="ctr">
              <a:spcAft>
                <a:spcPts val="1200"/>
              </a:spcAft>
              <a:defRPr/>
            </a:pPr>
            <a:endParaRPr lang="en-US" sz="2800" cap="small" dirty="0">
              <a:latin typeface="BundesSans Office" panose="020B0002030500000203" pitchFamily="34" charset="0"/>
            </a:endParaRPr>
          </a:p>
        </p:txBody>
      </p:sp>
      <p:sp>
        <p:nvSpPr>
          <p:cNvPr id="5" name="Textplatzhalter 4">
            <a:extLst>
              <a:ext uri="{FF2B5EF4-FFF2-40B4-BE49-F238E27FC236}">
                <a16:creationId xmlns:a16="http://schemas.microsoft.com/office/drawing/2014/main" id="{A3E26F4F-CA14-6A45-AA3D-C46E009189AE}"/>
              </a:ext>
            </a:extLst>
          </p:cNvPr>
          <p:cNvSpPr>
            <a:spLocks noGrp="1"/>
          </p:cNvSpPr>
          <p:nvPr>
            <p:ph type="body" sz="quarter" idx="11"/>
          </p:nvPr>
        </p:nvSpPr>
        <p:spPr>
          <a:solidFill>
            <a:schemeClr val="tx2"/>
          </a:solidFill>
        </p:spPr>
        <p:txBody>
          <a:bodyPr/>
          <a:lstStyle/>
          <a:p>
            <a:r>
              <a:rPr lang="de-DE" dirty="0"/>
              <a:t>Sanitätsdienst</a:t>
            </a:r>
            <a:endParaRPr lang="de-DE" b="1" dirty="0"/>
          </a:p>
        </p:txBody>
      </p:sp>
      <p:pic>
        <p:nvPicPr>
          <p:cNvPr id="6" name="Grafik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626665" y="1703187"/>
            <a:ext cx="763431" cy="959507"/>
          </a:xfrm>
          <a:prstGeom prst="rect">
            <a:avLst/>
          </a:prstGeom>
          <a:effectLst>
            <a:outerShdw blurRad="50800" dist="38100" dir="2700000" algn="tl" rotWithShape="0">
              <a:prstClr val="black">
                <a:alpha val="40000"/>
              </a:prstClr>
            </a:outerShdw>
          </a:effectLst>
        </p:spPr>
      </p:pic>
      <p:pic>
        <p:nvPicPr>
          <p:cNvPr id="8" name="Grafik 7">
            <a:extLst>
              <a:ext uri="{FF2B5EF4-FFF2-40B4-BE49-F238E27FC236}">
                <a16:creationId xmlns:a16="http://schemas.microsoft.com/office/drawing/2014/main" id="{BBCC7E6C-8C0C-5642-BF9B-7C5F31B4E83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8308" y="1714427"/>
            <a:ext cx="948267" cy="9482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53712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Grafik 62">
            <a:extLst>
              <a:ext uri="{FF2B5EF4-FFF2-40B4-BE49-F238E27FC236}">
                <a16:creationId xmlns:a16="http://schemas.microsoft.com/office/drawing/2014/main" id="{5097E1ED-ED21-4204-989F-D80811D5EDEE}"/>
              </a:ext>
            </a:extLst>
          </p:cNvPr>
          <p:cNvPicPr>
            <a:picLocks noChangeAspect="1"/>
          </p:cNvPicPr>
          <p:nvPr/>
        </p:nvPicPr>
        <p:blipFill rotWithShape="1">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backgroundRemoval t="0" b="99709" l="1962" r="98692">
                        <a14:foregroundMark x1="7114" y1="8376" x2="8831" y2="87837"/>
                        <a14:foregroundMark x1="8831" y1="87837" x2="20932" y2="95994"/>
                        <a14:foregroundMark x1="20932" y1="95994" x2="89207" y2="97742"/>
                        <a14:foregroundMark x1="89207" y1="97742" x2="94603" y2="80699"/>
                        <a14:foregroundMark x1="94603" y1="80699" x2="81603" y2="27822"/>
                        <a14:foregroundMark x1="81603" y1="27822" x2="68275" y2="24035"/>
                        <a14:foregroundMark x1="68275" y1="24035" x2="63859" y2="34887"/>
                        <a14:foregroundMark x1="63859" y1="34887" x2="56092" y2="43918"/>
                        <a14:foregroundMark x1="56092" y1="43918" x2="25920" y2="49017"/>
                        <a14:foregroundMark x1="25920" y1="49017" x2="21341" y2="60306"/>
                        <a14:foregroundMark x1="21341" y1="60306" x2="29272" y2="74363"/>
                        <a14:foregroundMark x1="29272" y1="74363" x2="54293" y2="74581"/>
                        <a14:foregroundMark x1="54293" y1="74581" x2="71791" y2="67444"/>
                        <a14:foregroundMark x1="71791" y1="67444" x2="78904" y2="55353"/>
                        <a14:foregroundMark x1="78904" y1="55353" x2="80867" y2="44720"/>
                        <a14:foregroundMark x1="80867" y1="44720" x2="61161" y2="76621"/>
                        <a14:foregroundMark x1="61161" y1="76621" x2="47179" y2="84487"/>
                        <a14:foregroundMark x1="47179" y1="84487" x2="82093" y2="77130"/>
                        <a14:foregroundMark x1="82093" y1="77130" x2="88062" y2="64020"/>
                        <a14:foregroundMark x1="88062" y1="64020" x2="87735" y2="23889"/>
                        <a14:foregroundMark x1="80376" y1="5098" x2="87735" y2="5535"/>
                        <a14:foregroundMark x1="5233" y1="17189" x2="4906" y2="94829"/>
                        <a14:foregroundMark x1="4906" y1="94829" x2="16353" y2="95921"/>
                        <a14:foregroundMark x1="16353" y1="95921" x2="68847" y2="95484"/>
                        <a14:foregroundMark x1="68847" y1="95484" x2="97547" y2="96140"/>
                        <a14:foregroundMark x1="2044" y1="24836" x2="5397" y2="90896"/>
                        <a14:foregroundMark x1="70237" y1="14494" x2="72200" y2="20466"/>
                        <a14:foregroundMark x1="27555" y1="99417" x2="48160" y2="99854"/>
                        <a14:foregroundMark x1="48160" y1="99854" x2="76697" y2="98980"/>
                        <a14:foregroundMark x1="76697" y1="98980" x2="6868" y2="99199"/>
                        <a14:foregroundMark x1="6868" y1="99199" x2="24693" y2="99272"/>
                        <a14:foregroundMark x1="24693" y1="99272" x2="45053" y2="98980"/>
                        <a14:foregroundMark x1="45053" y1="98980" x2="85936" y2="99854"/>
                        <a14:foregroundMark x1="85936" y1="99854" x2="97056" y2="99782"/>
                        <a14:foregroundMark x1="97056" y1="99782" x2="98774" y2="99199"/>
                        <a14:foregroundMark x1="79886" y1="1821" x2="88471" y2="5972"/>
                        <a14:foregroundMark x1="69011" y1="8157" x2="69338" y2="11216"/>
                        <a14:foregroundMark x1="7441" y1="4880" x2="9076" y2="8157"/>
                        <a14:backgroundMark x1="26002" y1="23452" x2="50123" y2="25419"/>
                        <a14:backgroundMark x1="50123" y1="25419" x2="57809" y2="31537"/>
                      </a14:backgroundRemoval>
                    </a14:imgEffect>
                  </a14:imgLayer>
                </a14:imgProps>
              </a:ext>
              <a:ext uri="{28A0092B-C50C-407E-A947-70E740481C1C}">
                <a14:useLocalDpi xmlns:a14="http://schemas.microsoft.com/office/drawing/2010/main"/>
              </a:ext>
            </a:extLst>
          </a:blip>
          <a:srcRect/>
          <a:stretch/>
        </p:blipFill>
        <p:spPr>
          <a:xfrm>
            <a:off x="7100958" y="903662"/>
            <a:ext cx="5091041" cy="5714338"/>
          </a:xfrm>
          <a:prstGeom prst="rect">
            <a:avLst/>
          </a:prstGeom>
        </p:spPr>
      </p:pic>
      <p:sp>
        <p:nvSpPr>
          <p:cNvPr id="3" name="Foliennummernplatzhalter 2"/>
          <p:cNvSpPr>
            <a:spLocks noGrp="1"/>
          </p:cNvSpPr>
          <p:nvPr>
            <p:ph type="sldNum" sz="quarter" idx="12"/>
          </p:nvPr>
        </p:nvSpPr>
        <p:spPr/>
        <p:txBody>
          <a:bodyPr/>
          <a:lstStyle/>
          <a:p>
            <a:fld id="{2C03746F-B42A-474D-94FA-02D6826DE614}" type="slidenum">
              <a:rPr lang="de-DE" smtClean="0"/>
              <a:t>7</a:t>
            </a:fld>
            <a:endParaRPr lang="de-DE"/>
          </a:p>
        </p:txBody>
      </p:sp>
      <p:sp>
        <p:nvSpPr>
          <p:cNvPr id="4" name="Textplatzhalter 3"/>
          <p:cNvSpPr>
            <a:spLocks noGrp="1"/>
          </p:cNvSpPr>
          <p:nvPr>
            <p:ph type="body" sz="quarter" idx="15"/>
          </p:nvPr>
        </p:nvSpPr>
        <p:spPr/>
        <p:txBody>
          <a:bodyPr/>
          <a:lstStyle/>
          <a:p>
            <a:r>
              <a:rPr lang="de-DE" dirty="0" err="1"/>
              <a:t>Structure</a:t>
            </a:r>
            <a:r>
              <a:rPr lang="de-DE" dirty="0"/>
              <a:t> – German </a:t>
            </a:r>
            <a:r>
              <a:rPr lang="de-DE" dirty="0" err="1"/>
              <a:t>Armed</a:t>
            </a:r>
            <a:r>
              <a:rPr lang="de-DE" dirty="0"/>
              <a:t> Forces </a:t>
            </a:r>
          </a:p>
        </p:txBody>
      </p:sp>
      <p:grpSp>
        <p:nvGrpSpPr>
          <p:cNvPr id="2" name="Gruppieren 1">
            <a:extLst>
              <a:ext uri="{FF2B5EF4-FFF2-40B4-BE49-F238E27FC236}">
                <a16:creationId xmlns:a16="http://schemas.microsoft.com/office/drawing/2014/main" id="{5E12FA13-DFCF-44CE-9F3A-41663DDA831B}"/>
              </a:ext>
            </a:extLst>
          </p:cNvPr>
          <p:cNvGrpSpPr/>
          <p:nvPr/>
        </p:nvGrpSpPr>
        <p:grpSpPr>
          <a:xfrm>
            <a:off x="383118" y="1785668"/>
            <a:ext cx="5154626" cy="4028535"/>
            <a:chOff x="563788" y="2270564"/>
            <a:chExt cx="4800793" cy="3208403"/>
          </a:xfrm>
        </p:grpSpPr>
        <p:sp>
          <p:nvSpPr>
            <p:cNvPr id="28" name="Rechteck 27">
              <a:extLst>
                <a:ext uri="{FF2B5EF4-FFF2-40B4-BE49-F238E27FC236}">
                  <a16:creationId xmlns:a16="http://schemas.microsoft.com/office/drawing/2014/main" id="{0BA77880-C37F-42EB-85C0-55ED3EBFC2C8}"/>
                </a:ext>
              </a:extLst>
            </p:cNvPr>
            <p:cNvSpPr/>
            <p:nvPr/>
          </p:nvSpPr>
          <p:spPr>
            <a:xfrm>
              <a:off x="563788" y="2270564"/>
              <a:ext cx="4798777" cy="394819"/>
            </a:xfrm>
            <a:prstGeom prst="rect">
              <a:avLst/>
            </a:prstGeom>
            <a:solidFill>
              <a:schemeClr val="accent2">
                <a:lumMod val="50000"/>
              </a:schemeClr>
            </a:solidFill>
            <a:ln/>
            <a:effectLst/>
          </p:spPr>
          <p:style>
            <a:lnRef idx="0">
              <a:schemeClr val="accent3"/>
            </a:lnRef>
            <a:fillRef idx="3">
              <a:schemeClr val="accent3"/>
            </a:fillRef>
            <a:effectRef idx="3">
              <a:schemeClr val="accent3"/>
            </a:effectRef>
            <a:fontRef idx="minor">
              <a:schemeClr val="lt1"/>
            </a:fontRef>
          </p:style>
          <p:txBody>
            <a:bodyPr rtlCol="0" anchor="ctr"/>
            <a:lstStyle/>
            <a:p>
              <a:r>
                <a:rPr lang="en-US" sz="1400" dirty="0">
                  <a:solidFill>
                    <a:schemeClr val="bg1"/>
                  </a:solidFill>
                  <a:effectLst>
                    <a:outerShdw blurRad="38100" dist="38100" dir="2700000" algn="tl">
                      <a:srgbClr val="000000">
                        <a:alpha val="43137"/>
                      </a:srgbClr>
                    </a:outerShdw>
                  </a:effectLst>
                </a:rPr>
                <a:t>Federal Ministry of </a:t>
              </a:r>
              <a:r>
                <a:rPr lang="en-US" sz="1400" dirty="0" err="1">
                  <a:solidFill>
                    <a:schemeClr val="bg1"/>
                  </a:solidFill>
                  <a:effectLst>
                    <a:outerShdw blurRad="38100" dist="38100" dir="2700000" algn="tl">
                      <a:srgbClr val="000000">
                        <a:alpha val="43137"/>
                      </a:srgbClr>
                    </a:outerShdw>
                  </a:effectLst>
                </a:rPr>
                <a:t>Defence</a:t>
              </a:r>
              <a:endParaRPr lang="en-US" sz="1400" dirty="0">
                <a:solidFill>
                  <a:schemeClr val="bg1"/>
                </a:solidFill>
                <a:effectLst>
                  <a:outerShdw blurRad="38100" dist="38100" dir="2700000" algn="tl">
                    <a:srgbClr val="000000">
                      <a:alpha val="43137"/>
                    </a:srgbClr>
                  </a:outerShdw>
                </a:effectLst>
              </a:endParaRPr>
            </a:p>
          </p:txBody>
        </p:sp>
        <p:sp>
          <p:nvSpPr>
            <p:cNvPr id="29" name="Rechteck 28">
              <a:extLst>
                <a:ext uri="{FF2B5EF4-FFF2-40B4-BE49-F238E27FC236}">
                  <a16:creationId xmlns:a16="http://schemas.microsoft.com/office/drawing/2014/main" id="{A60260C3-F4B9-42B6-9EB5-D325C913A7E1}"/>
                </a:ext>
              </a:extLst>
            </p:cNvPr>
            <p:cNvSpPr/>
            <p:nvPr/>
          </p:nvSpPr>
          <p:spPr>
            <a:xfrm>
              <a:off x="563788" y="2745010"/>
              <a:ext cx="736487" cy="2721381"/>
            </a:xfrm>
            <a:prstGeom prst="rect">
              <a:avLst/>
            </a:prstGeom>
            <a:solidFill>
              <a:srgbClr val="A0A6A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600" dirty="0">
                  <a:solidFill>
                    <a:schemeClr val="bg1"/>
                  </a:solidFill>
                  <a:effectLst>
                    <a:outerShdw blurRad="38100" dist="38100" dir="2700000" algn="tl">
                      <a:srgbClr val="000000">
                        <a:alpha val="43137"/>
                      </a:srgbClr>
                    </a:outerShdw>
                  </a:effectLst>
                </a:rPr>
                <a:t>Bundeswehr</a:t>
              </a:r>
            </a:p>
          </p:txBody>
        </p:sp>
        <p:sp>
          <p:nvSpPr>
            <p:cNvPr id="30" name="Rechteck 29">
              <a:extLst>
                <a:ext uri="{FF2B5EF4-FFF2-40B4-BE49-F238E27FC236}">
                  <a16:creationId xmlns:a16="http://schemas.microsoft.com/office/drawing/2014/main" id="{B14D7A37-5AA6-4AC4-8169-C2DB472CC7AE}"/>
                </a:ext>
              </a:extLst>
            </p:cNvPr>
            <p:cNvSpPr/>
            <p:nvPr/>
          </p:nvSpPr>
          <p:spPr>
            <a:xfrm>
              <a:off x="1384802" y="2751298"/>
              <a:ext cx="736487" cy="2721381"/>
            </a:xfrm>
            <a:prstGeom prst="rect">
              <a:avLst/>
            </a:prstGeom>
            <a:solidFill>
              <a:srgbClr val="32456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chemeClr val="bg1"/>
                  </a:solidFill>
                  <a:effectLst>
                    <a:outerShdw blurRad="38100" dist="38100" dir="2700000" algn="tl">
                      <a:srgbClr val="000000">
                        <a:alpha val="43137"/>
                      </a:srgbClr>
                    </a:outerShdw>
                  </a:effectLst>
                </a:rPr>
                <a:t>Armed Forces</a:t>
              </a:r>
            </a:p>
          </p:txBody>
        </p:sp>
        <p:sp>
          <p:nvSpPr>
            <p:cNvPr id="34" name="Rechteck 33">
              <a:extLst>
                <a:ext uri="{FF2B5EF4-FFF2-40B4-BE49-F238E27FC236}">
                  <a16:creationId xmlns:a16="http://schemas.microsoft.com/office/drawing/2014/main" id="{62C47676-31AD-469A-A253-7B7A8B26F27B}"/>
                </a:ext>
              </a:extLst>
            </p:cNvPr>
            <p:cNvSpPr/>
            <p:nvPr/>
          </p:nvSpPr>
          <p:spPr>
            <a:xfrm>
              <a:off x="2204063" y="2745010"/>
              <a:ext cx="736487" cy="1323216"/>
            </a:xfrm>
            <a:prstGeom prst="rect">
              <a:avLst/>
            </a:prstGeom>
            <a:solidFill>
              <a:srgbClr val="707D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1200" dirty="0">
                  <a:solidFill>
                    <a:schemeClr val="bg1"/>
                  </a:solidFill>
                  <a:effectLst>
                    <a:outerShdw blurRad="38100" dist="38100" dir="2700000" algn="tl">
                      <a:srgbClr val="000000">
                        <a:alpha val="43137"/>
                      </a:srgbClr>
                    </a:outerShdw>
                  </a:effectLst>
                </a:rPr>
                <a:t>Services</a:t>
              </a:r>
            </a:p>
          </p:txBody>
        </p:sp>
        <p:sp>
          <p:nvSpPr>
            <p:cNvPr id="35" name="Rechteck 34">
              <a:extLst>
                <a:ext uri="{FF2B5EF4-FFF2-40B4-BE49-F238E27FC236}">
                  <a16:creationId xmlns:a16="http://schemas.microsoft.com/office/drawing/2014/main" id="{FDB7F5A8-A0BD-4AFC-AFEA-438919773504}"/>
                </a:ext>
              </a:extLst>
            </p:cNvPr>
            <p:cNvSpPr/>
            <p:nvPr/>
          </p:nvSpPr>
          <p:spPr>
            <a:xfrm>
              <a:off x="3033830" y="2743920"/>
              <a:ext cx="2330751" cy="394819"/>
            </a:xfrm>
            <a:prstGeom prst="rect">
              <a:avLst/>
            </a:prstGeom>
            <a:solidFill>
              <a:srgbClr val="ADB5C5"/>
            </a:solidFill>
            <a:ln/>
            <a:effectLst/>
          </p:spPr>
          <p:style>
            <a:lnRef idx="0">
              <a:schemeClr val="accent1"/>
            </a:lnRef>
            <a:fillRef idx="3">
              <a:schemeClr val="accent1"/>
            </a:fillRef>
            <a:effectRef idx="3">
              <a:schemeClr val="accent1"/>
            </a:effectRef>
            <a:fontRef idx="minor">
              <a:schemeClr val="lt1"/>
            </a:fontRef>
          </p:style>
          <p:txBody>
            <a:bodyPr rtlCol="0" anchor="ctr"/>
            <a:lstStyle/>
            <a:p>
              <a:r>
                <a:rPr lang="en-US" sz="1200" dirty="0">
                  <a:solidFill>
                    <a:schemeClr val="accent3">
                      <a:lumMod val="50000"/>
                    </a:schemeClr>
                  </a:solidFill>
                </a:rPr>
                <a:t>Army</a:t>
              </a:r>
            </a:p>
          </p:txBody>
        </p:sp>
        <p:sp>
          <p:nvSpPr>
            <p:cNvPr id="36" name="Rechteck 35">
              <a:extLst>
                <a:ext uri="{FF2B5EF4-FFF2-40B4-BE49-F238E27FC236}">
                  <a16:creationId xmlns:a16="http://schemas.microsoft.com/office/drawing/2014/main" id="{566FA676-C249-45A9-9D41-5F73209DD561}"/>
                </a:ext>
              </a:extLst>
            </p:cNvPr>
            <p:cNvSpPr/>
            <p:nvPr/>
          </p:nvSpPr>
          <p:spPr>
            <a:xfrm>
              <a:off x="3033830" y="3206468"/>
              <a:ext cx="2330751" cy="394819"/>
            </a:xfrm>
            <a:prstGeom prst="rect">
              <a:avLst/>
            </a:prstGeom>
            <a:solidFill>
              <a:srgbClr val="ADB5C5"/>
            </a:solidFill>
            <a:ln/>
            <a:effectLst/>
          </p:spPr>
          <p:style>
            <a:lnRef idx="0">
              <a:schemeClr val="accent1"/>
            </a:lnRef>
            <a:fillRef idx="3">
              <a:schemeClr val="accent1"/>
            </a:fillRef>
            <a:effectRef idx="3">
              <a:schemeClr val="accent1"/>
            </a:effectRef>
            <a:fontRef idx="minor">
              <a:schemeClr val="lt1"/>
            </a:fontRef>
          </p:style>
          <p:txBody>
            <a:bodyPr rtlCol="0" anchor="ctr"/>
            <a:lstStyle/>
            <a:p>
              <a:r>
                <a:rPr lang="en-US" sz="1200" dirty="0">
                  <a:solidFill>
                    <a:schemeClr val="accent3">
                      <a:lumMod val="50000"/>
                    </a:schemeClr>
                  </a:solidFill>
                </a:rPr>
                <a:t>Air Force </a:t>
              </a:r>
            </a:p>
          </p:txBody>
        </p:sp>
        <p:sp>
          <p:nvSpPr>
            <p:cNvPr id="37" name="Rechteck 36">
              <a:extLst>
                <a:ext uri="{FF2B5EF4-FFF2-40B4-BE49-F238E27FC236}">
                  <a16:creationId xmlns:a16="http://schemas.microsoft.com/office/drawing/2014/main" id="{DD9F1728-09DF-497D-836A-511DA9D4F2A1}"/>
                </a:ext>
              </a:extLst>
            </p:cNvPr>
            <p:cNvSpPr/>
            <p:nvPr/>
          </p:nvSpPr>
          <p:spPr>
            <a:xfrm>
              <a:off x="3033830" y="3673407"/>
              <a:ext cx="2330751" cy="394819"/>
            </a:xfrm>
            <a:prstGeom prst="rect">
              <a:avLst/>
            </a:prstGeom>
            <a:solidFill>
              <a:srgbClr val="ADB5C5"/>
            </a:solidFill>
            <a:ln/>
            <a:effectLst/>
          </p:spPr>
          <p:style>
            <a:lnRef idx="0">
              <a:schemeClr val="accent1"/>
            </a:lnRef>
            <a:fillRef idx="3">
              <a:schemeClr val="accent1"/>
            </a:fillRef>
            <a:effectRef idx="3">
              <a:schemeClr val="accent1"/>
            </a:effectRef>
            <a:fontRef idx="minor">
              <a:schemeClr val="lt1"/>
            </a:fontRef>
          </p:style>
          <p:txBody>
            <a:bodyPr rtlCol="0" anchor="ctr"/>
            <a:lstStyle/>
            <a:p>
              <a:r>
                <a:rPr lang="en-US" sz="1200" dirty="0">
                  <a:solidFill>
                    <a:schemeClr val="accent3">
                      <a:lumMod val="50000"/>
                    </a:schemeClr>
                  </a:solidFill>
                </a:rPr>
                <a:t>Navy</a:t>
              </a:r>
            </a:p>
          </p:txBody>
        </p:sp>
        <p:sp>
          <p:nvSpPr>
            <p:cNvPr id="38" name="Rechteck 37">
              <a:extLst>
                <a:ext uri="{FF2B5EF4-FFF2-40B4-BE49-F238E27FC236}">
                  <a16:creationId xmlns:a16="http://schemas.microsoft.com/office/drawing/2014/main" id="{0EFD42CB-FEE3-433D-B32B-272B00C4A11F}"/>
                </a:ext>
              </a:extLst>
            </p:cNvPr>
            <p:cNvSpPr/>
            <p:nvPr/>
          </p:nvSpPr>
          <p:spPr>
            <a:xfrm>
              <a:off x="2204063" y="4142374"/>
              <a:ext cx="3158502" cy="394819"/>
            </a:xfrm>
            <a:prstGeom prst="rect">
              <a:avLst/>
            </a:prstGeom>
            <a:solidFill>
              <a:srgbClr val="AD0D09"/>
            </a:solidFill>
            <a:ln/>
            <a:effectLst/>
          </p:spPr>
          <p:style>
            <a:lnRef idx="0">
              <a:schemeClr val="accent1"/>
            </a:lnRef>
            <a:fillRef idx="3">
              <a:schemeClr val="accent1"/>
            </a:fillRef>
            <a:effectRef idx="3">
              <a:schemeClr val="accent1"/>
            </a:effectRef>
            <a:fontRef idx="minor">
              <a:schemeClr val="lt1"/>
            </a:fontRef>
          </p:style>
          <p:txBody>
            <a:bodyPr rtlCol="0" anchor="ctr"/>
            <a:lstStyle/>
            <a:p>
              <a:r>
                <a:rPr lang="en-US" sz="1200" b="1" dirty="0">
                  <a:solidFill>
                    <a:schemeClr val="bg1"/>
                  </a:solidFill>
                </a:rPr>
                <a:t>Joint Medical Service</a:t>
              </a:r>
            </a:p>
          </p:txBody>
        </p:sp>
        <p:sp>
          <p:nvSpPr>
            <p:cNvPr id="39" name="Rechteck 38">
              <a:extLst>
                <a:ext uri="{FF2B5EF4-FFF2-40B4-BE49-F238E27FC236}">
                  <a16:creationId xmlns:a16="http://schemas.microsoft.com/office/drawing/2014/main" id="{5F4AFA78-3881-4697-90B2-4F6FD8C5AE81}"/>
                </a:ext>
              </a:extLst>
            </p:cNvPr>
            <p:cNvSpPr/>
            <p:nvPr/>
          </p:nvSpPr>
          <p:spPr>
            <a:xfrm>
              <a:off x="2204063" y="4611341"/>
              <a:ext cx="3158502" cy="394819"/>
            </a:xfrm>
            <a:prstGeom prst="rect">
              <a:avLst/>
            </a:prstGeom>
            <a:solidFill>
              <a:srgbClr val="CCD1DB"/>
            </a:solidFill>
            <a:ln/>
            <a:effectLst/>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200" dirty="0">
                  <a:solidFill>
                    <a:schemeClr val="accent3">
                      <a:lumMod val="50000"/>
                    </a:schemeClr>
                  </a:solidFill>
                </a:rPr>
                <a:t>German Joint Support and Enabling Service</a:t>
              </a:r>
            </a:p>
          </p:txBody>
        </p:sp>
        <p:sp>
          <p:nvSpPr>
            <p:cNvPr id="40" name="Rechteck 39">
              <a:extLst>
                <a:ext uri="{FF2B5EF4-FFF2-40B4-BE49-F238E27FC236}">
                  <a16:creationId xmlns:a16="http://schemas.microsoft.com/office/drawing/2014/main" id="{0544810A-DBE0-4E5A-B09E-9B6384A6E54C}"/>
                </a:ext>
              </a:extLst>
            </p:cNvPr>
            <p:cNvSpPr/>
            <p:nvPr/>
          </p:nvSpPr>
          <p:spPr>
            <a:xfrm>
              <a:off x="2204064" y="5084148"/>
              <a:ext cx="3158502" cy="394819"/>
            </a:xfrm>
            <a:prstGeom prst="rect">
              <a:avLst/>
            </a:prstGeom>
            <a:solidFill>
              <a:srgbClr val="CCD1DB"/>
            </a:solidFill>
            <a:ln/>
            <a:effectLst/>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200" dirty="0">
                  <a:solidFill>
                    <a:schemeClr val="accent3">
                      <a:lumMod val="50000"/>
                    </a:schemeClr>
                  </a:solidFill>
                </a:rPr>
                <a:t>Cyber and Information Domain</a:t>
              </a:r>
            </a:p>
          </p:txBody>
        </p:sp>
      </p:grpSp>
      <p:sp>
        <p:nvSpPr>
          <p:cNvPr id="65" name="Rechteck 64">
            <a:extLst>
              <a:ext uri="{FF2B5EF4-FFF2-40B4-BE49-F238E27FC236}">
                <a16:creationId xmlns:a16="http://schemas.microsoft.com/office/drawing/2014/main" id="{2FDAD321-CFD7-40E2-B168-E2ED11880743}"/>
              </a:ext>
            </a:extLst>
          </p:cNvPr>
          <p:cNvSpPr/>
          <p:nvPr/>
        </p:nvSpPr>
        <p:spPr>
          <a:xfrm>
            <a:off x="5648393" y="3379820"/>
            <a:ext cx="6432957" cy="845302"/>
          </a:xfrm>
          <a:prstGeom prst="rect">
            <a:avLst/>
          </a:prstGeom>
          <a:solidFill>
            <a:schemeClr val="accent2">
              <a:lumMod val="50000"/>
            </a:schemeClr>
          </a:solidFill>
          <a:ln w="57150">
            <a:solidFill>
              <a:schemeClr val="bg1"/>
            </a:solidFill>
          </a:ln>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1400" b="1" dirty="0">
                <a:solidFill>
                  <a:schemeClr val="bg1"/>
                </a:solidFill>
                <a:effectLst>
                  <a:outerShdw blurRad="38100" dist="38100" dir="2700000" algn="tl">
                    <a:srgbClr val="000000">
                      <a:alpha val="43137"/>
                    </a:srgbClr>
                  </a:outerShdw>
                </a:effectLst>
              </a:rPr>
              <a:t>Parliamentary army with legal separation between armed forces and Bundeswehr administration</a:t>
            </a:r>
            <a:endParaRPr lang="en-US" sz="1400" dirty="0">
              <a:solidFill>
                <a:schemeClr val="bg1"/>
              </a:solidFill>
              <a:effectLst>
                <a:outerShdw blurRad="38100" dist="38100" dir="2700000" algn="tl">
                  <a:srgbClr val="000000">
                    <a:alpha val="43137"/>
                  </a:srgbClr>
                </a:outerShdw>
              </a:effectLst>
            </a:endParaRPr>
          </a:p>
        </p:txBody>
      </p:sp>
      <p:pic>
        <p:nvPicPr>
          <p:cNvPr id="66" name="Grafik 65">
            <a:extLst>
              <a:ext uri="{FF2B5EF4-FFF2-40B4-BE49-F238E27FC236}">
                <a16:creationId xmlns:a16="http://schemas.microsoft.com/office/drawing/2014/main" id="{12BD87DD-8B34-4AC3-B176-0B25601CBAC8}"/>
              </a:ext>
            </a:extLst>
          </p:cNvPr>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3569" b="89949" l="9975" r="89943">
                        <a14:foregroundMark x1="79477" y1="2768" x2="88389" y2="8084"/>
                        <a14:foregroundMark x1="88389" y1="8084" x2="80213" y2="3642"/>
                        <a14:foregroundMark x1="80213" y1="3642" x2="88553" y2="5899"/>
                        <a14:foregroundMark x1="79231" y1="7283" x2="86836" y2="8084"/>
                        <a14:foregroundMark x1="69828" y1="12673" x2="76288" y2="23307"/>
                        <a14:foregroundMark x1="79558" y1="29716" x2="73590" y2="25273"/>
                        <a14:foregroundMark x1="73590" y1="25273" x2="69583" y2="17116"/>
                        <a14:foregroundMark x1="69583" y1="17116" x2="72200" y2="25273"/>
                        <a14:foregroundMark x1="72200" y1="25273" x2="77187" y2="27385"/>
                        <a14:foregroundMark x1="82175" y1="37873" x2="81766" y2="36926"/>
                        <a14:foregroundMark x1="69828" y1="12673" x2="69583" y2="11799"/>
                        <a14:backgroundMark x1="9567" y1="0" x2="32543" y2="80626"/>
                        <a14:backgroundMark x1="32625" y1="80699" x2="39984" y2="86089"/>
                        <a14:backgroundMark x1="39984" y1="86089" x2="51676" y2="89949"/>
                        <a14:backgroundMark x1="51676" y1="89949" x2="45380" y2="10051"/>
                        <a14:backgroundMark x1="45380" y1="10051" x2="85119" y2="88929"/>
                        <a14:backgroundMark x1="85119" y1="88929" x2="88307" y2="16315"/>
                        <a14:backgroundMark x1="77187" y1="21122" x2="82339" y2="27021"/>
                        <a14:backgroundMark x1="77024" y1="22942" x2="81603" y2="31027"/>
                        <a14:backgroundMark x1="81603" y1="31027" x2="81766" y2="31100"/>
                      </a14:backgroundRemoval>
                    </a14:imgEffect>
                  </a14:imgLayer>
                </a14:imgProps>
              </a:ext>
              <a:ext uri="{28A0092B-C50C-407E-A947-70E740481C1C}">
                <a14:useLocalDpi xmlns:a14="http://schemas.microsoft.com/office/drawing/2010/main"/>
              </a:ext>
            </a:extLst>
          </a:blip>
          <a:srcRect/>
          <a:stretch/>
        </p:blipFill>
        <p:spPr>
          <a:xfrm>
            <a:off x="7100959" y="912000"/>
            <a:ext cx="5091041" cy="5714338"/>
          </a:xfrm>
          <a:prstGeom prst="rect">
            <a:avLst/>
          </a:prstGeom>
        </p:spPr>
      </p:pic>
    </p:spTree>
    <p:extLst>
      <p:ext uri="{BB962C8B-B14F-4D97-AF65-F5344CB8AC3E}">
        <p14:creationId xmlns:p14="http://schemas.microsoft.com/office/powerpoint/2010/main" val="1939071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Grafik 37">
            <a:extLst>
              <a:ext uri="{FF2B5EF4-FFF2-40B4-BE49-F238E27FC236}">
                <a16:creationId xmlns:a16="http://schemas.microsoft.com/office/drawing/2014/main" id="{02B98D37-08B3-47AD-94A0-938A36F3AB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503" y="1022102"/>
            <a:ext cx="2289053" cy="2289053"/>
          </a:xfrm>
          <a:prstGeom prst="rect">
            <a:avLst/>
          </a:prstGeom>
        </p:spPr>
      </p:pic>
      <p:sp>
        <p:nvSpPr>
          <p:cNvPr id="41" name="Datumsplatzhalter 1">
            <a:extLst>
              <a:ext uri="{FF2B5EF4-FFF2-40B4-BE49-F238E27FC236}">
                <a16:creationId xmlns:a16="http://schemas.microsoft.com/office/drawing/2014/main" id="{811623C3-6A92-4773-A91D-2BCB418FD88D}"/>
              </a:ext>
            </a:extLst>
          </p:cNvPr>
          <p:cNvSpPr>
            <a:spLocks noGrp="1"/>
          </p:cNvSpPr>
          <p:nvPr>
            <p:ph type="dt" sz="half" idx="10"/>
          </p:nvPr>
        </p:nvSpPr>
        <p:spPr>
          <a:xfrm>
            <a:off x="1467935" y="6356350"/>
            <a:ext cx="2743200" cy="365125"/>
          </a:xfrm>
        </p:spPr>
        <p:txBody>
          <a:bodyPr/>
          <a:lstStyle/>
          <a:p>
            <a:pPr defTabSz="914377"/>
            <a:r>
              <a:rPr lang="de-DE" dirty="0">
                <a:solidFill>
                  <a:srgbClr val="FFFFFF"/>
                </a:solidFill>
                <a:latin typeface="Arial"/>
              </a:rPr>
              <a:t>Sanitätsdienst</a:t>
            </a:r>
          </a:p>
        </p:txBody>
      </p:sp>
      <p:sp>
        <p:nvSpPr>
          <p:cNvPr id="5" name="Foliennummernplatzhalter 4"/>
          <p:cNvSpPr>
            <a:spLocks noGrp="1"/>
          </p:cNvSpPr>
          <p:nvPr>
            <p:ph type="sldNum" sz="quarter" idx="12"/>
          </p:nvPr>
        </p:nvSpPr>
        <p:spPr/>
        <p:txBody>
          <a:bodyPr/>
          <a:lstStyle/>
          <a:p>
            <a:pPr defTabSz="914354">
              <a:defRPr/>
            </a:pPr>
            <a:fld id="{2C03746F-B42A-474D-94FA-02D6826DE614}" type="slidenum">
              <a:rPr lang="de-DE">
                <a:solidFill>
                  <a:srgbClr val="FFFFFF"/>
                </a:solidFill>
                <a:latin typeface="Arial"/>
              </a:rPr>
              <a:pPr defTabSz="914354">
                <a:defRPr/>
              </a:pPr>
              <a:t>8</a:t>
            </a:fld>
            <a:endParaRPr lang="de-DE" dirty="0">
              <a:solidFill>
                <a:srgbClr val="FFFFFF"/>
              </a:solidFill>
              <a:latin typeface="Arial"/>
            </a:endParaRPr>
          </a:p>
        </p:txBody>
      </p:sp>
      <p:sp>
        <p:nvSpPr>
          <p:cNvPr id="47" name="Textplatzhalter 7"/>
          <p:cNvSpPr>
            <a:spLocks noGrp="1"/>
          </p:cNvSpPr>
          <p:nvPr>
            <p:ph type="body" sz="quarter" idx="15"/>
          </p:nvPr>
        </p:nvSpPr>
        <p:spPr/>
        <p:txBody>
          <a:bodyPr/>
          <a:lstStyle/>
          <a:p>
            <a:r>
              <a:rPr lang="de-DE" sz="3067" dirty="0" err="1"/>
              <a:t>Current</a:t>
            </a:r>
            <a:r>
              <a:rPr lang="de-DE" sz="3067" dirty="0"/>
              <a:t> </a:t>
            </a:r>
            <a:r>
              <a:rPr lang="de-DE" sz="3067" dirty="0" err="1"/>
              <a:t>Structure</a:t>
            </a:r>
            <a:r>
              <a:rPr lang="de-DE" sz="3067" dirty="0"/>
              <a:t> Development</a:t>
            </a:r>
          </a:p>
        </p:txBody>
      </p:sp>
      <p:pic>
        <p:nvPicPr>
          <p:cNvPr id="10" name="Grafik 9">
            <a:extLst>
              <a:ext uri="{FF2B5EF4-FFF2-40B4-BE49-F238E27FC236}">
                <a16:creationId xmlns:a16="http://schemas.microsoft.com/office/drawing/2014/main" id="{D18EE348-2E97-45C0-BD6E-2A5528CA4B66}"/>
              </a:ext>
            </a:extLst>
          </p:cNvPr>
          <p:cNvPicPr>
            <a:picLocks noChangeAspect="1"/>
          </p:cNvPicPr>
          <p:nvPr/>
        </p:nvPicPr>
        <p:blipFill>
          <a:blip r:embed="rId4" cstate="screen">
            <a:extLst>
              <a:ext uri="{BEBA8EAE-BF5A-486C-A8C5-ECC9F3942E4B}">
                <a14:imgProps xmlns:a14="http://schemas.microsoft.com/office/drawing/2010/main">
                  <a14:imgLayer r:embed="rId5">
                    <a14:imgEffect>
                      <a14:backgroundRemoval t="9794" b="93299" l="10000" r="90000">
                        <a14:foregroundMark x1="49231" y1="11340" x2="52692" y2="89691"/>
                        <a14:foregroundMark x1="50000" y1="93299" x2="49231" y2="71649"/>
                        <a14:foregroundMark x1="34231" y1="86082" x2="41154" y2="86082"/>
                        <a14:foregroundMark x1="64615" y1="86082" x2="58462" y2="86082"/>
                        <a14:foregroundMark x1="75769" y1="70103" x2="75769" y2="66495"/>
                        <a14:foregroundMark x1="37308" y1="19588" x2="40769" y2="28351"/>
                        <a14:foregroundMark x1="62308" y1="19588" x2="60000" y2="30412"/>
                        <a14:foregroundMark x1="47692" y1="40722" x2="47692" y2="51546"/>
                        <a14:foregroundMark x1="23846" y1="37113" x2="23846" y2="37113"/>
                        <a14:foregroundMark x1="23846" y1="66495" x2="23846" y2="67526"/>
                      </a14:backgroundRemoval>
                    </a14:imgEffect>
                  </a14:imgLayer>
                </a14:imgProps>
              </a:ext>
              <a:ext uri="{28A0092B-C50C-407E-A947-70E740481C1C}">
                <a14:useLocalDpi xmlns:a14="http://schemas.microsoft.com/office/drawing/2010/main"/>
              </a:ext>
            </a:extLst>
          </a:blip>
          <a:stretch>
            <a:fillRect/>
          </a:stretch>
        </p:blipFill>
        <p:spPr>
          <a:xfrm>
            <a:off x="1264246" y="2252918"/>
            <a:ext cx="1486409" cy="1109089"/>
          </a:xfrm>
          <a:prstGeom prst="rect">
            <a:avLst/>
          </a:prstGeom>
        </p:spPr>
      </p:pic>
      <p:grpSp>
        <p:nvGrpSpPr>
          <p:cNvPr id="16" name="Gruppieren 15"/>
          <p:cNvGrpSpPr/>
          <p:nvPr/>
        </p:nvGrpSpPr>
        <p:grpSpPr>
          <a:xfrm>
            <a:off x="996373" y="3568250"/>
            <a:ext cx="2575788" cy="2866165"/>
            <a:chOff x="49050" y="2648751"/>
            <a:chExt cx="1931841" cy="2149624"/>
          </a:xfrm>
          <a:solidFill>
            <a:srgbClr val="DA7373">
              <a:alpha val="40000"/>
            </a:srgbClr>
          </a:solidFill>
          <a:effectLst>
            <a:outerShdw blurRad="50800" dist="38100" dir="18900000" algn="bl" rotWithShape="0">
              <a:prstClr val="black">
                <a:alpha val="40000"/>
              </a:prstClr>
            </a:outerShdw>
          </a:effectLst>
        </p:grpSpPr>
        <p:sp>
          <p:nvSpPr>
            <p:cNvPr id="37" name="Rechteck 36"/>
            <p:cNvSpPr/>
            <p:nvPr/>
          </p:nvSpPr>
          <p:spPr>
            <a:xfrm>
              <a:off x="49050" y="2829963"/>
              <a:ext cx="1931841" cy="1968412"/>
            </a:xfrm>
            <a:prstGeom prst="rec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de-DE" dirty="0">
                <a:solidFill>
                  <a:srgbClr val="FFFFFF"/>
                </a:solidFill>
                <a:latin typeface="Arial"/>
              </a:endParaRPr>
            </a:p>
          </p:txBody>
        </p:sp>
        <p:sp>
          <p:nvSpPr>
            <p:cNvPr id="30" name="Textfeld 29">
              <a:extLst>
                <a:ext uri="{FF2B5EF4-FFF2-40B4-BE49-F238E27FC236}">
                  <a16:creationId xmlns:a16="http://schemas.microsoft.com/office/drawing/2014/main" id="{CE750537-92E2-4CFB-AD8B-4BF35FAAB61E}"/>
                </a:ext>
              </a:extLst>
            </p:cNvPr>
            <p:cNvSpPr txBox="1"/>
            <p:nvPr/>
          </p:nvSpPr>
          <p:spPr>
            <a:xfrm>
              <a:off x="136928" y="2648751"/>
              <a:ext cx="1719497" cy="861967"/>
            </a:xfrm>
            <a:prstGeom prst="rect">
              <a:avLst/>
            </a:prstGeom>
            <a:solidFill>
              <a:srgbClr val="B0B0B0"/>
            </a:solidFill>
            <a:ln w="9525">
              <a:solidFill>
                <a:schemeClr val="tx1"/>
              </a:solidFill>
            </a:ln>
          </p:spPr>
          <p:txBody>
            <a:bodyPr wrap="square" lIns="0" tIns="0" rIns="0" bIns="0" rtlCol="0">
              <a:spAutoFit/>
            </a:bodyPr>
            <a:lstStyle/>
            <a:p>
              <a:pPr algn="ctr" defTabSz="914354">
                <a:defRPr/>
              </a:pPr>
              <a:r>
                <a:rPr lang="de-DE" sz="1867" dirty="0" err="1">
                  <a:solidFill>
                    <a:srgbClr val="000000"/>
                  </a:solidFill>
                  <a:latin typeface="Arial"/>
                </a:rPr>
                <a:t>structure</a:t>
              </a:r>
              <a:r>
                <a:rPr lang="de-DE" sz="1867" dirty="0">
                  <a:solidFill>
                    <a:srgbClr val="000000"/>
                  </a:solidFill>
                  <a:latin typeface="Arial"/>
                </a:rPr>
                <a:t> 2020</a:t>
              </a:r>
            </a:p>
            <a:p>
              <a:pPr algn="ctr" defTabSz="914354">
                <a:defRPr/>
              </a:pPr>
              <a:r>
                <a:rPr lang="de-DE" sz="1867" dirty="0" err="1">
                  <a:solidFill>
                    <a:srgbClr val="000000"/>
                  </a:solidFill>
                  <a:latin typeface="Arial"/>
                </a:rPr>
                <a:t>based</a:t>
              </a:r>
              <a:r>
                <a:rPr lang="de-DE" sz="1867" dirty="0">
                  <a:solidFill>
                    <a:srgbClr val="000000"/>
                  </a:solidFill>
                  <a:latin typeface="Arial"/>
                </a:rPr>
                <a:t> on </a:t>
              </a:r>
            </a:p>
            <a:p>
              <a:pPr algn="ctr" defTabSz="914354">
                <a:defRPr/>
              </a:pPr>
              <a:r>
                <a:rPr lang="de-DE" sz="1867" b="1" dirty="0">
                  <a:solidFill>
                    <a:srgbClr val="000000"/>
                  </a:solidFill>
                  <a:latin typeface="Arial"/>
                </a:rPr>
                <a:t>International Crisis Management</a:t>
              </a:r>
            </a:p>
          </p:txBody>
        </p:sp>
        <p:pic>
          <p:nvPicPr>
            <p:cNvPr id="11" name="Grafik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5242" y="3627522"/>
              <a:ext cx="802871" cy="1170853"/>
            </a:xfrm>
            <a:prstGeom prst="rect">
              <a:avLst/>
            </a:prstGeom>
            <a:grpFill/>
            <a:effectLst>
              <a:softEdge rad="63500"/>
            </a:effectLst>
          </p:spPr>
        </p:pic>
      </p:grpSp>
      <p:sp>
        <p:nvSpPr>
          <p:cNvPr id="35" name="Rechteck 34"/>
          <p:cNvSpPr/>
          <p:nvPr/>
        </p:nvSpPr>
        <p:spPr>
          <a:xfrm>
            <a:off x="5083745" y="3129209"/>
            <a:ext cx="2578752" cy="3263457"/>
          </a:xfrm>
          <a:prstGeom prst="rect">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de-DE" dirty="0">
              <a:solidFill>
                <a:srgbClr val="FFFFFF"/>
              </a:solidFill>
              <a:latin typeface="Arial"/>
            </a:endParaRPr>
          </a:p>
        </p:txBody>
      </p:sp>
      <p:pic>
        <p:nvPicPr>
          <p:cNvPr id="27" name="Grafik 26">
            <a:extLst>
              <a:ext uri="{FF2B5EF4-FFF2-40B4-BE49-F238E27FC236}">
                <a16:creationId xmlns:a16="http://schemas.microsoft.com/office/drawing/2014/main" id="{66C07B78-AFE2-4D01-9043-730E0C73D73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6255"/>
          <a:stretch/>
        </p:blipFill>
        <p:spPr>
          <a:xfrm>
            <a:off x="5630102" y="4746716"/>
            <a:ext cx="1420616" cy="1420616"/>
          </a:xfrm>
          <a:prstGeom prst="rect">
            <a:avLst/>
          </a:prstGeom>
          <a:solidFill>
            <a:srgbClr val="F2F2F2"/>
          </a:solidFill>
          <a:ln>
            <a:noFill/>
          </a:ln>
          <a:effectLst>
            <a:outerShdw blurRad="50800" dist="38100" dir="18900000" algn="bl" rotWithShape="0">
              <a:prstClr val="black">
                <a:alpha val="40000"/>
              </a:prstClr>
            </a:outerShdw>
          </a:effectLst>
        </p:spPr>
      </p:pic>
      <p:sp>
        <p:nvSpPr>
          <p:cNvPr id="26" name="Textfeld 25">
            <a:extLst>
              <a:ext uri="{FF2B5EF4-FFF2-40B4-BE49-F238E27FC236}">
                <a16:creationId xmlns:a16="http://schemas.microsoft.com/office/drawing/2014/main" id="{CE750537-92E2-4CFB-AD8B-4BF35FAAB61E}"/>
              </a:ext>
            </a:extLst>
          </p:cNvPr>
          <p:cNvSpPr txBox="1"/>
          <p:nvPr/>
        </p:nvSpPr>
        <p:spPr>
          <a:xfrm>
            <a:off x="5177281" y="4336155"/>
            <a:ext cx="2391680" cy="287323"/>
          </a:xfrm>
          <a:prstGeom prst="rect">
            <a:avLst/>
          </a:prstGeom>
          <a:solidFill>
            <a:srgbClr val="B0B0B0"/>
          </a:solidFill>
          <a:ln>
            <a:solidFill>
              <a:schemeClr val="tx1"/>
            </a:solidFill>
          </a:ln>
        </p:spPr>
        <p:txBody>
          <a:bodyPr wrap="none" lIns="0" tIns="0" rIns="0" bIns="0" rtlCol="0">
            <a:spAutoFit/>
          </a:bodyPr>
          <a:lstStyle/>
          <a:p>
            <a:pPr defTabSz="914354">
              <a:defRPr/>
            </a:pPr>
            <a:r>
              <a:rPr lang="de-DE" sz="1867" dirty="0" err="1">
                <a:solidFill>
                  <a:srgbClr val="000000"/>
                </a:solidFill>
                <a:latin typeface="Arial"/>
              </a:rPr>
              <a:t>Capability</a:t>
            </a:r>
            <a:r>
              <a:rPr lang="de-DE" sz="1867" dirty="0">
                <a:solidFill>
                  <a:srgbClr val="000000"/>
                </a:solidFill>
                <a:latin typeface="Arial"/>
              </a:rPr>
              <a:t> Profile 2020</a:t>
            </a:r>
          </a:p>
        </p:txBody>
      </p:sp>
      <p:sp>
        <p:nvSpPr>
          <p:cNvPr id="31" name="Textfeld 30">
            <a:extLst>
              <a:ext uri="{FF2B5EF4-FFF2-40B4-BE49-F238E27FC236}">
                <a16:creationId xmlns:a16="http://schemas.microsoft.com/office/drawing/2014/main" id="{CE750537-92E2-4CFB-AD8B-4BF35FAAB61E}"/>
              </a:ext>
            </a:extLst>
          </p:cNvPr>
          <p:cNvSpPr txBox="1"/>
          <p:nvPr/>
        </p:nvSpPr>
        <p:spPr>
          <a:xfrm>
            <a:off x="5249699" y="3248854"/>
            <a:ext cx="2227139" cy="861967"/>
          </a:xfrm>
          <a:prstGeom prst="rect">
            <a:avLst/>
          </a:prstGeom>
          <a:solidFill>
            <a:srgbClr val="B0B0B0"/>
          </a:solidFill>
          <a:ln>
            <a:solidFill>
              <a:schemeClr val="tx1"/>
            </a:solidFill>
          </a:ln>
        </p:spPr>
        <p:txBody>
          <a:bodyPr wrap="square" lIns="0" tIns="0" rIns="0" bIns="0" rtlCol="0">
            <a:spAutoFit/>
          </a:bodyPr>
          <a:lstStyle>
            <a:defPPr>
              <a:defRPr lang="de-DE"/>
            </a:defPPr>
            <a:lvl1pPr>
              <a:defRPr sz="1200" b="1"/>
            </a:lvl1pPr>
          </a:lstStyle>
          <a:p>
            <a:pPr algn="ctr" defTabSz="914354">
              <a:defRPr/>
            </a:pPr>
            <a:r>
              <a:rPr lang="de-DE" sz="1867" b="0" dirty="0" err="1">
                <a:solidFill>
                  <a:srgbClr val="000000"/>
                </a:solidFill>
                <a:latin typeface="Arial"/>
              </a:rPr>
              <a:t>based</a:t>
            </a:r>
            <a:r>
              <a:rPr lang="de-DE" sz="1867" b="0" dirty="0">
                <a:solidFill>
                  <a:srgbClr val="000000"/>
                </a:solidFill>
                <a:latin typeface="Arial"/>
              </a:rPr>
              <a:t> on:</a:t>
            </a:r>
          </a:p>
          <a:p>
            <a:pPr algn="ctr" defTabSz="914354">
              <a:defRPr/>
            </a:pPr>
            <a:r>
              <a:rPr lang="de-DE" sz="1867" dirty="0">
                <a:solidFill>
                  <a:srgbClr val="000000"/>
                </a:solidFill>
                <a:latin typeface="Arial"/>
              </a:rPr>
              <a:t>National/Collective Defence</a:t>
            </a:r>
          </a:p>
        </p:txBody>
      </p:sp>
      <p:sp>
        <p:nvSpPr>
          <p:cNvPr id="43" name="Rechteck 42"/>
          <p:cNvSpPr/>
          <p:nvPr/>
        </p:nvSpPr>
        <p:spPr>
          <a:xfrm>
            <a:off x="9233096" y="1266485"/>
            <a:ext cx="2575788" cy="5236528"/>
          </a:xfrm>
          <a:prstGeom prst="rect">
            <a:avLst/>
          </a:prstGeom>
          <a:gradFill flip="none" rotWithShape="1">
            <a:gsLst>
              <a:gs pos="0">
                <a:schemeClr val="accent3">
                  <a:lumMod val="0"/>
                  <a:lumOff val="100000"/>
                </a:schemeClr>
              </a:gs>
              <a:gs pos="35000">
                <a:schemeClr val="accent3">
                  <a:lumMod val="0"/>
                  <a:lumOff val="100000"/>
                </a:schemeClr>
              </a:gs>
              <a:gs pos="100000">
                <a:schemeClr val="accent3">
                  <a:lumMod val="7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de-DE" dirty="0">
              <a:solidFill>
                <a:srgbClr val="FFFFFF"/>
              </a:solidFill>
              <a:latin typeface="Arial"/>
            </a:endParaRPr>
          </a:p>
        </p:txBody>
      </p:sp>
      <p:sp>
        <p:nvSpPr>
          <p:cNvPr id="33" name="Textfeld 32">
            <a:extLst>
              <a:ext uri="{FF2B5EF4-FFF2-40B4-BE49-F238E27FC236}">
                <a16:creationId xmlns:a16="http://schemas.microsoft.com/office/drawing/2014/main" id="{CE750537-92E2-4CFB-AD8B-4BF35FAAB61E}"/>
              </a:ext>
            </a:extLst>
          </p:cNvPr>
          <p:cNvSpPr txBox="1"/>
          <p:nvPr/>
        </p:nvSpPr>
        <p:spPr>
          <a:xfrm>
            <a:off x="9404417" y="1456156"/>
            <a:ext cx="2222991" cy="574644"/>
          </a:xfrm>
          <a:prstGeom prst="rect">
            <a:avLst/>
          </a:prstGeom>
          <a:solidFill>
            <a:srgbClr val="B0B0B0"/>
          </a:solidFill>
          <a:ln>
            <a:solidFill>
              <a:schemeClr val="tx1"/>
            </a:solidFill>
          </a:ln>
        </p:spPr>
        <p:txBody>
          <a:bodyPr wrap="square" lIns="0" tIns="0" rIns="0" bIns="0" rtlCol="0">
            <a:spAutoFit/>
          </a:bodyPr>
          <a:lstStyle/>
          <a:p>
            <a:pPr algn="ctr" defTabSz="914354">
              <a:defRPr/>
            </a:pPr>
            <a:r>
              <a:rPr lang="de-DE" sz="1867" dirty="0" err="1">
                <a:solidFill>
                  <a:srgbClr val="000000"/>
                </a:solidFill>
                <a:latin typeface="Arial"/>
              </a:rPr>
              <a:t>increase</a:t>
            </a:r>
            <a:r>
              <a:rPr lang="de-DE" sz="1867" dirty="0">
                <a:solidFill>
                  <a:srgbClr val="000000"/>
                </a:solidFill>
                <a:latin typeface="Arial"/>
              </a:rPr>
              <a:t> </a:t>
            </a:r>
            <a:r>
              <a:rPr lang="de-DE" sz="1867" dirty="0" err="1">
                <a:solidFill>
                  <a:srgbClr val="000000"/>
                </a:solidFill>
                <a:latin typeface="Arial"/>
              </a:rPr>
              <a:t>readiness</a:t>
            </a:r>
            <a:endParaRPr lang="de-DE" sz="1867" dirty="0">
              <a:solidFill>
                <a:srgbClr val="000000"/>
              </a:solidFill>
              <a:latin typeface="Arial"/>
            </a:endParaRPr>
          </a:p>
          <a:p>
            <a:pPr algn="ctr" defTabSz="914354">
              <a:defRPr/>
            </a:pPr>
            <a:r>
              <a:rPr lang="de-DE" sz="1867" b="1" dirty="0">
                <a:solidFill>
                  <a:srgbClr val="000000"/>
                </a:solidFill>
                <a:latin typeface="Arial"/>
              </a:rPr>
              <a:t>Division 2025</a:t>
            </a:r>
          </a:p>
        </p:txBody>
      </p:sp>
      <p:sp>
        <p:nvSpPr>
          <p:cNvPr id="34" name="Rechteck 33">
            <a:extLst>
              <a:ext uri="{FF2B5EF4-FFF2-40B4-BE49-F238E27FC236}">
                <a16:creationId xmlns:a16="http://schemas.microsoft.com/office/drawing/2014/main" id="{D0CA87FE-ECCD-4CB4-ACD0-A2C33A0EBDCE}"/>
              </a:ext>
            </a:extLst>
          </p:cNvPr>
          <p:cNvSpPr/>
          <p:nvPr/>
        </p:nvSpPr>
        <p:spPr>
          <a:xfrm>
            <a:off x="4592122" y="6618000"/>
            <a:ext cx="3393440" cy="24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de-DE" sz="800" dirty="0">
                <a:solidFill>
                  <a:srgbClr val="FFFFFF"/>
                </a:solidFill>
                <a:latin typeface="Arial" panose="020B0604020202020204" pitchFamily="34" charset="0"/>
                <a:cs typeface="Arial" panose="020B0604020202020204" pitchFamily="34" charset="0"/>
              </a:rPr>
              <a:t>UNCLASSIFIED</a:t>
            </a:r>
          </a:p>
        </p:txBody>
      </p:sp>
      <p:pic>
        <p:nvPicPr>
          <p:cNvPr id="2" name="Grafik 1">
            <a:extLst>
              <a:ext uri="{FF2B5EF4-FFF2-40B4-BE49-F238E27FC236}">
                <a16:creationId xmlns:a16="http://schemas.microsoft.com/office/drawing/2014/main" id="{7DBA8471-9641-4A41-A764-5D4A4F58C893}"/>
              </a:ext>
            </a:extLst>
          </p:cNvPr>
          <p:cNvPicPr>
            <a:picLocks noChangeAspect="1"/>
          </p:cNvPicPr>
          <p:nvPr/>
        </p:nvPicPr>
        <p:blipFill>
          <a:blip r:embed="rId8"/>
          <a:stretch>
            <a:fillRect/>
          </a:stretch>
        </p:blipFill>
        <p:spPr>
          <a:xfrm>
            <a:off x="9318864" y="2807462"/>
            <a:ext cx="2394096" cy="2109194"/>
          </a:xfrm>
          <a:prstGeom prst="rect">
            <a:avLst/>
          </a:prstGeom>
        </p:spPr>
      </p:pic>
    </p:spTree>
    <p:extLst>
      <p:ext uri="{BB962C8B-B14F-4D97-AF65-F5344CB8AC3E}">
        <p14:creationId xmlns:p14="http://schemas.microsoft.com/office/powerpoint/2010/main" val="22955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79826353-5352-42E2-A188-42FC498C615E}"/>
              </a:ext>
            </a:extLst>
          </p:cNvPr>
          <p:cNvSpPr>
            <a:spLocks noGrp="1"/>
          </p:cNvSpPr>
          <p:nvPr>
            <p:ph type="dt" sz="half" idx="10"/>
          </p:nvPr>
        </p:nvSpPr>
        <p:spPr/>
        <p:txBody>
          <a:bodyPr/>
          <a:lstStyle/>
          <a:p>
            <a:r>
              <a:rPr lang="en-GB">
                <a:solidFill>
                  <a:schemeClr val="bg1"/>
                </a:solidFill>
              </a:rPr>
              <a:t>          Bundeswehr Medical Service</a:t>
            </a:r>
          </a:p>
        </p:txBody>
      </p:sp>
      <p:sp>
        <p:nvSpPr>
          <p:cNvPr id="2" name="Textplatzhalter 1">
            <a:extLst>
              <a:ext uri="{FF2B5EF4-FFF2-40B4-BE49-F238E27FC236}">
                <a16:creationId xmlns:a16="http://schemas.microsoft.com/office/drawing/2014/main" id="{99A8EF4A-46CF-49F1-A325-531D28FCF6D1}"/>
              </a:ext>
            </a:extLst>
          </p:cNvPr>
          <p:cNvSpPr>
            <a:spLocks noGrp="1"/>
          </p:cNvSpPr>
          <p:nvPr>
            <p:ph type="body" sz="quarter" idx="15"/>
          </p:nvPr>
        </p:nvSpPr>
        <p:spPr/>
        <p:txBody>
          <a:bodyPr/>
          <a:lstStyle/>
          <a:p>
            <a:r>
              <a:rPr lang="en-US" dirty="0"/>
              <a:t>Health Care </a:t>
            </a:r>
            <a:br>
              <a:rPr lang="en-US" dirty="0"/>
            </a:br>
            <a:r>
              <a:rPr lang="en-US" dirty="0"/>
              <a:t>Mission and space at a glance</a:t>
            </a:r>
            <a:endParaRPr lang="de-DE" dirty="0"/>
          </a:p>
        </p:txBody>
      </p:sp>
      <p:sp>
        <p:nvSpPr>
          <p:cNvPr id="10" name="Wolke 9">
            <a:extLst>
              <a:ext uri="{FF2B5EF4-FFF2-40B4-BE49-F238E27FC236}">
                <a16:creationId xmlns:a16="http://schemas.microsoft.com/office/drawing/2014/main" id="{C9E92028-DBD3-4E0A-9628-2D76EB674C4B}"/>
              </a:ext>
            </a:extLst>
          </p:cNvPr>
          <p:cNvSpPr/>
          <p:nvPr/>
        </p:nvSpPr>
        <p:spPr>
          <a:xfrm>
            <a:off x="8829964" y="4602117"/>
            <a:ext cx="3362037" cy="1933155"/>
          </a:xfrm>
          <a:prstGeom prst="cloud">
            <a:avLst/>
          </a:prstGeom>
          <a:blipFill dpi="0" rotWithShape="1">
            <a:blip r:embed="rId2">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351"/>
          </a:p>
        </p:txBody>
      </p:sp>
      <p:sp>
        <p:nvSpPr>
          <p:cNvPr id="7" name="Rechteck 6">
            <a:extLst>
              <a:ext uri="{FF2B5EF4-FFF2-40B4-BE49-F238E27FC236}">
                <a16:creationId xmlns:a16="http://schemas.microsoft.com/office/drawing/2014/main" id="{551DB734-46E9-448E-873C-5D1500DBC59C}"/>
              </a:ext>
            </a:extLst>
          </p:cNvPr>
          <p:cNvSpPr/>
          <p:nvPr/>
        </p:nvSpPr>
        <p:spPr>
          <a:xfrm>
            <a:off x="1257500" y="1903753"/>
            <a:ext cx="1033195" cy="4269920"/>
          </a:xfrm>
          <a:prstGeom prst="rect">
            <a:avLst/>
          </a:prstGeom>
          <a:gradFill flip="none" rotWithShape="1">
            <a:gsLst>
              <a:gs pos="0">
                <a:schemeClr val="bg1"/>
              </a:gs>
              <a:gs pos="100000">
                <a:srgbClr val="EDEDED"/>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GB" sz="2400">
              <a:solidFill>
                <a:srgbClr val="FFFFFF"/>
              </a:solidFill>
              <a:latin typeface="Arial"/>
            </a:endParaRPr>
          </a:p>
        </p:txBody>
      </p:sp>
      <p:pic>
        <p:nvPicPr>
          <p:cNvPr id="11" name="Grafik 10">
            <a:extLst>
              <a:ext uri="{FF2B5EF4-FFF2-40B4-BE49-F238E27FC236}">
                <a16:creationId xmlns:a16="http://schemas.microsoft.com/office/drawing/2014/main" id="{43363368-8813-4636-BDAA-B1B592FF0B63}"/>
              </a:ext>
            </a:extLst>
          </p:cNvPr>
          <p:cNvPicPr>
            <a:picLocks noChangeAspect="1"/>
          </p:cNvPicPr>
          <p:nvPr/>
        </p:nvPicPr>
        <p:blipFill>
          <a:blip r:embed="rId3">
            <a:grayscl/>
          </a:blip>
          <a:stretch>
            <a:fillRect/>
          </a:stretch>
        </p:blipFill>
        <p:spPr>
          <a:xfrm>
            <a:off x="10085715" y="4916840"/>
            <a:ext cx="1697571" cy="1377459"/>
          </a:xfrm>
          <a:prstGeom prst="rect">
            <a:avLst/>
          </a:prstGeom>
        </p:spPr>
      </p:pic>
      <p:sp>
        <p:nvSpPr>
          <p:cNvPr id="12" name="Textfeld 11">
            <a:extLst>
              <a:ext uri="{FF2B5EF4-FFF2-40B4-BE49-F238E27FC236}">
                <a16:creationId xmlns:a16="http://schemas.microsoft.com/office/drawing/2014/main" id="{B2D3D1EB-09DD-4A87-906F-9E019394B8AD}"/>
              </a:ext>
            </a:extLst>
          </p:cNvPr>
          <p:cNvSpPr txBox="1"/>
          <p:nvPr/>
        </p:nvSpPr>
        <p:spPr>
          <a:xfrm>
            <a:off x="8851543" y="5073143"/>
            <a:ext cx="1092187" cy="575420"/>
          </a:xfrm>
          <a:prstGeom prst="rect">
            <a:avLst/>
          </a:prstGeom>
          <a:noFill/>
        </p:spPr>
        <p:txBody>
          <a:bodyPr wrap="square" lIns="0" tIns="0" rIns="0" bIns="0" rtlCol="0">
            <a:normAutofit fontScale="70000" lnSpcReduction="20000"/>
          </a:bodyPr>
          <a:lstStyle/>
          <a:p>
            <a:pPr algn="ctr" defTabSz="1219170">
              <a:defRPr/>
            </a:pPr>
            <a:r>
              <a:rPr lang="en-GB" sz="1733" b="1">
                <a:solidFill>
                  <a:srgbClr val="000000"/>
                </a:solidFill>
                <a:latin typeface="Arial"/>
              </a:rPr>
              <a:t>+</a:t>
            </a:r>
          </a:p>
          <a:p>
            <a:pPr algn="ctr" defTabSz="1219170">
              <a:defRPr/>
            </a:pPr>
            <a:r>
              <a:rPr lang="en-GB" sz="1733" b="1">
                <a:solidFill>
                  <a:srgbClr val="000000"/>
                </a:solidFill>
                <a:latin typeface="Arial"/>
              </a:rPr>
              <a:t>ICM &amp; disaster assistance </a:t>
            </a:r>
          </a:p>
        </p:txBody>
      </p:sp>
      <p:grpSp>
        <p:nvGrpSpPr>
          <p:cNvPr id="14" name="Gruppieren 13">
            <a:extLst>
              <a:ext uri="{FF2B5EF4-FFF2-40B4-BE49-F238E27FC236}">
                <a16:creationId xmlns:a16="http://schemas.microsoft.com/office/drawing/2014/main" id="{1A176591-AB01-4AED-A09D-A2DD60664B7A}"/>
              </a:ext>
            </a:extLst>
          </p:cNvPr>
          <p:cNvGrpSpPr/>
          <p:nvPr/>
        </p:nvGrpSpPr>
        <p:grpSpPr>
          <a:xfrm>
            <a:off x="152991" y="2613979"/>
            <a:ext cx="2021087" cy="2290663"/>
            <a:chOff x="338960" y="1489753"/>
            <a:chExt cx="1648710" cy="2412207"/>
          </a:xfrm>
        </p:grpSpPr>
        <p:sp>
          <p:nvSpPr>
            <p:cNvPr id="15" name="Rechteck 14">
              <a:extLst>
                <a:ext uri="{FF2B5EF4-FFF2-40B4-BE49-F238E27FC236}">
                  <a16:creationId xmlns:a16="http://schemas.microsoft.com/office/drawing/2014/main" id="{564629E8-96BF-4083-B4EB-31199B87492D}"/>
                </a:ext>
              </a:extLst>
            </p:cNvPr>
            <p:cNvSpPr/>
            <p:nvPr/>
          </p:nvSpPr>
          <p:spPr>
            <a:xfrm>
              <a:off x="338960" y="1489753"/>
              <a:ext cx="1648710" cy="2412207"/>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GB" sz="2400">
                <a:solidFill>
                  <a:srgbClr val="FFFFFF"/>
                </a:solidFill>
                <a:latin typeface="Arial"/>
              </a:endParaRPr>
            </a:p>
          </p:txBody>
        </p:sp>
        <p:pic>
          <p:nvPicPr>
            <p:cNvPr id="16" name="Grafik 15">
              <a:extLst>
                <a:ext uri="{FF2B5EF4-FFF2-40B4-BE49-F238E27FC236}">
                  <a16:creationId xmlns:a16="http://schemas.microsoft.com/office/drawing/2014/main" id="{01585304-3D12-40D4-A67F-6BA3E9D68E20}"/>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p:blipFill>
          <p:spPr>
            <a:xfrm>
              <a:off x="494919" y="1616953"/>
              <a:ext cx="1492751" cy="2140118"/>
            </a:xfrm>
            <a:prstGeom prst="rect">
              <a:avLst/>
            </a:prstGeom>
          </p:spPr>
        </p:pic>
      </p:grpSp>
      <p:sp>
        <p:nvSpPr>
          <p:cNvPr id="19" name="Rechteck 18">
            <a:extLst>
              <a:ext uri="{FF2B5EF4-FFF2-40B4-BE49-F238E27FC236}">
                <a16:creationId xmlns:a16="http://schemas.microsoft.com/office/drawing/2014/main" id="{CA5E5490-0781-4545-AAD0-283177A9B886}"/>
              </a:ext>
            </a:extLst>
          </p:cNvPr>
          <p:cNvSpPr/>
          <p:nvPr/>
        </p:nvSpPr>
        <p:spPr>
          <a:xfrm>
            <a:off x="1985134" y="1729939"/>
            <a:ext cx="1757951" cy="4443736"/>
          </a:xfrm>
          <a:prstGeom prst="rect">
            <a:avLst/>
          </a:prstGeom>
          <a:gradFill flip="none" rotWithShape="1">
            <a:gsLst>
              <a:gs pos="0">
                <a:schemeClr val="bg1"/>
              </a:gs>
              <a:gs pos="100000">
                <a:srgbClr val="EDEDED"/>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GB" sz="2400">
              <a:solidFill>
                <a:srgbClr val="FFFFFF"/>
              </a:solidFill>
              <a:latin typeface="Arial"/>
            </a:endParaRPr>
          </a:p>
        </p:txBody>
      </p:sp>
      <p:pic>
        <p:nvPicPr>
          <p:cNvPr id="13" name="Grafik 12">
            <a:extLst>
              <a:ext uri="{FF2B5EF4-FFF2-40B4-BE49-F238E27FC236}">
                <a16:creationId xmlns:a16="http://schemas.microsoft.com/office/drawing/2014/main" id="{BF126B4A-0E61-4130-8A21-B36AB7423F1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40886" y="908373"/>
            <a:ext cx="8018949" cy="5118107"/>
          </a:xfrm>
          <a:prstGeom prst="rect">
            <a:avLst/>
          </a:prstGeom>
        </p:spPr>
      </p:pic>
      <p:sp>
        <p:nvSpPr>
          <p:cNvPr id="6" name="Textfeld 5">
            <a:extLst>
              <a:ext uri="{FF2B5EF4-FFF2-40B4-BE49-F238E27FC236}">
                <a16:creationId xmlns:a16="http://schemas.microsoft.com/office/drawing/2014/main" id="{BE8C8DF3-C02C-4F11-ABD4-A09EE55A26ED}"/>
              </a:ext>
            </a:extLst>
          </p:cNvPr>
          <p:cNvSpPr txBox="1"/>
          <p:nvPr/>
        </p:nvSpPr>
        <p:spPr>
          <a:xfrm>
            <a:off x="3288262" y="1700912"/>
            <a:ext cx="3156081" cy="640729"/>
          </a:xfrm>
          <a:prstGeom prst="rect">
            <a:avLst/>
          </a:prstGeom>
          <a:solidFill>
            <a:schemeClr val="bg1">
              <a:lumMod val="75000"/>
            </a:schemeClr>
          </a:solidFill>
        </p:spPr>
        <p:txBody>
          <a:bodyPr wrap="square" lIns="0" tIns="0" rIns="0" bIns="0" rtlCol="0">
            <a:normAutofit/>
          </a:bodyPr>
          <a:lstStyle/>
          <a:p>
            <a:pPr algn="ctr"/>
            <a:r>
              <a:rPr lang="en-GB" sz="1333" b="1"/>
              <a:t>Health care in overall defence</a:t>
            </a:r>
          </a:p>
          <a:p>
            <a:pPr algn="l"/>
            <a:r>
              <a:rPr lang="en-GB" sz="1067" b="1">
                <a:solidFill>
                  <a:srgbClr val="C00000"/>
                </a:solidFill>
                <a:sym typeface="Wingdings" panose="05000000000000000000" pitchFamily="2" charset="2"/>
              </a:rPr>
              <a:t>                    </a:t>
            </a:r>
            <a:r>
              <a:rPr lang="en-GB" sz="1067" b="1"/>
              <a:t> Interministerial</a:t>
            </a:r>
          </a:p>
          <a:p>
            <a:pPr algn="l"/>
            <a:r>
              <a:rPr lang="en-GB" sz="1067" b="1">
                <a:solidFill>
                  <a:srgbClr val="C00000"/>
                </a:solidFill>
                <a:sym typeface="Wingdings" panose="05000000000000000000" pitchFamily="2" charset="2"/>
              </a:rPr>
              <a:t>                    </a:t>
            </a:r>
            <a:r>
              <a:rPr lang="en-GB" sz="1067" b="1"/>
              <a:t> Across levels and domains</a:t>
            </a:r>
          </a:p>
          <a:p>
            <a:pPr algn="l"/>
            <a:endParaRPr lang="en-GB" sz="1067"/>
          </a:p>
        </p:txBody>
      </p:sp>
      <p:sp>
        <p:nvSpPr>
          <p:cNvPr id="9" name="Textfeld 8">
            <a:extLst>
              <a:ext uri="{FF2B5EF4-FFF2-40B4-BE49-F238E27FC236}">
                <a16:creationId xmlns:a16="http://schemas.microsoft.com/office/drawing/2014/main" id="{19EBE550-9716-4291-A747-85C329AB8F33}"/>
              </a:ext>
            </a:extLst>
          </p:cNvPr>
          <p:cNvSpPr txBox="1"/>
          <p:nvPr/>
        </p:nvSpPr>
        <p:spPr>
          <a:xfrm>
            <a:off x="3288262" y="2470663"/>
            <a:ext cx="2021589" cy="379771"/>
          </a:xfrm>
          <a:prstGeom prst="rect">
            <a:avLst/>
          </a:prstGeom>
          <a:solidFill>
            <a:schemeClr val="bg1">
              <a:lumMod val="75000"/>
            </a:schemeClr>
          </a:solidFill>
        </p:spPr>
        <p:txBody>
          <a:bodyPr wrap="square" lIns="0" tIns="0" rIns="0" bIns="0" rtlCol="0" anchor="ctr">
            <a:normAutofit fontScale="92500"/>
          </a:bodyPr>
          <a:lstStyle/>
          <a:p>
            <a:pPr algn="ctr"/>
            <a:r>
              <a:rPr lang="en-GB" sz="1067" b="1"/>
              <a:t>Integrated patient care</a:t>
            </a:r>
          </a:p>
          <a:p>
            <a:pPr algn="ctr"/>
            <a:r>
              <a:rPr lang="en-GB" sz="1067" b="1"/>
              <a:t>From prevention to rehabilitation</a:t>
            </a:r>
          </a:p>
        </p:txBody>
      </p:sp>
      <p:sp>
        <p:nvSpPr>
          <p:cNvPr id="20" name="Textfeld 19">
            <a:extLst>
              <a:ext uri="{FF2B5EF4-FFF2-40B4-BE49-F238E27FC236}">
                <a16:creationId xmlns:a16="http://schemas.microsoft.com/office/drawing/2014/main" id="{7C956317-9F69-4BA3-A276-97C9BE7BD964}"/>
              </a:ext>
            </a:extLst>
          </p:cNvPr>
          <p:cNvSpPr txBox="1"/>
          <p:nvPr/>
        </p:nvSpPr>
        <p:spPr>
          <a:xfrm>
            <a:off x="3288262" y="3107063"/>
            <a:ext cx="2021589" cy="379771"/>
          </a:xfrm>
          <a:prstGeom prst="rect">
            <a:avLst/>
          </a:prstGeom>
          <a:solidFill>
            <a:schemeClr val="bg1">
              <a:lumMod val="75000"/>
            </a:schemeClr>
          </a:solidFill>
        </p:spPr>
        <p:txBody>
          <a:bodyPr wrap="square" lIns="0" tIns="0" rIns="0" bIns="0" rtlCol="0" anchor="ctr">
            <a:normAutofit/>
          </a:bodyPr>
          <a:lstStyle/>
          <a:p>
            <a:pPr algn="ctr"/>
            <a:r>
              <a:rPr lang="en-GB" sz="1067" b="1"/>
              <a:t>Patient evacuation and</a:t>
            </a:r>
            <a:br>
              <a:rPr lang="en-GB" sz="1067" b="1"/>
            </a:br>
            <a:r>
              <a:rPr lang="en-GB" sz="1067" b="1"/>
              <a:t>patient flow management</a:t>
            </a:r>
          </a:p>
        </p:txBody>
      </p:sp>
      <p:sp>
        <p:nvSpPr>
          <p:cNvPr id="21" name="Textfeld 20">
            <a:extLst>
              <a:ext uri="{FF2B5EF4-FFF2-40B4-BE49-F238E27FC236}">
                <a16:creationId xmlns:a16="http://schemas.microsoft.com/office/drawing/2014/main" id="{203EB145-1269-4B9B-869A-A0476693B960}"/>
              </a:ext>
            </a:extLst>
          </p:cNvPr>
          <p:cNvSpPr txBox="1"/>
          <p:nvPr/>
        </p:nvSpPr>
        <p:spPr>
          <a:xfrm>
            <a:off x="3288262" y="3710217"/>
            <a:ext cx="2021589" cy="379771"/>
          </a:xfrm>
          <a:prstGeom prst="rect">
            <a:avLst/>
          </a:prstGeom>
          <a:solidFill>
            <a:schemeClr val="bg1">
              <a:lumMod val="75000"/>
            </a:schemeClr>
          </a:solidFill>
        </p:spPr>
        <p:txBody>
          <a:bodyPr wrap="square" lIns="0" tIns="0" rIns="0" bIns="0" rtlCol="0" anchor="ctr">
            <a:normAutofit fontScale="92500"/>
          </a:bodyPr>
          <a:lstStyle/>
          <a:p>
            <a:pPr algn="ctr"/>
            <a:r>
              <a:rPr lang="en-GB" sz="1067" b="1"/>
              <a:t>Germany as a hub</a:t>
            </a:r>
          </a:p>
          <a:p>
            <a:pPr algn="ctr"/>
            <a:r>
              <a:rPr lang="en-GB" sz="1067" b="1"/>
              <a:t>HNS &amp; Civil-military cooperation</a:t>
            </a:r>
          </a:p>
        </p:txBody>
      </p:sp>
      <p:sp>
        <p:nvSpPr>
          <p:cNvPr id="22" name="Textfeld 21">
            <a:extLst>
              <a:ext uri="{FF2B5EF4-FFF2-40B4-BE49-F238E27FC236}">
                <a16:creationId xmlns:a16="http://schemas.microsoft.com/office/drawing/2014/main" id="{CBDE1247-10C9-4C49-8741-0F788D783764}"/>
              </a:ext>
            </a:extLst>
          </p:cNvPr>
          <p:cNvSpPr txBox="1"/>
          <p:nvPr/>
        </p:nvSpPr>
        <p:spPr>
          <a:xfrm>
            <a:off x="3278587" y="4301487"/>
            <a:ext cx="2021589" cy="379771"/>
          </a:xfrm>
          <a:prstGeom prst="rect">
            <a:avLst/>
          </a:prstGeom>
          <a:solidFill>
            <a:schemeClr val="bg1">
              <a:lumMod val="75000"/>
            </a:schemeClr>
          </a:solidFill>
        </p:spPr>
        <p:txBody>
          <a:bodyPr wrap="square" lIns="0" tIns="0" rIns="0" bIns="0" rtlCol="0" anchor="ctr">
            <a:normAutofit/>
          </a:bodyPr>
          <a:lstStyle/>
          <a:p>
            <a:pPr algn="ctr"/>
            <a:r>
              <a:rPr lang="en-GB" sz="1067" b="1" dirty="0"/>
              <a:t>Health protection incl.</a:t>
            </a:r>
            <a:br>
              <a:rPr lang="en-GB" sz="1067" b="1" dirty="0"/>
            </a:br>
            <a:r>
              <a:rPr lang="en-GB" sz="1067" b="1" dirty="0"/>
              <a:t>CBRN threat/terror situations</a:t>
            </a:r>
          </a:p>
        </p:txBody>
      </p:sp>
      <p:sp>
        <p:nvSpPr>
          <p:cNvPr id="23" name="Textfeld 22">
            <a:extLst>
              <a:ext uri="{FF2B5EF4-FFF2-40B4-BE49-F238E27FC236}">
                <a16:creationId xmlns:a16="http://schemas.microsoft.com/office/drawing/2014/main" id="{5C31C66E-99DE-49E5-9174-7D86AC1D4FBD}"/>
              </a:ext>
            </a:extLst>
          </p:cNvPr>
          <p:cNvSpPr txBox="1"/>
          <p:nvPr/>
        </p:nvSpPr>
        <p:spPr>
          <a:xfrm>
            <a:off x="3288262" y="4904641"/>
            <a:ext cx="2021589" cy="379771"/>
          </a:xfrm>
          <a:prstGeom prst="rect">
            <a:avLst/>
          </a:prstGeom>
          <a:solidFill>
            <a:schemeClr val="bg1">
              <a:lumMod val="75000"/>
            </a:schemeClr>
          </a:solidFill>
        </p:spPr>
        <p:txBody>
          <a:bodyPr wrap="square" lIns="0" tIns="0" rIns="0" bIns="0" rtlCol="0" anchor="ctr">
            <a:normAutofit/>
          </a:bodyPr>
          <a:lstStyle/>
          <a:p>
            <a:pPr algn="ctr"/>
            <a:r>
              <a:rPr lang="en-GB" sz="1067" b="1"/>
              <a:t>Medical logistics</a:t>
            </a:r>
          </a:p>
        </p:txBody>
      </p:sp>
      <p:sp>
        <p:nvSpPr>
          <p:cNvPr id="24" name="Textfeld 23">
            <a:extLst>
              <a:ext uri="{FF2B5EF4-FFF2-40B4-BE49-F238E27FC236}">
                <a16:creationId xmlns:a16="http://schemas.microsoft.com/office/drawing/2014/main" id="{42FBE1DF-A91E-475C-B0A4-196421AB4242}"/>
              </a:ext>
            </a:extLst>
          </p:cNvPr>
          <p:cNvSpPr txBox="1"/>
          <p:nvPr/>
        </p:nvSpPr>
        <p:spPr>
          <a:xfrm>
            <a:off x="3288262" y="5515709"/>
            <a:ext cx="2021589" cy="379771"/>
          </a:xfrm>
          <a:prstGeom prst="rect">
            <a:avLst/>
          </a:prstGeom>
          <a:solidFill>
            <a:schemeClr val="bg1">
              <a:lumMod val="75000"/>
            </a:schemeClr>
          </a:solidFill>
        </p:spPr>
        <p:txBody>
          <a:bodyPr wrap="square" lIns="0" tIns="0" rIns="0" bIns="0" rtlCol="0" anchor="ctr">
            <a:normAutofit/>
          </a:bodyPr>
          <a:lstStyle/>
          <a:p>
            <a:pPr algn="ctr"/>
            <a:r>
              <a:rPr lang="en-GB" sz="1067" b="1"/>
              <a:t>Health Situation Picture</a:t>
            </a:r>
          </a:p>
        </p:txBody>
      </p:sp>
      <p:sp>
        <p:nvSpPr>
          <p:cNvPr id="18" name="Textfeld 17">
            <a:extLst>
              <a:ext uri="{FF2B5EF4-FFF2-40B4-BE49-F238E27FC236}">
                <a16:creationId xmlns:a16="http://schemas.microsoft.com/office/drawing/2014/main" id="{B12EB134-BB80-44C8-87A3-03AB3E4FE4E3}"/>
              </a:ext>
            </a:extLst>
          </p:cNvPr>
          <p:cNvSpPr txBox="1"/>
          <p:nvPr/>
        </p:nvSpPr>
        <p:spPr>
          <a:xfrm>
            <a:off x="8327805" y="2021275"/>
            <a:ext cx="1219200" cy="320365"/>
          </a:xfrm>
          <a:prstGeom prst="rect">
            <a:avLst/>
          </a:prstGeom>
          <a:solidFill>
            <a:srgbClr val="E5F4FF"/>
          </a:solidFill>
        </p:spPr>
        <p:txBody>
          <a:bodyPr wrap="square" lIns="0" tIns="0" rIns="0" bIns="0" rtlCol="0">
            <a:normAutofit/>
          </a:bodyPr>
          <a:lstStyle/>
          <a:p>
            <a:pPr algn="ctr"/>
            <a:r>
              <a:rPr lang="en-GB" sz="1000" b="1"/>
              <a:t>Maritime medical evacuation</a:t>
            </a:r>
          </a:p>
        </p:txBody>
      </p:sp>
      <p:sp>
        <p:nvSpPr>
          <p:cNvPr id="25" name="Textfeld 24">
            <a:extLst>
              <a:ext uri="{FF2B5EF4-FFF2-40B4-BE49-F238E27FC236}">
                <a16:creationId xmlns:a16="http://schemas.microsoft.com/office/drawing/2014/main" id="{6095C5C5-3B74-4BF5-A87E-C670C4E6283D}"/>
              </a:ext>
            </a:extLst>
          </p:cNvPr>
          <p:cNvSpPr txBox="1"/>
          <p:nvPr/>
        </p:nvSpPr>
        <p:spPr>
          <a:xfrm>
            <a:off x="8310508" y="2500366"/>
            <a:ext cx="1219200" cy="320365"/>
          </a:xfrm>
          <a:prstGeom prst="rect">
            <a:avLst/>
          </a:prstGeom>
          <a:solidFill>
            <a:srgbClr val="E5F4FF"/>
          </a:solidFill>
        </p:spPr>
        <p:txBody>
          <a:bodyPr wrap="square" lIns="0" tIns="0" rIns="0" bIns="0" rtlCol="0">
            <a:normAutofit/>
          </a:bodyPr>
          <a:lstStyle/>
          <a:p>
            <a:pPr algn="ctr"/>
            <a:r>
              <a:rPr lang="en-GB" sz="1000" b="1"/>
              <a:t>Aeromedical evacuation</a:t>
            </a:r>
          </a:p>
        </p:txBody>
      </p:sp>
      <p:sp>
        <p:nvSpPr>
          <p:cNvPr id="26" name="Textfeld 25">
            <a:extLst>
              <a:ext uri="{FF2B5EF4-FFF2-40B4-BE49-F238E27FC236}">
                <a16:creationId xmlns:a16="http://schemas.microsoft.com/office/drawing/2014/main" id="{4CC52EF0-D839-4E3C-821F-DF4FF65D7187}"/>
              </a:ext>
            </a:extLst>
          </p:cNvPr>
          <p:cNvSpPr txBox="1"/>
          <p:nvPr/>
        </p:nvSpPr>
        <p:spPr>
          <a:xfrm>
            <a:off x="8310508" y="2983484"/>
            <a:ext cx="1219200" cy="320365"/>
          </a:xfrm>
          <a:prstGeom prst="rect">
            <a:avLst/>
          </a:prstGeom>
          <a:solidFill>
            <a:srgbClr val="E5F4FF"/>
          </a:solidFill>
        </p:spPr>
        <p:txBody>
          <a:bodyPr wrap="square" lIns="0" tIns="0" rIns="0" bIns="0" rtlCol="0">
            <a:normAutofit/>
          </a:bodyPr>
          <a:lstStyle/>
          <a:p>
            <a:pPr algn="ctr"/>
            <a:r>
              <a:rPr lang="en-GB" sz="1000" b="1"/>
              <a:t>Ground medical evacuation</a:t>
            </a:r>
          </a:p>
        </p:txBody>
      </p:sp>
      <p:sp>
        <p:nvSpPr>
          <p:cNvPr id="27" name="Textfeld 26">
            <a:extLst>
              <a:ext uri="{FF2B5EF4-FFF2-40B4-BE49-F238E27FC236}">
                <a16:creationId xmlns:a16="http://schemas.microsoft.com/office/drawing/2014/main" id="{4B1884E5-52F7-450D-9163-51A3678962AA}"/>
              </a:ext>
            </a:extLst>
          </p:cNvPr>
          <p:cNvSpPr txBox="1"/>
          <p:nvPr/>
        </p:nvSpPr>
        <p:spPr>
          <a:xfrm>
            <a:off x="8695501" y="3467482"/>
            <a:ext cx="1219200" cy="320365"/>
          </a:xfrm>
          <a:prstGeom prst="rect">
            <a:avLst/>
          </a:prstGeom>
          <a:solidFill>
            <a:schemeClr val="bg1">
              <a:lumMod val="65000"/>
            </a:schemeClr>
          </a:solidFill>
        </p:spPr>
        <p:txBody>
          <a:bodyPr wrap="square" lIns="0" tIns="0" rIns="0" bIns="0" rtlCol="0">
            <a:normAutofit/>
          </a:bodyPr>
          <a:lstStyle/>
          <a:p>
            <a:pPr algn="ctr"/>
            <a:r>
              <a:rPr lang="en-GB" sz="1000" b="1"/>
              <a:t>Medical treatment facilities</a:t>
            </a:r>
          </a:p>
        </p:txBody>
      </p:sp>
      <p:sp>
        <p:nvSpPr>
          <p:cNvPr id="28" name="Textfeld 27">
            <a:extLst>
              <a:ext uri="{FF2B5EF4-FFF2-40B4-BE49-F238E27FC236}">
                <a16:creationId xmlns:a16="http://schemas.microsoft.com/office/drawing/2014/main" id="{677C4841-D599-4C70-AC51-E33632225839}"/>
              </a:ext>
            </a:extLst>
          </p:cNvPr>
          <p:cNvSpPr txBox="1"/>
          <p:nvPr/>
        </p:nvSpPr>
        <p:spPr>
          <a:xfrm>
            <a:off x="9026371" y="3944856"/>
            <a:ext cx="1219200" cy="320365"/>
          </a:xfrm>
          <a:prstGeom prst="rect">
            <a:avLst/>
          </a:prstGeom>
          <a:solidFill>
            <a:schemeClr val="accent6">
              <a:lumMod val="40000"/>
              <a:lumOff val="60000"/>
            </a:schemeClr>
          </a:solidFill>
        </p:spPr>
        <p:txBody>
          <a:bodyPr wrap="square" lIns="0" tIns="0" rIns="0" bIns="0" rtlCol="0" anchor="ctr">
            <a:normAutofit fontScale="77500" lnSpcReduction="20000"/>
          </a:bodyPr>
          <a:lstStyle/>
          <a:p>
            <a:pPr algn="ctr"/>
            <a:r>
              <a:rPr lang="en-GB" sz="1000" b="1"/>
              <a:t>Bundeswehr Joint Medical Service Logistics</a:t>
            </a:r>
          </a:p>
        </p:txBody>
      </p:sp>
      <p:sp>
        <p:nvSpPr>
          <p:cNvPr id="29" name="Textfeld 28">
            <a:extLst>
              <a:ext uri="{FF2B5EF4-FFF2-40B4-BE49-F238E27FC236}">
                <a16:creationId xmlns:a16="http://schemas.microsoft.com/office/drawing/2014/main" id="{E050B0FC-2850-4952-8B54-43AECD06323B}"/>
              </a:ext>
            </a:extLst>
          </p:cNvPr>
          <p:cNvSpPr txBox="1"/>
          <p:nvPr/>
        </p:nvSpPr>
        <p:spPr>
          <a:xfrm>
            <a:off x="9353481" y="4436579"/>
            <a:ext cx="1219200" cy="320365"/>
          </a:xfrm>
          <a:prstGeom prst="rect">
            <a:avLst/>
          </a:prstGeom>
          <a:solidFill>
            <a:srgbClr val="92D050"/>
          </a:solidFill>
        </p:spPr>
        <p:txBody>
          <a:bodyPr wrap="square" lIns="0" tIns="0" rIns="0" bIns="0" rtlCol="0" anchor="ctr">
            <a:normAutofit/>
          </a:bodyPr>
          <a:lstStyle/>
          <a:p>
            <a:pPr algn="ctr"/>
            <a:r>
              <a:rPr lang="en-GB" sz="1000" b="1"/>
              <a:t>CBRN medical defence</a:t>
            </a:r>
          </a:p>
        </p:txBody>
      </p:sp>
      <p:sp>
        <p:nvSpPr>
          <p:cNvPr id="30" name="Textfeld 29">
            <a:extLst>
              <a:ext uri="{FF2B5EF4-FFF2-40B4-BE49-F238E27FC236}">
                <a16:creationId xmlns:a16="http://schemas.microsoft.com/office/drawing/2014/main" id="{4FB537CE-C160-429B-A910-B2673D5537B9}"/>
              </a:ext>
            </a:extLst>
          </p:cNvPr>
          <p:cNvSpPr txBox="1"/>
          <p:nvPr/>
        </p:nvSpPr>
        <p:spPr>
          <a:xfrm>
            <a:off x="8851543" y="5003179"/>
            <a:ext cx="1092187" cy="1025061"/>
          </a:xfrm>
          <a:prstGeom prst="rect">
            <a:avLst/>
          </a:prstGeom>
          <a:solidFill>
            <a:schemeClr val="bg1"/>
          </a:solidFill>
        </p:spPr>
        <p:txBody>
          <a:bodyPr wrap="square" lIns="0" tIns="0" rIns="0" bIns="0" rtlCol="0">
            <a:normAutofit fontScale="77500" lnSpcReduction="20000"/>
          </a:bodyPr>
          <a:lstStyle/>
          <a:p>
            <a:pPr algn="ctr"/>
            <a:r>
              <a:rPr lang="en-GB" sz="1867" b="1" dirty="0"/>
              <a:t>+</a:t>
            </a:r>
            <a:br>
              <a:rPr lang="en-GB" sz="1867" b="1" dirty="0"/>
            </a:br>
            <a:r>
              <a:rPr lang="en-GB" sz="1867" b="1" dirty="0"/>
              <a:t>International Crisis Management</a:t>
            </a:r>
          </a:p>
          <a:p>
            <a:pPr algn="ctr"/>
            <a:r>
              <a:rPr lang="en-GB" sz="1867" b="1" dirty="0"/>
              <a:t> &amp; disaster relief</a:t>
            </a:r>
          </a:p>
        </p:txBody>
      </p:sp>
    </p:spTree>
    <p:extLst>
      <p:ext uri="{BB962C8B-B14F-4D97-AF65-F5344CB8AC3E}">
        <p14:creationId xmlns:p14="http://schemas.microsoft.com/office/powerpoint/2010/main" val="4019008624"/>
      </p:ext>
    </p:extLst>
  </p:cSld>
  <p:clrMapOvr>
    <a:masterClrMapping/>
  </p:clrMapOvr>
</p:sld>
</file>

<file path=ppt/theme/theme1.xml><?xml version="1.0" encoding="utf-8"?>
<a:theme xmlns:a="http://schemas.openxmlformats.org/drawingml/2006/main" name="Default Design">
  <a:themeElements>
    <a:clrScheme name="">
      <a:dk1>
        <a:srgbClr val="000000"/>
      </a:dk1>
      <a:lt1>
        <a:srgbClr val="FFFFFF"/>
      </a:lt1>
      <a:dk2>
        <a:srgbClr val="000000"/>
      </a:dk2>
      <a:lt2>
        <a:srgbClr val="919191"/>
      </a:lt2>
      <a:accent1>
        <a:srgbClr val="114FFB"/>
      </a:accent1>
      <a:accent2>
        <a:srgbClr val="FAFD00"/>
      </a:accent2>
      <a:accent3>
        <a:srgbClr val="FFFFFF"/>
      </a:accent3>
      <a:accent4>
        <a:srgbClr val="000000"/>
      </a:accent4>
      <a:accent5>
        <a:srgbClr val="AAB2FD"/>
      </a:accent5>
      <a:accent6>
        <a:srgbClr val="E3E500"/>
      </a:accent6>
      <a:hlink>
        <a:srgbClr val="FC0128"/>
      </a:hlink>
      <a:folHlink>
        <a:srgbClr val="CECECE"/>
      </a:folHlink>
    </a:clrScheme>
    <a:fontScheme name="Default Design">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rgbClr val="000000"/>
            </a:gs>
            <a:gs pos="100000">
              <a:srgbClr val="000000">
                <a:gamma/>
                <a:shade val="89804"/>
                <a:invGamma/>
              </a:srgbClr>
            </a:gs>
          </a:gsLst>
          <a:lin ang="5400000" scaled="1"/>
        </a:gra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600" b="1" i="0" u="none" strike="noStrike" cap="none" normalizeH="0" baseline="0" smtClean="0">
            <a:ln>
              <a:noFill/>
            </a:ln>
            <a:solidFill>
              <a:srgbClr val="FFFFFF"/>
            </a:solidFill>
            <a:effectLst/>
            <a:latin typeface="Arial" panose="020B0604020202020204" pitchFamily="34" charset="0"/>
          </a:defRPr>
        </a:defPPr>
      </a:lstStyle>
    </a:spDef>
    <a:lnDef>
      <a:spPr bwMode="auto">
        <a:xfrm>
          <a:off x="0" y="0"/>
          <a:ext cx="1" cy="1"/>
        </a:xfrm>
        <a:custGeom>
          <a:avLst/>
          <a:gdLst/>
          <a:ahLst/>
          <a:cxnLst/>
          <a:rect l="0" t="0" r="0" b="0"/>
          <a:pathLst/>
        </a:custGeom>
        <a:gradFill rotWithShape="0">
          <a:gsLst>
            <a:gs pos="0">
              <a:srgbClr val="000000"/>
            </a:gs>
            <a:gs pos="100000">
              <a:srgbClr val="000000">
                <a:gamma/>
                <a:shade val="89804"/>
                <a:invGamma/>
              </a:srgbClr>
            </a:gs>
          </a:gsLst>
          <a:lin ang="5400000" scaled="1"/>
        </a:gra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600" b="1" i="0" u="none" strike="noStrike" cap="none" normalizeH="0" baseline="0" smtClean="0">
            <a:ln>
              <a:noFill/>
            </a:ln>
            <a:solidFill>
              <a:srgbClr val="FFFFFF"/>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JCS PowerPoint Guidelines" id="{8CFCFC1B-E760-4518-AD84-D9521E51DFCC}" vid="{9A5D2D07-690E-40C4-9968-F004CB65F2F8}"/>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LongProperties xmlns="http://schemas.microsoft.com/office/2006/metadata/longProperties"/>
</file>

<file path=customXml/item3.xml><?xml version="1.0" encoding="utf-8"?>
<?mso-contentType ?>
<SharedContentType xmlns="Microsoft.SharePoint.Taxonomy.ContentTypeSync" SourceId="4711917c-17cb-4698-bf50-450d2e4c9a60" ContentTypeId="0x0101" PreviousValue="false"/>
</file>

<file path=customXml/item4.xml><?xml version="1.0" encoding="utf-8"?>
<ct:contentTypeSchema xmlns:ct="http://schemas.microsoft.com/office/2006/metadata/contentType" xmlns:ma="http://schemas.microsoft.com/office/2006/metadata/properties/metaAttributes" ct:_="" ma:_="" ma:contentTypeName="Document" ma:contentTypeID="0x010100C9901B449B6E9F48B51E44652E326B2C" ma:contentTypeVersion="19" ma:contentTypeDescription="Create a new document." ma:contentTypeScope="" ma:versionID="0f51dd46821f03739b21e3d321e8d2fb">
  <xsd:schema xmlns:xsd="http://www.w3.org/2001/XMLSchema" xmlns:xs="http://www.w3.org/2001/XMLSchema" xmlns:p="http://schemas.microsoft.com/office/2006/metadata/properties" xmlns:ns2="597c67f2-437f-4972-b521-82b671e086f5" targetNamespace="http://schemas.microsoft.com/office/2006/metadata/properties" ma:root="true" ma:fieldsID="618c51f64e6213fac0db79ff75edb302" ns2:_="">
    <xsd:import namespace="597c67f2-437f-4972-b521-82b671e086f5"/>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7c67f2-437f-4972-b521-82b671e086f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pe:Receivers xmlns:spe="http://schemas.microsoft.com/sharepoint/events">
  <Receiver xmlns="">
    <Name>Document ID Generator</Name>
    <Synchronization>Synchronous</Synchronization>
    <Type>10001</Type>
    <SequenceNumber>1000</SequenceNumber>
    <Assembly>Microsoft.Office.DocumentManagement, Version=16.0.0.0, Culture=neutral, PublicKeyToken=71e9bce111e9429c</Assembly>
    <Class>Microsoft.Office.DocumentManagement.Internal.DocIdHandler</Class>
    <Data/>
    <Filter/>
  </Receiver>
  <Receiver xmlns="">
    <Name>Document ID Generator</Name>
    <Synchronization>Synchronous</Synchronization>
    <Type>10002</Type>
    <SequenceNumber>1001</SequenceNumber>
    <Assembly>Microsoft.Office.DocumentManagement, Version=16.0.0.0, Culture=neutral, PublicKeyToken=71e9bce111e9429c</Assembly>
    <Class>Microsoft.Office.DocumentManagement.Internal.DocIdHandler</Class>
    <Data/>
    <Filter/>
  </Receiver>
  <Receiver xmlns="">
    <Name>Document ID Generator</Name>
    <Synchronization>Synchronous</Synchronization>
    <Type>10004</Type>
    <SequenceNumber>1002</SequenceNumber>
    <Assembly>Microsoft.Office.DocumentManagement, Version=16.0.0.0, Culture=neutral, PublicKeyToken=71e9bce111e9429c</Assembly>
    <Class>Microsoft.Office.DocumentManagement.Internal.DocIdHandler</Class>
    <Data/>
    <Filter/>
  </Receiver>
  <Receiver xmlns="">
    <Name>Document ID Generator</Name>
    <Synchronization>Synchronous</Synchronization>
    <Type>10006</Type>
    <SequenceNumber>1003</SequenceNumber>
    <Assembly>Microsoft.Office.DocumentManagement, Version=16.0.0.0, Culture=neutral, PublicKeyToken=71e9bce111e9429c</Assembly>
    <Class>Microsoft.Office.DocumentManagement.Internal.DocIdHandler</Class>
    <Data/>
    <Filter/>
  </Receiver>
</spe:Receivers>
</file>

<file path=customXml/item6.xml><?xml version="1.0" encoding="utf-8"?>
<p:properties xmlns:p="http://schemas.microsoft.com/office/2006/metadata/properties" xmlns:xsi="http://www.w3.org/2001/XMLSchema-instance" xmlns:pc="http://schemas.microsoft.com/office/infopath/2007/PartnerControls">
  <documentManagement>
    <_dlc_DocId xmlns="597c67f2-437f-4972-b521-82b671e086f5">KXH2Q433EQNY-540239128-113</_dlc_DocId>
    <_dlc_DocIdUrl xmlns="597c67f2-437f-4972-b521-82b671e086f5">
      <Url>https://jsportal.sp.pentagon.mil/sites/SJS/_layouts/15/DocIdRedir.aspx?ID=KXH2Q433EQNY-540239128-113</Url>
      <Description>KXH2Q433EQNY-540239128-113</Description>
    </_dlc_DocIdUrl>
  </documentManagement>
</p:properties>
</file>

<file path=customXml/itemProps1.xml><?xml version="1.0" encoding="utf-8"?>
<ds:datastoreItem xmlns:ds="http://schemas.openxmlformats.org/officeDocument/2006/customXml" ds:itemID="{FE67C6A5-B12B-4523-B78F-513DCF31C438}">
  <ds:schemaRefs>
    <ds:schemaRef ds:uri="http://schemas.microsoft.com/sharepoint/v3/contenttype/forms"/>
  </ds:schemaRefs>
</ds:datastoreItem>
</file>

<file path=customXml/itemProps2.xml><?xml version="1.0" encoding="utf-8"?>
<ds:datastoreItem xmlns:ds="http://schemas.openxmlformats.org/officeDocument/2006/customXml" ds:itemID="{8A1F2DD8-45C8-49E8-B372-D7AD43F71245}">
  <ds:schemaRefs>
    <ds:schemaRef ds:uri="http://schemas.microsoft.com/office/2006/metadata/longProperties"/>
  </ds:schemaRefs>
</ds:datastoreItem>
</file>

<file path=customXml/itemProps3.xml><?xml version="1.0" encoding="utf-8"?>
<ds:datastoreItem xmlns:ds="http://schemas.openxmlformats.org/officeDocument/2006/customXml" ds:itemID="{68DA3626-A0DE-4D9F-8F8B-36BCD9340975}">
  <ds:schemaRefs>
    <ds:schemaRef ds:uri="Microsoft.SharePoint.Taxonomy.ContentTypeSync"/>
  </ds:schemaRefs>
</ds:datastoreItem>
</file>

<file path=customXml/itemProps4.xml><?xml version="1.0" encoding="utf-8"?>
<ds:datastoreItem xmlns:ds="http://schemas.openxmlformats.org/officeDocument/2006/customXml" ds:itemID="{25CF2F44-0BB8-447A-9668-21A9688343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97c67f2-437f-4972-b521-82b671e086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C8C19658-F200-4A0E-B32E-361FA9CE5B85}">
  <ds:schemaRefs>
    <ds:schemaRef ds:uri="http://schemas.microsoft.com/sharepoint/events"/>
    <ds:schemaRef ds:uri=""/>
  </ds:schemaRefs>
</ds:datastoreItem>
</file>

<file path=customXml/itemProps6.xml><?xml version="1.0" encoding="utf-8"?>
<ds:datastoreItem xmlns:ds="http://schemas.openxmlformats.org/officeDocument/2006/customXml" ds:itemID="{327814A6-5C28-4F50-B96C-8077550ED9AE}">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597c67f2-437f-4972-b521-82b671e086f5"/>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5501</TotalTime>
  <Pages>2</Pages>
  <Words>2041</Words>
  <Application>Microsoft Office PowerPoint</Application>
  <PresentationFormat>Widescreen</PresentationFormat>
  <Paragraphs>370</Paragraphs>
  <Slides>33</Slides>
  <Notes>23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33</vt:i4>
      </vt:variant>
    </vt:vector>
  </HeadingPairs>
  <TitlesOfParts>
    <vt:vector size="43" baseType="lpstr">
      <vt:lpstr>ＭＳ Ｐゴシック</vt:lpstr>
      <vt:lpstr>Arial</vt:lpstr>
      <vt:lpstr>Arial Narrow</vt:lpstr>
      <vt:lpstr>BundesSans Office</vt:lpstr>
      <vt:lpstr>Calibri</vt:lpstr>
      <vt:lpstr>Marianne</vt:lpstr>
      <vt:lpstr>Times New Roman</vt:lpstr>
      <vt:lpstr>Wingdings</vt:lpstr>
      <vt:lpstr>Default Design</vt:lpstr>
      <vt:lpstr>1_Thème Office</vt:lpstr>
      <vt:lpstr>Moderator: Dr. Jim Fike </vt:lpstr>
      <vt:lpstr>Disclosure</vt:lpstr>
      <vt:lpstr>Desired Learning Outcomes</vt:lpstr>
      <vt:lpstr>USAFRICOM Background</vt:lpstr>
      <vt:lpstr>USAFRICOM Background</vt:lpstr>
      <vt:lpstr>PowerPoint Presentation</vt:lpstr>
      <vt:lpstr>PowerPoint Presentation</vt:lpstr>
      <vt:lpstr>PowerPoint Presentation</vt:lpstr>
      <vt:lpstr>PowerPoint Presentation</vt:lpstr>
      <vt:lpstr>PowerPoint Presentation</vt:lpstr>
      <vt:lpstr>USAFRICOM Background</vt:lpstr>
      <vt:lpstr>French MHS perspective on some operational challenges  Lessons learned from SAGITTAIRE operation</vt:lpstr>
      <vt:lpstr>French armed forces : some key numbers</vt:lpstr>
      <vt:lpstr>Focus on partnerships with nations in the AFRICOM area</vt:lpstr>
      <vt:lpstr>The French MHS (FR MHS) in 2024</vt:lpstr>
      <vt:lpstr>FR MHS Main missions</vt:lpstr>
      <vt:lpstr>Crisis in Soudan : context</vt:lpstr>
      <vt:lpstr>SAGITTAIRE operation</vt:lpstr>
      <vt:lpstr>What is the situation locally?</vt:lpstr>
      <vt:lpstr>Operational challenge  </vt:lpstr>
      <vt:lpstr>French MTF in Djibouti</vt:lpstr>
      <vt:lpstr>Operation planning</vt:lpstr>
      <vt:lpstr>PowerPoint Presentation</vt:lpstr>
      <vt:lpstr>PowerPoint Presentation</vt:lpstr>
      <vt:lpstr>Medical support in DJIBOUTI</vt:lpstr>
      <vt:lpstr>Medical support in DJIBOUTI</vt:lpstr>
      <vt:lpstr>Medical support in DJIBOUTI</vt:lpstr>
      <vt:lpstr>PORT-SUDAN – 25-26 avril</vt:lpstr>
      <vt:lpstr>EL-FASHER – 27-28 avril</vt:lpstr>
      <vt:lpstr>Lessons learned from this operation from the French MHS perspective</vt:lpstr>
      <vt:lpstr>Conclusion</vt:lpstr>
      <vt:lpstr> </vt:lpstr>
      <vt:lpstr>PowerPoint Presentation</vt:lpstr>
    </vt:vector>
  </TitlesOfParts>
  <Company>Department of Defense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BRIEF (24 – 36 pt, Times New Roman, Bold)</dc:title>
  <dc:subject/>
  <dc:creator>Smith, Christopher Roger (Chris HR) CIV JS DOM (US)</dc:creator>
  <cp:keywords/>
  <dc:description/>
  <cp:lastModifiedBy>Lori Lawrence</cp:lastModifiedBy>
  <cp:revision>71</cp:revision>
  <cp:lastPrinted>2024-01-25T16:28:04Z</cp:lastPrinted>
  <dcterms:created xsi:type="dcterms:W3CDTF">2021-10-05T18:26:46Z</dcterms:created>
  <dcterms:modified xsi:type="dcterms:W3CDTF">2024-02-13T14:30:31Z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0x010100C9901B449B6E9F48B51E44652E326B2C</vt:lpwstr>
  </property>
  <property fmtid="{D5CDD505-2E9C-101B-9397-08002B2CF9AE}" pid="3" name="_dlc_DocIdItemGuid">
    <vt:lpwstr>c5246e86-6d27-4802-8f90-a9e46a62c85c</vt:lpwstr>
  </property>
</Properties>
</file>